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2" r:id="rId4"/>
    <p:sldId id="263" r:id="rId5"/>
    <p:sldId id="266" r:id="rId6"/>
    <p:sldId id="264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E2044-1110-408A-B516-773CDB4AAFA9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A159E-52DE-4185-A2E8-8AD7721EB6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03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D73799-69CD-7737-8A52-7F599201B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602ECB8-F25C-4833-7E5D-BE79A13B5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034E85-6961-347C-717C-2DB60241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11594A-CB6E-8D62-652A-07F06C6A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3B122F-0094-9084-EDD1-ACE6F89C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34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295774-85C2-A8CB-325D-06EF338E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BBE7DD4-4772-D64D-0F97-ABA720E5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B2FAC4-A9CF-79BA-0855-8A04FF2C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3318F9-C906-142B-E9C4-7FD93FA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1998B2-240E-4E86-8C38-A22B2058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28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F9D36AE-E767-4883-61E5-F5658180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7A2839-F62B-5F42-8AFF-CDA4A7EA5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B0BF2B-706C-B58E-44C1-FD06ACF6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4DDB79-3CD8-7FBB-0101-56C1E4E7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D2D42D-234E-000A-D7C5-E0152EA9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79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1ACAC4-71E1-D47B-6590-552DCED3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8BF393-2BDC-3631-E45A-42C45A8B6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AA231C-B3D8-D3C1-A6ED-445B5807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E957E3-5525-5253-13BC-DD80CA44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6FEBCA-957B-3CD4-06F2-5AB8D5DF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7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4B0F70-BFAF-C0F2-E702-18B669B6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D59525-806F-3B41-53CF-2355B58D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3991D6-5E9B-9CE0-9C4B-B0DB25050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BB70DC-9141-6013-B9D8-B051751E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661DE7-156B-B3AE-ED4C-5A07DD87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08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4AE150-A4FB-8092-C84C-AE47804D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61A636-6130-F8A2-33BC-8905B9066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110174-7AFD-CF0D-DC5A-54E92A2C6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CBD83EF-37FB-445C-15B4-5337A21F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1251FE-BE24-17F3-5C59-A5D0D6EC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4323990-7F77-C397-704B-DFB54A6B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95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AD68AF-2A26-6ECA-F3D4-90930209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947899-2138-37A3-3FDE-9331E1686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F2825DB-EBBB-2516-CF6B-728268B7A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E039021-4103-BEA1-8BCE-1B2ED6541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B5652CE-31D3-8C37-68A4-0090A3B15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D75FE3-1F20-507B-05E1-8B381CEB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C2D8BF8-2607-ABBB-A754-7D619AC8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C25FEA7-63B9-A998-44D8-ACE1661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86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C9712-C2B8-A052-17CC-A4BF2140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2B94E4-9F02-16D4-7454-AE5CE020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8BD1D21-E864-BF9F-CAEA-7F744761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0003190-7949-82E9-75C1-3954F39E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46C472-C4B3-90DD-66F6-F04E9BDC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D97BF1C-B332-877A-6666-B3D9AE2B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8597F3-E07F-EC4B-4DB6-C8768231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92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37D20-499A-B90E-6283-2B87C957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C33906-87BD-2738-E98C-1846D1489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D5FE794-070E-B353-6226-B7AE90B3A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8206D9-8375-B16B-E52B-CFD0DEEF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6D678-BCE4-0F3F-0372-531EEB2CC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E20838-F61E-FBB4-2B71-64D9EBF3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39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D0B3A4-C426-1BC8-A221-5662FF55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0CF1B70-2DD8-980F-11F8-99ED18401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1D5AC49-89EF-3EB4-BD01-4FB4ADAB4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C20753F-88E3-0A40-C3D9-56846A38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7903AF-6143-9854-76D5-71EEA721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DA3108-CD3B-D20B-135C-068F1A82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245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136B954-988F-9E30-2DAF-08FD0B1E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DCE38E-8898-8992-3A0A-A3BBF296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73E21D-7212-062A-7420-D8F24E56A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7D6F1A-E3DC-FDAD-0E59-F2D95784F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DF36A3-B91D-49B3-4CE8-CA2CD4B9E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73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93D80CA-B690-AD5F-0341-054BD691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第四節 小志工團的社區服務計畫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3B95AAA-787F-2C8F-D054-4FF10273D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97" y="2191877"/>
            <a:ext cx="4042676" cy="4042676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717458" y="6152596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577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8">
            <a:extLst>
              <a:ext uri="{FF2B5EF4-FFF2-40B4-BE49-F238E27FC236}">
                <a16:creationId xmlns:a16="http://schemas.microsoft.com/office/drawing/2014/main" id="{20531C32-FB3D-BA81-8716-F41ACACC5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830731"/>
              </p:ext>
            </p:extLst>
          </p:nvPr>
        </p:nvGraphicFramePr>
        <p:xfrm>
          <a:off x="698090" y="2595716"/>
          <a:ext cx="10655709" cy="357894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44878">
                  <a:extLst>
                    <a:ext uri="{9D8B030D-6E8A-4147-A177-3AD203B41FA5}">
                      <a16:colId xmlns:a16="http://schemas.microsoft.com/office/drawing/2014/main" val="3758652613"/>
                    </a:ext>
                  </a:extLst>
                </a:gridCol>
                <a:gridCol w="2910348">
                  <a:extLst>
                    <a:ext uri="{9D8B030D-6E8A-4147-A177-3AD203B41FA5}">
                      <a16:colId xmlns:a16="http://schemas.microsoft.com/office/drawing/2014/main" val="1635373161"/>
                    </a:ext>
                  </a:extLst>
                </a:gridCol>
                <a:gridCol w="2271252">
                  <a:extLst>
                    <a:ext uri="{9D8B030D-6E8A-4147-A177-3AD203B41FA5}">
                      <a16:colId xmlns:a16="http://schemas.microsoft.com/office/drawing/2014/main" val="1886486353"/>
                    </a:ext>
                  </a:extLst>
                </a:gridCol>
                <a:gridCol w="2829231">
                  <a:extLst>
                    <a:ext uri="{9D8B030D-6E8A-4147-A177-3AD203B41FA5}">
                      <a16:colId xmlns:a16="http://schemas.microsoft.com/office/drawing/2014/main" val="2897102128"/>
                    </a:ext>
                  </a:extLst>
                </a:gridCol>
              </a:tblGrid>
              <a:tr h="1192981">
                <a:tc>
                  <a:txBody>
                    <a:bodyPr/>
                    <a:lstStyle/>
                    <a:p>
                      <a:pPr algn="ctr"/>
                      <a:endParaRPr lang="en-US" altLang="zh-TW" sz="2400" b="1" dirty="0"/>
                    </a:p>
                    <a:p>
                      <a:pPr algn="ctr"/>
                      <a:r>
                        <a:rPr lang="zh-TW" altLang="en-US" sz="2400" b="1" dirty="0"/>
                        <a:t>地點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朴子河堤旁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/>
                    </a:p>
                    <a:p>
                      <a:pPr algn="ctr"/>
                      <a:r>
                        <a:rPr lang="zh-TW" altLang="en-US" sz="2400" b="1" dirty="0"/>
                        <a:t>應準備的工具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513909"/>
                  </a:ext>
                </a:extLst>
              </a:tr>
              <a:tr h="1192981">
                <a:tc>
                  <a:txBody>
                    <a:bodyPr/>
                    <a:lstStyle/>
                    <a:p>
                      <a:pPr algn="ctr"/>
                      <a:endParaRPr lang="en-US" altLang="zh-TW" sz="2400" b="1" dirty="0"/>
                    </a:p>
                    <a:p>
                      <a:pPr algn="ctr"/>
                      <a:r>
                        <a:rPr lang="zh-TW" altLang="en-US" sz="2400" b="1" dirty="0"/>
                        <a:t>時間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  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/>
                    </a:p>
                    <a:p>
                      <a:pPr algn="ctr"/>
                      <a:r>
                        <a:rPr lang="zh-TW" altLang="en-US" sz="2400" b="1" dirty="0"/>
                        <a:t>記錄方式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38639"/>
                  </a:ext>
                </a:extLst>
              </a:tr>
              <a:tr h="1192981">
                <a:tc>
                  <a:txBody>
                    <a:bodyPr/>
                    <a:lstStyle/>
                    <a:p>
                      <a:pPr algn="ctr"/>
                      <a:endParaRPr lang="en-US" altLang="zh-TW" sz="2400" b="1" dirty="0"/>
                    </a:p>
                    <a:p>
                      <a:pPr algn="ctr"/>
                      <a:r>
                        <a:rPr lang="zh-TW" altLang="en-US" sz="2400" b="1" dirty="0"/>
                        <a:t>交通方式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走路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/>
                    </a:p>
                    <a:p>
                      <a:pPr algn="ctr"/>
                      <a:r>
                        <a:rPr lang="zh-TW" altLang="en-US" sz="2400" b="1" dirty="0"/>
                        <a:t>志工服務精神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60000"/>
                  </a:ext>
                </a:extLst>
              </a:tr>
            </a:tbl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001DE98C-AC57-EA65-9321-8F039718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擬定本次打掃社區志工服務計畫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337B60B-F47D-3253-6EA1-0540DF0A827E}"/>
              </a:ext>
            </a:extLst>
          </p:cNvPr>
          <p:cNvSpPr/>
          <p:nvPr/>
        </p:nvSpPr>
        <p:spPr>
          <a:xfrm>
            <a:off x="6306753" y="3894738"/>
            <a:ext cx="2507226" cy="24561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AE88FD4-CBDB-085D-F554-11775B149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0666">
            <a:off x="731174" y="2375236"/>
            <a:ext cx="1013233" cy="101323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33F0775F-E019-1A94-C38A-26201DFAC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0666">
            <a:off x="5902941" y="2031107"/>
            <a:ext cx="1013233" cy="1013233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0701D859-5719-9C4E-1B1E-FE24E938C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0666">
            <a:off x="529612" y="4959970"/>
            <a:ext cx="1013233" cy="1013233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1F75FD3F-1189-71A3-2FEB-10704019B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0666">
            <a:off x="700602" y="3626343"/>
            <a:ext cx="1013233" cy="101323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803489" y="6278161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ED697ABA-E7E6-B7EC-C98F-F4D9AED0D0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867" y="2706806"/>
            <a:ext cx="918533" cy="918533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89A25361-AE9E-09DD-0DC6-051941782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8942" y="2568915"/>
            <a:ext cx="1194313" cy="11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4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小志工團打掃服務紀錄方式選一選</a:t>
            </a: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84E698EE-BE76-FD30-B8DC-03F39CC3C57C}"/>
              </a:ext>
            </a:extLst>
          </p:cNvPr>
          <p:cNvSpPr/>
          <p:nvPr/>
        </p:nvSpPr>
        <p:spPr>
          <a:xfrm>
            <a:off x="1112906" y="2737553"/>
            <a:ext cx="2301941" cy="9298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錄音</a:t>
            </a:r>
          </a:p>
        </p:txBody>
      </p:sp>
      <p:sp>
        <p:nvSpPr>
          <p:cNvPr id="4" name="矩形: 圓角 12">
            <a:extLst>
              <a:ext uri="{FF2B5EF4-FFF2-40B4-BE49-F238E27FC236}">
                <a16:creationId xmlns:a16="http://schemas.microsoft.com/office/drawing/2014/main" id="{55DD8E43-5F1E-87A7-A8CF-2B902F111B8E}"/>
              </a:ext>
            </a:extLst>
          </p:cNvPr>
          <p:cNvSpPr/>
          <p:nvPr/>
        </p:nvSpPr>
        <p:spPr>
          <a:xfrm>
            <a:off x="4945029" y="2727722"/>
            <a:ext cx="2301941" cy="9298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拍照</a:t>
            </a:r>
          </a:p>
        </p:txBody>
      </p:sp>
      <p:sp>
        <p:nvSpPr>
          <p:cNvPr id="5" name="矩形: 圓角 12">
            <a:extLst>
              <a:ext uri="{FF2B5EF4-FFF2-40B4-BE49-F238E27FC236}">
                <a16:creationId xmlns:a16="http://schemas.microsoft.com/office/drawing/2014/main" id="{748725CD-B1F2-5DFB-CD6B-BFE47643DCB3}"/>
              </a:ext>
            </a:extLst>
          </p:cNvPr>
          <p:cNvSpPr/>
          <p:nvPr/>
        </p:nvSpPr>
        <p:spPr>
          <a:xfrm>
            <a:off x="8580506" y="2649064"/>
            <a:ext cx="2301941" cy="9298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畫圖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69ACEE3-1C97-42F9-ABF2-031459E29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70" y="4355690"/>
            <a:ext cx="1452411" cy="1452411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BAEDE0CE-A87C-4987-0A4F-0FA713BD0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661" y="4202060"/>
            <a:ext cx="1759669" cy="1759669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2B9BA359-6174-16D4-E0D6-A79D6070A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009" y="4047413"/>
            <a:ext cx="2068961" cy="2068961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654330" y="6256960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0992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小志工團打掃</a:t>
            </a:r>
            <a:r>
              <a:rPr lang="zh-TW" altLang="en-US" sz="540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服務之精神小默契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84E698EE-BE76-FD30-B8DC-03F39CC3C57C}"/>
              </a:ext>
            </a:extLst>
          </p:cNvPr>
          <p:cNvSpPr/>
          <p:nvPr/>
        </p:nvSpPr>
        <p:spPr>
          <a:xfrm>
            <a:off x="1297894" y="2786716"/>
            <a:ext cx="89079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我會盡我最大的努力，完成社區志工服務。</a:t>
            </a:r>
          </a:p>
        </p:txBody>
      </p:sp>
      <p:sp>
        <p:nvSpPr>
          <p:cNvPr id="9" name="矩形: 圓角 12">
            <a:extLst>
              <a:ext uri="{FF2B5EF4-FFF2-40B4-BE49-F238E27FC236}">
                <a16:creationId xmlns:a16="http://schemas.microsoft.com/office/drawing/2014/main" id="{3214E5C2-E47D-35E5-3C4B-34081B1E3A31}"/>
              </a:ext>
            </a:extLst>
          </p:cNvPr>
          <p:cNvSpPr/>
          <p:nvPr/>
        </p:nvSpPr>
        <p:spPr>
          <a:xfrm>
            <a:off x="1297894" y="4347682"/>
            <a:ext cx="89079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我會遵守交通安全，平安出門，平安回來。</a:t>
            </a:r>
          </a:p>
        </p:txBody>
      </p:sp>
      <p:sp>
        <p:nvSpPr>
          <p:cNvPr id="11" name="矩形: 圓角 12">
            <a:extLst>
              <a:ext uri="{FF2B5EF4-FFF2-40B4-BE49-F238E27FC236}">
                <a16:creationId xmlns:a16="http://schemas.microsoft.com/office/drawing/2014/main" id="{87DAB3D1-2D98-C9D3-333E-5C3D23C4055E}"/>
              </a:ext>
            </a:extLst>
          </p:cNvPr>
          <p:cNvSpPr/>
          <p:nvPr/>
        </p:nvSpPr>
        <p:spPr>
          <a:xfrm>
            <a:off x="1297894" y="5765443"/>
            <a:ext cx="89079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我會有良好的禮儀，對他人有禮貌回應。</a:t>
            </a:r>
          </a:p>
        </p:txBody>
      </p:sp>
    </p:spTree>
    <p:extLst>
      <p:ext uri="{BB962C8B-B14F-4D97-AF65-F5344CB8AC3E}">
        <p14:creationId xmlns:p14="http://schemas.microsoft.com/office/powerpoint/2010/main" val="222776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小志工團打掃</a:t>
            </a:r>
            <a:r>
              <a:rPr lang="zh-TW" altLang="en-US" sz="540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服務之精神小默契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84E698EE-BE76-FD30-B8DC-03F39CC3C57C}"/>
              </a:ext>
            </a:extLst>
          </p:cNvPr>
          <p:cNvSpPr/>
          <p:nvPr/>
        </p:nvSpPr>
        <p:spPr>
          <a:xfrm>
            <a:off x="1297894" y="2786716"/>
            <a:ext cx="89079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我會學習成長，認真練習，貢獻自己的技能。</a:t>
            </a:r>
          </a:p>
        </p:txBody>
      </p:sp>
      <p:sp>
        <p:nvSpPr>
          <p:cNvPr id="9" name="矩形: 圓角 12">
            <a:extLst>
              <a:ext uri="{FF2B5EF4-FFF2-40B4-BE49-F238E27FC236}">
                <a16:creationId xmlns:a16="http://schemas.microsoft.com/office/drawing/2014/main" id="{3214E5C2-E47D-35E5-3C4B-34081B1E3A31}"/>
              </a:ext>
            </a:extLst>
          </p:cNvPr>
          <p:cNvSpPr/>
          <p:nvPr/>
        </p:nvSpPr>
        <p:spPr>
          <a:xfrm>
            <a:off x="1297894" y="4241359"/>
            <a:ext cx="89079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我會落實環保理念，回收分類，愛護環境。</a:t>
            </a:r>
          </a:p>
        </p:txBody>
      </p:sp>
      <p:sp>
        <p:nvSpPr>
          <p:cNvPr id="6" name="矩形: 圓角 12">
            <a:extLst>
              <a:ext uri="{FF2B5EF4-FFF2-40B4-BE49-F238E27FC236}">
                <a16:creationId xmlns:a16="http://schemas.microsoft.com/office/drawing/2014/main" id="{B37B904C-FCCE-78CC-E104-0BAB1D290A31}"/>
              </a:ext>
            </a:extLst>
          </p:cNvPr>
          <p:cNvSpPr/>
          <p:nvPr/>
        </p:nvSpPr>
        <p:spPr>
          <a:xfrm>
            <a:off x="1297894" y="5696002"/>
            <a:ext cx="89079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我會肯定自我價值，培養利他的服務精神。</a:t>
            </a:r>
          </a:p>
        </p:txBody>
      </p:sp>
    </p:spTree>
    <p:extLst>
      <p:ext uri="{BB962C8B-B14F-4D97-AF65-F5344CB8AC3E}">
        <p14:creationId xmlns:p14="http://schemas.microsoft.com/office/powerpoint/2010/main" val="296460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是否願意遵守志工服務精神小默契</a:t>
            </a:r>
            <a:r>
              <a:rPr lang="en-US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: 圓角 12">
            <a:extLst>
              <a:ext uri="{FF2B5EF4-FFF2-40B4-BE49-F238E27FC236}">
                <a16:creationId xmlns:a16="http://schemas.microsoft.com/office/drawing/2014/main" id="{F1666A8B-917F-9C76-A703-381E076125D4}"/>
              </a:ext>
            </a:extLst>
          </p:cNvPr>
          <p:cNvSpPr/>
          <p:nvPr/>
        </p:nvSpPr>
        <p:spPr>
          <a:xfrm>
            <a:off x="2459925" y="2964061"/>
            <a:ext cx="2301941" cy="9298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我願意</a:t>
            </a:r>
          </a:p>
        </p:txBody>
      </p:sp>
      <p:sp>
        <p:nvSpPr>
          <p:cNvPr id="15" name="矩形: 圓角 12">
            <a:extLst>
              <a:ext uri="{FF2B5EF4-FFF2-40B4-BE49-F238E27FC236}">
                <a16:creationId xmlns:a16="http://schemas.microsoft.com/office/drawing/2014/main" id="{FD38C813-E9CE-B6A6-DE7C-A3C5C093736F}"/>
              </a:ext>
            </a:extLst>
          </p:cNvPr>
          <p:cNvSpPr/>
          <p:nvPr/>
        </p:nvSpPr>
        <p:spPr>
          <a:xfrm>
            <a:off x="6410036" y="2964060"/>
            <a:ext cx="3048596" cy="9298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我還是不懂或有需要再調整</a:t>
            </a:r>
          </a:p>
        </p:txBody>
      </p:sp>
    </p:spTree>
    <p:extLst>
      <p:ext uri="{BB962C8B-B14F-4D97-AF65-F5344CB8AC3E}">
        <p14:creationId xmlns:p14="http://schemas.microsoft.com/office/powerpoint/2010/main" val="50284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9AAB3-0A57-13AF-8CE4-56BF6136A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志工服務自我檢核表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F53C310C-9111-40DB-43A5-18E0A042619C}"/>
              </a:ext>
            </a:extLst>
          </p:cNvPr>
          <p:cNvSpPr/>
          <p:nvPr/>
        </p:nvSpPr>
        <p:spPr>
          <a:xfrm>
            <a:off x="2296762" y="2442951"/>
            <a:ext cx="7598475" cy="28664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透過志工服務精神，每一個小朋友做完志工服務後，都要進行自我的檢核，統整自己的服務歷程與嘗試進行簡單的小分享喔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6693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4A21FD-6325-6EF4-9ACB-CB1E9D93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志工服務精神宣示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8126D18-65A0-BEA9-2C6C-1E7D934B8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617" y="2093844"/>
            <a:ext cx="4065550" cy="406555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BAAC7C05-9985-B7C4-A24E-EBE2AD79B423}"/>
              </a:ext>
            </a:extLst>
          </p:cNvPr>
          <p:cNvSpPr/>
          <p:nvPr/>
        </p:nvSpPr>
        <p:spPr>
          <a:xfrm>
            <a:off x="10654330" y="6256960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8993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B768CC-A570-A384-E575-E887754D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大同小志工團，動起來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!!!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871CD41-6041-5977-3F4D-48AFEE7B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79" y="2113935"/>
            <a:ext cx="4378940" cy="437894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C6A99F13-01C4-D3B3-B328-9DE3FE8741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391" t="42174" r="10408" b="12898"/>
          <a:stretch/>
        </p:blipFill>
        <p:spPr>
          <a:xfrm>
            <a:off x="4608444" y="2474367"/>
            <a:ext cx="7583556" cy="401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257</Words>
  <Application>Microsoft Office PowerPoint</Application>
  <PresentationFormat>寬螢幕</PresentationFormat>
  <Paragraphs>47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微軟正黑體</vt:lpstr>
      <vt:lpstr>Arial</vt:lpstr>
      <vt:lpstr>Calibri</vt:lpstr>
      <vt:lpstr>Calibri Light</vt:lpstr>
      <vt:lpstr>Office 佈景主題</vt:lpstr>
      <vt:lpstr>第四節 小志工團的社區服務計畫(2)</vt:lpstr>
      <vt:lpstr>擬定本次打掃社區志工服務計畫(2)</vt:lpstr>
      <vt:lpstr>小志工團打掃服務紀錄方式選一選</vt:lpstr>
      <vt:lpstr>小志工團打掃服務之精神小默契</vt:lpstr>
      <vt:lpstr>小志工團打掃服務之精神小默契</vt:lpstr>
      <vt:lpstr>是否願意遵守志工服務精神小默契?</vt:lpstr>
      <vt:lpstr>志工服務自我檢核表?</vt:lpstr>
      <vt:lpstr>志工服務精神宣示</vt:lpstr>
      <vt:lpstr>大同小志工團，動起來!!!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第一節 認識社區常見志工(1)</dc:title>
  <dc:creator>吉軒 鄭</dc:creator>
  <cp:lastModifiedBy>吉軒 鄭</cp:lastModifiedBy>
  <cp:revision>24</cp:revision>
  <dcterms:created xsi:type="dcterms:W3CDTF">2022-07-17T05:17:39Z</dcterms:created>
  <dcterms:modified xsi:type="dcterms:W3CDTF">2022-07-17T17:27:02Z</dcterms:modified>
</cp:coreProperties>
</file>