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E2044-1110-408A-B516-773CDB4AAFA9}" type="datetimeFigureOut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A159E-52DE-4185-A2E8-8AD7721EB6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70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&lt;a </a:t>
            </a:r>
            <a:r>
              <a:rPr lang="en-US" altLang="zh-TW" dirty="0" err="1"/>
              <a:t>href</a:t>
            </a:r>
            <a:r>
              <a:rPr lang="en-US" altLang="zh-TW" dirty="0"/>
              <a:t>="https://www.flaticon.com/free-icons/desire" title="desire icons"&gt;Desire icons created by </a:t>
            </a:r>
            <a:r>
              <a:rPr lang="en-US" altLang="zh-TW" dirty="0" err="1"/>
              <a:t>Freepik</a:t>
            </a:r>
            <a:r>
              <a:rPr lang="en-US" altLang="zh-TW" dirty="0"/>
              <a:t> - </a:t>
            </a:r>
            <a:r>
              <a:rPr lang="en-US" altLang="zh-TW" dirty="0" err="1"/>
              <a:t>Flaticon</a:t>
            </a:r>
            <a:r>
              <a:rPr lang="en-US" altLang="zh-TW" dirty="0"/>
              <a:t>&lt;/a&gt;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A159E-52DE-4185-A2E8-8AD7721EB6A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742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D73799-69CD-7737-8A52-7F599201B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602ECB8-F25C-4833-7E5D-BE79A13B5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034E85-6961-347C-717C-2DB60241E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F8BD-259E-4BAC-B667-D7274B3EEEBF}" type="datetimeFigureOut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11594A-CB6E-8D62-652A-07F06C6A8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E3B122F-0094-9084-EDD1-ACE6F89C9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D91-25AD-484C-9E35-E5CC8AA7A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634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295774-85C2-A8CB-325D-06EF338EA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BBE7DD4-4772-D64D-0F97-ABA720E52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B2FAC4-A9CF-79BA-0855-8A04FF2CA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F8BD-259E-4BAC-B667-D7274B3EEEBF}" type="datetimeFigureOut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93318F9-C906-142B-E9C4-7FD93FA0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1998B2-240E-4E86-8C38-A22B20588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D91-25AD-484C-9E35-E5CC8AA7A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528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F9D36AE-E767-4883-61E5-F565818035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27A2839-F62B-5F42-8AFF-CDA4A7EA5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9B0BF2B-706C-B58E-44C1-FD06ACF61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F8BD-259E-4BAC-B667-D7274B3EEEBF}" type="datetimeFigureOut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F4DDB79-3CD8-7FBB-0101-56C1E4E7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BD2D42D-234E-000A-D7C5-E0152EA9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D91-25AD-484C-9E35-E5CC8AA7A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79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1ACAC4-71E1-D47B-6590-552DCED3C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8BF393-2BDC-3631-E45A-42C45A8B6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6AA231C-B3D8-D3C1-A6ED-445B58078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F8BD-259E-4BAC-B667-D7274B3EEEBF}" type="datetimeFigureOut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E957E3-5525-5253-13BC-DD80CA44E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66FEBCA-957B-3CD4-06F2-5AB8D5DF6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D91-25AD-484C-9E35-E5CC8AA7A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174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4B0F70-BFAF-C0F2-E702-18B669B6F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FD59525-806F-3B41-53CF-2355B58D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3991D6-5E9B-9CE0-9C4B-B0DB25050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F8BD-259E-4BAC-B667-D7274B3EEEBF}" type="datetimeFigureOut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BB70DC-9141-6013-B9D8-B051751EF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7661DE7-156B-B3AE-ED4C-5A07DD879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D91-25AD-484C-9E35-E5CC8AA7A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08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4AE150-A4FB-8092-C84C-AE47804D4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61A636-6130-F8A2-33BC-8905B9066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5110174-7AFD-CF0D-DC5A-54E92A2C6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CBD83EF-37FB-445C-15B4-5337A21F5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F8BD-259E-4BAC-B667-D7274B3EEEBF}" type="datetimeFigureOut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81251FE-BE24-17F3-5C59-A5D0D6E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4323990-7F77-C397-704B-DFB54A6BD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D91-25AD-484C-9E35-E5CC8AA7A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695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AD68AF-2A26-6ECA-F3D4-909302093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6947899-2138-37A3-3FDE-9331E1686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F2825DB-EBBB-2516-CF6B-728268B7A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E039021-4103-BEA1-8BCE-1B2ED6541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B5652CE-31D3-8C37-68A4-0090A3B15E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8D75FE3-1F20-507B-05E1-8B381CEB4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F8BD-259E-4BAC-B667-D7274B3EEEBF}" type="datetimeFigureOut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C2D8BF8-2607-ABBB-A754-7D619AC8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C25FEA7-63B9-A998-44D8-ACE1661C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D91-25AD-484C-9E35-E5CC8AA7A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486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1C9712-C2B8-A052-17CC-A4BF21405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82B94E4-9F02-16D4-7454-AE5CE020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F8BD-259E-4BAC-B667-D7274B3EEEBF}" type="datetimeFigureOut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8BD1D21-E864-BF9F-CAEA-7F7447618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0003190-7949-82E9-75C1-3954F39E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D91-25AD-484C-9E35-E5CC8AA7A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2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C46C472-C4B3-90DD-66F6-F04E9BDC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F8BD-259E-4BAC-B667-D7274B3EEEBF}" type="datetimeFigureOut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D97BF1C-B332-877A-6666-B3D9AE2B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A8597F3-E07F-EC4B-4DB6-C8768231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D91-25AD-484C-9E35-E5CC8AA7A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892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537D20-499A-B90E-6283-2B87C957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C33906-87BD-2738-E98C-1846D1489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D5FE794-070E-B353-6226-B7AE90B3A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98206D9-8375-B16B-E52B-CFD0DEEF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F8BD-259E-4BAC-B667-D7274B3EEEBF}" type="datetimeFigureOut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4D6D678-BCE4-0F3F-0372-531EEB2CC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8E20838-F61E-FBB4-2B71-64D9EBF3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D91-25AD-484C-9E35-E5CC8AA7A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739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D0B3A4-C426-1BC8-A221-5662FF550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0CF1B70-2DD8-980F-11F8-99ED18401A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1D5AC49-89EF-3EB4-BD01-4FB4ADAB4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C20753F-88E3-0A40-C3D9-56846A38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F8BD-259E-4BAC-B667-D7274B3EEEBF}" type="datetimeFigureOut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17903AF-6143-9854-76D5-71EEA7214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BDA3108-CD3B-D20B-135C-068F1A82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D91-25AD-484C-9E35-E5CC8AA7A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245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136B954-988F-9E30-2DAF-08FD0B1E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4DCE38E-8898-8992-3A0A-A3BBF2960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273E21D-7212-062A-7420-D8F24E56A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4F8BD-259E-4BAC-B667-D7274B3EEEBF}" type="datetimeFigureOut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67D6F1A-E3DC-FDAD-0E59-F2D95784F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DF36A3-B91D-49B3-4CE8-CA2CD4B9E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40D91-25AD-484C-9E35-E5CC8AA7A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373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93D80CA-B690-AD5F-0341-054BD691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第三節 小志工團的社區服務計畫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3B95AAA-787F-2C8F-D054-4FF10273D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97" y="2191877"/>
            <a:ext cx="4042676" cy="404267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EF322A7-903C-4997-8AC2-D1BC6772EDD4}"/>
              </a:ext>
            </a:extLst>
          </p:cNvPr>
          <p:cNvSpPr/>
          <p:nvPr/>
        </p:nvSpPr>
        <p:spPr>
          <a:xfrm>
            <a:off x="10707626" y="6103435"/>
            <a:ext cx="1100620" cy="4718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from:</a:t>
            </a:r>
          </a:p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Flaticon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577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E8FB4-7BF9-757A-6701-7A9663168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看看照片，這是我們社區環境，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說說看，你發現什麼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F75EC5E-0E9A-01F7-50AA-35E512659A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55" t="37246" r="53533" b="37246"/>
          <a:stretch/>
        </p:blipFill>
        <p:spPr>
          <a:xfrm>
            <a:off x="205409" y="2587315"/>
            <a:ext cx="3648836" cy="256429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A8AD12B-9A16-BCE5-E65C-7535CDE886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38" t="55217" r="56630" b="17696"/>
          <a:stretch/>
        </p:blipFill>
        <p:spPr>
          <a:xfrm>
            <a:off x="4610688" y="2543900"/>
            <a:ext cx="3478695" cy="256429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57CE971-65CB-3B84-7388-47DAC2A641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125" t="41449" r="46114" b="17696"/>
          <a:stretch/>
        </p:blipFill>
        <p:spPr>
          <a:xfrm>
            <a:off x="8845826" y="2543900"/>
            <a:ext cx="3140765" cy="256429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61E5D12-2FEC-75F1-24FA-07162B0CCAA8}"/>
              </a:ext>
            </a:extLst>
          </p:cNvPr>
          <p:cNvSpPr/>
          <p:nvPr/>
        </p:nvSpPr>
        <p:spPr>
          <a:xfrm>
            <a:off x="2993922" y="5471822"/>
            <a:ext cx="6204155" cy="11528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心情選一選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30546D4E-6C68-07AC-2F65-3AF64D119D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8067" y="5763483"/>
            <a:ext cx="806547" cy="59513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2DBCD84-FAAE-F0C3-9A41-D3A786B601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262" y="5737858"/>
            <a:ext cx="841276" cy="62075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EF322A7-903C-4997-8AC2-D1BC6772EDD4}"/>
              </a:ext>
            </a:extLst>
          </p:cNvPr>
          <p:cNvSpPr/>
          <p:nvPr/>
        </p:nvSpPr>
        <p:spPr>
          <a:xfrm>
            <a:off x="10510980" y="6048237"/>
            <a:ext cx="1100620" cy="4718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from:</a:t>
            </a:r>
          </a:p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Flaticon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145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0C8FA3-8ACD-0A4D-8E15-8596019A9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小志工團成立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420CC42-C7B5-6757-9AE6-5CDFAD6DA50B}"/>
              </a:ext>
            </a:extLst>
          </p:cNvPr>
          <p:cNvSpPr txBox="1"/>
          <p:nvPr/>
        </p:nvSpPr>
        <p:spPr>
          <a:xfrm>
            <a:off x="1297857" y="2341376"/>
            <a:ext cx="98101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下一次的戶外教育，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讓我們來體驗做打掃社區的小志工吧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!!!!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6ADE4D88-6C17-658D-8827-71E8059F1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31" y="3863947"/>
            <a:ext cx="2777991" cy="277799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EF322A7-903C-4997-8AC2-D1BC6772EDD4}"/>
              </a:ext>
            </a:extLst>
          </p:cNvPr>
          <p:cNvSpPr/>
          <p:nvPr/>
        </p:nvSpPr>
        <p:spPr>
          <a:xfrm>
            <a:off x="10953432" y="6170109"/>
            <a:ext cx="1100620" cy="4718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from:</a:t>
            </a:r>
          </a:p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Flaticon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4693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1DE98C-AC57-EA65-9321-8F0397186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擬定本次打掃社區志工服務計畫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8">
            <a:extLst>
              <a:ext uri="{FF2B5EF4-FFF2-40B4-BE49-F238E27FC236}">
                <a16:creationId xmlns:a16="http://schemas.microsoft.com/office/drawing/2014/main" id="{8144507A-AD13-C373-7FBE-A7E899104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406047"/>
              </p:ext>
            </p:extLst>
          </p:nvPr>
        </p:nvGraphicFramePr>
        <p:xfrm>
          <a:off x="1835355" y="2595716"/>
          <a:ext cx="8128000" cy="357894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586526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3537316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8648635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97102128"/>
                    </a:ext>
                  </a:extLst>
                </a:gridCol>
              </a:tblGrid>
              <a:tr h="1192981">
                <a:tc>
                  <a:txBody>
                    <a:bodyPr/>
                    <a:lstStyle/>
                    <a:p>
                      <a:pPr algn="ctr"/>
                      <a:endParaRPr lang="en-US" altLang="zh-TW" sz="2400" b="1" dirty="0"/>
                    </a:p>
                    <a:p>
                      <a:pPr algn="ctr"/>
                      <a:r>
                        <a:rPr lang="zh-TW" altLang="en-US" sz="2400" b="1" dirty="0"/>
                        <a:t>地點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400" b="1" dirty="0"/>
                    </a:p>
                    <a:p>
                      <a:pPr algn="ctr"/>
                      <a:r>
                        <a:rPr lang="zh-TW" altLang="en-US" sz="2400" b="1" dirty="0"/>
                        <a:t>應準備的工具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513909"/>
                  </a:ext>
                </a:extLst>
              </a:tr>
              <a:tr h="1192981">
                <a:tc>
                  <a:txBody>
                    <a:bodyPr/>
                    <a:lstStyle/>
                    <a:p>
                      <a:pPr algn="ctr"/>
                      <a:endParaRPr lang="en-US" altLang="zh-TW" sz="2400" b="1" dirty="0"/>
                    </a:p>
                    <a:p>
                      <a:pPr algn="ctr"/>
                      <a:r>
                        <a:rPr lang="zh-TW" altLang="en-US" sz="2400" b="1" dirty="0"/>
                        <a:t>時間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400" b="1" dirty="0"/>
                    </a:p>
                    <a:p>
                      <a:pPr algn="ctr"/>
                      <a:r>
                        <a:rPr lang="zh-TW" altLang="en-US" sz="2400" b="1" dirty="0"/>
                        <a:t>記錄方式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38639"/>
                  </a:ext>
                </a:extLst>
              </a:tr>
              <a:tr h="1192981">
                <a:tc>
                  <a:txBody>
                    <a:bodyPr/>
                    <a:lstStyle/>
                    <a:p>
                      <a:pPr algn="ctr"/>
                      <a:endParaRPr lang="en-US" altLang="zh-TW" sz="2400" b="1" dirty="0"/>
                    </a:p>
                    <a:p>
                      <a:pPr algn="ctr"/>
                      <a:r>
                        <a:rPr lang="zh-TW" altLang="en-US" sz="2400" b="1" dirty="0"/>
                        <a:t>交通方式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400" b="1" dirty="0"/>
                    </a:p>
                    <a:p>
                      <a:pPr algn="ctr"/>
                      <a:r>
                        <a:rPr lang="zh-TW" altLang="en-US" sz="2400" b="1" dirty="0"/>
                        <a:t>志工服務精神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160000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6AD1C4B4-A496-8D85-85D2-01903F1BA045}"/>
              </a:ext>
            </a:extLst>
          </p:cNvPr>
          <p:cNvSpPr/>
          <p:nvPr/>
        </p:nvSpPr>
        <p:spPr>
          <a:xfrm>
            <a:off x="1710813" y="2330245"/>
            <a:ext cx="2202426" cy="41626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337B60B-F47D-3253-6EA1-0540DF0A827E}"/>
              </a:ext>
            </a:extLst>
          </p:cNvPr>
          <p:cNvSpPr/>
          <p:nvPr/>
        </p:nvSpPr>
        <p:spPr>
          <a:xfrm>
            <a:off x="5608484" y="2418735"/>
            <a:ext cx="2507226" cy="13255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5242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981366-67C2-727F-C8B0-5B1C74BC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地點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朴子河堤旁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6A59135-70D5-E1AB-CF7C-6DB2C5092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08" y="2615067"/>
            <a:ext cx="4707834" cy="347109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32E5C47-F3EC-75ED-E557-B4576EC77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043" y="2144911"/>
            <a:ext cx="3065008" cy="306500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46A7E23-E01D-1F6F-D7AE-EF060D103993}"/>
              </a:ext>
            </a:extLst>
          </p:cNvPr>
          <p:cNvSpPr/>
          <p:nvPr/>
        </p:nvSpPr>
        <p:spPr>
          <a:xfrm>
            <a:off x="6164826" y="5340043"/>
            <a:ext cx="5520811" cy="11528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這裡是假日時，我們全家人都會一起散步的地方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EF322A7-903C-4997-8AC2-D1BC6772EDD4}"/>
              </a:ext>
            </a:extLst>
          </p:cNvPr>
          <p:cNvSpPr/>
          <p:nvPr/>
        </p:nvSpPr>
        <p:spPr>
          <a:xfrm>
            <a:off x="10585017" y="365125"/>
            <a:ext cx="1100620" cy="4718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from:</a:t>
            </a:r>
          </a:p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Flaticon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0859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90414-E91B-49D2-85C2-743C8BC0C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小志工團打掃服務時間選一選</a:t>
            </a:r>
          </a:p>
        </p:txBody>
      </p:sp>
      <p:sp>
        <p:nvSpPr>
          <p:cNvPr id="3" name="矩形: 圓角 12">
            <a:extLst>
              <a:ext uri="{FF2B5EF4-FFF2-40B4-BE49-F238E27FC236}">
                <a16:creationId xmlns:a16="http://schemas.microsoft.com/office/drawing/2014/main" id="{84E698EE-BE76-FD30-B8DC-03F39CC3C57C}"/>
              </a:ext>
            </a:extLst>
          </p:cNvPr>
          <p:cNvSpPr/>
          <p:nvPr/>
        </p:nvSpPr>
        <p:spPr>
          <a:xfrm>
            <a:off x="1112906" y="2737553"/>
            <a:ext cx="2301941" cy="92987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     日</a:t>
            </a:r>
          </a:p>
        </p:txBody>
      </p:sp>
      <p:sp>
        <p:nvSpPr>
          <p:cNvPr id="4" name="矩形: 圓角 12">
            <a:extLst>
              <a:ext uri="{FF2B5EF4-FFF2-40B4-BE49-F238E27FC236}">
                <a16:creationId xmlns:a16="http://schemas.microsoft.com/office/drawing/2014/main" id="{55DD8E43-5F1E-87A7-A8CF-2B902F111B8E}"/>
              </a:ext>
            </a:extLst>
          </p:cNvPr>
          <p:cNvSpPr/>
          <p:nvPr/>
        </p:nvSpPr>
        <p:spPr>
          <a:xfrm>
            <a:off x="4945029" y="2727722"/>
            <a:ext cx="2301941" cy="92987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     日</a:t>
            </a:r>
          </a:p>
        </p:txBody>
      </p:sp>
      <p:sp>
        <p:nvSpPr>
          <p:cNvPr id="5" name="矩形: 圓角 12">
            <a:extLst>
              <a:ext uri="{FF2B5EF4-FFF2-40B4-BE49-F238E27FC236}">
                <a16:creationId xmlns:a16="http://schemas.microsoft.com/office/drawing/2014/main" id="{748725CD-B1F2-5DFB-CD6B-BFE47643DCB3}"/>
              </a:ext>
            </a:extLst>
          </p:cNvPr>
          <p:cNvSpPr/>
          <p:nvPr/>
        </p:nvSpPr>
        <p:spPr>
          <a:xfrm>
            <a:off x="8580506" y="2649064"/>
            <a:ext cx="2301941" cy="92987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     日</a:t>
            </a:r>
          </a:p>
        </p:txBody>
      </p:sp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3C67DAE9-8385-257F-9209-DC75700CB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205" y="5039337"/>
            <a:ext cx="1818663" cy="181866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EF322A7-903C-4997-8AC2-D1BC6772EDD4}"/>
              </a:ext>
            </a:extLst>
          </p:cNvPr>
          <p:cNvSpPr/>
          <p:nvPr/>
        </p:nvSpPr>
        <p:spPr>
          <a:xfrm>
            <a:off x="10882447" y="4392622"/>
            <a:ext cx="1100620" cy="4718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from:</a:t>
            </a:r>
          </a:p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Flaticon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0992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90414-E91B-49D2-85C2-743C8BC0C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小志工團打掃服務之交通方式選一選</a:t>
            </a:r>
          </a:p>
        </p:txBody>
      </p:sp>
      <p:sp>
        <p:nvSpPr>
          <p:cNvPr id="3" name="矩形: 圓角 12">
            <a:extLst>
              <a:ext uri="{FF2B5EF4-FFF2-40B4-BE49-F238E27FC236}">
                <a16:creationId xmlns:a16="http://schemas.microsoft.com/office/drawing/2014/main" id="{84E698EE-BE76-FD30-B8DC-03F39CC3C57C}"/>
              </a:ext>
            </a:extLst>
          </p:cNvPr>
          <p:cNvSpPr/>
          <p:nvPr/>
        </p:nvSpPr>
        <p:spPr>
          <a:xfrm>
            <a:off x="1297894" y="2786716"/>
            <a:ext cx="2301941" cy="92987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搭公車</a:t>
            </a:r>
          </a:p>
        </p:txBody>
      </p:sp>
      <p:sp>
        <p:nvSpPr>
          <p:cNvPr id="4" name="矩形: 圓角 12">
            <a:extLst>
              <a:ext uri="{FF2B5EF4-FFF2-40B4-BE49-F238E27FC236}">
                <a16:creationId xmlns:a16="http://schemas.microsoft.com/office/drawing/2014/main" id="{55DD8E43-5F1E-87A7-A8CF-2B902F111B8E}"/>
              </a:ext>
            </a:extLst>
          </p:cNvPr>
          <p:cNvSpPr/>
          <p:nvPr/>
        </p:nvSpPr>
        <p:spPr>
          <a:xfrm>
            <a:off x="4899871" y="2786714"/>
            <a:ext cx="2301941" cy="92987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走路</a:t>
            </a:r>
          </a:p>
        </p:txBody>
      </p:sp>
      <p:sp>
        <p:nvSpPr>
          <p:cNvPr id="5" name="矩形: 圓角 12">
            <a:extLst>
              <a:ext uri="{FF2B5EF4-FFF2-40B4-BE49-F238E27FC236}">
                <a16:creationId xmlns:a16="http://schemas.microsoft.com/office/drawing/2014/main" id="{748725CD-B1F2-5DFB-CD6B-BFE47643DCB3}"/>
              </a:ext>
            </a:extLst>
          </p:cNvPr>
          <p:cNvSpPr/>
          <p:nvPr/>
        </p:nvSpPr>
        <p:spPr>
          <a:xfrm>
            <a:off x="8501849" y="2786714"/>
            <a:ext cx="2301941" cy="92987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開車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794070A-19BF-F2E7-E0AB-9C90A553B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019" y="4355691"/>
            <a:ext cx="1491740" cy="149174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39B220A-3E57-E149-162A-F95EE701E7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80" r="8130"/>
          <a:stretch/>
        </p:blipFill>
        <p:spPr>
          <a:xfrm>
            <a:off x="8738114" y="4424517"/>
            <a:ext cx="1802067" cy="149174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D8E5AF43-85C9-BC77-9AC0-2169B1A57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766" y="4625604"/>
            <a:ext cx="1138546" cy="113854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EF322A7-903C-4997-8AC2-D1BC6772EDD4}"/>
              </a:ext>
            </a:extLst>
          </p:cNvPr>
          <p:cNvSpPr/>
          <p:nvPr/>
        </p:nvSpPr>
        <p:spPr>
          <a:xfrm>
            <a:off x="10678129" y="6152596"/>
            <a:ext cx="1100620" cy="4718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from:</a:t>
            </a:r>
          </a:p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Flaticon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7768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90414-E91B-49D2-85C2-743C8BC0C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小志工團打掃道具選一選</a:t>
            </a:r>
          </a:p>
        </p:txBody>
      </p:sp>
      <p:sp>
        <p:nvSpPr>
          <p:cNvPr id="3" name="矩形: 圓角 12">
            <a:extLst>
              <a:ext uri="{FF2B5EF4-FFF2-40B4-BE49-F238E27FC236}">
                <a16:creationId xmlns:a16="http://schemas.microsoft.com/office/drawing/2014/main" id="{84E698EE-BE76-FD30-B8DC-03F39CC3C57C}"/>
              </a:ext>
            </a:extLst>
          </p:cNvPr>
          <p:cNvSpPr/>
          <p:nvPr/>
        </p:nvSpPr>
        <p:spPr>
          <a:xfrm>
            <a:off x="422823" y="2575321"/>
            <a:ext cx="2301941" cy="9298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夾子</a:t>
            </a:r>
          </a:p>
        </p:txBody>
      </p:sp>
      <p:sp>
        <p:nvSpPr>
          <p:cNvPr id="11" name="矩形: 圓角 12">
            <a:extLst>
              <a:ext uri="{FF2B5EF4-FFF2-40B4-BE49-F238E27FC236}">
                <a16:creationId xmlns:a16="http://schemas.microsoft.com/office/drawing/2014/main" id="{B84641A7-8C3C-93E1-66DA-49E617B188BB}"/>
              </a:ext>
            </a:extLst>
          </p:cNvPr>
          <p:cNvSpPr/>
          <p:nvPr/>
        </p:nvSpPr>
        <p:spPr>
          <a:xfrm>
            <a:off x="3309209" y="2575317"/>
            <a:ext cx="2301941" cy="9298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玩具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A81D9061-5C63-B9D7-4F73-5FD416E22216}"/>
              </a:ext>
            </a:extLst>
          </p:cNvPr>
          <p:cNvSpPr/>
          <p:nvPr/>
        </p:nvSpPr>
        <p:spPr>
          <a:xfrm>
            <a:off x="6195596" y="2575318"/>
            <a:ext cx="2301941" cy="9298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垃圾袋</a:t>
            </a:r>
          </a:p>
        </p:txBody>
      </p:sp>
      <p:sp>
        <p:nvSpPr>
          <p:cNvPr id="14" name="矩形: 圓角 12">
            <a:extLst>
              <a:ext uri="{FF2B5EF4-FFF2-40B4-BE49-F238E27FC236}">
                <a16:creationId xmlns:a16="http://schemas.microsoft.com/office/drawing/2014/main" id="{84EED898-AE1E-DF17-2BFA-EE0B0DD7D750}"/>
              </a:ext>
            </a:extLst>
          </p:cNvPr>
          <p:cNvSpPr/>
          <p:nvPr/>
        </p:nvSpPr>
        <p:spPr>
          <a:xfrm>
            <a:off x="9168618" y="2575317"/>
            <a:ext cx="2301941" cy="9298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球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BABF260-1E34-4E45-1AA3-352B17290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74" y="4205747"/>
            <a:ext cx="1445037" cy="1445037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77D84F49-38F4-577B-B3F7-0B048E438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646" y="3913239"/>
            <a:ext cx="1873066" cy="1873066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3A6B1C69-BC8D-424A-CCD7-997A06B0F2C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97" y="3637934"/>
            <a:ext cx="2240685" cy="2240685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79993C96-2671-DF4A-8F26-745D5AC8AF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767" y="4108085"/>
            <a:ext cx="1640360" cy="164036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2EF322A7-903C-4997-8AC2-D1BC6772EDD4}"/>
              </a:ext>
            </a:extLst>
          </p:cNvPr>
          <p:cNvSpPr/>
          <p:nvPr/>
        </p:nvSpPr>
        <p:spPr>
          <a:xfrm>
            <a:off x="10920249" y="6256960"/>
            <a:ext cx="1100620" cy="4718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from:</a:t>
            </a:r>
          </a:p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Flaticon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2841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CE4820-9AA4-18AE-7EDF-6621139C0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分享我們的前半段規劃</a:t>
            </a:r>
          </a:p>
        </p:txBody>
      </p:sp>
      <p:graphicFrame>
        <p:nvGraphicFramePr>
          <p:cNvPr id="3" name="表格 8">
            <a:extLst>
              <a:ext uri="{FF2B5EF4-FFF2-40B4-BE49-F238E27FC236}">
                <a16:creationId xmlns:a16="http://schemas.microsoft.com/office/drawing/2014/main" id="{5AE84833-F0F5-7730-7A85-7ACD7F588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79404"/>
              </p:ext>
            </p:extLst>
          </p:nvPr>
        </p:nvGraphicFramePr>
        <p:xfrm>
          <a:off x="698090" y="2595716"/>
          <a:ext cx="10655709" cy="357894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644878">
                  <a:extLst>
                    <a:ext uri="{9D8B030D-6E8A-4147-A177-3AD203B41FA5}">
                      <a16:colId xmlns:a16="http://schemas.microsoft.com/office/drawing/2014/main" val="3758652613"/>
                    </a:ext>
                  </a:extLst>
                </a:gridCol>
                <a:gridCol w="2910348">
                  <a:extLst>
                    <a:ext uri="{9D8B030D-6E8A-4147-A177-3AD203B41FA5}">
                      <a16:colId xmlns:a16="http://schemas.microsoft.com/office/drawing/2014/main" val="1635373161"/>
                    </a:ext>
                  </a:extLst>
                </a:gridCol>
                <a:gridCol w="2271252">
                  <a:extLst>
                    <a:ext uri="{9D8B030D-6E8A-4147-A177-3AD203B41FA5}">
                      <a16:colId xmlns:a16="http://schemas.microsoft.com/office/drawing/2014/main" val="1886486353"/>
                    </a:ext>
                  </a:extLst>
                </a:gridCol>
                <a:gridCol w="2829231">
                  <a:extLst>
                    <a:ext uri="{9D8B030D-6E8A-4147-A177-3AD203B41FA5}">
                      <a16:colId xmlns:a16="http://schemas.microsoft.com/office/drawing/2014/main" val="2897102128"/>
                    </a:ext>
                  </a:extLst>
                </a:gridCol>
              </a:tblGrid>
              <a:tr h="1192981">
                <a:tc>
                  <a:txBody>
                    <a:bodyPr/>
                    <a:lstStyle/>
                    <a:p>
                      <a:pPr algn="ctr"/>
                      <a:endParaRPr lang="en-US" altLang="zh-TW" sz="2400" b="1" dirty="0"/>
                    </a:p>
                    <a:p>
                      <a:pPr algn="ctr"/>
                      <a:r>
                        <a:rPr lang="zh-TW" altLang="en-US" sz="2400" b="1" dirty="0"/>
                        <a:t>地點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朴子河堤旁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400" b="1" dirty="0"/>
                    </a:p>
                    <a:p>
                      <a:pPr algn="ctr"/>
                      <a:r>
                        <a:rPr lang="zh-TW" altLang="en-US" sz="2400" b="1" dirty="0"/>
                        <a:t>應準備的工具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513909"/>
                  </a:ext>
                </a:extLst>
              </a:tr>
              <a:tr h="1192981">
                <a:tc>
                  <a:txBody>
                    <a:bodyPr/>
                    <a:lstStyle/>
                    <a:p>
                      <a:pPr algn="ctr"/>
                      <a:endParaRPr lang="en-US" altLang="zh-TW" sz="2400" b="1" dirty="0"/>
                    </a:p>
                    <a:p>
                      <a:pPr algn="ctr"/>
                      <a:r>
                        <a:rPr lang="zh-TW" altLang="en-US" sz="2400" b="1" dirty="0"/>
                        <a:t>時間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   日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400" b="1" dirty="0"/>
                    </a:p>
                    <a:p>
                      <a:pPr algn="ctr"/>
                      <a:r>
                        <a:rPr lang="zh-TW" altLang="en-US" sz="2400" b="1" dirty="0"/>
                        <a:t>記錄方式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38639"/>
                  </a:ext>
                </a:extLst>
              </a:tr>
              <a:tr h="1192981">
                <a:tc>
                  <a:txBody>
                    <a:bodyPr/>
                    <a:lstStyle/>
                    <a:p>
                      <a:pPr algn="ctr"/>
                      <a:endParaRPr lang="en-US" altLang="zh-TW" sz="2400" b="1" dirty="0"/>
                    </a:p>
                    <a:p>
                      <a:pPr algn="ctr"/>
                      <a:r>
                        <a:rPr lang="zh-TW" altLang="en-US" sz="2400" b="1" dirty="0"/>
                        <a:t>交通方式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走路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400" b="1" dirty="0"/>
                    </a:p>
                    <a:p>
                      <a:pPr algn="ctr"/>
                      <a:r>
                        <a:rPr lang="zh-TW" altLang="en-US" sz="2400" b="1" dirty="0"/>
                        <a:t>志工服務精神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160000"/>
                  </a:ext>
                </a:extLst>
              </a:tr>
            </a:tbl>
          </a:graphicData>
        </a:graphic>
      </p:graphicFrame>
      <p:pic>
        <p:nvPicPr>
          <p:cNvPr id="4" name="圖片 3">
            <a:extLst>
              <a:ext uri="{FF2B5EF4-FFF2-40B4-BE49-F238E27FC236}">
                <a16:creationId xmlns:a16="http://schemas.microsoft.com/office/drawing/2014/main" id="{03411F26-64FA-EA65-DBD0-DDE55CEB3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298" y="5161937"/>
            <a:ext cx="760183" cy="75708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63FCDDD-48DE-DE9E-0154-E2DF1B2A3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867" y="2706806"/>
            <a:ext cx="918533" cy="91853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E602F15-2DFA-46EE-8308-438117319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8942" y="2568915"/>
            <a:ext cx="1194313" cy="119431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4FF9147-9933-2340-49AD-B3A8E1B134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0666">
            <a:off x="382128" y="2493170"/>
            <a:ext cx="1013233" cy="101323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70B88CF-1521-7219-9916-33D8DF6664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0666">
            <a:off x="331583" y="3771078"/>
            <a:ext cx="1013233" cy="101323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185C3926-910E-D327-035E-DEE6AD30F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0666">
            <a:off x="118936" y="5052643"/>
            <a:ext cx="1013233" cy="101323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A1BF141-A680-27B0-5F27-B95C3B2A7F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0666">
            <a:off x="5902941" y="2031107"/>
            <a:ext cx="1013233" cy="101323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2EF322A7-903C-4997-8AC2-D1BC6772EDD4}"/>
              </a:ext>
            </a:extLst>
          </p:cNvPr>
          <p:cNvSpPr/>
          <p:nvPr/>
        </p:nvSpPr>
        <p:spPr>
          <a:xfrm>
            <a:off x="10752945" y="6256960"/>
            <a:ext cx="1100620" cy="4718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from:</a:t>
            </a:r>
          </a:p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Flaticon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8123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232</Words>
  <Application>Microsoft Office PowerPoint</Application>
  <PresentationFormat>寬螢幕</PresentationFormat>
  <Paragraphs>71</Paragraphs>
  <Slides>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微軟正黑體</vt:lpstr>
      <vt:lpstr>Arial</vt:lpstr>
      <vt:lpstr>Calibri</vt:lpstr>
      <vt:lpstr>Calibri Light</vt:lpstr>
      <vt:lpstr>Office 佈景主題</vt:lpstr>
      <vt:lpstr>第三節 小志工團的社區服務計畫(1)</vt:lpstr>
      <vt:lpstr>看看照片，這是我們社區環境， 說說看，你發現什麼?</vt:lpstr>
      <vt:lpstr>小志工團成立!</vt:lpstr>
      <vt:lpstr>擬定本次打掃社區志工服務計畫(1)</vt:lpstr>
      <vt:lpstr>地點:朴子河堤旁</vt:lpstr>
      <vt:lpstr>小志工團打掃服務時間選一選</vt:lpstr>
      <vt:lpstr>小志工團打掃服務之交通方式選一選</vt:lpstr>
      <vt:lpstr>小志工團打掃道具選一選</vt:lpstr>
      <vt:lpstr>分享我們的前半段規劃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第一節 認識社區常見志工(1)</dc:title>
  <dc:creator>吉軒 鄭</dc:creator>
  <cp:lastModifiedBy>吉軒 鄭</cp:lastModifiedBy>
  <cp:revision>12</cp:revision>
  <dcterms:created xsi:type="dcterms:W3CDTF">2022-07-17T05:17:39Z</dcterms:created>
  <dcterms:modified xsi:type="dcterms:W3CDTF">2022-07-17T17:24:10Z</dcterms:modified>
</cp:coreProperties>
</file>