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38" d="100"/>
          <a:sy n="38" d="100"/>
        </p:scale>
        <p:origin x="239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F445-17AB-4C40-AC67-2F4AB991DBC2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A6AB-6EC7-46A2-A80F-EF7F99ACD8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4862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F445-17AB-4C40-AC67-2F4AB991DBC2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A6AB-6EC7-46A2-A80F-EF7F99ACD8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953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F445-17AB-4C40-AC67-2F4AB991DBC2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A6AB-6EC7-46A2-A80F-EF7F99ACD8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261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F445-17AB-4C40-AC67-2F4AB991DBC2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A6AB-6EC7-46A2-A80F-EF7F99ACD8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6551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F445-17AB-4C40-AC67-2F4AB991DBC2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A6AB-6EC7-46A2-A80F-EF7F99ACD8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8859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F445-17AB-4C40-AC67-2F4AB991DBC2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A6AB-6EC7-46A2-A80F-EF7F99ACD8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4238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F445-17AB-4C40-AC67-2F4AB991DBC2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A6AB-6EC7-46A2-A80F-EF7F99ACD8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3815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F445-17AB-4C40-AC67-2F4AB991DBC2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A6AB-6EC7-46A2-A80F-EF7F99ACD8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7150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F445-17AB-4C40-AC67-2F4AB991DBC2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A6AB-6EC7-46A2-A80F-EF7F99ACD8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9246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F445-17AB-4C40-AC67-2F4AB991DBC2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A6AB-6EC7-46A2-A80F-EF7F99ACD8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7881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F445-17AB-4C40-AC67-2F4AB991DBC2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A6AB-6EC7-46A2-A80F-EF7F99ACD8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8844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8F445-17AB-4C40-AC67-2F4AB991DBC2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EA6AB-6EC7-46A2-A80F-EF7F99ACD8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8084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fakedetail.com/fake-line-chat-generato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akedetail.com/fake-line-chat-generator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akedetail.com/fake-line-chat-generator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群組 13">
            <a:extLst>
              <a:ext uri="{FF2B5EF4-FFF2-40B4-BE49-F238E27FC236}">
                <a16:creationId xmlns:a16="http://schemas.microsoft.com/office/drawing/2014/main" id="{78341DB0-873F-4C31-B68D-C6B63B8C0B3A}"/>
              </a:ext>
            </a:extLst>
          </p:cNvPr>
          <p:cNvGrpSpPr/>
          <p:nvPr/>
        </p:nvGrpSpPr>
        <p:grpSpPr>
          <a:xfrm>
            <a:off x="292608" y="1097280"/>
            <a:ext cx="5863222" cy="10875264"/>
            <a:chOff x="2108580" y="894398"/>
            <a:chExt cx="3301523" cy="6040749"/>
          </a:xfrm>
        </p:grpSpPr>
        <p:grpSp>
          <p:nvGrpSpPr>
            <p:cNvPr id="7" name="群組 6">
              <a:extLst>
                <a:ext uri="{FF2B5EF4-FFF2-40B4-BE49-F238E27FC236}">
                  <a16:creationId xmlns:a16="http://schemas.microsoft.com/office/drawing/2014/main" id="{DD8450BA-29B7-49A5-B767-CA45A0D76D61}"/>
                </a:ext>
              </a:extLst>
            </p:cNvPr>
            <p:cNvGrpSpPr/>
            <p:nvPr/>
          </p:nvGrpSpPr>
          <p:grpSpPr>
            <a:xfrm>
              <a:off x="2108580" y="894398"/>
              <a:ext cx="3301523" cy="6040749"/>
              <a:chOff x="1616552" y="-1298879"/>
              <a:chExt cx="3406919" cy="6612743"/>
            </a:xfrm>
          </p:grpSpPr>
          <p:pic>
            <p:nvPicPr>
              <p:cNvPr id="6" name="圖片 5">
                <a:extLst>
                  <a:ext uri="{FF2B5EF4-FFF2-40B4-BE49-F238E27FC236}">
                    <a16:creationId xmlns:a16="http://schemas.microsoft.com/office/drawing/2014/main" id="{1C834180-BF0C-494E-A389-B5D6256C3E2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t="3576"/>
              <a:stretch/>
            </p:blipFill>
            <p:spPr>
              <a:xfrm>
                <a:off x="1616552" y="-1298879"/>
                <a:ext cx="3406919" cy="6612743"/>
              </a:xfrm>
              <a:prstGeom prst="rect">
                <a:avLst/>
              </a:prstGeom>
            </p:spPr>
          </p:pic>
          <p:pic>
            <p:nvPicPr>
              <p:cNvPr id="5" name="圖片 4">
                <a:extLst>
                  <a:ext uri="{FF2B5EF4-FFF2-40B4-BE49-F238E27FC236}">
                    <a16:creationId xmlns:a16="http://schemas.microsoft.com/office/drawing/2014/main" id="{B432894C-2928-4FFB-8390-7AF2FB887F4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" t="18195" r="1055" b="68749"/>
              <a:stretch/>
            </p:blipFill>
            <p:spPr>
              <a:xfrm>
                <a:off x="1616552" y="4058357"/>
                <a:ext cx="3387866" cy="709680"/>
              </a:xfrm>
              <a:prstGeom prst="rect">
                <a:avLst/>
              </a:prstGeom>
            </p:spPr>
          </p:pic>
        </p:grp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4D8C353F-D56E-4427-9A8A-C2BC7BE405CD}"/>
                </a:ext>
              </a:extLst>
            </p:cNvPr>
            <p:cNvSpPr txBox="1"/>
            <p:nvPr/>
          </p:nvSpPr>
          <p:spPr>
            <a:xfrm>
              <a:off x="2441955" y="963594"/>
              <a:ext cx="1882395" cy="23067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133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學生喜愛之增強物名稱</a:t>
              </a:r>
            </a:p>
          </p:txBody>
        </p:sp>
      </p:grpSp>
      <p:sp>
        <p:nvSpPr>
          <p:cNvPr id="2" name="矩形 1">
            <a:extLst>
              <a:ext uri="{FF2B5EF4-FFF2-40B4-BE49-F238E27FC236}">
                <a16:creationId xmlns:a16="http://schemas.microsoft.com/office/drawing/2014/main" id="{4C8951D7-D962-4E7A-83B5-85C1179905FF}"/>
              </a:ext>
            </a:extLst>
          </p:cNvPr>
          <p:cNvSpPr/>
          <p:nvPr/>
        </p:nvSpPr>
        <p:spPr>
          <a:xfrm>
            <a:off x="228600" y="190071"/>
            <a:ext cx="64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>
                <a:latin typeface="標楷體" panose="03000509000000000000" pitchFamily="65" charset="-120"/>
                <a:cs typeface="Times New Roman" panose="02020603050405020304" pitchFamily="18" charset="0"/>
              </a:rPr>
              <a:t>Fake Line Chat Generator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en-US" altLang="zh-TW" u="sng" dirty="0">
                <a:solidFill>
                  <a:srgbClr val="0000FF"/>
                </a:solidFill>
                <a:latin typeface="標楷體" panose="03000509000000000000" pitchFamily="65" charset="-120"/>
                <a:hlinkClick r:id="rId4"/>
              </a:rPr>
              <a:t>https://fakedetail.com/fake-line-chat-generator</a:t>
            </a:r>
            <a:r>
              <a:rPr lang="en-US" altLang="zh-TW" dirty="0">
                <a:latin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1212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50B9C0EE-D8BC-42A2-9BBD-9817686689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690" y="1011459"/>
            <a:ext cx="5864860" cy="1101033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32EE2C55-F381-4137-8ED8-A96F30A29D19}"/>
              </a:ext>
            </a:extLst>
          </p:cNvPr>
          <p:cNvSpPr/>
          <p:nvPr/>
        </p:nvSpPr>
        <p:spPr>
          <a:xfrm>
            <a:off x="228600" y="190071"/>
            <a:ext cx="64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>
                <a:latin typeface="標楷體" panose="03000509000000000000" pitchFamily="65" charset="-120"/>
                <a:cs typeface="Times New Roman" panose="02020603050405020304" pitchFamily="18" charset="0"/>
              </a:rPr>
              <a:t>Fake Line Chat Generator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en-US" altLang="zh-TW" u="sng" dirty="0">
                <a:solidFill>
                  <a:srgbClr val="0000FF"/>
                </a:solidFill>
                <a:latin typeface="標楷體" panose="03000509000000000000" pitchFamily="65" charset="-120"/>
                <a:hlinkClick r:id="rId3"/>
              </a:rPr>
              <a:t>https://fakedetail.com/fake-line-chat-generator</a:t>
            </a:r>
            <a:r>
              <a:rPr lang="en-US" altLang="zh-TW" dirty="0">
                <a:latin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16222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1871D7E5-0194-4420-BC09-89308143C3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329" y="1005840"/>
            <a:ext cx="6063342" cy="10802112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A0BC0FB0-7222-420E-9047-B6FF63B39717}"/>
              </a:ext>
            </a:extLst>
          </p:cNvPr>
          <p:cNvSpPr/>
          <p:nvPr/>
        </p:nvSpPr>
        <p:spPr>
          <a:xfrm>
            <a:off x="228600" y="190071"/>
            <a:ext cx="64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>
                <a:latin typeface="標楷體" panose="03000509000000000000" pitchFamily="65" charset="-120"/>
                <a:cs typeface="Times New Roman" panose="02020603050405020304" pitchFamily="18" charset="0"/>
              </a:rPr>
              <a:t>Fake Line Chat Generator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en-US" altLang="zh-TW" u="sng" dirty="0">
                <a:solidFill>
                  <a:srgbClr val="0000FF"/>
                </a:solidFill>
                <a:latin typeface="標楷體" panose="03000509000000000000" pitchFamily="65" charset="-120"/>
                <a:hlinkClick r:id="rId3"/>
              </a:rPr>
              <a:t>https://fakedetail.com/fake-line-chat-generator</a:t>
            </a:r>
            <a:r>
              <a:rPr lang="en-US" altLang="zh-TW" dirty="0">
                <a:latin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74409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391</TotalTime>
  <Words>45</Words>
  <Application>Microsoft Office PowerPoint</Application>
  <PresentationFormat>寬螢幕</PresentationFormat>
  <Paragraphs>4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0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劉匽汝</dc:creator>
  <cp:lastModifiedBy>劉匽汝</cp:lastModifiedBy>
  <cp:revision>5</cp:revision>
  <dcterms:created xsi:type="dcterms:W3CDTF">2022-07-10T03:01:45Z</dcterms:created>
  <dcterms:modified xsi:type="dcterms:W3CDTF">2022-07-14T03:27:33Z</dcterms:modified>
</cp:coreProperties>
</file>