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4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5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6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7.xml" ContentType="application/vnd.openxmlformats-officedocument.theme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8.xml" ContentType="application/vnd.openxmlformats-officedocument.theme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theme/theme9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1" r:id="rId1"/>
    <p:sldMasterId id="2147483875" r:id="rId2"/>
    <p:sldMasterId id="2147483887" r:id="rId3"/>
    <p:sldMasterId id="2147484559" r:id="rId4"/>
    <p:sldMasterId id="2147484573" r:id="rId5"/>
    <p:sldMasterId id="2147484585" r:id="rId6"/>
    <p:sldMasterId id="2147484598" r:id="rId7"/>
    <p:sldMasterId id="2147484780" r:id="rId8"/>
    <p:sldMasterId id="2147484799" r:id="rId9"/>
    <p:sldMasterId id="2147484823" r:id="rId10"/>
  </p:sldMasterIdLst>
  <p:notesMasterIdLst>
    <p:notesMasterId r:id="rId79"/>
  </p:notesMasterIdLst>
  <p:sldIdLst>
    <p:sldId id="256" r:id="rId11"/>
    <p:sldId id="4184" r:id="rId12"/>
    <p:sldId id="4087" r:id="rId13"/>
    <p:sldId id="402" r:id="rId14"/>
    <p:sldId id="4186" r:id="rId15"/>
    <p:sldId id="4215" r:id="rId16"/>
    <p:sldId id="528" r:id="rId17"/>
    <p:sldId id="4135" r:id="rId18"/>
    <p:sldId id="4153" r:id="rId19"/>
    <p:sldId id="4143" r:id="rId20"/>
    <p:sldId id="4138" r:id="rId21"/>
    <p:sldId id="4144" r:id="rId22"/>
    <p:sldId id="4145" r:id="rId23"/>
    <p:sldId id="4146" r:id="rId24"/>
    <p:sldId id="4147" r:id="rId25"/>
    <p:sldId id="4176" r:id="rId26"/>
    <p:sldId id="4149" r:id="rId27"/>
    <p:sldId id="4177" r:id="rId28"/>
    <p:sldId id="4151" r:id="rId29"/>
    <p:sldId id="4152" r:id="rId30"/>
    <p:sldId id="4154" r:id="rId31"/>
    <p:sldId id="4155" r:id="rId32"/>
    <p:sldId id="371" r:id="rId33"/>
    <p:sldId id="4225" r:id="rId34"/>
    <p:sldId id="4239" r:id="rId35"/>
    <p:sldId id="362" r:id="rId36"/>
    <p:sldId id="4204" r:id="rId37"/>
    <p:sldId id="4205" r:id="rId38"/>
    <p:sldId id="4207" r:id="rId39"/>
    <p:sldId id="4209" r:id="rId40"/>
    <p:sldId id="4208" r:id="rId41"/>
    <p:sldId id="532" r:id="rId42"/>
    <p:sldId id="533" r:id="rId43"/>
    <p:sldId id="294" r:id="rId44"/>
    <p:sldId id="4222" r:id="rId45"/>
    <p:sldId id="4223" r:id="rId46"/>
    <p:sldId id="4224" r:id="rId47"/>
    <p:sldId id="4240" r:id="rId48"/>
    <p:sldId id="4241" r:id="rId49"/>
    <p:sldId id="329" r:id="rId50"/>
    <p:sldId id="4158" r:id="rId51"/>
    <p:sldId id="4178" r:id="rId52"/>
    <p:sldId id="4202" r:id="rId53"/>
    <p:sldId id="530" r:id="rId54"/>
    <p:sldId id="4164" r:id="rId55"/>
    <p:sldId id="4171" r:id="rId56"/>
    <p:sldId id="4172" r:id="rId57"/>
    <p:sldId id="279" r:id="rId58"/>
    <p:sldId id="350" r:id="rId59"/>
    <p:sldId id="4192" r:id="rId60"/>
    <p:sldId id="351" r:id="rId61"/>
    <p:sldId id="4193" r:id="rId62"/>
    <p:sldId id="352" r:id="rId63"/>
    <p:sldId id="332" r:id="rId64"/>
    <p:sldId id="333" r:id="rId65"/>
    <p:sldId id="599" r:id="rId66"/>
    <p:sldId id="603" r:id="rId67"/>
    <p:sldId id="4229" r:id="rId68"/>
    <p:sldId id="4230" r:id="rId69"/>
    <p:sldId id="4231" r:id="rId70"/>
    <p:sldId id="4232" r:id="rId71"/>
    <p:sldId id="4236" r:id="rId72"/>
    <p:sldId id="4233" r:id="rId73"/>
    <p:sldId id="4198" r:id="rId74"/>
    <p:sldId id="1470" r:id="rId75"/>
    <p:sldId id="531" r:id="rId76"/>
    <p:sldId id="4234" r:id="rId77"/>
    <p:sldId id="4235" r:id="rId78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000099"/>
    <a:srgbClr val="0066CC"/>
    <a:srgbClr val="0443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7AD6C82-32E8-45A1-8A16-2AD1AFA4CDF3}" v="26" dt="2024-05-18T13:31:51.120"/>
  </p1510:revLst>
</p1510:revInfo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淺色樣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淺色樣式 3 - 輔色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E9639D4-E3E2-4D34-9284-5A2195B3D0D7}" styleName="淺色樣式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35758FB7-9AC5-4552-8A53-C91805E547FA}" styleName="佈景主題樣式 1 - 輔色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46F890A9-2807-4EBB-B81D-B2AA78EC7F39}" styleName="深色樣式 2 - 輔色 5/輔色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淺色樣式 2 - 輔色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2C8C85-51F0-491E-9774-3900AFEF0FD7}" styleName="淺色樣式 2 - 輔色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2833802-FEF1-4C79-8D5D-14CF1EAF98D9}" styleName="淺色樣式 2 - 輔色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3B4B98B0-60AC-42C2-AFA5-B58CD77FA1E5}" styleName="淺色樣式 1 - 輔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80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76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84" Type="http://schemas.microsoft.com/office/2015/10/relationships/revisionInfo" Target="revisionInfo.xml"/><Relationship Id="rId16" Type="http://schemas.openxmlformats.org/officeDocument/2006/relationships/slide" Target="slides/slide6.xml"/><Relationship Id="rId11" Type="http://schemas.openxmlformats.org/officeDocument/2006/relationships/slide" Target="slides/slide1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74" Type="http://schemas.openxmlformats.org/officeDocument/2006/relationships/slide" Target="slides/slide64.xml"/><Relationship Id="rId79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1.xml"/><Relationship Id="rId82" Type="http://schemas.openxmlformats.org/officeDocument/2006/relationships/theme" Target="theme/theme1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77" Type="http://schemas.openxmlformats.org/officeDocument/2006/relationships/slide" Target="slides/slide6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80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slide" Target="slides/slide57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slide" Target="slides/slide60.xml"/><Relationship Id="rId75" Type="http://schemas.openxmlformats.org/officeDocument/2006/relationships/slide" Target="slides/slide65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slide" Target="slides/slide63.xml"/><Relationship Id="rId78" Type="http://schemas.openxmlformats.org/officeDocument/2006/relationships/slide" Target="slides/slide68.xml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6" Type="http://schemas.openxmlformats.org/officeDocument/2006/relationships/slide" Target="slides/slide66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9.xml"/><Relationship Id="rId24" Type="http://schemas.openxmlformats.org/officeDocument/2006/relationships/slide" Target="slides/slide14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66" Type="http://schemas.openxmlformats.org/officeDocument/2006/relationships/slide" Target="slides/slide56.xml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hyperlink" Target="&#36914;&#24230;&#34920;.JPG" TargetMode="External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hyperlink" Target="self-moniter" TargetMode="External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hyperlink" Target="&#36914;&#24230;&#34920;.JPG" TargetMode="External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hyperlink" Target="self-moniter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4C9083-26B3-41FF-83D9-B28650F9B29F}" type="doc">
      <dgm:prSet loTypeId="urn:microsoft.com/office/officeart/2008/layout/LinedList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849F3C2-7FD5-4337-8051-24BE311789B0}">
      <dgm:prSet custT="1"/>
      <dgm:spPr/>
      <dgm:t>
        <a:bodyPr/>
        <a:lstStyle/>
        <a:p>
          <a:r>
            <a:rPr lang="zh-TW" sz="3200" baseline="0" dirty="0">
              <a:latin typeface="標楷體" panose="03000509000000000000" pitchFamily="65" charset="-120"/>
              <a:ea typeface="標楷體" panose="03000509000000000000" pitchFamily="65" charset="-120"/>
            </a:rPr>
            <a:t>發掘雙重特殊需求學生的第一步是普通班老師的敏銳觀察與推薦。</a:t>
          </a:r>
          <a:endParaRPr lang="en-US" sz="32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2F5B6C7-A83D-4B29-AE76-97B8CAD8100C}" type="parTrans" cxnId="{DBD9D5FE-6A79-4A87-B2E3-CCAE9A7CA177}">
      <dgm:prSet/>
      <dgm:spPr/>
      <dgm:t>
        <a:bodyPr/>
        <a:lstStyle/>
        <a:p>
          <a:endParaRPr lang="en-US"/>
        </a:p>
      </dgm:t>
    </dgm:pt>
    <dgm:pt modelId="{BE69D6DA-EC3C-41A2-8C69-2FF3289C94B7}" type="sibTrans" cxnId="{DBD9D5FE-6A79-4A87-B2E3-CCAE9A7CA177}">
      <dgm:prSet/>
      <dgm:spPr/>
      <dgm:t>
        <a:bodyPr/>
        <a:lstStyle/>
        <a:p>
          <a:endParaRPr lang="en-US"/>
        </a:p>
      </dgm:t>
    </dgm:pt>
    <dgm:pt modelId="{689514B0-BD7C-4904-BD99-F844A7AE8925}">
      <dgm:prSet custT="1"/>
      <dgm:spPr/>
      <dgm:t>
        <a:bodyPr/>
        <a:lstStyle/>
        <a:p>
          <a:r>
            <a:rPr lang="zh-TW" sz="3200" baseline="0" dirty="0">
              <a:latin typeface="標楷體" panose="03000509000000000000" pitchFamily="65" charset="-120"/>
              <a:ea typeface="標楷體" panose="03000509000000000000" pitchFamily="65" charset="-120"/>
            </a:rPr>
            <a:t>雙特學生在課堂或課外所展現的才能都可能是不同樣貌的資優，需要老師重視與接納。</a:t>
          </a:r>
          <a:endParaRPr lang="en-US" sz="32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F0A3187-6396-45C3-902D-F4C861E12D8F}" type="parTrans" cxnId="{231B7BF7-9EA2-41AA-8C2B-F0B9CE29CF01}">
      <dgm:prSet/>
      <dgm:spPr/>
      <dgm:t>
        <a:bodyPr/>
        <a:lstStyle/>
        <a:p>
          <a:endParaRPr lang="en-US"/>
        </a:p>
      </dgm:t>
    </dgm:pt>
    <dgm:pt modelId="{CF672DDE-1B87-418A-BAF8-154A661B415D}" type="sibTrans" cxnId="{231B7BF7-9EA2-41AA-8C2B-F0B9CE29CF01}">
      <dgm:prSet/>
      <dgm:spPr/>
      <dgm:t>
        <a:bodyPr/>
        <a:lstStyle/>
        <a:p>
          <a:endParaRPr lang="en-US"/>
        </a:p>
      </dgm:t>
    </dgm:pt>
    <dgm:pt modelId="{0D2C1033-E389-4230-88B6-8D776DBC2657}">
      <dgm:prSet/>
      <dgm:spPr/>
      <dgm:t>
        <a:bodyPr/>
        <a:lstStyle/>
        <a:p>
          <a:r>
            <a:rPr lang="zh-TW" baseline="0" dirty="0">
              <a:latin typeface="標楷體" panose="03000509000000000000" pitchFamily="65" charset="-120"/>
              <a:ea typeface="標楷體" panose="03000509000000000000" pitchFamily="65" charset="-120"/>
            </a:rPr>
            <a:t>伯樂需要千里馬推薦，教師如能細心發掘學生的優勢才能常成為學生生命中的第一個貴人。</a:t>
          </a:r>
          <a:endParaRPr lang="en-US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E4D53FF-2300-46FF-85B7-C48EB1FBDA54}" type="parTrans" cxnId="{129688AA-639D-4288-BEEA-398572D5BEBC}">
      <dgm:prSet/>
      <dgm:spPr/>
      <dgm:t>
        <a:bodyPr/>
        <a:lstStyle/>
        <a:p>
          <a:endParaRPr lang="en-US"/>
        </a:p>
      </dgm:t>
    </dgm:pt>
    <dgm:pt modelId="{E015AFA5-13B8-4D33-B7F6-808D80DFC055}" type="sibTrans" cxnId="{129688AA-639D-4288-BEEA-398572D5BEBC}">
      <dgm:prSet/>
      <dgm:spPr/>
      <dgm:t>
        <a:bodyPr/>
        <a:lstStyle/>
        <a:p>
          <a:endParaRPr lang="en-US"/>
        </a:p>
      </dgm:t>
    </dgm:pt>
    <dgm:pt modelId="{F08ED7B7-4C19-4B0D-B88C-A75AED409B64}" type="pres">
      <dgm:prSet presAssocID="{004C9083-26B3-41FF-83D9-B28650F9B29F}" presName="vert0" presStyleCnt="0">
        <dgm:presLayoutVars>
          <dgm:dir/>
          <dgm:animOne val="branch"/>
          <dgm:animLvl val="lvl"/>
        </dgm:presLayoutVars>
      </dgm:prSet>
      <dgm:spPr/>
    </dgm:pt>
    <dgm:pt modelId="{68D7AD9D-E98A-4410-8A03-A3B904C1B4EE}" type="pres">
      <dgm:prSet presAssocID="{1849F3C2-7FD5-4337-8051-24BE311789B0}" presName="thickLine" presStyleLbl="alignNode1" presStyleIdx="0" presStyleCnt="3"/>
      <dgm:spPr/>
    </dgm:pt>
    <dgm:pt modelId="{E3762AF2-1C50-4F40-B277-78C3189DC3E8}" type="pres">
      <dgm:prSet presAssocID="{1849F3C2-7FD5-4337-8051-24BE311789B0}" presName="horz1" presStyleCnt="0"/>
      <dgm:spPr/>
    </dgm:pt>
    <dgm:pt modelId="{AFDA7B4A-FD47-446F-801F-1B3975D3F4F3}" type="pres">
      <dgm:prSet presAssocID="{1849F3C2-7FD5-4337-8051-24BE311789B0}" presName="tx1" presStyleLbl="revTx" presStyleIdx="0" presStyleCnt="3"/>
      <dgm:spPr/>
    </dgm:pt>
    <dgm:pt modelId="{3CA68B03-E663-425E-A745-C28ED4B893B2}" type="pres">
      <dgm:prSet presAssocID="{1849F3C2-7FD5-4337-8051-24BE311789B0}" presName="vert1" presStyleCnt="0"/>
      <dgm:spPr/>
    </dgm:pt>
    <dgm:pt modelId="{C43B183B-1E5C-483B-98D6-5ACBA3ACB8FD}" type="pres">
      <dgm:prSet presAssocID="{689514B0-BD7C-4904-BD99-F844A7AE8925}" presName="thickLine" presStyleLbl="alignNode1" presStyleIdx="1" presStyleCnt="3"/>
      <dgm:spPr/>
    </dgm:pt>
    <dgm:pt modelId="{EA39E0B9-3459-4476-9894-DE10571D6C58}" type="pres">
      <dgm:prSet presAssocID="{689514B0-BD7C-4904-BD99-F844A7AE8925}" presName="horz1" presStyleCnt="0"/>
      <dgm:spPr/>
    </dgm:pt>
    <dgm:pt modelId="{DD82B37E-5E94-4270-A2B7-06892120C4F1}" type="pres">
      <dgm:prSet presAssocID="{689514B0-BD7C-4904-BD99-F844A7AE8925}" presName="tx1" presStyleLbl="revTx" presStyleIdx="1" presStyleCnt="3"/>
      <dgm:spPr/>
    </dgm:pt>
    <dgm:pt modelId="{CE4D1F4C-4500-4117-B4A9-F6D12B15F391}" type="pres">
      <dgm:prSet presAssocID="{689514B0-BD7C-4904-BD99-F844A7AE8925}" presName="vert1" presStyleCnt="0"/>
      <dgm:spPr/>
    </dgm:pt>
    <dgm:pt modelId="{FD965BC2-B97A-4C97-8E63-BE0E8620D9E8}" type="pres">
      <dgm:prSet presAssocID="{0D2C1033-E389-4230-88B6-8D776DBC2657}" presName="thickLine" presStyleLbl="alignNode1" presStyleIdx="2" presStyleCnt="3"/>
      <dgm:spPr/>
    </dgm:pt>
    <dgm:pt modelId="{AF85BB79-6B98-40FE-96EE-90FF79DA517A}" type="pres">
      <dgm:prSet presAssocID="{0D2C1033-E389-4230-88B6-8D776DBC2657}" presName="horz1" presStyleCnt="0"/>
      <dgm:spPr/>
    </dgm:pt>
    <dgm:pt modelId="{AE62A0E2-EFF5-44A3-81A3-130311CCA784}" type="pres">
      <dgm:prSet presAssocID="{0D2C1033-E389-4230-88B6-8D776DBC2657}" presName="tx1" presStyleLbl="revTx" presStyleIdx="2" presStyleCnt="3"/>
      <dgm:spPr/>
    </dgm:pt>
    <dgm:pt modelId="{787A8C35-233F-410A-AE4D-CA5DE97373B0}" type="pres">
      <dgm:prSet presAssocID="{0D2C1033-E389-4230-88B6-8D776DBC2657}" presName="vert1" presStyleCnt="0"/>
      <dgm:spPr/>
    </dgm:pt>
  </dgm:ptLst>
  <dgm:cxnLst>
    <dgm:cxn modelId="{8C3ADC08-87FD-44CF-B0A0-2B7D498C51E3}" type="presOf" srcId="{689514B0-BD7C-4904-BD99-F844A7AE8925}" destId="{DD82B37E-5E94-4270-A2B7-06892120C4F1}" srcOrd="0" destOrd="0" presId="urn:microsoft.com/office/officeart/2008/layout/LinedList"/>
    <dgm:cxn modelId="{49996635-8C7D-4778-B37C-D8848FF9334E}" type="presOf" srcId="{0D2C1033-E389-4230-88B6-8D776DBC2657}" destId="{AE62A0E2-EFF5-44A3-81A3-130311CCA784}" srcOrd="0" destOrd="0" presId="urn:microsoft.com/office/officeart/2008/layout/LinedList"/>
    <dgm:cxn modelId="{A345B597-E6CB-4949-BA39-8C303AF1B518}" type="presOf" srcId="{004C9083-26B3-41FF-83D9-B28650F9B29F}" destId="{F08ED7B7-4C19-4B0D-B88C-A75AED409B64}" srcOrd="0" destOrd="0" presId="urn:microsoft.com/office/officeart/2008/layout/LinedList"/>
    <dgm:cxn modelId="{129688AA-639D-4288-BEEA-398572D5BEBC}" srcId="{004C9083-26B3-41FF-83D9-B28650F9B29F}" destId="{0D2C1033-E389-4230-88B6-8D776DBC2657}" srcOrd="2" destOrd="0" parTransId="{DE4D53FF-2300-46FF-85B7-C48EB1FBDA54}" sibTransId="{E015AFA5-13B8-4D33-B7F6-808D80DFC055}"/>
    <dgm:cxn modelId="{512997C5-36F7-4595-BE39-85667FDADF3D}" type="presOf" srcId="{1849F3C2-7FD5-4337-8051-24BE311789B0}" destId="{AFDA7B4A-FD47-446F-801F-1B3975D3F4F3}" srcOrd="0" destOrd="0" presId="urn:microsoft.com/office/officeart/2008/layout/LinedList"/>
    <dgm:cxn modelId="{231B7BF7-9EA2-41AA-8C2B-F0B9CE29CF01}" srcId="{004C9083-26B3-41FF-83D9-B28650F9B29F}" destId="{689514B0-BD7C-4904-BD99-F844A7AE8925}" srcOrd="1" destOrd="0" parTransId="{2F0A3187-6396-45C3-902D-F4C861E12D8F}" sibTransId="{CF672DDE-1B87-418A-BAF8-154A661B415D}"/>
    <dgm:cxn modelId="{DBD9D5FE-6A79-4A87-B2E3-CCAE9A7CA177}" srcId="{004C9083-26B3-41FF-83D9-B28650F9B29F}" destId="{1849F3C2-7FD5-4337-8051-24BE311789B0}" srcOrd="0" destOrd="0" parTransId="{22F5B6C7-A83D-4B29-AE76-97B8CAD8100C}" sibTransId="{BE69D6DA-EC3C-41A2-8C69-2FF3289C94B7}"/>
    <dgm:cxn modelId="{97090A02-7B5C-4069-9B1F-C695066BC3A6}" type="presParOf" srcId="{F08ED7B7-4C19-4B0D-B88C-A75AED409B64}" destId="{68D7AD9D-E98A-4410-8A03-A3B904C1B4EE}" srcOrd="0" destOrd="0" presId="urn:microsoft.com/office/officeart/2008/layout/LinedList"/>
    <dgm:cxn modelId="{15EEE058-F381-4D68-9292-480324408CF4}" type="presParOf" srcId="{F08ED7B7-4C19-4B0D-B88C-A75AED409B64}" destId="{E3762AF2-1C50-4F40-B277-78C3189DC3E8}" srcOrd="1" destOrd="0" presId="urn:microsoft.com/office/officeart/2008/layout/LinedList"/>
    <dgm:cxn modelId="{836E674F-2B96-4930-965C-5FC547267BE9}" type="presParOf" srcId="{E3762AF2-1C50-4F40-B277-78C3189DC3E8}" destId="{AFDA7B4A-FD47-446F-801F-1B3975D3F4F3}" srcOrd="0" destOrd="0" presId="urn:microsoft.com/office/officeart/2008/layout/LinedList"/>
    <dgm:cxn modelId="{DC8D61D7-3D5D-454F-9993-D5ED58CF7CB5}" type="presParOf" srcId="{E3762AF2-1C50-4F40-B277-78C3189DC3E8}" destId="{3CA68B03-E663-425E-A745-C28ED4B893B2}" srcOrd="1" destOrd="0" presId="urn:microsoft.com/office/officeart/2008/layout/LinedList"/>
    <dgm:cxn modelId="{CB439915-44F8-466A-8C09-0DDDB427BFE1}" type="presParOf" srcId="{F08ED7B7-4C19-4B0D-B88C-A75AED409B64}" destId="{C43B183B-1E5C-483B-98D6-5ACBA3ACB8FD}" srcOrd="2" destOrd="0" presId="urn:microsoft.com/office/officeart/2008/layout/LinedList"/>
    <dgm:cxn modelId="{FEAFE9E9-A654-48C4-8961-05DB24484B45}" type="presParOf" srcId="{F08ED7B7-4C19-4B0D-B88C-A75AED409B64}" destId="{EA39E0B9-3459-4476-9894-DE10571D6C58}" srcOrd="3" destOrd="0" presId="urn:microsoft.com/office/officeart/2008/layout/LinedList"/>
    <dgm:cxn modelId="{EB63A4C6-B6FD-40E6-9AD9-80EB11447221}" type="presParOf" srcId="{EA39E0B9-3459-4476-9894-DE10571D6C58}" destId="{DD82B37E-5E94-4270-A2B7-06892120C4F1}" srcOrd="0" destOrd="0" presId="urn:microsoft.com/office/officeart/2008/layout/LinedList"/>
    <dgm:cxn modelId="{63AB600E-EA7F-4808-86D7-5EB3A78DDC5E}" type="presParOf" srcId="{EA39E0B9-3459-4476-9894-DE10571D6C58}" destId="{CE4D1F4C-4500-4117-B4A9-F6D12B15F391}" srcOrd="1" destOrd="0" presId="urn:microsoft.com/office/officeart/2008/layout/LinedList"/>
    <dgm:cxn modelId="{6DA1CBCA-3C69-4B0A-A809-4F395EAE495C}" type="presParOf" srcId="{F08ED7B7-4C19-4B0D-B88C-A75AED409B64}" destId="{FD965BC2-B97A-4C97-8E63-BE0E8620D9E8}" srcOrd="4" destOrd="0" presId="urn:microsoft.com/office/officeart/2008/layout/LinedList"/>
    <dgm:cxn modelId="{11C6DDCF-36D0-4454-A9AC-683097BFC924}" type="presParOf" srcId="{F08ED7B7-4C19-4B0D-B88C-A75AED409B64}" destId="{AF85BB79-6B98-40FE-96EE-90FF79DA517A}" srcOrd="5" destOrd="0" presId="urn:microsoft.com/office/officeart/2008/layout/LinedList"/>
    <dgm:cxn modelId="{A183EE9D-D60D-4B3C-9748-2DC20DA04DB8}" type="presParOf" srcId="{AF85BB79-6B98-40FE-96EE-90FF79DA517A}" destId="{AE62A0E2-EFF5-44A3-81A3-130311CCA784}" srcOrd="0" destOrd="0" presId="urn:microsoft.com/office/officeart/2008/layout/LinedList"/>
    <dgm:cxn modelId="{BD266817-CA29-4AC8-BF79-1E06B524182C}" type="presParOf" srcId="{AF85BB79-6B98-40FE-96EE-90FF79DA517A}" destId="{787A8C35-233F-410A-AE4D-CA5DE97373B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0005042-C374-48DA-B56B-322F5FD9B6FE}" type="doc">
      <dgm:prSet loTypeId="urn:microsoft.com/office/officeart/2008/layout/LinedList" loCatId="list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1771252A-85EA-4B4C-8FBA-B97C2F3FF88E}">
      <dgm:prSet/>
      <dgm:spPr/>
      <dgm:t>
        <a:bodyPr/>
        <a:lstStyle/>
        <a:p>
          <a:r>
            <a:rPr lang="zh-TW" dirty="0">
              <a:latin typeface="標楷體" panose="03000509000000000000" pitchFamily="65" charset="-120"/>
              <a:ea typeface="標楷體" panose="03000509000000000000" pitchFamily="65" charset="-120"/>
            </a:rPr>
            <a:t>學生安置於普通班，惟建議普通班教學得視學生需求進行差異化調整。另外，對於未達鑑定標準的學生，可以申請國教署「補助縣市雙重特殊需求學生發掘與輔導方案」</a:t>
          </a:r>
          <a:endParaRPr lang="en-US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51FE5D8-F53B-467F-BD23-6AE74F1862B3}" type="parTrans" cxnId="{C1E628D4-D482-4A56-9EDF-A9356983C9D2}">
      <dgm:prSet/>
      <dgm:spPr/>
      <dgm:t>
        <a:bodyPr/>
        <a:lstStyle/>
        <a:p>
          <a:endParaRPr lang="en-US"/>
        </a:p>
      </dgm:t>
    </dgm:pt>
    <dgm:pt modelId="{3ED33D7C-B1C5-478A-8678-FD28E111D1D4}" type="sibTrans" cxnId="{C1E628D4-D482-4A56-9EDF-A9356983C9D2}">
      <dgm:prSet/>
      <dgm:spPr/>
      <dgm:t>
        <a:bodyPr/>
        <a:lstStyle/>
        <a:p>
          <a:endParaRPr lang="en-US"/>
        </a:p>
      </dgm:t>
    </dgm:pt>
    <dgm:pt modelId="{E23D204B-F050-4E42-BA29-29E2EF707B2C}">
      <dgm:prSet/>
      <dgm:spPr/>
      <dgm:t>
        <a:bodyPr/>
        <a:lstStyle/>
        <a:p>
          <a:r>
            <a:rPr lang="zh-TW">
              <a:latin typeface="標楷體" panose="03000509000000000000" pitchFamily="65" charset="-120"/>
              <a:ea typeface="標楷體" panose="03000509000000000000" pitchFamily="65" charset="-120"/>
            </a:rPr>
            <a:t>該方案的適用對象區分為三類，分別為</a:t>
          </a:r>
          <a:r>
            <a:rPr lang="en-US">
              <a:latin typeface="標楷體" panose="03000509000000000000" pitchFamily="65" charset="-120"/>
              <a:ea typeface="標楷體" panose="03000509000000000000" pitchFamily="65" charset="-120"/>
            </a:rPr>
            <a:t>1. </a:t>
          </a:r>
          <a:r>
            <a:rPr lang="zh-TW">
              <a:latin typeface="標楷體" panose="03000509000000000000" pitchFamily="65" charset="-120"/>
              <a:ea typeface="標楷體" panose="03000509000000000000" pitchFamily="65" charset="-120"/>
            </a:rPr>
            <a:t>身心障礙資賦優異學生，也就是法規上定義的雙重特殊需求學生；</a:t>
          </a:r>
          <a:r>
            <a:rPr lang="en-US">
              <a:latin typeface="標楷體" panose="03000509000000000000" pitchFamily="65" charset="-120"/>
              <a:ea typeface="標楷體" panose="03000509000000000000" pitchFamily="65" charset="-120"/>
            </a:rPr>
            <a:t>2. </a:t>
          </a:r>
          <a:r>
            <a:rPr lang="zh-TW">
              <a:latin typeface="標楷體" panose="03000509000000000000" pitchFamily="65" charset="-120"/>
              <a:ea typeface="標楷體" panose="03000509000000000000" pitchFamily="65" charset="-120"/>
            </a:rPr>
            <a:t>身心障礙學生，具優勢才能發展需求；</a:t>
          </a:r>
          <a:r>
            <a:rPr lang="en-US">
              <a:latin typeface="標楷體" panose="03000509000000000000" pitchFamily="65" charset="-120"/>
              <a:ea typeface="標楷體" panose="03000509000000000000" pitchFamily="65" charset="-120"/>
            </a:rPr>
            <a:t>3. </a:t>
          </a:r>
          <a:r>
            <a:rPr lang="zh-TW">
              <a:latin typeface="標楷體" panose="03000509000000000000" pitchFamily="65" charset="-120"/>
              <a:ea typeface="標楷體" panose="03000509000000000000" pitchFamily="65" charset="-120"/>
            </a:rPr>
            <a:t>資賦優異學生，具有身心障礙特質。疑似雙重特殊需求的學生在參與方案後，有助於自信提高、展現優秀的才能。</a:t>
          </a:r>
          <a:endParaRPr 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0E23656-2AF2-40E0-B66B-3A719D85126B}" type="parTrans" cxnId="{3D21D596-0CF1-4A63-9425-4CEB14C21988}">
      <dgm:prSet/>
      <dgm:spPr/>
      <dgm:t>
        <a:bodyPr/>
        <a:lstStyle/>
        <a:p>
          <a:endParaRPr lang="en-US"/>
        </a:p>
      </dgm:t>
    </dgm:pt>
    <dgm:pt modelId="{491B4802-765E-430C-9C8D-7EBC0E59EDA5}" type="sibTrans" cxnId="{3D21D596-0CF1-4A63-9425-4CEB14C21988}">
      <dgm:prSet/>
      <dgm:spPr/>
      <dgm:t>
        <a:bodyPr/>
        <a:lstStyle/>
        <a:p>
          <a:endParaRPr lang="en-US"/>
        </a:p>
      </dgm:t>
    </dgm:pt>
    <dgm:pt modelId="{3D0A7DDB-74CA-4969-AD90-877E5E2DCB46}" type="pres">
      <dgm:prSet presAssocID="{A0005042-C374-48DA-B56B-322F5FD9B6FE}" presName="vert0" presStyleCnt="0">
        <dgm:presLayoutVars>
          <dgm:dir/>
          <dgm:animOne val="branch"/>
          <dgm:animLvl val="lvl"/>
        </dgm:presLayoutVars>
      </dgm:prSet>
      <dgm:spPr/>
    </dgm:pt>
    <dgm:pt modelId="{EBE66AA5-4545-427F-85E4-5C4A509FB865}" type="pres">
      <dgm:prSet presAssocID="{1771252A-85EA-4B4C-8FBA-B97C2F3FF88E}" presName="thickLine" presStyleLbl="alignNode1" presStyleIdx="0" presStyleCnt="2"/>
      <dgm:spPr/>
    </dgm:pt>
    <dgm:pt modelId="{8860FD04-12B3-4A8A-99DC-B549C583CF19}" type="pres">
      <dgm:prSet presAssocID="{1771252A-85EA-4B4C-8FBA-B97C2F3FF88E}" presName="horz1" presStyleCnt="0"/>
      <dgm:spPr/>
    </dgm:pt>
    <dgm:pt modelId="{A6BFEFBF-A0ED-4858-9F0F-4E98BF9C5DE3}" type="pres">
      <dgm:prSet presAssocID="{1771252A-85EA-4B4C-8FBA-B97C2F3FF88E}" presName="tx1" presStyleLbl="revTx" presStyleIdx="0" presStyleCnt="2"/>
      <dgm:spPr/>
    </dgm:pt>
    <dgm:pt modelId="{87E8469B-3082-497B-B0FB-F5B54B5B3866}" type="pres">
      <dgm:prSet presAssocID="{1771252A-85EA-4B4C-8FBA-B97C2F3FF88E}" presName="vert1" presStyleCnt="0"/>
      <dgm:spPr/>
    </dgm:pt>
    <dgm:pt modelId="{73BCCF7F-EF83-4164-BF7F-CD04C8C8C7BB}" type="pres">
      <dgm:prSet presAssocID="{E23D204B-F050-4E42-BA29-29E2EF707B2C}" presName="thickLine" presStyleLbl="alignNode1" presStyleIdx="1" presStyleCnt="2"/>
      <dgm:spPr/>
    </dgm:pt>
    <dgm:pt modelId="{B4830951-35E2-4638-B5DD-4D7584CB33B9}" type="pres">
      <dgm:prSet presAssocID="{E23D204B-F050-4E42-BA29-29E2EF707B2C}" presName="horz1" presStyleCnt="0"/>
      <dgm:spPr/>
    </dgm:pt>
    <dgm:pt modelId="{6FE612A8-6E05-4630-8D79-BE850A1CDEF9}" type="pres">
      <dgm:prSet presAssocID="{E23D204B-F050-4E42-BA29-29E2EF707B2C}" presName="tx1" presStyleLbl="revTx" presStyleIdx="1" presStyleCnt="2"/>
      <dgm:spPr/>
    </dgm:pt>
    <dgm:pt modelId="{6A97CB6E-6583-4971-98BB-6F551D0DA0B4}" type="pres">
      <dgm:prSet presAssocID="{E23D204B-F050-4E42-BA29-29E2EF707B2C}" presName="vert1" presStyleCnt="0"/>
      <dgm:spPr/>
    </dgm:pt>
  </dgm:ptLst>
  <dgm:cxnLst>
    <dgm:cxn modelId="{EC614449-048B-4FC2-844F-B5EAFD29E76A}" type="presOf" srcId="{A0005042-C374-48DA-B56B-322F5FD9B6FE}" destId="{3D0A7DDB-74CA-4969-AD90-877E5E2DCB46}" srcOrd="0" destOrd="0" presId="urn:microsoft.com/office/officeart/2008/layout/LinedList"/>
    <dgm:cxn modelId="{3D21D596-0CF1-4A63-9425-4CEB14C21988}" srcId="{A0005042-C374-48DA-B56B-322F5FD9B6FE}" destId="{E23D204B-F050-4E42-BA29-29E2EF707B2C}" srcOrd="1" destOrd="0" parTransId="{C0E23656-2AF2-40E0-B66B-3A719D85126B}" sibTransId="{491B4802-765E-430C-9C8D-7EBC0E59EDA5}"/>
    <dgm:cxn modelId="{92384C9A-241A-4226-829C-7E1222A4336A}" type="presOf" srcId="{E23D204B-F050-4E42-BA29-29E2EF707B2C}" destId="{6FE612A8-6E05-4630-8D79-BE850A1CDEF9}" srcOrd="0" destOrd="0" presId="urn:microsoft.com/office/officeart/2008/layout/LinedList"/>
    <dgm:cxn modelId="{9A7BC7A5-7DFC-43E4-ACC7-3755B5097E03}" type="presOf" srcId="{1771252A-85EA-4B4C-8FBA-B97C2F3FF88E}" destId="{A6BFEFBF-A0ED-4858-9F0F-4E98BF9C5DE3}" srcOrd="0" destOrd="0" presId="urn:microsoft.com/office/officeart/2008/layout/LinedList"/>
    <dgm:cxn modelId="{C1E628D4-D482-4A56-9EDF-A9356983C9D2}" srcId="{A0005042-C374-48DA-B56B-322F5FD9B6FE}" destId="{1771252A-85EA-4B4C-8FBA-B97C2F3FF88E}" srcOrd="0" destOrd="0" parTransId="{351FE5D8-F53B-467F-BD23-6AE74F1862B3}" sibTransId="{3ED33D7C-B1C5-478A-8678-FD28E111D1D4}"/>
    <dgm:cxn modelId="{EAE1DA53-7150-4770-83BD-25230F2E565F}" type="presParOf" srcId="{3D0A7DDB-74CA-4969-AD90-877E5E2DCB46}" destId="{EBE66AA5-4545-427F-85E4-5C4A509FB865}" srcOrd="0" destOrd="0" presId="urn:microsoft.com/office/officeart/2008/layout/LinedList"/>
    <dgm:cxn modelId="{7DB3F699-2F32-46CA-8513-C86DD14490AB}" type="presParOf" srcId="{3D0A7DDB-74CA-4969-AD90-877E5E2DCB46}" destId="{8860FD04-12B3-4A8A-99DC-B549C583CF19}" srcOrd="1" destOrd="0" presId="urn:microsoft.com/office/officeart/2008/layout/LinedList"/>
    <dgm:cxn modelId="{10BB8AB6-C77D-4F13-BFA7-175C0F2912DE}" type="presParOf" srcId="{8860FD04-12B3-4A8A-99DC-B549C583CF19}" destId="{A6BFEFBF-A0ED-4858-9F0F-4E98BF9C5DE3}" srcOrd="0" destOrd="0" presId="urn:microsoft.com/office/officeart/2008/layout/LinedList"/>
    <dgm:cxn modelId="{66696628-D1F2-44AE-B042-1E760C39D734}" type="presParOf" srcId="{8860FD04-12B3-4A8A-99DC-B549C583CF19}" destId="{87E8469B-3082-497B-B0FB-F5B54B5B3866}" srcOrd="1" destOrd="0" presId="urn:microsoft.com/office/officeart/2008/layout/LinedList"/>
    <dgm:cxn modelId="{D592816C-6879-4126-AB18-FB8CAB4955AB}" type="presParOf" srcId="{3D0A7DDB-74CA-4969-AD90-877E5E2DCB46}" destId="{73BCCF7F-EF83-4164-BF7F-CD04C8C8C7BB}" srcOrd="2" destOrd="0" presId="urn:microsoft.com/office/officeart/2008/layout/LinedList"/>
    <dgm:cxn modelId="{F130053A-D219-447A-9349-28603FF24FC7}" type="presParOf" srcId="{3D0A7DDB-74CA-4969-AD90-877E5E2DCB46}" destId="{B4830951-35E2-4638-B5DD-4D7584CB33B9}" srcOrd="3" destOrd="0" presId="urn:microsoft.com/office/officeart/2008/layout/LinedList"/>
    <dgm:cxn modelId="{43934D36-54F9-4247-A0C2-3C4BD17123B3}" type="presParOf" srcId="{B4830951-35E2-4638-B5DD-4D7584CB33B9}" destId="{6FE612A8-6E05-4630-8D79-BE850A1CDEF9}" srcOrd="0" destOrd="0" presId="urn:microsoft.com/office/officeart/2008/layout/LinedList"/>
    <dgm:cxn modelId="{6C37B6AF-1B37-4C9B-9CED-F3EE630254CC}" type="presParOf" srcId="{B4830951-35E2-4638-B5DD-4D7584CB33B9}" destId="{6A97CB6E-6583-4971-98BB-6F551D0DA0B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61D02FF-ADA8-47CE-8811-44A9A9EED720}" type="doc">
      <dgm:prSet loTypeId="urn:microsoft.com/office/officeart/2008/layout/LinedList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5796693A-A3DD-4C0C-BBE1-3FEEC2DB3D30}">
      <dgm:prSet/>
      <dgm:spPr/>
      <dgm:t>
        <a:bodyPr/>
        <a:lstStyle/>
        <a:p>
          <a:r>
            <a:rPr lang="en-US" dirty="0">
              <a:latin typeface="標楷體" panose="03000509000000000000" pitchFamily="65" charset="-120"/>
              <a:ea typeface="標楷體" panose="03000509000000000000" pitchFamily="65" charset="-120"/>
            </a:rPr>
            <a:t>1.</a:t>
          </a:r>
          <a:r>
            <a:rPr lang="zh-TW" dirty="0">
              <a:latin typeface="標楷體" panose="03000509000000000000" pitchFamily="65" charset="-120"/>
              <a:ea typeface="標楷體" panose="03000509000000000000" pitchFamily="65" charset="-120"/>
            </a:rPr>
            <a:t>加強案例宣導，共同扭轉大眾對雙重特殊需求學生的刻板印象。</a:t>
          </a:r>
          <a:endParaRPr lang="en-US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2EF5218-D5EF-42BF-AA1C-38CA69BC4BC4}" type="parTrans" cxnId="{22B62510-E59D-4BF2-BA1D-FBCDFD64F4E8}">
      <dgm:prSet/>
      <dgm:spPr/>
      <dgm:t>
        <a:bodyPr/>
        <a:lstStyle/>
        <a:p>
          <a:endParaRPr lang="en-US"/>
        </a:p>
      </dgm:t>
    </dgm:pt>
    <dgm:pt modelId="{BA6D10C8-CAD3-476D-90F1-6F538D800FBF}" type="sibTrans" cxnId="{22B62510-E59D-4BF2-BA1D-FBCDFD64F4E8}">
      <dgm:prSet/>
      <dgm:spPr/>
      <dgm:t>
        <a:bodyPr/>
        <a:lstStyle/>
        <a:p>
          <a:endParaRPr lang="en-US"/>
        </a:p>
      </dgm:t>
    </dgm:pt>
    <dgm:pt modelId="{5AE17B81-A1CE-4DB4-994E-6C413E66D86C}">
      <dgm:prSet/>
      <dgm:spPr/>
      <dgm:t>
        <a:bodyPr/>
        <a:lstStyle/>
        <a:p>
          <a:r>
            <a:rPr lang="en-US" dirty="0">
              <a:latin typeface="標楷體" panose="03000509000000000000" pitchFamily="65" charset="-120"/>
              <a:ea typeface="標楷體" panose="03000509000000000000" pitchFamily="65" charset="-120"/>
            </a:rPr>
            <a:t>2.</a:t>
          </a:r>
          <a:r>
            <a:rPr lang="zh-TW" dirty="0">
              <a:latin typeface="標楷體" panose="03000509000000000000" pitchFamily="65" charset="-120"/>
              <a:ea typeface="標楷體" panose="03000509000000000000" pitchFamily="65" charset="-120"/>
            </a:rPr>
            <a:t>提升教師及家長對轉介鑑定程序的了解，以有效轉介。</a:t>
          </a:r>
          <a:endParaRPr lang="en-US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B3D1F5E-501B-4AC4-92A9-9238710AA72F}" type="parTrans" cxnId="{3B19A9CA-DDAE-4C3F-A09E-95DDF40ACFB8}">
      <dgm:prSet/>
      <dgm:spPr/>
      <dgm:t>
        <a:bodyPr/>
        <a:lstStyle/>
        <a:p>
          <a:endParaRPr lang="en-US"/>
        </a:p>
      </dgm:t>
    </dgm:pt>
    <dgm:pt modelId="{933742DD-258B-434F-9FB0-9191F76B22CE}" type="sibTrans" cxnId="{3B19A9CA-DDAE-4C3F-A09E-95DDF40ACFB8}">
      <dgm:prSet/>
      <dgm:spPr/>
      <dgm:t>
        <a:bodyPr/>
        <a:lstStyle/>
        <a:p>
          <a:endParaRPr lang="en-US"/>
        </a:p>
      </dgm:t>
    </dgm:pt>
    <dgm:pt modelId="{4D256F2C-E569-4669-BEDE-628C4A6B2DB4}">
      <dgm:prSet/>
      <dgm:spPr/>
      <dgm:t>
        <a:bodyPr/>
        <a:lstStyle/>
        <a:p>
          <a:r>
            <a:rPr lang="en-US" dirty="0">
              <a:latin typeface="標楷體" panose="03000509000000000000" pitchFamily="65" charset="-120"/>
              <a:ea typeface="標楷體" panose="03000509000000000000" pitchFamily="65" charset="-120"/>
            </a:rPr>
            <a:t>3.</a:t>
          </a:r>
          <a:r>
            <a:rPr lang="zh-TW" dirty="0">
              <a:latin typeface="標楷體" panose="03000509000000000000" pitchFamily="65" charset="-120"/>
              <a:ea typeface="標楷體" panose="03000509000000000000" pitchFamily="65" charset="-120"/>
            </a:rPr>
            <a:t>提供鑑定評估人員知能培訓，以有效鑑定及發掘雙重特殊需求學生</a:t>
          </a:r>
          <a:r>
            <a:rPr lang="zh-TW" dirty="0"/>
            <a:t>。</a:t>
          </a:r>
          <a:endParaRPr lang="en-US" dirty="0"/>
        </a:p>
      </dgm:t>
    </dgm:pt>
    <dgm:pt modelId="{D99D2CDA-B0AF-4BC7-8EB0-F6261EA228DB}" type="parTrans" cxnId="{2635CE1D-D13B-40D5-BF0F-D1982157D01E}">
      <dgm:prSet/>
      <dgm:spPr/>
      <dgm:t>
        <a:bodyPr/>
        <a:lstStyle/>
        <a:p>
          <a:endParaRPr lang="en-US"/>
        </a:p>
      </dgm:t>
    </dgm:pt>
    <dgm:pt modelId="{539509FE-830B-4FFA-BAF8-5738045BF5B7}" type="sibTrans" cxnId="{2635CE1D-D13B-40D5-BF0F-D1982157D01E}">
      <dgm:prSet/>
      <dgm:spPr/>
      <dgm:t>
        <a:bodyPr/>
        <a:lstStyle/>
        <a:p>
          <a:endParaRPr lang="en-US"/>
        </a:p>
      </dgm:t>
    </dgm:pt>
    <dgm:pt modelId="{1A94A580-9FE3-444B-994D-047BD3B93DD2}" type="pres">
      <dgm:prSet presAssocID="{461D02FF-ADA8-47CE-8811-44A9A9EED720}" presName="vert0" presStyleCnt="0">
        <dgm:presLayoutVars>
          <dgm:dir/>
          <dgm:animOne val="branch"/>
          <dgm:animLvl val="lvl"/>
        </dgm:presLayoutVars>
      </dgm:prSet>
      <dgm:spPr/>
    </dgm:pt>
    <dgm:pt modelId="{BCDF6E0C-1283-4B83-AC5F-9FC19B96A14B}" type="pres">
      <dgm:prSet presAssocID="{5796693A-A3DD-4C0C-BBE1-3FEEC2DB3D30}" presName="thickLine" presStyleLbl="alignNode1" presStyleIdx="0" presStyleCnt="3"/>
      <dgm:spPr/>
    </dgm:pt>
    <dgm:pt modelId="{5B795953-2DAF-438C-B165-5ECB2C8BADF4}" type="pres">
      <dgm:prSet presAssocID="{5796693A-A3DD-4C0C-BBE1-3FEEC2DB3D30}" presName="horz1" presStyleCnt="0"/>
      <dgm:spPr/>
    </dgm:pt>
    <dgm:pt modelId="{DCC980CA-4F49-4FEE-A52D-9D8821C89525}" type="pres">
      <dgm:prSet presAssocID="{5796693A-A3DD-4C0C-BBE1-3FEEC2DB3D30}" presName="tx1" presStyleLbl="revTx" presStyleIdx="0" presStyleCnt="3"/>
      <dgm:spPr/>
    </dgm:pt>
    <dgm:pt modelId="{6AC6E0CC-630E-4D15-A79D-7BC2C8FD24A8}" type="pres">
      <dgm:prSet presAssocID="{5796693A-A3DD-4C0C-BBE1-3FEEC2DB3D30}" presName="vert1" presStyleCnt="0"/>
      <dgm:spPr/>
    </dgm:pt>
    <dgm:pt modelId="{ACEDA313-84A8-4541-B172-EDD3F5C67F65}" type="pres">
      <dgm:prSet presAssocID="{5AE17B81-A1CE-4DB4-994E-6C413E66D86C}" presName="thickLine" presStyleLbl="alignNode1" presStyleIdx="1" presStyleCnt="3"/>
      <dgm:spPr/>
    </dgm:pt>
    <dgm:pt modelId="{375157ED-2AD2-480B-A22D-E1B924BBFE75}" type="pres">
      <dgm:prSet presAssocID="{5AE17B81-A1CE-4DB4-994E-6C413E66D86C}" presName="horz1" presStyleCnt="0"/>
      <dgm:spPr/>
    </dgm:pt>
    <dgm:pt modelId="{999464C3-369F-42DF-B3FC-ABC4576275FB}" type="pres">
      <dgm:prSet presAssocID="{5AE17B81-A1CE-4DB4-994E-6C413E66D86C}" presName="tx1" presStyleLbl="revTx" presStyleIdx="1" presStyleCnt="3"/>
      <dgm:spPr/>
    </dgm:pt>
    <dgm:pt modelId="{C771567C-CFD3-4646-94CC-6109DDE65ACF}" type="pres">
      <dgm:prSet presAssocID="{5AE17B81-A1CE-4DB4-994E-6C413E66D86C}" presName="vert1" presStyleCnt="0"/>
      <dgm:spPr/>
    </dgm:pt>
    <dgm:pt modelId="{234DBBA2-28B2-4537-93B7-020DB5B15AC2}" type="pres">
      <dgm:prSet presAssocID="{4D256F2C-E569-4669-BEDE-628C4A6B2DB4}" presName="thickLine" presStyleLbl="alignNode1" presStyleIdx="2" presStyleCnt="3"/>
      <dgm:spPr/>
    </dgm:pt>
    <dgm:pt modelId="{F2CB2E61-ECEF-4FAB-8567-D46CA35080A7}" type="pres">
      <dgm:prSet presAssocID="{4D256F2C-E569-4669-BEDE-628C4A6B2DB4}" presName="horz1" presStyleCnt="0"/>
      <dgm:spPr/>
    </dgm:pt>
    <dgm:pt modelId="{3E85E7C6-1B45-442F-B8AA-23BBB8A0CDD1}" type="pres">
      <dgm:prSet presAssocID="{4D256F2C-E569-4669-BEDE-628C4A6B2DB4}" presName="tx1" presStyleLbl="revTx" presStyleIdx="2" presStyleCnt="3"/>
      <dgm:spPr/>
    </dgm:pt>
    <dgm:pt modelId="{18436CA0-DAC2-4868-9F86-7118800DCB43}" type="pres">
      <dgm:prSet presAssocID="{4D256F2C-E569-4669-BEDE-628C4A6B2DB4}" presName="vert1" presStyleCnt="0"/>
      <dgm:spPr/>
    </dgm:pt>
  </dgm:ptLst>
  <dgm:cxnLst>
    <dgm:cxn modelId="{22B62510-E59D-4BF2-BA1D-FBCDFD64F4E8}" srcId="{461D02FF-ADA8-47CE-8811-44A9A9EED720}" destId="{5796693A-A3DD-4C0C-BBE1-3FEEC2DB3D30}" srcOrd="0" destOrd="0" parTransId="{E2EF5218-D5EF-42BF-AA1C-38CA69BC4BC4}" sibTransId="{BA6D10C8-CAD3-476D-90F1-6F538D800FBF}"/>
    <dgm:cxn modelId="{2635CE1D-D13B-40D5-BF0F-D1982157D01E}" srcId="{461D02FF-ADA8-47CE-8811-44A9A9EED720}" destId="{4D256F2C-E569-4669-BEDE-628C4A6B2DB4}" srcOrd="2" destOrd="0" parTransId="{D99D2CDA-B0AF-4BC7-8EB0-F6261EA228DB}" sibTransId="{539509FE-830B-4FFA-BAF8-5738045BF5B7}"/>
    <dgm:cxn modelId="{785ED728-1091-4283-997C-C0BF7B582201}" type="presOf" srcId="{461D02FF-ADA8-47CE-8811-44A9A9EED720}" destId="{1A94A580-9FE3-444B-994D-047BD3B93DD2}" srcOrd="0" destOrd="0" presId="urn:microsoft.com/office/officeart/2008/layout/LinedList"/>
    <dgm:cxn modelId="{16E38A40-CA0F-4E9C-8A35-76736A48E9A2}" type="presOf" srcId="{4D256F2C-E569-4669-BEDE-628C4A6B2DB4}" destId="{3E85E7C6-1B45-442F-B8AA-23BBB8A0CDD1}" srcOrd="0" destOrd="0" presId="urn:microsoft.com/office/officeart/2008/layout/LinedList"/>
    <dgm:cxn modelId="{014512AB-C6C1-4EDB-AE5C-F5195300FA92}" type="presOf" srcId="{5AE17B81-A1CE-4DB4-994E-6C413E66D86C}" destId="{999464C3-369F-42DF-B3FC-ABC4576275FB}" srcOrd="0" destOrd="0" presId="urn:microsoft.com/office/officeart/2008/layout/LinedList"/>
    <dgm:cxn modelId="{3B19A9CA-DDAE-4C3F-A09E-95DDF40ACFB8}" srcId="{461D02FF-ADA8-47CE-8811-44A9A9EED720}" destId="{5AE17B81-A1CE-4DB4-994E-6C413E66D86C}" srcOrd="1" destOrd="0" parTransId="{1B3D1F5E-501B-4AC4-92A9-9238710AA72F}" sibTransId="{933742DD-258B-434F-9FB0-9191F76B22CE}"/>
    <dgm:cxn modelId="{FA15D4F0-3F8B-43D0-910C-3233EE1F2064}" type="presOf" srcId="{5796693A-A3DD-4C0C-BBE1-3FEEC2DB3D30}" destId="{DCC980CA-4F49-4FEE-A52D-9D8821C89525}" srcOrd="0" destOrd="0" presId="urn:microsoft.com/office/officeart/2008/layout/LinedList"/>
    <dgm:cxn modelId="{CC798692-8999-4803-BFAE-FA8775D756F7}" type="presParOf" srcId="{1A94A580-9FE3-444B-994D-047BD3B93DD2}" destId="{BCDF6E0C-1283-4B83-AC5F-9FC19B96A14B}" srcOrd="0" destOrd="0" presId="urn:microsoft.com/office/officeart/2008/layout/LinedList"/>
    <dgm:cxn modelId="{FAB60AFD-0E75-452F-B54C-92ADE624EDD6}" type="presParOf" srcId="{1A94A580-9FE3-444B-994D-047BD3B93DD2}" destId="{5B795953-2DAF-438C-B165-5ECB2C8BADF4}" srcOrd="1" destOrd="0" presId="urn:microsoft.com/office/officeart/2008/layout/LinedList"/>
    <dgm:cxn modelId="{E96EA11B-CBA5-43A8-A2DE-B1245160A95B}" type="presParOf" srcId="{5B795953-2DAF-438C-B165-5ECB2C8BADF4}" destId="{DCC980CA-4F49-4FEE-A52D-9D8821C89525}" srcOrd="0" destOrd="0" presId="urn:microsoft.com/office/officeart/2008/layout/LinedList"/>
    <dgm:cxn modelId="{7AA70CBC-3F89-4437-8BC9-76751444AB00}" type="presParOf" srcId="{5B795953-2DAF-438C-B165-5ECB2C8BADF4}" destId="{6AC6E0CC-630E-4D15-A79D-7BC2C8FD24A8}" srcOrd="1" destOrd="0" presId="urn:microsoft.com/office/officeart/2008/layout/LinedList"/>
    <dgm:cxn modelId="{564BA540-4904-45B4-BDB0-0DC80A6BA6CC}" type="presParOf" srcId="{1A94A580-9FE3-444B-994D-047BD3B93DD2}" destId="{ACEDA313-84A8-4541-B172-EDD3F5C67F65}" srcOrd="2" destOrd="0" presId="urn:microsoft.com/office/officeart/2008/layout/LinedList"/>
    <dgm:cxn modelId="{CE4377E3-AE67-4A24-9F13-48063D9B9BC6}" type="presParOf" srcId="{1A94A580-9FE3-444B-994D-047BD3B93DD2}" destId="{375157ED-2AD2-480B-A22D-E1B924BBFE75}" srcOrd="3" destOrd="0" presId="urn:microsoft.com/office/officeart/2008/layout/LinedList"/>
    <dgm:cxn modelId="{9216388C-2AA0-4F40-9F49-146C7F8AEA32}" type="presParOf" srcId="{375157ED-2AD2-480B-A22D-E1B924BBFE75}" destId="{999464C3-369F-42DF-B3FC-ABC4576275FB}" srcOrd="0" destOrd="0" presId="urn:microsoft.com/office/officeart/2008/layout/LinedList"/>
    <dgm:cxn modelId="{730F0ADE-8054-40E7-B456-3F4A58910889}" type="presParOf" srcId="{375157ED-2AD2-480B-A22D-E1B924BBFE75}" destId="{C771567C-CFD3-4646-94CC-6109DDE65ACF}" srcOrd="1" destOrd="0" presId="urn:microsoft.com/office/officeart/2008/layout/LinedList"/>
    <dgm:cxn modelId="{CBC5CE4A-F247-4E2C-BD67-AEF52D71D8C8}" type="presParOf" srcId="{1A94A580-9FE3-444B-994D-047BD3B93DD2}" destId="{234DBBA2-28B2-4537-93B7-020DB5B15AC2}" srcOrd="4" destOrd="0" presId="urn:microsoft.com/office/officeart/2008/layout/LinedList"/>
    <dgm:cxn modelId="{50B52003-A716-4786-9300-7CA384920A62}" type="presParOf" srcId="{1A94A580-9FE3-444B-994D-047BD3B93DD2}" destId="{F2CB2E61-ECEF-4FAB-8567-D46CA35080A7}" srcOrd="5" destOrd="0" presId="urn:microsoft.com/office/officeart/2008/layout/LinedList"/>
    <dgm:cxn modelId="{BB636105-FC59-4646-8634-9E02358B0132}" type="presParOf" srcId="{F2CB2E61-ECEF-4FAB-8567-D46CA35080A7}" destId="{3E85E7C6-1B45-442F-B8AA-23BBB8A0CDD1}" srcOrd="0" destOrd="0" presId="urn:microsoft.com/office/officeart/2008/layout/LinedList"/>
    <dgm:cxn modelId="{CE22AF01-DA0B-46BE-9590-ABC8B590DD02}" type="presParOf" srcId="{F2CB2E61-ECEF-4FAB-8567-D46CA35080A7}" destId="{18436CA0-DAC2-4868-9F86-7118800DCB4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1B4D231-1F71-4AC7-A917-8B4CACD84B6E}" type="doc">
      <dgm:prSet loTypeId="urn:microsoft.com/office/officeart/2008/layout/LinedList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E2BAC145-B290-45B4-859A-A3D78A3F1BA3}">
      <dgm:prSet custT="1"/>
      <dgm:spPr/>
      <dgm:t>
        <a:bodyPr/>
        <a:lstStyle/>
        <a:p>
          <a:r>
            <a:rPr lang="zh-TW" sz="2800" baseline="0" dirty="0">
              <a:latin typeface="標楷體" panose="03000509000000000000" pitchFamily="65" charset="-120"/>
              <a:ea typeface="標楷體" panose="03000509000000000000" pitchFamily="65" charset="-120"/>
            </a:rPr>
            <a:t>雙重特殊需求學生若能獲得資優教育的服務，當有助於整體潛能的開發，否則將因兼具障礙而課程又乏挑戰性，容易成為教室中的客人！</a:t>
          </a:r>
          <a:endParaRPr lang="en-US" sz="28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4B74E5B3-E39E-432B-856D-47CA5A348325}" type="parTrans" cxnId="{139249FC-A012-4183-A399-4123EC0C6C6A}">
      <dgm:prSet/>
      <dgm:spPr/>
      <dgm:t>
        <a:bodyPr/>
        <a:lstStyle/>
        <a:p>
          <a:endParaRPr lang="en-US" sz="280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EA62833-31ED-4D4D-90D1-20143D13F9E0}" type="sibTrans" cxnId="{139249FC-A012-4183-A399-4123EC0C6C6A}">
      <dgm:prSet/>
      <dgm:spPr/>
      <dgm:t>
        <a:bodyPr/>
        <a:lstStyle/>
        <a:p>
          <a:endParaRPr lang="en-US" sz="280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A264E9F-3AFF-4F5B-A61E-3544152E37CA}">
      <dgm:prSet custT="1"/>
      <dgm:spPr/>
      <dgm:t>
        <a:bodyPr/>
        <a:lstStyle/>
        <a:p>
          <a:r>
            <a:rPr lang="zh-TW" sz="2800" baseline="0">
              <a:latin typeface="標楷體" panose="03000509000000000000" pitchFamily="65" charset="-120"/>
              <a:ea typeface="標楷體" panose="03000509000000000000" pitchFamily="65" charset="-120"/>
            </a:rPr>
            <a:t>結合優勢、補救弱勢，自信增強、事半功倍。</a:t>
          </a:r>
          <a:endParaRPr lang="en-US" sz="280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22B0625-71E5-4113-8125-353EF5DD1123}" type="parTrans" cxnId="{A760324D-9388-4998-9A6C-8957A69F33FD}">
      <dgm:prSet/>
      <dgm:spPr/>
      <dgm:t>
        <a:bodyPr/>
        <a:lstStyle/>
        <a:p>
          <a:endParaRPr lang="en-US" sz="280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1C38CD9-4AB2-43B7-A2DF-86AA7350C832}" type="sibTrans" cxnId="{A760324D-9388-4998-9A6C-8957A69F33FD}">
      <dgm:prSet/>
      <dgm:spPr/>
      <dgm:t>
        <a:bodyPr/>
        <a:lstStyle/>
        <a:p>
          <a:endParaRPr lang="en-US" sz="280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4F2753F-58BF-421D-8FA1-301C77DA7996}">
      <dgm:prSet custT="1"/>
      <dgm:spPr/>
      <dgm:t>
        <a:bodyPr/>
        <a:lstStyle/>
        <a:p>
          <a:r>
            <a:rPr lang="zh-TW" sz="2800" baseline="0">
              <a:latin typeface="標楷體" panose="03000509000000000000" pitchFamily="65" charset="-120"/>
              <a:ea typeface="標楷體" panose="03000509000000000000" pitchFamily="65" charset="-120"/>
            </a:rPr>
            <a:t>教育單位對於此類學生的發掘與輔導當持續努力、善加宣導，以讓雙重特教需求學生得到適切的教育服務！</a:t>
          </a:r>
          <a:endParaRPr lang="en-US" sz="280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FD0979B-7580-495F-BBD0-0DA1A982038E}" type="parTrans" cxnId="{0FBD1733-8009-4890-B29D-4D5A3C02AB67}">
      <dgm:prSet/>
      <dgm:spPr/>
      <dgm:t>
        <a:bodyPr/>
        <a:lstStyle/>
        <a:p>
          <a:endParaRPr lang="en-US" sz="280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0A2D4CA-8DD8-43F7-AD08-31E2D7643771}" type="sibTrans" cxnId="{0FBD1733-8009-4890-B29D-4D5A3C02AB67}">
      <dgm:prSet/>
      <dgm:spPr/>
      <dgm:t>
        <a:bodyPr/>
        <a:lstStyle/>
        <a:p>
          <a:endParaRPr lang="en-US" sz="280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DD80B9E-6C65-4ACB-AF8C-59C8654ED87A}" type="pres">
      <dgm:prSet presAssocID="{61B4D231-1F71-4AC7-A917-8B4CACD84B6E}" presName="vert0" presStyleCnt="0">
        <dgm:presLayoutVars>
          <dgm:dir/>
          <dgm:animOne val="branch"/>
          <dgm:animLvl val="lvl"/>
        </dgm:presLayoutVars>
      </dgm:prSet>
      <dgm:spPr/>
    </dgm:pt>
    <dgm:pt modelId="{C9983CCA-20C5-4620-9EB5-3B440107D0B4}" type="pres">
      <dgm:prSet presAssocID="{E2BAC145-B290-45B4-859A-A3D78A3F1BA3}" presName="thickLine" presStyleLbl="alignNode1" presStyleIdx="0" presStyleCnt="3"/>
      <dgm:spPr/>
    </dgm:pt>
    <dgm:pt modelId="{87DFAE40-59DF-487D-B9F0-8613DDFA4F39}" type="pres">
      <dgm:prSet presAssocID="{E2BAC145-B290-45B4-859A-A3D78A3F1BA3}" presName="horz1" presStyleCnt="0"/>
      <dgm:spPr/>
    </dgm:pt>
    <dgm:pt modelId="{E685EFDA-234C-4DA0-89CC-1BABFF251B43}" type="pres">
      <dgm:prSet presAssocID="{E2BAC145-B290-45B4-859A-A3D78A3F1BA3}" presName="tx1" presStyleLbl="revTx" presStyleIdx="0" presStyleCnt="3"/>
      <dgm:spPr/>
    </dgm:pt>
    <dgm:pt modelId="{B0E90BFF-A09C-45DD-874C-C7B589BFCEF9}" type="pres">
      <dgm:prSet presAssocID="{E2BAC145-B290-45B4-859A-A3D78A3F1BA3}" presName="vert1" presStyleCnt="0"/>
      <dgm:spPr/>
    </dgm:pt>
    <dgm:pt modelId="{086C8F8F-4E4B-4F75-A9B1-34743C18BBB7}" type="pres">
      <dgm:prSet presAssocID="{AA264E9F-3AFF-4F5B-A61E-3544152E37CA}" presName="thickLine" presStyleLbl="alignNode1" presStyleIdx="1" presStyleCnt="3"/>
      <dgm:spPr/>
    </dgm:pt>
    <dgm:pt modelId="{65AFAB4F-15EC-48D1-A641-9687BA0E3724}" type="pres">
      <dgm:prSet presAssocID="{AA264E9F-3AFF-4F5B-A61E-3544152E37CA}" presName="horz1" presStyleCnt="0"/>
      <dgm:spPr/>
    </dgm:pt>
    <dgm:pt modelId="{99EB6A34-38AE-4456-B923-D441281FF3A6}" type="pres">
      <dgm:prSet presAssocID="{AA264E9F-3AFF-4F5B-A61E-3544152E37CA}" presName="tx1" presStyleLbl="revTx" presStyleIdx="1" presStyleCnt="3"/>
      <dgm:spPr/>
    </dgm:pt>
    <dgm:pt modelId="{440FD850-C4B3-44EC-9EAA-83F15D1F2FB7}" type="pres">
      <dgm:prSet presAssocID="{AA264E9F-3AFF-4F5B-A61E-3544152E37CA}" presName="vert1" presStyleCnt="0"/>
      <dgm:spPr/>
    </dgm:pt>
    <dgm:pt modelId="{5BD335D7-C2DE-4C5D-8C3D-E5F6BE6FAC5D}" type="pres">
      <dgm:prSet presAssocID="{54F2753F-58BF-421D-8FA1-301C77DA7996}" presName="thickLine" presStyleLbl="alignNode1" presStyleIdx="2" presStyleCnt="3" custLinFactNeighborX="-68" custLinFactNeighborY="-31784"/>
      <dgm:spPr/>
    </dgm:pt>
    <dgm:pt modelId="{5C466A26-E838-4B00-8F01-CEB942129696}" type="pres">
      <dgm:prSet presAssocID="{54F2753F-58BF-421D-8FA1-301C77DA7996}" presName="horz1" presStyleCnt="0"/>
      <dgm:spPr/>
    </dgm:pt>
    <dgm:pt modelId="{9764D580-73E7-4966-BC9D-E333B8E13331}" type="pres">
      <dgm:prSet presAssocID="{54F2753F-58BF-421D-8FA1-301C77DA7996}" presName="tx1" presStyleLbl="revTx" presStyleIdx="2" presStyleCnt="3"/>
      <dgm:spPr/>
    </dgm:pt>
    <dgm:pt modelId="{BABAAB94-0A92-4F07-9781-AB1E87E77D3B}" type="pres">
      <dgm:prSet presAssocID="{54F2753F-58BF-421D-8FA1-301C77DA7996}" presName="vert1" presStyleCnt="0"/>
      <dgm:spPr/>
    </dgm:pt>
  </dgm:ptLst>
  <dgm:cxnLst>
    <dgm:cxn modelId="{1410A002-ECDF-4E4C-97AD-3B22DF1BE1D6}" type="presOf" srcId="{61B4D231-1F71-4AC7-A917-8B4CACD84B6E}" destId="{1DD80B9E-6C65-4ACB-AF8C-59C8654ED87A}" srcOrd="0" destOrd="0" presId="urn:microsoft.com/office/officeart/2008/layout/LinedList"/>
    <dgm:cxn modelId="{BDD44C0A-14DD-4A79-8BBF-6D4159D8B7DC}" type="presOf" srcId="{E2BAC145-B290-45B4-859A-A3D78A3F1BA3}" destId="{E685EFDA-234C-4DA0-89CC-1BABFF251B43}" srcOrd="0" destOrd="0" presId="urn:microsoft.com/office/officeart/2008/layout/LinedList"/>
    <dgm:cxn modelId="{0FBD1733-8009-4890-B29D-4D5A3C02AB67}" srcId="{61B4D231-1F71-4AC7-A917-8B4CACD84B6E}" destId="{54F2753F-58BF-421D-8FA1-301C77DA7996}" srcOrd="2" destOrd="0" parTransId="{8FD0979B-7580-495F-BBD0-0DA1A982038E}" sibTransId="{10A2D4CA-8DD8-43F7-AD08-31E2D7643771}"/>
    <dgm:cxn modelId="{A760324D-9388-4998-9A6C-8957A69F33FD}" srcId="{61B4D231-1F71-4AC7-A917-8B4CACD84B6E}" destId="{AA264E9F-3AFF-4F5B-A61E-3544152E37CA}" srcOrd="1" destOrd="0" parTransId="{822B0625-71E5-4113-8125-353EF5DD1123}" sibTransId="{91C38CD9-4AB2-43B7-A2DF-86AA7350C832}"/>
    <dgm:cxn modelId="{E7E619A3-93AF-434C-AFBF-6429DBC8F72C}" type="presOf" srcId="{54F2753F-58BF-421D-8FA1-301C77DA7996}" destId="{9764D580-73E7-4966-BC9D-E333B8E13331}" srcOrd="0" destOrd="0" presId="urn:microsoft.com/office/officeart/2008/layout/LinedList"/>
    <dgm:cxn modelId="{88587EB2-8087-4288-BD58-207CE475192D}" type="presOf" srcId="{AA264E9F-3AFF-4F5B-A61E-3544152E37CA}" destId="{99EB6A34-38AE-4456-B923-D441281FF3A6}" srcOrd="0" destOrd="0" presId="urn:microsoft.com/office/officeart/2008/layout/LinedList"/>
    <dgm:cxn modelId="{139249FC-A012-4183-A399-4123EC0C6C6A}" srcId="{61B4D231-1F71-4AC7-A917-8B4CACD84B6E}" destId="{E2BAC145-B290-45B4-859A-A3D78A3F1BA3}" srcOrd="0" destOrd="0" parTransId="{4B74E5B3-E39E-432B-856D-47CA5A348325}" sibTransId="{EEA62833-31ED-4D4D-90D1-20143D13F9E0}"/>
    <dgm:cxn modelId="{CF9CA4A4-0A05-4671-83B4-7B7A36D24996}" type="presParOf" srcId="{1DD80B9E-6C65-4ACB-AF8C-59C8654ED87A}" destId="{C9983CCA-20C5-4620-9EB5-3B440107D0B4}" srcOrd="0" destOrd="0" presId="urn:microsoft.com/office/officeart/2008/layout/LinedList"/>
    <dgm:cxn modelId="{5B68348C-51C5-4DD4-A080-D99389114C2B}" type="presParOf" srcId="{1DD80B9E-6C65-4ACB-AF8C-59C8654ED87A}" destId="{87DFAE40-59DF-487D-B9F0-8613DDFA4F39}" srcOrd="1" destOrd="0" presId="urn:microsoft.com/office/officeart/2008/layout/LinedList"/>
    <dgm:cxn modelId="{1DA1C8A5-83EC-40FD-9698-5846DA038C88}" type="presParOf" srcId="{87DFAE40-59DF-487D-B9F0-8613DDFA4F39}" destId="{E685EFDA-234C-4DA0-89CC-1BABFF251B43}" srcOrd="0" destOrd="0" presId="urn:microsoft.com/office/officeart/2008/layout/LinedList"/>
    <dgm:cxn modelId="{857D83E8-C032-4563-BC27-539019EFF96D}" type="presParOf" srcId="{87DFAE40-59DF-487D-B9F0-8613DDFA4F39}" destId="{B0E90BFF-A09C-45DD-874C-C7B589BFCEF9}" srcOrd="1" destOrd="0" presId="urn:microsoft.com/office/officeart/2008/layout/LinedList"/>
    <dgm:cxn modelId="{27C5E48B-2783-4A3C-A553-D2E061063131}" type="presParOf" srcId="{1DD80B9E-6C65-4ACB-AF8C-59C8654ED87A}" destId="{086C8F8F-4E4B-4F75-A9B1-34743C18BBB7}" srcOrd="2" destOrd="0" presId="urn:microsoft.com/office/officeart/2008/layout/LinedList"/>
    <dgm:cxn modelId="{B1F8079D-394C-4660-9202-07E431A4ED48}" type="presParOf" srcId="{1DD80B9E-6C65-4ACB-AF8C-59C8654ED87A}" destId="{65AFAB4F-15EC-48D1-A641-9687BA0E3724}" srcOrd="3" destOrd="0" presId="urn:microsoft.com/office/officeart/2008/layout/LinedList"/>
    <dgm:cxn modelId="{2A05E14C-FFDD-4145-9CA0-F33313995D87}" type="presParOf" srcId="{65AFAB4F-15EC-48D1-A641-9687BA0E3724}" destId="{99EB6A34-38AE-4456-B923-D441281FF3A6}" srcOrd="0" destOrd="0" presId="urn:microsoft.com/office/officeart/2008/layout/LinedList"/>
    <dgm:cxn modelId="{EEBD50F5-3B99-4E8F-A373-A95E8C184C14}" type="presParOf" srcId="{65AFAB4F-15EC-48D1-A641-9687BA0E3724}" destId="{440FD850-C4B3-44EC-9EAA-83F15D1F2FB7}" srcOrd="1" destOrd="0" presId="urn:microsoft.com/office/officeart/2008/layout/LinedList"/>
    <dgm:cxn modelId="{5F7B54DD-5DCB-469D-8D9B-378CB4995EEB}" type="presParOf" srcId="{1DD80B9E-6C65-4ACB-AF8C-59C8654ED87A}" destId="{5BD335D7-C2DE-4C5D-8C3D-E5F6BE6FAC5D}" srcOrd="4" destOrd="0" presId="urn:microsoft.com/office/officeart/2008/layout/LinedList"/>
    <dgm:cxn modelId="{CB6564CF-2D6B-48A4-92E2-5D5026A0C80E}" type="presParOf" srcId="{1DD80B9E-6C65-4ACB-AF8C-59C8654ED87A}" destId="{5C466A26-E838-4B00-8F01-CEB942129696}" srcOrd="5" destOrd="0" presId="urn:microsoft.com/office/officeart/2008/layout/LinedList"/>
    <dgm:cxn modelId="{62257173-0B03-4AB4-BFFB-697EE91AFB0E}" type="presParOf" srcId="{5C466A26-E838-4B00-8F01-CEB942129696}" destId="{9764D580-73E7-4966-BC9D-E333B8E13331}" srcOrd="0" destOrd="0" presId="urn:microsoft.com/office/officeart/2008/layout/LinedList"/>
    <dgm:cxn modelId="{4DE83431-853F-4523-8074-3152C4C70527}" type="presParOf" srcId="{5C466A26-E838-4B00-8F01-CEB942129696}" destId="{BABAAB94-0A92-4F07-9781-AB1E87E77D3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A35A164-2A5A-4C8E-8A02-0775E3A7744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659DD28-4E1F-4783-93CB-80DBF89F7309}">
      <dgm:prSet/>
      <dgm:spPr/>
      <dgm:t>
        <a:bodyPr/>
        <a:lstStyle/>
        <a:p>
          <a:r>
            <a:rPr lang="zh-TW"/>
            <a:t>個案領有重度自閉症患者手冊，伴隨妥瑞。</a:t>
          </a:r>
          <a:endParaRPr lang="en-US"/>
        </a:p>
      </dgm:t>
    </dgm:pt>
    <dgm:pt modelId="{76D62CE4-892F-4B8D-86E5-104EF39911BE}" type="parTrans" cxnId="{DEB5D0B3-2B5F-4E0A-8180-FA12F8540265}">
      <dgm:prSet/>
      <dgm:spPr/>
      <dgm:t>
        <a:bodyPr/>
        <a:lstStyle/>
        <a:p>
          <a:endParaRPr lang="en-US"/>
        </a:p>
      </dgm:t>
    </dgm:pt>
    <dgm:pt modelId="{2481CA8E-6FDD-403A-A31D-A910D79A461D}" type="sibTrans" cxnId="{DEB5D0B3-2B5F-4E0A-8180-FA12F8540265}">
      <dgm:prSet/>
      <dgm:spPr/>
      <dgm:t>
        <a:bodyPr/>
        <a:lstStyle/>
        <a:p>
          <a:endParaRPr lang="en-US"/>
        </a:p>
      </dgm:t>
    </dgm:pt>
    <dgm:pt modelId="{278E1017-CC8D-436D-B2B7-D03C1D6E70A2}">
      <dgm:prSet/>
      <dgm:spPr/>
      <dgm:t>
        <a:bodyPr/>
        <a:lstStyle/>
        <a:p>
          <a:r>
            <a:rPr lang="zh-TW"/>
            <a:t>國小就讀集中式特教班六年。</a:t>
          </a:r>
          <a:endParaRPr lang="en-US"/>
        </a:p>
      </dgm:t>
    </dgm:pt>
    <dgm:pt modelId="{D6A96F44-57C5-4264-9153-36786D920CBE}" type="parTrans" cxnId="{766849CC-3F4F-4AA2-AE1E-E658A536FA4C}">
      <dgm:prSet/>
      <dgm:spPr/>
      <dgm:t>
        <a:bodyPr/>
        <a:lstStyle/>
        <a:p>
          <a:endParaRPr lang="en-US"/>
        </a:p>
      </dgm:t>
    </dgm:pt>
    <dgm:pt modelId="{7CC91F76-120A-4DF1-9BB3-8DCF012AE84A}" type="sibTrans" cxnId="{766849CC-3F4F-4AA2-AE1E-E658A536FA4C}">
      <dgm:prSet/>
      <dgm:spPr/>
      <dgm:t>
        <a:bodyPr/>
        <a:lstStyle/>
        <a:p>
          <a:endParaRPr lang="en-US"/>
        </a:p>
      </dgm:t>
    </dgm:pt>
    <dgm:pt modelId="{C856341F-AEE2-4D0F-A141-FCAE28DA171C}">
      <dgm:prSet/>
      <dgm:spPr/>
      <dgm:t>
        <a:bodyPr/>
        <a:lstStyle/>
        <a:p>
          <a:r>
            <a:rPr lang="zh-TW"/>
            <a:t>近乎無口語能力，小學三年級開始學習打字溝通，但能透過打字方式展現其國語文資優潛質。</a:t>
          </a:r>
          <a:endParaRPr lang="en-US"/>
        </a:p>
      </dgm:t>
    </dgm:pt>
    <dgm:pt modelId="{59988D1A-AECD-4C82-81DC-F0F35BAEA9FB}" type="parTrans" cxnId="{6942C240-B121-4D55-B02C-0B8F10921BA7}">
      <dgm:prSet/>
      <dgm:spPr/>
      <dgm:t>
        <a:bodyPr/>
        <a:lstStyle/>
        <a:p>
          <a:endParaRPr lang="en-US"/>
        </a:p>
      </dgm:t>
    </dgm:pt>
    <dgm:pt modelId="{3DC81B4B-9116-4356-8E9B-3249E49FD8B7}" type="sibTrans" cxnId="{6942C240-B121-4D55-B02C-0B8F10921BA7}">
      <dgm:prSet/>
      <dgm:spPr/>
      <dgm:t>
        <a:bodyPr/>
        <a:lstStyle/>
        <a:p>
          <a:endParaRPr lang="en-US"/>
        </a:p>
      </dgm:t>
    </dgm:pt>
    <dgm:pt modelId="{60ED4C41-E673-4222-BFC0-9FE5ABA40BF4}">
      <dgm:prSet/>
      <dgm:spPr/>
      <dgm:t>
        <a:bodyPr/>
        <a:lstStyle/>
        <a:p>
          <a:r>
            <a:rPr lang="zh-TW"/>
            <a:t>魏氏智力測驗第四版顯示智力優異。</a:t>
          </a:r>
          <a:r>
            <a:rPr lang="en-US"/>
            <a:t>VCI=157</a:t>
          </a:r>
          <a:r>
            <a:rPr lang="zh-TW"/>
            <a:t>，</a:t>
          </a:r>
          <a:r>
            <a:rPr lang="en-US"/>
            <a:t>PRI=148</a:t>
          </a:r>
          <a:r>
            <a:rPr lang="zh-TW"/>
            <a:t>，</a:t>
          </a:r>
          <a:r>
            <a:rPr lang="en-US"/>
            <a:t>WMI=150</a:t>
          </a:r>
        </a:p>
      </dgm:t>
    </dgm:pt>
    <dgm:pt modelId="{931938E6-E954-4487-A8B4-1BFEDBC88BDE}" type="parTrans" cxnId="{270F0043-E3CF-441B-8146-29F93BFFD813}">
      <dgm:prSet/>
      <dgm:spPr/>
      <dgm:t>
        <a:bodyPr/>
        <a:lstStyle/>
        <a:p>
          <a:endParaRPr lang="en-US"/>
        </a:p>
      </dgm:t>
    </dgm:pt>
    <dgm:pt modelId="{0A1AB7CB-C868-4E4A-97AB-67C7ABD6E41E}" type="sibTrans" cxnId="{270F0043-E3CF-441B-8146-29F93BFFD813}">
      <dgm:prSet/>
      <dgm:spPr/>
      <dgm:t>
        <a:bodyPr/>
        <a:lstStyle/>
        <a:p>
          <a:endParaRPr lang="en-US"/>
        </a:p>
      </dgm:t>
    </dgm:pt>
    <dgm:pt modelId="{C406A905-2B2B-40C9-9A98-4E4725FBE0C3}">
      <dgm:prSet/>
      <dgm:spPr/>
      <dgm:t>
        <a:bodyPr/>
        <a:lstStyle/>
        <a:p>
          <a:r>
            <a:rPr lang="zh-TW"/>
            <a:t>導師發現語文表現尤為突出，閱讀與寫作能力顯著優於同齡學生。</a:t>
          </a:r>
          <a:endParaRPr lang="en-US"/>
        </a:p>
      </dgm:t>
    </dgm:pt>
    <dgm:pt modelId="{84E476DD-45F2-4837-9813-08A950AB51E2}" type="parTrans" cxnId="{5E8F681A-4846-4A0A-B91D-320BE516B2F9}">
      <dgm:prSet/>
      <dgm:spPr/>
      <dgm:t>
        <a:bodyPr/>
        <a:lstStyle/>
        <a:p>
          <a:endParaRPr lang="en-US"/>
        </a:p>
      </dgm:t>
    </dgm:pt>
    <dgm:pt modelId="{83684F25-681C-45A2-9525-CD270F3FC934}" type="sibTrans" cxnId="{5E8F681A-4846-4A0A-B91D-320BE516B2F9}">
      <dgm:prSet/>
      <dgm:spPr/>
      <dgm:t>
        <a:bodyPr/>
        <a:lstStyle/>
        <a:p>
          <a:endParaRPr lang="en-US"/>
        </a:p>
      </dgm:t>
    </dgm:pt>
    <dgm:pt modelId="{732EF045-3295-45B6-8A35-9C89526C8CAD}" type="pres">
      <dgm:prSet presAssocID="{3A35A164-2A5A-4C8E-8A02-0775E3A7744D}" presName="linear" presStyleCnt="0">
        <dgm:presLayoutVars>
          <dgm:animLvl val="lvl"/>
          <dgm:resizeHandles val="exact"/>
        </dgm:presLayoutVars>
      </dgm:prSet>
      <dgm:spPr/>
    </dgm:pt>
    <dgm:pt modelId="{F2989A21-A028-400A-97CA-840EB85D9172}" type="pres">
      <dgm:prSet presAssocID="{6659DD28-4E1F-4783-93CB-80DBF89F7309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4EE8580A-E119-4CF7-838F-9FE052E94164}" type="pres">
      <dgm:prSet presAssocID="{2481CA8E-6FDD-403A-A31D-A910D79A461D}" presName="spacer" presStyleCnt="0"/>
      <dgm:spPr/>
    </dgm:pt>
    <dgm:pt modelId="{B5BE94AF-8954-497B-B72E-DFAE5D0E839C}" type="pres">
      <dgm:prSet presAssocID="{278E1017-CC8D-436D-B2B7-D03C1D6E70A2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1D7178B1-196A-430B-B591-FF114A985773}" type="pres">
      <dgm:prSet presAssocID="{7CC91F76-120A-4DF1-9BB3-8DCF012AE84A}" presName="spacer" presStyleCnt="0"/>
      <dgm:spPr/>
    </dgm:pt>
    <dgm:pt modelId="{E29494E7-A5FD-4F54-ACCA-F69CF1A0929F}" type="pres">
      <dgm:prSet presAssocID="{C856341F-AEE2-4D0F-A141-FCAE28DA171C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A301ED08-D4BE-4FCE-85DA-8B63F3610DD3}" type="pres">
      <dgm:prSet presAssocID="{3DC81B4B-9116-4356-8E9B-3249E49FD8B7}" presName="spacer" presStyleCnt="0"/>
      <dgm:spPr/>
    </dgm:pt>
    <dgm:pt modelId="{018BD121-6C86-494C-8665-60D8EDBDE3BF}" type="pres">
      <dgm:prSet presAssocID="{60ED4C41-E673-4222-BFC0-9FE5ABA40BF4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A395D84D-7527-4D79-884F-CA00D43B3193}" type="pres">
      <dgm:prSet presAssocID="{0A1AB7CB-C868-4E4A-97AB-67C7ABD6E41E}" presName="spacer" presStyleCnt="0"/>
      <dgm:spPr/>
    </dgm:pt>
    <dgm:pt modelId="{3B0BDCED-3284-47DD-937B-7BB397956434}" type="pres">
      <dgm:prSet presAssocID="{C406A905-2B2B-40C9-9A98-4E4725FBE0C3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CB1BC600-1D77-4FE5-8533-3C9ED487DDA5}" type="presOf" srcId="{60ED4C41-E673-4222-BFC0-9FE5ABA40BF4}" destId="{018BD121-6C86-494C-8665-60D8EDBDE3BF}" srcOrd="0" destOrd="0" presId="urn:microsoft.com/office/officeart/2005/8/layout/vList2"/>
    <dgm:cxn modelId="{5E8F681A-4846-4A0A-B91D-320BE516B2F9}" srcId="{3A35A164-2A5A-4C8E-8A02-0775E3A7744D}" destId="{C406A905-2B2B-40C9-9A98-4E4725FBE0C3}" srcOrd="4" destOrd="0" parTransId="{84E476DD-45F2-4837-9813-08A950AB51E2}" sibTransId="{83684F25-681C-45A2-9525-CD270F3FC934}"/>
    <dgm:cxn modelId="{E53A2D38-B359-491F-9D16-C7EC07E2A486}" type="presOf" srcId="{C406A905-2B2B-40C9-9A98-4E4725FBE0C3}" destId="{3B0BDCED-3284-47DD-937B-7BB397956434}" srcOrd="0" destOrd="0" presId="urn:microsoft.com/office/officeart/2005/8/layout/vList2"/>
    <dgm:cxn modelId="{6942C240-B121-4D55-B02C-0B8F10921BA7}" srcId="{3A35A164-2A5A-4C8E-8A02-0775E3A7744D}" destId="{C856341F-AEE2-4D0F-A141-FCAE28DA171C}" srcOrd="2" destOrd="0" parTransId="{59988D1A-AECD-4C82-81DC-F0F35BAEA9FB}" sibTransId="{3DC81B4B-9116-4356-8E9B-3249E49FD8B7}"/>
    <dgm:cxn modelId="{270F0043-E3CF-441B-8146-29F93BFFD813}" srcId="{3A35A164-2A5A-4C8E-8A02-0775E3A7744D}" destId="{60ED4C41-E673-4222-BFC0-9FE5ABA40BF4}" srcOrd="3" destOrd="0" parTransId="{931938E6-E954-4487-A8B4-1BFEDBC88BDE}" sibTransId="{0A1AB7CB-C868-4E4A-97AB-67C7ABD6E41E}"/>
    <dgm:cxn modelId="{F9AC464A-6CEC-4714-9BA6-29FECBB20591}" type="presOf" srcId="{C856341F-AEE2-4D0F-A141-FCAE28DA171C}" destId="{E29494E7-A5FD-4F54-ACCA-F69CF1A0929F}" srcOrd="0" destOrd="0" presId="urn:microsoft.com/office/officeart/2005/8/layout/vList2"/>
    <dgm:cxn modelId="{9E0F517A-F58E-42B6-8665-83ED57335A17}" type="presOf" srcId="{278E1017-CC8D-436D-B2B7-D03C1D6E70A2}" destId="{B5BE94AF-8954-497B-B72E-DFAE5D0E839C}" srcOrd="0" destOrd="0" presId="urn:microsoft.com/office/officeart/2005/8/layout/vList2"/>
    <dgm:cxn modelId="{F821B089-6E8E-44FB-8E28-E2BDDCB2BF8A}" type="presOf" srcId="{3A35A164-2A5A-4C8E-8A02-0775E3A7744D}" destId="{732EF045-3295-45B6-8A35-9C89526C8CAD}" srcOrd="0" destOrd="0" presId="urn:microsoft.com/office/officeart/2005/8/layout/vList2"/>
    <dgm:cxn modelId="{38896D8F-18B3-4976-9137-B8F4A3B4044E}" type="presOf" srcId="{6659DD28-4E1F-4783-93CB-80DBF89F7309}" destId="{F2989A21-A028-400A-97CA-840EB85D9172}" srcOrd="0" destOrd="0" presId="urn:microsoft.com/office/officeart/2005/8/layout/vList2"/>
    <dgm:cxn modelId="{DEB5D0B3-2B5F-4E0A-8180-FA12F8540265}" srcId="{3A35A164-2A5A-4C8E-8A02-0775E3A7744D}" destId="{6659DD28-4E1F-4783-93CB-80DBF89F7309}" srcOrd="0" destOrd="0" parTransId="{76D62CE4-892F-4B8D-86E5-104EF39911BE}" sibTransId="{2481CA8E-6FDD-403A-A31D-A910D79A461D}"/>
    <dgm:cxn modelId="{766849CC-3F4F-4AA2-AE1E-E658A536FA4C}" srcId="{3A35A164-2A5A-4C8E-8A02-0775E3A7744D}" destId="{278E1017-CC8D-436D-B2B7-D03C1D6E70A2}" srcOrd="1" destOrd="0" parTransId="{D6A96F44-57C5-4264-9153-36786D920CBE}" sibTransId="{7CC91F76-120A-4DF1-9BB3-8DCF012AE84A}"/>
    <dgm:cxn modelId="{42CF9670-F60E-4D5A-BBC3-89C358928FF4}" type="presParOf" srcId="{732EF045-3295-45B6-8A35-9C89526C8CAD}" destId="{F2989A21-A028-400A-97CA-840EB85D9172}" srcOrd="0" destOrd="0" presId="urn:microsoft.com/office/officeart/2005/8/layout/vList2"/>
    <dgm:cxn modelId="{AC4A088F-1D2A-4C67-9544-874A4AF9B3AA}" type="presParOf" srcId="{732EF045-3295-45B6-8A35-9C89526C8CAD}" destId="{4EE8580A-E119-4CF7-838F-9FE052E94164}" srcOrd="1" destOrd="0" presId="urn:microsoft.com/office/officeart/2005/8/layout/vList2"/>
    <dgm:cxn modelId="{987EE8DC-DDCD-454B-A713-CE8909507643}" type="presParOf" srcId="{732EF045-3295-45B6-8A35-9C89526C8CAD}" destId="{B5BE94AF-8954-497B-B72E-DFAE5D0E839C}" srcOrd="2" destOrd="0" presId="urn:microsoft.com/office/officeart/2005/8/layout/vList2"/>
    <dgm:cxn modelId="{3B071241-1B4D-47FC-B70C-30027E2BC147}" type="presParOf" srcId="{732EF045-3295-45B6-8A35-9C89526C8CAD}" destId="{1D7178B1-196A-430B-B591-FF114A985773}" srcOrd="3" destOrd="0" presId="urn:microsoft.com/office/officeart/2005/8/layout/vList2"/>
    <dgm:cxn modelId="{09EDC6F2-82AE-4125-BE7A-81812E9D98F8}" type="presParOf" srcId="{732EF045-3295-45B6-8A35-9C89526C8CAD}" destId="{E29494E7-A5FD-4F54-ACCA-F69CF1A0929F}" srcOrd="4" destOrd="0" presId="urn:microsoft.com/office/officeart/2005/8/layout/vList2"/>
    <dgm:cxn modelId="{280ED588-D17D-42D0-BA7E-81A16B5B551B}" type="presParOf" srcId="{732EF045-3295-45B6-8A35-9C89526C8CAD}" destId="{A301ED08-D4BE-4FCE-85DA-8B63F3610DD3}" srcOrd="5" destOrd="0" presId="urn:microsoft.com/office/officeart/2005/8/layout/vList2"/>
    <dgm:cxn modelId="{2BF86DCF-BDFA-427D-8877-6FE843F926BE}" type="presParOf" srcId="{732EF045-3295-45B6-8A35-9C89526C8CAD}" destId="{018BD121-6C86-494C-8665-60D8EDBDE3BF}" srcOrd="6" destOrd="0" presId="urn:microsoft.com/office/officeart/2005/8/layout/vList2"/>
    <dgm:cxn modelId="{4E757CC4-BAEF-4930-B694-40C4688FE151}" type="presParOf" srcId="{732EF045-3295-45B6-8A35-9C89526C8CAD}" destId="{A395D84D-7527-4D79-884F-CA00D43B3193}" srcOrd="7" destOrd="0" presId="urn:microsoft.com/office/officeart/2005/8/layout/vList2"/>
    <dgm:cxn modelId="{3746F64C-A9B8-4198-93CD-088FA6528FF0}" type="presParOf" srcId="{732EF045-3295-45B6-8A35-9C89526C8CAD}" destId="{3B0BDCED-3284-47DD-937B-7BB397956434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DA0C03D-E3B5-4000-8B0B-3C65C83AEDE6}" type="doc">
      <dgm:prSet loTypeId="urn:microsoft.com/office/officeart/2005/8/layout/hierarchy6" loCatId="hierarchy" qsTypeId="urn:microsoft.com/office/officeart/2005/8/quickstyle/simple2" qsCatId="simple" csTypeId="urn:microsoft.com/office/officeart/2005/8/colors/colorful1#1" csCatId="colorful" phldr="1"/>
      <dgm:spPr/>
      <dgm:t>
        <a:bodyPr/>
        <a:lstStyle/>
        <a:p>
          <a:endParaRPr lang="zh-TW" altLang="en-US"/>
        </a:p>
      </dgm:t>
    </dgm:pt>
    <dgm:pt modelId="{3141A0EC-4CB1-4236-8546-23265892BD02}">
      <dgm:prSet phldrT="[文字]" custT="1"/>
      <dgm:spPr/>
      <dgm:t>
        <a:bodyPr/>
        <a:lstStyle/>
        <a:p>
          <a:r>
            <a:rPr lang="zh-TW" altLang="en-US" sz="2000" dirty="0"/>
            <a:t>資源資優合作</a:t>
          </a:r>
        </a:p>
      </dgm:t>
    </dgm:pt>
    <dgm:pt modelId="{6D047FE9-5D1D-467B-A822-627F434F63DC}" type="parTrans" cxnId="{E4FAB739-1A15-4D43-8CBD-CEEE6E2C0197}">
      <dgm:prSet/>
      <dgm:spPr/>
      <dgm:t>
        <a:bodyPr/>
        <a:lstStyle/>
        <a:p>
          <a:endParaRPr lang="zh-TW" altLang="en-US"/>
        </a:p>
      </dgm:t>
    </dgm:pt>
    <dgm:pt modelId="{2172C683-97A2-43F7-AC9C-D449D22E15F9}" type="sibTrans" cxnId="{E4FAB739-1A15-4D43-8CBD-CEEE6E2C0197}">
      <dgm:prSet/>
      <dgm:spPr/>
      <dgm:t>
        <a:bodyPr/>
        <a:lstStyle/>
        <a:p>
          <a:endParaRPr lang="zh-TW" altLang="en-US"/>
        </a:p>
      </dgm:t>
    </dgm:pt>
    <dgm:pt modelId="{8D6ACBDD-095D-4D2A-84CE-0FA37AE09406}" type="asst">
      <dgm:prSet phldrT="[文字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zh-TW" altLang="en-US" sz="2400" dirty="0"/>
            <a:t>資優班老師的方式</a:t>
          </a:r>
        </a:p>
      </dgm:t>
    </dgm:pt>
    <dgm:pt modelId="{664A6B2C-9177-474D-ADB5-5D34FEBBBAFB}" type="parTrans" cxnId="{A5F6B57C-3258-4A68-9A5A-4713841E7AAF}">
      <dgm:prSet/>
      <dgm:spPr/>
      <dgm:t>
        <a:bodyPr/>
        <a:lstStyle/>
        <a:p>
          <a:endParaRPr lang="zh-TW" altLang="en-US"/>
        </a:p>
      </dgm:t>
    </dgm:pt>
    <dgm:pt modelId="{B979255D-2CAE-4234-A8E8-5E57D44BFD39}" type="sibTrans" cxnId="{A5F6B57C-3258-4A68-9A5A-4713841E7AAF}">
      <dgm:prSet/>
      <dgm:spPr/>
      <dgm:t>
        <a:bodyPr/>
        <a:lstStyle/>
        <a:p>
          <a:endParaRPr lang="zh-TW" altLang="en-US"/>
        </a:p>
      </dgm:t>
    </dgm:pt>
    <dgm:pt modelId="{ED77421C-6875-49CC-B6ED-10CEFF9A417C}">
      <dgm:prSet phldrT="[文字]" custT="1"/>
      <dgm:spPr>
        <a:solidFill>
          <a:schemeClr val="accent1"/>
        </a:solidFill>
      </dgm:spPr>
      <dgm:t>
        <a:bodyPr/>
        <a:lstStyle/>
        <a:p>
          <a:r>
            <a:rPr lang="zh-TW" altLang="en-US" sz="2400" dirty="0"/>
            <a:t>資源班老師的方式</a:t>
          </a:r>
        </a:p>
      </dgm:t>
    </dgm:pt>
    <dgm:pt modelId="{17DE68B8-64EF-402B-805D-B7BFF847625D}" type="parTrans" cxnId="{0E1ACFE2-416E-4F7A-A43B-926716A95182}">
      <dgm:prSet/>
      <dgm:spPr/>
      <dgm:t>
        <a:bodyPr/>
        <a:lstStyle/>
        <a:p>
          <a:endParaRPr lang="zh-TW" altLang="en-US"/>
        </a:p>
      </dgm:t>
    </dgm:pt>
    <dgm:pt modelId="{1F7347F3-AED1-4E92-9957-4D63B01C747F}" type="sibTrans" cxnId="{0E1ACFE2-416E-4F7A-A43B-926716A95182}">
      <dgm:prSet/>
      <dgm:spPr/>
      <dgm:t>
        <a:bodyPr/>
        <a:lstStyle/>
        <a:p>
          <a:endParaRPr lang="zh-TW" altLang="en-US"/>
        </a:p>
      </dgm:t>
    </dgm:pt>
    <dgm:pt modelId="{EF6BCCCA-F00E-48F4-A41B-91E2FF5AEC74}" type="asst">
      <dgm:prSet phldrT="[文字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zh-TW" altLang="en-US" sz="1800" dirty="0"/>
            <a:t>太陽鳥老師：教學前，已經與資源班老師討論學生特質以及介入策略</a:t>
          </a:r>
        </a:p>
      </dgm:t>
    </dgm:pt>
    <dgm:pt modelId="{D0622BFE-649A-4D7E-828E-311A937077DA}" type="parTrans" cxnId="{C0DE05DB-6304-4684-B2AB-BE28C3257AD5}">
      <dgm:prSet/>
      <dgm:spPr/>
      <dgm:t>
        <a:bodyPr/>
        <a:lstStyle/>
        <a:p>
          <a:endParaRPr lang="zh-TW" altLang="en-US"/>
        </a:p>
      </dgm:t>
    </dgm:pt>
    <dgm:pt modelId="{1BA1F841-48F3-48BB-BCA0-320ED6F13311}" type="sibTrans" cxnId="{C0DE05DB-6304-4684-B2AB-BE28C3257AD5}">
      <dgm:prSet/>
      <dgm:spPr/>
      <dgm:t>
        <a:bodyPr/>
        <a:lstStyle/>
        <a:p>
          <a:endParaRPr lang="zh-TW" altLang="en-US"/>
        </a:p>
      </dgm:t>
    </dgm:pt>
    <dgm:pt modelId="{06BFF1E1-ADAB-463A-938E-E786407EC321}" type="asst">
      <dgm:prSet phldrT="[文字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zh-TW" altLang="en-US" sz="1800" dirty="0"/>
            <a:t>小草老師：實地接觸過程中，逐漸認同學生困難、調整要求</a:t>
          </a:r>
        </a:p>
      </dgm:t>
    </dgm:pt>
    <dgm:pt modelId="{92322185-44E2-46B5-BF09-1B1F4D266B45}" type="parTrans" cxnId="{2FB86F3E-D41D-4F45-A688-C527E3436BCC}">
      <dgm:prSet/>
      <dgm:spPr/>
      <dgm:t>
        <a:bodyPr/>
        <a:lstStyle/>
        <a:p>
          <a:endParaRPr lang="zh-TW" altLang="en-US"/>
        </a:p>
      </dgm:t>
    </dgm:pt>
    <dgm:pt modelId="{6CD18CE5-1960-408A-98E8-A3A8EEA00CB7}" type="sibTrans" cxnId="{2FB86F3E-D41D-4F45-A688-C527E3436BCC}">
      <dgm:prSet/>
      <dgm:spPr/>
      <dgm:t>
        <a:bodyPr/>
        <a:lstStyle/>
        <a:p>
          <a:endParaRPr lang="zh-TW" altLang="en-US"/>
        </a:p>
      </dgm:t>
    </dgm:pt>
    <dgm:pt modelId="{C5942B4B-C814-40F7-95E4-567E48CD29DE}">
      <dgm:prSet phldrT="[文字]" custT="1"/>
      <dgm:spPr>
        <a:solidFill>
          <a:schemeClr val="accent1"/>
        </a:solidFill>
      </dgm:spPr>
      <dgm:t>
        <a:bodyPr/>
        <a:lstStyle/>
        <a:p>
          <a:r>
            <a:rPr lang="en-US" altLang="zh-TW" sz="1600" u="none" strike="noStrike" dirty="0"/>
            <a:t>1.</a:t>
          </a:r>
          <a:r>
            <a:rPr lang="zh-TW" altLang="en-US" sz="1600" u="none" strike="noStrike" dirty="0"/>
            <a:t>生理、心裡、學業</a:t>
          </a:r>
          <a:r>
            <a:rPr lang="zh-TW" altLang="en-US" sz="1600" dirty="0"/>
            <a:t>三層次服務。</a:t>
          </a:r>
          <a:r>
            <a:rPr lang="en-US" altLang="zh-TW" sz="1600" dirty="0"/>
            <a:t>2.</a:t>
          </a:r>
          <a:r>
            <a:rPr lang="zh-TW" altLang="en-US" sz="1600" dirty="0"/>
            <a:t>藉由喜愛的學習內容來做讀寫訓練、社交訓練</a:t>
          </a:r>
        </a:p>
      </dgm:t>
    </dgm:pt>
    <dgm:pt modelId="{867B96E2-5BB8-4700-A58A-AFE1FBDBEA2D}" type="parTrans" cxnId="{2536ADF4-0EFE-45B5-90B6-90CEFB301063}">
      <dgm:prSet/>
      <dgm:spPr/>
      <dgm:t>
        <a:bodyPr/>
        <a:lstStyle/>
        <a:p>
          <a:endParaRPr lang="zh-TW" altLang="en-US"/>
        </a:p>
      </dgm:t>
    </dgm:pt>
    <dgm:pt modelId="{67BCDCAA-3491-4BE8-A7FD-0EE084AC34CE}" type="sibTrans" cxnId="{2536ADF4-0EFE-45B5-90B6-90CEFB301063}">
      <dgm:prSet/>
      <dgm:spPr/>
      <dgm:t>
        <a:bodyPr/>
        <a:lstStyle/>
        <a:p>
          <a:endParaRPr lang="zh-TW" altLang="en-US"/>
        </a:p>
      </dgm:t>
    </dgm:pt>
    <dgm:pt modelId="{987AF9A2-A139-4B58-BACC-1954E4ADD74E}" type="pres">
      <dgm:prSet presAssocID="{6DA0C03D-E3B5-4000-8B0B-3C65C83AEDE6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622674EC-2BC2-4908-B522-8B154FD60670}" type="pres">
      <dgm:prSet presAssocID="{6DA0C03D-E3B5-4000-8B0B-3C65C83AEDE6}" presName="hierFlow" presStyleCnt="0"/>
      <dgm:spPr/>
    </dgm:pt>
    <dgm:pt modelId="{17C013AE-C6E0-47FC-8355-982F8CD720BF}" type="pres">
      <dgm:prSet presAssocID="{6DA0C03D-E3B5-4000-8B0B-3C65C83AEDE6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92A6BC2C-B75D-4C6F-BABF-77BE96C7C65E}" type="pres">
      <dgm:prSet presAssocID="{3141A0EC-4CB1-4236-8546-23265892BD02}" presName="Name14" presStyleCnt="0"/>
      <dgm:spPr/>
    </dgm:pt>
    <dgm:pt modelId="{53023184-532A-4364-92A1-4EC728F6F981}" type="pres">
      <dgm:prSet presAssocID="{3141A0EC-4CB1-4236-8546-23265892BD02}" presName="level1Shape" presStyleLbl="node0" presStyleIdx="0" presStyleCnt="1">
        <dgm:presLayoutVars>
          <dgm:chPref val="3"/>
        </dgm:presLayoutVars>
      </dgm:prSet>
      <dgm:spPr/>
    </dgm:pt>
    <dgm:pt modelId="{B9DEA952-DBFD-40CB-8814-0020161C3254}" type="pres">
      <dgm:prSet presAssocID="{3141A0EC-4CB1-4236-8546-23265892BD02}" presName="hierChild2" presStyleCnt="0"/>
      <dgm:spPr/>
    </dgm:pt>
    <dgm:pt modelId="{CE169CB1-0AE5-4D39-B9F8-152D558C8AB3}" type="pres">
      <dgm:prSet presAssocID="{664A6B2C-9177-474D-ADB5-5D34FEBBBAFB}" presName="Name19" presStyleLbl="parChTrans1D2" presStyleIdx="0" presStyleCnt="2"/>
      <dgm:spPr/>
    </dgm:pt>
    <dgm:pt modelId="{043D198D-0F69-433A-8A4E-8971D862D3AD}" type="pres">
      <dgm:prSet presAssocID="{8D6ACBDD-095D-4D2A-84CE-0FA37AE09406}" presName="Name21" presStyleCnt="0"/>
      <dgm:spPr/>
    </dgm:pt>
    <dgm:pt modelId="{E0A85A2A-E5B0-4534-9D12-CF6081F8137C}" type="pres">
      <dgm:prSet presAssocID="{8D6ACBDD-095D-4D2A-84CE-0FA37AE09406}" presName="level2Shape" presStyleLbl="asst1" presStyleIdx="0" presStyleCnt="3"/>
      <dgm:spPr/>
    </dgm:pt>
    <dgm:pt modelId="{C2BC50BE-96FD-4CC4-BCA1-508CA6ED3F03}" type="pres">
      <dgm:prSet presAssocID="{8D6ACBDD-095D-4D2A-84CE-0FA37AE09406}" presName="hierChild3" presStyleCnt="0"/>
      <dgm:spPr/>
    </dgm:pt>
    <dgm:pt modelId="{E4051324-5D5B-4914-9AA3-D748954AD349}" type="pres">
      <dgm:prSet presAssocID="{D0622BFE-649A-4D7E-828E-311A937077DA}" presName="Name19" presStyleLbl="parChTrans1D3" presStyleIdx="0" presStyleCnt="3"/>
      <dgm:spPr/>
    </dgm:pt>
    <dgm:pt modelId="{B38F4554-CFEF-4B1A-9519-41FD1F9D3408}" type="pres">
      <dgm:prSet presAssocID="{EF6BCCCA-F00E-48F4-A41B-91E2FF5AEC74}" presName="Name21" presStyleCnt="0"/>
      <dgm:spPr/>
    </dgm:pt>
    <dgm:pt modelId="{E45115C9-F95E-4789-A465-BD6FB3F87CC2}" type="pres">
      <dgm:prSet presAssocID="{EF6BCCCA-F00E-48F4-A41B-91E2FF5AEC74}" presName="level2Shape" presStyleLbl="asst1" presStyleIdx="1" presStyleCnt="3" custScaleX="155738"/>
      <dgm:spPr/>
    </dgm:pt>
    <dgm:pt modelId="{979D3B62-D2DF-453F-BA1D-B841A9FEEC4A}" type="pres">
      <dgm:prSet presAssocID="{EF6BCCCA-F00E-48F4-A41B-91E2FF5AEC74}" presName="hierChild3" presStyleCnt="0"/>
      <dgm:spPr/>
    </dgm:pt>
    <dgm:pt modelId="{E9814AB7-A950-4CE1-8677-640AE755AEB5}" type="pres">
      <dgm:prSet presAssocID="{92322185-44E2-46B5-BF09-1B1F4D266B45}" presName="Name19" presStyleLbl="parChTrans1D3" presStyleIdx="1" presStyleCnt="3"/>
      <dgm:spPr/>
    </dgm:pt>
    <dgm:pt modelId="{BD98A3CF-6528-44F3-BA7C-8E392B7ECD70}" type="pres">
      <dgm:prSet presAssocID="{06BFF1E1-ADAB-463A-938E-E786407EC321}" presName="Name21" presStyleCnt="0"/>
      <dgm:spPr/>
    </dgm:pt>
    <dgm:pt modelId="{F661C221-489C-4621-902B-7484E5B87C90}" type="pres">
      <dgm:prSet presAssocID="{06BFF1E1-ADAB-463A-938E-E786407EC321}" presName="level2Shape" presStyleLbl="asst1" presStyleIdx="2" presStyleCnt="3" custScaleX="139713"/>
      <dgm:spPr/>
    </dgm:pt>
    <dgm:pt modelId="{D13FA66E-FACC-4AE7-BCB6-9221C3CD80C2}" type="pres">
      <dgm:prSet presAssocID="{06BFF1E1-ADAB-463A-938E-E786407EC321}" presName="hierChild3" presStyleCnt="0"/>
      <dgm:spPr/>
    </dgm:pt>
    <dgm:pt modelId="{131C31C5-4E31-4407-887F-AE19512D76DE}" type="pres">
      <dgm:prSet presAssocID="{17DE68B8-64EF-402B-805D-B7BFF847625D}" presName="Name19" presStyleLbl="parChTrans1D2" presStyleIdx="1" presStyleCnt="2"/>
      <dgm:spPr/>
    </dgm:pt>
    <dgm:pt modelId="{3D65EA27-E6EC-4F84-9941-1766D11172B8}" type="pres">
      <dgm:prSet presAssocID="{ED77421C-6875-49CC-B6ED-10CEFF9A417C}" presName="Name21" presStyleCnt="0"/>
      <dgm:spPr/>
    </dgm:pt>
    <dgm:pt modelId="{587EB6BC-E7ED-44CE-8B47-87FD7F18BD3A}" type="pres">
      <dgm:prSet presAssocID="{ED77421C-6875-49CC-B6ED-10CEFF9A417C}" presName="level2Shape" presStyleLbl="node2" presStyleIdx="0" presStyleCnt="1"/>
      <dgm:spPr/>
    </dgm:pt>
    <dgm:pt modelId="{F12BD746-07DE-467B-B038-69A5F92306AC}" type="pres">
      <dgm:prSet presAssocID="{ED77421C-6875-49CC-B6ED-10CEFF9A417C}" presName="hierChild3" presStyleCnt="0"/>
      <dgm:spPr/>
    </dgm:pt>
    <dgm:pt modelId="{E68B436F-E779-4C29-A8DC-8DB49ECBC759}" type="pres">
      <dgm:prSet presAssocID="{867B96E2-5BB8-4700-A58A-AFE1FBDBEA2D}" presName="Name19" presStyleLbl="parChTrans1D3" presStyleIdx="2" presStyleCnt="3"/>
      <dgm:spPr/>
    </dgm:pt>
    <dgm:pt modelId="{D95C2547-BA42-46C0-8CF5-0D201DB220A8}" type="pres">
      <dgm:prSet presAssocID="{C5942B4B-C814-40F7-95E4-567E48CD29DE}" presName="Name21" presStyleCnt="0"/>
      <dgm:spPr/>
    </dgm:pt>
    <dgm:pt modelId="{664C6F55-7C23-4A74-A4D8-D9FE4C0B3797}" type="pres">
      <dgm:prSet presAssocID="{C5942B4B-C814-40F7-95E4-567E48CD29DE}" presName="level2Shape" presStyleLbl="node3" presStyleIdx="0" presStyleCnt="1" custScaleX="136191"/>
      <dgm:spPr/>
    </dgm:pt>
    <dgm:pt modelId="{8F15F418-FE8B-4EE4-8970-76A63A2512B9}" type="pres">
      <dgm:prSet presAssocID="{C5942B4B-C814-40F7-95E4-567E48CD29DE}" presName="hierChild3" presStyleCnt="0"/>
      <dgm:spPr/>
    </dgm:pt>
    <dgm:pt modelId="{DE5A0C5A-0AE7-4721-B3CA-699341FB95A5}" type="pres">
      <dgm:prSet presAssocID="{6DA0C03D-E3B5-4000-8B0B-3C65C83AEDE6}" presName="bgShapesFlow" presStyleCnt="0"/>
      <dgm:spPr/>
    </dgm:pt>
  </dgm:ptLst>
  <dgm:cxnLst>
    <dgm:cxn modelId="{89A6C819-EBE0-4076-9432-664753D16411}" type="presOf" srcId="{664A6B2C-9177-474D-ADB5-5D34FEBBBAFB}" destId="{CE169CB1-0AE5-4D39-B9F8-152D558C8AB3}" srcOrd="0" destOrd="0" presId="urn:microsoft.com/office/officeart/2005/8/layout/hierarchy6"/>
    <dgm:cxn modelId="{BAD57C1D-EA9F-4B94-846F-22BFABA6AB17}" type="presOf" srcId="{3141A0EC-4CB1-4236-8546-23265892BD02}" destId="{53023184-532A-4364-92A1-4EC728F6F981}" srcOrd="0" destOrd="0" presId="urn:microsoft.com/office/officeart/2005/8/layout/hierarchy6"/>
    <dgm:cxn modelId="{F7826029-66F7-405A-BAE9-D54A03C488DB}" type="presOf" srcId="{17DE68B8-64EF-402B-805D-B7BFF847625D}" destId="{131C31C5-4E31-4407-887F-AE19512D76DE}" srcOrd="0" destOrd="0" presId="urn:microsoft.com/office/officeart/2005/8/layout/hierarchy6"/>
    <dgm:cxn modelId="{BB9F6329-88BE-4E6F-8E9E-A48FB845ABB2}" type="presOf" srcId="{D0622BFE-649A-4D7E-828E-311A937077DA}" destId="{E4051324-5D5B-4914-9AA3-D748954AD349}" srcOrd="0" destOrd="0" presId="urn:microsoft.com/office/officeart/2005/8/layout/hierarchy6"/>
    <dgm:cxn modelId="{E4FAB739-1A15-4D43-8CBD-CEEE6E2C0197}" srcId="{6DA0C03D-E3B5-4000-8B0B-3C65C83AEDE6}" destId="{3141A0EC-4CB1-4236-8546-23265892BD02}" srcOrd="0" destOrd="0" parTransId="{6D047FE9-5D1D-467B-A822-627F434F63DC}" sibTransId="{2172C683-97A2-43F7-AC9C-D449D22E15F9}"/>
    <dgm:cxn modelId="{2FB86F3E-D41D-4F45-A688-C527E3436BCC}" srcId="{8D6ACBDD-095D-4D2A-84CE-0FA37AE09406}" destId="{06BFF1E1-ADAB-463A-938E-E786407EC321}" srcOrd="1" destOrd="0" parTransId="{92322185-44E2-46B5-BF09-1B1F4D266B45}" sibTransId="{6CD18CE5-1960-408A-98E8-A3A8EEA00CB7}"/>
    <dgm:cxn modelId="{67727965-2835-43BD-8055-8B1CFB212FB6}" type="presOf" srcId="{C5942B4B-C814-40F7-95E4-567E48CD29DE}" destId="{664C6F55-7C23-4A74-A4D8-D9FE4C0B3797}" srcOrd="0" destOrd="0" presId="urn:microsoft.com/office/officeart/2005/8/layout/hierarchy6"/>
    <dgm:cxn modelId="{3DC7E245-1200-4DDE-A753-F8496F3F1571}" type="presOf" srcId="{8D6ACBDD-095D-4D2A-84CE-0FA37AE09406}" destId="{E0A85A2A-E5B0-4534-9D12-CF6081F8137C}" srcOrd="0" destOrd="0" presId="urn:microsoft.com/office/officeart/2005/8/layout/hierarchy6"/>
    <dgm:cxn modelId="{A5F6B57C-3258-4A68-9A5A-4713841E7AAF}" srcId="{3141A0EC-4CB1-4236-8546-23265892BD02}" destId="{8D6ACBDD-095D-4D2A-84CE-0FA37AE09406}" srcOrd="0" destOrd="0" parTransId="{664A6B2C-9177-474D-ADB5-5D34FEBBBAFB}" sibTransId="{B979255D-2CAE-4234-A8E8-5E57D44BFD39}"/>
    <dgm:cxn modelId="{27C30E84-598F-4141-87DD-304E7A47D02E}" type="presOf" srcId="{92322185-44E2-46B5-BF09-1B1F4D266B45}" destId="{E9814AB7-A950-4CE1-8677-640AE755AEB5}" srcOrd="0" destOrd="0" presId="urn:microsoft.com/office/officeart/2005/8/layout/hierarchy6"/>
    <dgm:cxn modelId="{3A833986-7A26-4B9A-8771-761742480E36}" type="presOf" srcId="{6DA0C03D-E3B5-4000-8B0B-3C65C83AEDE6}" destId="{987AF9A2-A139-4B58-BACC-1954E4ADD74E}" srcOrd="0" destOrd="0" presId="urn:microsoft.com/office/officeart/2005/8/layout/hierarchy6"/>
    <dgm:cxn modelId="{25F0308C-576A-4384-A1CB-F20AB2AE3ACF}" type="presOf" srcId="{ED77421C-6875-49CC-B6ED-10CEFF9A417C}" destId="{587EB6BC-E7ED-44CE-8B47-87FD7F18BD3A}" srcOrd="0" destOrd="0" presId="urn:microsoft.com/office/officeart/2005/8/layout/hierarchy6"/>
    <dgm:cxn modelId="{0CB348A7-2405-4B44-9F30-1230E11470A0}" type="presOf" srcId="{EF6BCCCA-F00E-48F4-A41B-91E2FF5AEC74}" destId="{E45115C9-F95E-4789-A465-BD6FB3F87CC2}" srcOrd="0" destOrd="0" presId="urn:microsoft.com/office/officeart/2005/8/layout/hierarchy6"/>
    <dgm:cxn modelId="{C0DE05DB-6304-4684-B2AB-BE28C3257AD5}" srcId="{8D6ACBDD-095D-4D2A-84CE-0FA37AE09406}" destId="{EF6BCCCA-F00E-48F4-A41B-91E2FF5AEC74}" srcOrd="0" destOrd="0" parTransId="{D0622BFE-649A-4D7E-828E-311A937077DA}" sibTransId="{1BA1F841-48F3-48BB-BCA0-320ED6F13311}"/>
    <dgm:cxn modelId="{CC1D7BE1-1A4C-4BF2-95E7-D13D641ABE9E}" type="presOf" srcId="{06BFF1E1-ADAB-463A-938E-E786407EC321}" destId="{F661C221-489C-4621-902B-7484E5B87C90}" srcOrd="0" destOrd="0" presId="urn:microsoft.com/office/officeart/2005/8/layout/hierarchy6"/>
    <dgm:cxn modelId="{0E1ACFE2-416E-4F7A-A43B-926716A95182}" srcId="{3141A0EC-4CB1-4236-8546-23265892BD02}" destId="{ED77421C-6875-49CC-B6ED-10CEFF9A417C}" srcOrd="1" destOrd="0" parTransId="{17DE68B8-64EF-402B-805D-B7BFF847625D}" sibTransId="{1F7347F3-AED1-4E92-9957-4D63B01C747F}"/>
    <dgm:cxn modelId="{B97468F1-4711-4EC1-9420-4ED1C325E0A7}" type="presOf" srcId="{867B96E2-5BB8-4700-A58A-AFE1FBDBEA2D}" destId="{E68B436F-E779-4C29-A8DC-8DB49ECBC759}" srcOrd="0" destOrd="0" presId="urn:microsoft.com/office/officeart/2005/8/layout/hierarchy6"/>
    <dgm:cxn modelId="{2536ADF4-0EFE-45B5-90B6-90CEFB301063}" srcId="{ED77421C-6875-49CC-B6ED-10CEFF9A417C}" destId="{C5942B4B-C814-40F7-95E4-567E48CD29DE}" srcOrd="0" destOrd="0" parTransId="{867B96E2-5BB8-4700-A58A-AFE1FBDBEA2D}" sibTransId="{67BCDCAA-3491-4BE8-A7FD-0EE084AC34CE}"/>
    <dgm:cxn modelId="{A12CB064-2426-498E-87EB-5E6A60E306CB}" type="presParOf" srcId="{987AF9A2-A139-4B58-BACC-1954E4ADD74E}" destId="{622674EC-2BC2-4908-B522-8B154FD60670}" srcOrd="0" destOrd="0" presId="urn:microsoft.com/office/officeart/2005/8/layout/hierarchy6"/>
    <dgm:cxn modelId="{75DDCDBD-2CA2-4E56-B5B5-4912C4510949}" type="presParOf" srcId="{622674EC-2BC2-4908-B522-8B154FD60670}" destId="{17C013AE-C6E0-47FC-8355-982F8CD720BF}" srcOrd="0" destOrd="0" presId="urn:microsoft.com/office/officeart/2005/8/layout/hierarchy6"/>
    <dgm:cxn modelId="{896B644E-69A9-4C94-AF94-289C5C15C3DE}" type="presParOf" srcId="{17C013AE-C6E0-47FC-8355-982F8CD720BF}" destId="{92A6BC2C-B75D-4C6F-BABF-77BE96C7C65E}" srcOrd="0" destOrd="0" presId="urn:microsoft.com/office/officeart/2005/8/layout/hierarchy6"/>
    <dgm:cxn modelId="{EDB9E7F0-8DDB-4A89-AD64-5BBAFCCCDEBA}" type="presParOf" srcId="{92A6BC2C-B75D-4C6F-BABF-77BE96C7C65E}" destId="{53023184-532A-4364-92A1-4EC728F6F981}" srcOrd="0" destOrd="0" presId="urn:microsoft.com/office/officeart/2005/8/layout/hierarchy6"/>
    <dgm:cxn modelId="{1F6A5A7F-7064-4E87-9531-D1D1C04AFF5C}" type="presParOf" srcId="{92A6BC2C-B75D-4C6F-BABF-77BE96C7C65E}" destId="{B9DEA952-DBFD-40CB-8814-0020161C3254}" srcOrd="1" destOrd="0" presId="urn:microsoft.com/office/officeart/2005/8/layout/hierarchy6"/>
    <dgm:cxn modelId="{D4836290-B2B0-4C4A-BB3E-9DBFA3D91D31}" type="presParOf" srcId="{B9DEA952-DBFD-40CB-8814-0020161C3254}" destId="{CE169CB1-0AE5-4D39-B9F8-152D558C8AB3}" srcOrd="0" destOrd="0" presId="urn:microsoft.com/office/officeart/2005/8/layout/hierarchy6"/>
    <dgm:cxn modelId="{BA5A8ABD-E679-40F0-BCFC-E811FDB68970}" type="presParOf" srcId="{B9DEA952-DBFD-40CB-8814-0020161C3254}" destId="{043D198D-0F69-433A-8A4E-8971D862D3AD}" srcOrd="1" destOrd="0" presId="urn:microsoft.com/office/officeart/2005/8/layout/hierarchy6"/>
    <dgm:cxn modelId="{91E405C0-9F96-4389-863A-B9E850C1DEBF}" type="presParOf" srcId="{043D198D-0F69-433A-8A4E-8971D862D3AD}" destId="{E0A85A2A-E5B0-4534-9D12-CF6081F8137C}" srcOrd="0" destOrd="0" presId="urn:microsoft.com/office/officeart/2005/8/layout/hierarchy6"/>
    <dgm:cxn modelId="{4F5E5635-F0E3-4DC5-AAA0-B64F3E49D448}" type="presParOf" srcId="{043D198D-0F69-433A-8A4E-8971D862D3AD}" destId="{C2BC50BE-96FD-4CC4-BCA1-508CA6ED3F03}" srcOrd="1" destOrd="0" presId="urn:microsoft.com/office/officeart/2005/8/layout/hierarchy6"/>
    <dgm:cxn modelId="{17E19955-2FBB-4E4E-9E2B-656D4C06C9D5}" type="presParOf" srcId="{C2BC50BE-96FD-4CC4-BCA1-508CA6ED3F03}" destId="{E4051324-5D5B-4914-9AA3-D748954AD349}" srcOrd="0" destOrd="0" presId="urn:microsoft.com/office/officeart/2005/8/layout/hierarchy6"/>
    <dgm:cxn modelId="{01ED6A34-2490-4D32-BBAA-D7DC7538DFEB}" type="presParOf" srcId="{C2BC50BE-96FD-4CC4-BCA1-508CA6ED3F03}" destId="{B38F4554-CFEF-4B1A-9519-41FD1F9D3408}" srcOrd="1" destOrd="0" presId="urn:microsoft.com/office/officeart/2005/8/layout/hierarchy6"/>
    <dgm:cxn modelId="{B9E24D67-C8CD-43A1-8180-0E3B4E5265F6}" type="presParOf" srcId="{B38F4554-CFEF-4B1A-9519-41FD1F9D3408}" destId="{E45115C9-F95E-4789-A465-BD6FB3F87CC2}" srcOrd="0" destOrd="0" presId="urn:microsoft.com/office/officeart/2005/8/layout/hierarchy6"/>
    <dgm:cxn modelId="{D7DAADE9-6310-430E-9C15-301A581A9BD9}" type="presParOf" srcId="{B38F4554-CFEF-4B1A-9519-41FD1F9D3408}" destId="{979D3B62-D2DF-453F-BA1D-B841A9FEEC4A}" srcOrd="1" destOrd="0" presId="urn:microsoft.com/office/officeart/2005/8/layout/hierarchy6"/>
    <dgm:cxn modelId="{33C04D2F-8452-4FA9-90F3-ECE451314FA4}" type="presParOf" srcId="{C2BC50BE-96FD-4CC4-BCA1-508CA6ED3F03}" destId="{E9814AB7-A950-4CE1-8677-640AE755AEB5}" srcOrd="2" destOrd="0" presId="urn:microsoft.com/office/officeart/2005/8/layout/hierarchy6"/>
    <dgm:cxn modelId="{D89B27DB-5D4B-437B-8CFE-7CBC399DF935}" type="presParOf" srcId="{C2BC50BE-96FD-4CC4-BCA1-508CA6ED3F03}" destId="{BD98A3CF-6528-44F3-BA7C-8E392B7ECD70}" srcOrd="3" destOrd="0" presId="urn:microsoft.com/office/officeart/2005/8/layout/hierarchy6"/>
    <dgm:cxn modelId="{8888DF84-5043-49D7-AF20-59C1D34709C9}" type="presParOf" srcId="{BD98A3CF-6528-44F3-BA7C-8E392B7ECD70}" destId="{F661C221-489C-4621-902B-7484E5B87C90}" srcOrd="0" destOrd="0" presId="urn:microsoft.com/office/officeart/2005/8/layout/hierarchy6"/>
    <dgm:cxn modelId="{09D80A90-A235-496C-A75C-A16E8AA4D86D}" type="presParOf" srcId="{BD98A3CF-6528-44F3-BA7C-8E392B7ECD70}" destId="{D13FA66E-FACC-4AE7-BCB6-9221C3CD80C2}" srcOrd="1" destOrd="0" presId="urn:microsoft.com/office/officeart/2005/8/layout/hierarchy6"/>
    <dgm:cxn modelId="{FD3EDC26-5A42-4F83-B4D5-6F1F3058B8AE}" type="presParOf" srcId="{B9DEA952-DBFD-40CB-8814-0020161C3254}" destId="{131C31C5-4E31-4407-887F-AE19512D76DE}" srcOrd="2" destOrd="0" presId="urn:microsoft.com/office/officeart/2005/8/layout/hierarchy6"/>
    <dgm:cxn modelId="{634C9144-274E-4250-A188-4114D3051EC5}" type="presParOf" srcId="{B9DEA952-DBFD-40CB-8814-0020161C3254}" destId="{3D65EA27-E6EC-4F84-9941-1766D11172B8}" srcOrd="3" destOrd="0" presId="urn:microsoft.com/office/officeart/2005/8/layout/hierarchy6"/>
    <dgm:cxn modelId="{EAF0B083-44DA-4AAC-9D76-54EAC77637B9}" type="presParOf" srcId="{3D65EA27-E6EC-4F84-9941-1766D11172B8}" destId="{587EB6BC-E7ED-44CE-8B47-87FD7F18BD3A}" srcOrd="0" destOrd="0" presId="urn:microsoft.com/office/officeart/2005/8/layout/hierarchy6"/>
    <dgm:cxn modelId="{56BFA287-B4D5-4D26-AA51-695AAFE0103F}" type="presParOf" srcId="{3D65EA27-E6EC-4F84-9941-1766D11172B8}" destId="{F12BD746-07DE-467B-B038-69A5F92306AC}" srcOrd="1" destOrd="0" presId="urn:microsoft.com/office/officeart/2005/8/layout/hierarchy6"/>
    <dgm:cxn modelId="{408721A9-1668-49C8-82D1-A948CC7B3A20}" type="presParOf" srcId="{F12BD746-07DE-467B-B038-69A5F92306AC}" destId="{E68B436F-E779-4C29-A8DC-8DB49ECBC759}" srcOrd="0" destOrd="0" presId="urn:microsoft.com/office/officeart/2005/8/layout/hierarchy6"/>
    <dgm:cxn modelId="{620B96F0-22B5-4F2D-805E-B710BF9E9868}" type="presParOf" srcId="{F12BD746-07DE-467B-B038-69A5F92306AC}" destId="{D95C2547-BA42-46C0-8CF5-0D201DB220A8}" srcOrd="1" destOrd="0" presId="urn:microsoft.com/office/officeart/2005/8/layout/hierarchy6"/>
    <dgm:cxn modelId="{865F7116-0B79-416E-A7A3-907399201C1D}" type="presParOf" srcId="{D95C2547-BA42-46C0-8CF5-0D201DB220A8}" destId="{664C6F55-7C23-4A74-A4D8-D9FE4C0B3797}" srcOrd="0" destOrd="0" presId="urn:microsoft.com/office/officeart/2005/8/layout/hierarchy6"/>
    <dgm:cxn modelId="{49E3F64F-B9BF-44BE-BA71-1FD160CE2185}" type="presParOf" srcId="{D95C2547-BA42-46C0-8CF5-0D201DB220A8}" destId="{8F15F418-FE8B-4EE4-8970-76A63A2512B9}" srcOrd="1" destOrd="0" presId="urn:microsoft.com/office/officeart/2005/8/layout/hierarchy6"/>
    <dgm:cxn modelId="{84CBCDCD-43F3-42DA-8B6F-75FA89B42903}" type="presParOf" srcId="{987AF9A2-A139-4B58-BACC-1954E4ADD74E}" destId="{DE5A0C5A-0AE7-4721-B3CA-699341FB95A5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0B9BF47-F482-4C56-BB44-0778DA5F63EA}" type="doc">
      <dgm:prSet loTypeId="urn:microsoft.com/office/officeart/2005/8/layout/hierarchy3" loCatId="hierarchy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6E98DA02-DE4E-4507-B46C-7A5485E7DBC2}">
      <dgm:prSet/>
      <dgm:spPr/>
      <dgm:t>
        <a:bodyPr/>
        <a:lstStyle/>
        <a:p>
          <a:r>
            <a:rPr lang="zh-TW" baseline="0">
              <a:latin typeface="標楷體" panose="03000509000000000000" pitchFamily="65" charset="-120"/>
              <a:ea typeface="標楷體" panose="03000509000000000000" pitchFamily="65" charset="-120"/>
            </a:rPr>
            <a:t>二人衝刺班成立</a:t>
          </a:r>
          <a:endParaRPr 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8185708-4EA1-47EE-A089-81DA2D7E0654}" type="parTrans" cxnId="{88D209E0-6D2F-4599-B1CB-77FD246DC020}">
      <dgm:prSet/>
      <dgm:spPr/>
      <dgm:t>
        <a:bodyPr/>
        <a:lstStyle/>
        <a:p>
          <a:endParaRPr lang="en-US" sz="180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AFD5235-02FC-4304-AF45-5CB2AFEEA30B}" type="sibTrans" cxnId="{88D209E0-6D2F-4599-B1CB-77FD246DC020}">
      <dgm:prSet/>
      <dgm:spPr/>
      <dgm:t>
        <a:bodyPr/>
        <a:lstStyle/>
        <a:p>
          <a:endParaRPr 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67779A5E-3606-40FA-8D85-9A3155DC5D48}">
      <dgm:prSet/>
      <dgm:spPr/>
      <dgm:t>
        <a:bodyPr/>
        <a:lstStyle/>
        <a:p>
          <a:r>
            <a:rPr lang="zh-TW" baseline="0">
              <a:latin typeface="標楷體" panose="03000509000000000000" pitchFamily="65" charset="-120"/>
              <a:ea typeface="標楷體" panose="03000509000000000000" pitchFamily="65" charset="-120"/>
            </a:rPr>
            <a:t>再度提醒「優異潛能」與「低落技能」的矛盾</a:t>
          </a:r>
          <a:endParaRPr 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49D642E-76E3-4746-B570-54017EACF00E}" type="parTrans" cxnId="{961BB03C-4331-4487-B1D3-E83A69727CAE}">
      <dgm:prSet/>
      <dgm:spPr/>
      <dgm:t>
        <a:bodyPr/>
        <a:lstStyle/>
        <a:p>
          <a:endParaRPr lang="en-US" sz="180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EC8C20F-E55F-4F03-A1F2-CB237E52470A}" type="sibTrans" cxnId="{961BB03C-4331-4487-B1D3-E83A69727CAE}">
      <dgm:prSet/>
      <dgm:spPr/>
      <dgm:t>
        <a:bodyPr/>
        <a:lstStyle/>
        <a:p>
          <a:endParaRPr 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9C57D7F-5B55-422B-86C0-2B5797FC67B2}">
      <dgm:prSet/>
      <dgm:spPr/>
      <dgm:t>
        <a:bodyPr/>
        <a:lstStyle/>
        <a:p>
          <a:r>
            <a:rPr lang="zh-TW" baseline="0">
              <a:latin typeface="標楷體" panose="03000509000000000000" pitchFamily="65" charset="-120"/>
              <a:ea typeface="標楷體" panose="03000509000000000000" pitchFamily="65" charset="-120"/>
            </a:rPr>
            <a:t>再度邀請專科老師的協助</a:t>
          </a:r>
          <a:endParaRPr 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92B853D-1EC4-4CB2-9943-F32FAFD82A7D}" type="parTrans" cxnId="{44CFB40D-8D02-4622-B894-13FB1D76C7E2}">
      <dgm:prSet/>
      <dgm:spPr/>
      <dgm:t>
        <a:bodyPr/>
        <a:lstStyle/>
        <a:p>
          <a:endParaRPr lang="en-US" sz="180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4F96CC3-01BA-4C2F-93BB-57DC0E10EEEB}" type="sibTrans" cxnId="{44CFB40D-8D02-4622-B894-13FB1D76C7E2}">
      <dgm:prSet/>
      <dgm:spPr/>
      <dgm:t>
        <a:bodyPr/>
        <a:lstStyle/>
        <a:p>
          <a:endParaRPr 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4C303A5-F1F9-4E7C-A20E-53EF29C45BFC}">
      <dgm:prSet/>
      <dgm:spPr/>
      <dgm:t>
        <a:bodyPr/>
        <a:lstStyle/>
        <a:p>
          <a:r>
            <a:rPr lang="zh-TW" baseline="0">
              <a:latin typeface="標楷體" panose="03000509000000000000" pitchFamily="65" charset="-120"/>
              <a:ea typeface="標楷體" panose="03000509000000000000" pitchFamily="65" charset="-120"/>
            </a:rPr>
            <a:t>態度與技巧</a:t>
          </a:r>
          <a:endParaRPr 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F81154C-032E-436B-9645-08A0D3654858}" type="parTrans" cxnId="{F3C2E499-E09D-4E15-AC80-D84617586606}">
      <dgm:prSet/>
      <dgm:spPr/>
      <dgm:t>
        <a:bodyPr/>
        <a:lstStyle/>
        <a:p>
          <a:endParaRPr lang="en-US" sz="180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799A1A1-30C3-431E-8405-5312759E730A}" type="sibTrans" cxnId="{F3C2E499-E09D-4E15-AC80-D84617586606}">
      <dgm:prSet/>
      <dgm:spPr/>
      <dgm:t>
        <a:bodyPr/>
        <a:lstStyle/>
        <a:p>
          <a:endParaRPr 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7DC4F971-051D-4EFA-8F36-C28DB33E6301}">
      <dgm:prSet/>
      <dgm:spPr/>
      <dgm:t>
        <a:bodyPr/>
        <a:lstStyle/>
        <a:p>
          <a:r>
            <a:rPr lang="zh-TW" baseline="0">
              <a:latin typeface="標楷體" panose="03000509000000000000" pitchFamily="65" charset="-120"/>
              <a:ea typeface="標楷體" panose="03000509000000000000" pitchFamily="65" charset="-120"/>
              <a:hlinkClick xmlns:r="http://schemas.openxmlformats.org/officeDocument/2006/relationships" r:id="rId1"/>
            </a:rPr>
            <a:t>發展表格來執行「自我監控」</a:t>
          </a:r>
          <a:endParaRPr 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689CA9D4-C627-4DDB-94C6-034FE616BC1A}" type="parTrans" cxnId="{1690ADEC-C40A-4234-B766-832A8EBF59C5}">
      <dgm:prSet/>
      <dgm:spPr/>
      <dgm:t>
        <a:bodyPr/>
        <a:lstStyle/>
        <a:p>
          <a:endParaRPr lang="en-US" sz="180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A661DFC-079F-4EB5-9052-6485B51A97C7}" type="sibTrans" cxnId="{1690ADEC-C40A-4234-B766-832A8EBF59C5}">
      <dgm:prSet/>
      <dgm:spPr/>
      <dgm:t>
        <a:bodyPr/>
        <a:lstStyle/>
        <a:p>
          <a:endParaRPr 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70BB175-907D-4DD4-9D00-5B6E62377205}">
      <dgm:prSet/>
      <dgm:spPr/>
      <dgm:t>
        <a:bodyPr/>
        <a:lstStyle/>
        <a:p>
          <a:r>
            <a:rPr lang="zh-TW" baseline="0">
              <a:latin typeface="標楷體" panose="03000509000000000000" pitchFamily="65" charset="-120"/>
              <a:ea typeface="標楷體" panose="03000509000000000000" pitchFamily="65" charset="-120"/>
            </a:rPr>
            <a:t>「辨識」學習情緒起伏、技巧的熟練度</a:t>
          </a:r>
          <a:endParaRPr 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E6D9208-C46D-4E19-B8CE-60A6C86A128E}" type="parTrans" cxnId="{53387C83-2C0C-4B3E-97C9-8E136B1CF59A}">
      <dgm:prSet/>
      <dgm:spPr/>
      <dgm:t>
        <a:bodyPr/>
        <a:lstStyle/>
        <a:p>
          <a:endParaRPr lang="en-US" sz="180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9097821-A37C-4572-8A37-327F1C3B9FA0}" type="sibTrans" cxnId="{53387C83-2C0C-4B3E-97C9-8E136B1CF59A}">
      <dgm:prSet/>
      <dgm:spPr/>
      <dgm:t>
        <a:bodyPr/>
        <a:lstStyle/>
        <a:p>
          <a:endParaRPr 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0BEF8A08-7A12-4F8F-A1F8-CCCCE806E1C7}">
      <dgm:prSet/>
      <dgm:spPr/>
      <dgm:t>
        <a:bodyPr/>
        <a:lstStyle/>
        <a:p>
          <a:r>
            <a:rPr lang="zh-TW" baseline="0">
              <a:latin typeface="標楷體" panose="03000509000000000000" pitchFamily="65" charset="-120"/>
              <a:ea typeface="標楷體" panose="03000509000000000000" pitchFamily="65" charset="-120"/>
            </a:rPr>
            <a:t>把挫折視為常數</a:t>
          </a:r>
          <a:endParaRPr 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7D23533-8E22-43C6-9FFC-74E16BA49079}" type="parTrans" cxnId="{63C7A2A4-9CB4-4209-A75B-EA8CA7329A85}">
      <dgm:prSet/>
      <dgm:spPr/>
      <dgm:t>
        <a:bodyPr/>
        <a:lstStyle/>
        <a:p>
          <a:endParaRPr lang="en-US" sz="180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BE2B3C3-CE97-4343-806B-87EED8833B00}" type="sibTrans" cxnId="{63C7A2A4-9CB4-4209-A75B-EA8CA7329A85}">
      <dgm:prSet/>
      <dgm:spPr/>
      <dgm:t>
        <a:bodyPr/>
        <a:lstStyle/>
        <a:p>
          <a:endParaRPr 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0B49B908-5639-4F28-B2A6-4B0D0DD961CE}">
      <dgm:prSet/>
      <dgm:spPr/>
      <dgm:t>
        <a:bodyPr/>
        <a:lstStyle/>
        <a:p>
          <a:r>
            <a:rPr lang="en-US" baseline="0">
              <a:latin typeface="標楷體" panose="03000509000000000000" pitchFamily="65" charset="-120"/>
              <a:ea typeface="標楷體" panose="03000509000000000000" pitchFamily="65" charset="-120"/>
            </a:rPr>
            <a:t>100</a:t>
          </a:r>
          <a:r>
            <a:rPr lang="zh-TW" baseline="0">
              <a:latin typeface="標楷體" panose="03000509000000000000" pitchFamily="65" charset="-120"/>
              <a:ea typeface="標楷體" panose="03000509000000000000" pitchFamily="65" charset="-120"/>
            </a:rPr>
            <a:t>次以上的失誤</a:t>
          </a:r>
          <a:endParaRPr 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47FE2AEE-BA67-4D06-A4F4-70DE382E95D9}" type="parTrans" cxnId="{7CFFE176-586F-45C1-8239-BBD440643F57}">
      <dgm:prSet/>
      <dgm:spPr/>
      <dgm:t>
        <a:bodyPr/>
        <a:lstStyle/>
        <a:p>
          <a:endParaRPr lang="en-US" sz="180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5FC694C-8604-4559-88E2-461EE0762C69}" type="sibTrans" cxnId="{7CFFE176-586F-45C1-8239-BBD440643F57}">
      <dgm:prSet/>
      <dgm:spPr/>
      <dgm:t>
        <a:bodyPr/>
        <a:lstStyle/>
        <a:p>
          <a:endParaRPr 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0B856F0-EAD0-4927-9ADD-1ECDF864475A}">
      <dgm:prSet/>
      <dgm:spPr/>
      <dgm:t>
        <a:bodyPr/>
        <a:lstStyle/>
        <a:p>
          <a:r>
            <a:rPr lang="zh-TW" baseline="0">
              <a:latin typeface="標楷體" panose="03000509000000000000" pitchFamily="65" charset="-120"/>
              <a:ea typeface="標楷體" panose="03000509000000000000" pitchFamily="65" charset="-120"/>
            </a:rPr>
            <a:t>願意面對自己的障礙 運用策略跨越升學門檻</a:t>
          </a:r>
          <a:endParaRPr 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78EF76B5-C1E0-406B-A3ED-A10D011E7C95}" type="parTrans" cxnId="{2C3BF5DC-ED3C-4624-AB92-DB766650AE41}">
      <dgm:prSet/>
      <dgm:spPr/>
      <dgm:t>
        <a:bodyPr/>
        <a:lstStyle/>
        <a:p>
          <a:endParaRPr lang="en-US" sz="180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4D00A5A8-7CD8-4975-A764-88367D910C57}" type="sibTrans" cxnId="{2C3BF5DC-ED3C-4624-AB92-DB766650AE41}">
      <dgm:prSet/>
      <dgm:spPr/>
      <dgm:t>
        <a:bodyPr/>
        <a:lstStyle/>
        <a:p>
          <a:endParaRPr 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780CAB2-2ACA-41AB-9C59-2F03E224414B}" type="pres">
      <dgm:prSet presAssocID="{F0B9BF47-F482-4C56-BB44-0778DA5F63E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52B26B4-FD8B-4169-86CE-F8F807E594F8}" type="pres">
      <dgm:prSet presAssocID="{6E98DA02-DE4E-4507-B46C-7A5485E7DBC2}" presName="root" presStyleCnt="0"/>
      <dgm:spPr/>
    </dgm:pt>
    <dgm:pt modelId="{2B8C5740-B4D2-4446-94BD-4799B8FB9B5C}" type="pres">
      <dgm:prSet presAssocID="{6E98DA02-DE4E-4507-B46C-7A5485E7DBC2}" presName="rootComposite" presStyleCnt="0"/>
      <dgm:spPr/>
    </dgm:pt>
    <dgm:pt modelId="{6EFE18D0-3CB8-4059-8238-338D05813DCF}" type="pres">
      <dgm:prSet presAssocID="{6E98DA02-DE4E-4507-B46C-7A5485E7DBC2}" presName="rootText" presStyleLbl="node1" presStyleIdx="0" presStyleCnt="4"/>
      <dgm:spPr/>
    </dgm:pt>
    <dgm:pt modelId="{BB0D326F-2723-4262-B284-6E3D5BECAD67}" type="pres">
      <dgm:prSet presAssocID="{6E98DA02-DE4E-4507-B46C-7A5485E7DBC2}" presName="rootConnector" presStyleLbl="node1" presStyleIdx="0" presStyleCnt="4"/>
      <dgm:spPr/>
    </dgm:pt>
    <dgm:pt modelId="{AD0C926D-0334-44D5-8C0E-DE65184B2976}" type="pres">
      <dgm:prSet presAssocID="{6E98DA02-DE4E-4507-B46C-7A5485E7DBC2}" presName="childShape" presStyleCnt="0"/>
      <dgm:spPr/>
    </dgm:pt>
    <dgm:pt modelId="{E0ED4060-413B-485E-9D9D-7565F36DFFCA}" type="pres">
      <dgm:prSet presAssocID="{C49D642E-76E3-4746-B570-54017EACF00E}" presName="Name13" presStyleLbl="parChTrans1D2" presStyleIdx="0" presStyleCnt="5"/>
      <dgm:spPr/>
    </dgm:pt>
    <dgm:pt modelId="{DEF315AE-716A-4517-B83E-BA0D133DD1E0}" type="pres">
      <dgm:prSet presAssocID="{67779A5E-3606-40FA-8D85-9A3155DC5D48}" presName="childText" presStyleLbl="bgAcc1" presStyleIdx="0" presStyleCnt="5">
        <dgm:presLayoutVars>
          <dgm:bulletEnabled val="1"/>
        </dgm:presLayoutVars>
      </dgm:prSet>
      <dgm:spPr/>
    </dgm:pt>
    <dgm:pt modelId="{6999D837-ACFE-4613-AF39-FF4DC44C65C0}" type="pres">
      <dgm:prSet presAssocID="{A92B853D-1EC4-4CB2-9943-F32FAFD82A7D}" presName="Name13" presStyleLbl="parChTrans1D2" presStyleIdx="1" presStyleCnt="5"/>
      <dgm:spPr/>
    </dgm:pt>
    <dgm:pt modelId="{4600F46D-F320-4A75-95AB-A6E5778544CB}" type="pres">
      <dgm:prSet presAssocID="{D9C57D7F-5B55-422B-86C0-2B5797FC67B2}" presName="childText" presStyleLbl="bgAcc1" presStyleIdx="1" presStyleCnt="5">
        <dgm:presLayoutVars>
          <dgm:bulletEnabled val="1"/>
        </dgm:presLayoutVars>
      </dgm:prSet>
      <dgm:spPr/>
    </dgm:pt>
    <dgm:pt modelId="{9458AB19-0863-4649-9ED1-B9FED6F829BB}" type="pres">
      <dgm:prSet presAssocID="{34C303A5-F1F9-4E7C-A20E-53EF29C45BFC}" presName="root" presStyleCnt="0"/>
      <dgm:spPr/>
    </dgm:pt>
    <dgm:pt modelId="{B325F3BA-B1DB-44B9-B9C1-56978D6EF6BB}" type="pres">
      <dgm:prSet presAssocID="{34C303A5-F1F9-4E7C-A20E-53EF29C45BFC}" presName="rootComposite" presStyleCnt="0"/>
      <dgm:spPr/>
    </dgm:pt>
    <dgm:pt modelId="{CEDAA0DC-D8BB-4241-ABA6-54E8922149C1}" type="pres">
      <dgm:prSet presAssocID="{34C303A5-F1F9-4E7C-A20E-53EF29C45BFC}" presName="rootText" presStyleLbl="node1" presStyleIdx="1" presStyleCnt="4"/>
      <dgm:spPr/>
    </dgm:pt>
    <dgm:pt modelId="{CC953D07-95F1-4A67-8DAD-E5B7F9236EFD}" type="pres">
      <dgm:prSet presAssocID="{34C303A5-F1F9-4E7C-A20E-53EF29C45BFC}" presName="rootConnector" presStyleLbl="node1" presStyleIdx="1" presStyleCnt="4"/>
      <dgm:spPr/>
    </dgm:pt>
    <dgm:pt modelId="{EB76A596-3F6A-4DFD-B7B4-52EC70A93516}" type="pres">
      <dgm:prSet presAssocID="{34C303A5-F1F9-4E7C-A20E-53EF29C45BFC}" presName="childShape" presStyleCnt="0"/>
      <dgm:spPr/>
    </dgm:pt>
    <dgm:pt modelId="{F52B12C6-6D3B-4C89-9A63-D608254CBEE5}" type="pres">
      <dgm:prSet presAssocID="{689CA9D4-C627-4DDB-94C6-034FE616BC1A}" presName="Name13" presStyleLbl="parChTrans1D2" presStyleIdx="2" presStyleCnt="5"/>
      <dgm:spPr/>
    </dgm:pt>
    <dgm:pt modelId="{1D5ED168-BA32-4C98-85FB-EAF1C25E1B55}" type="pres">
      <dgm:prSet presAssocID="{7DC4F971-051D-4EFA-8F36-C28DB33E6301}" presName="childText" presStyleLbl="bgAcc1" presStyleIdx="2" presStyleCnt="5">
        <dgm:presLayoutVars>
          <dgm:bulletEnabled val="1"/>
        </dgm:presLayoutVars>
      </dgm:prSet>
      <dgm:spPr/>
    </dgm:pt>
    <dgm:pt modelId="{E9ED7E7C-3FAA-4259-B154-F74ACB51DD37}" type="pres">
      <dgm:prSet presAssocID="{2E6D9208-C46D-4E19-B8CE-60A6C86A128E}" presName="Name13" presStyleLbl="parChTrans1D2" presStyleIdx="3" presStyleCnt="5"/>
      <dgm:spPr/>
    </dgm:pt>
    <dgm:pt modelId="{73233AE9-3319-4157-A8A7-63242B99B72F}" type="pres">
      <dgm:prSet presAssocID="{A70BB175-907D-4DD4-9D00-5B6E62377205}" presName="childText" presStyleLbl="bgAcc1" presStyleIdx="3" presStyleCnt="5">
        <dgm:presLayoutVars>
          <dgm:bulletEnabled val="1"/>
        </dgm:presLayoutVars>
      </dgm:prSet>
      <dgm:spPr/>
    </dgm:pt>
    <dgm:pt modelId="{3D99542A-4FC6-46EC-A20E-62C9893D85F1}" type="pres">
      <dgm:prSet presAssocID="{0BEF8A08-7A12-4F8F-A1F8-CCCCE806E1C7}" presName="root" presStyleCnt="0"/>
      <dgm:spPr/>
    </dgm:pt>
    <dgm:pt modelId="{5E6FD294-8D3A-4D73-9A1C-912178BFF66C}" type="pres">
      <dgm:prSet presAssocID="{0BEF8A08-7A12-4F8F-A1F8-CCCCE806E1C7}" presName="rootComposite" presStyleCnt="0"/>
      <dgm:spPr/>
    </dgm:pt>
    <dgm:pt modelId="{7EE5A37B-7BFC-4DFE-AF1B-401ED4CC3C7E}" type="pres">
      <dgm:prSet presAssocID="{0BEF8A08-7A12-4F8F-A1F8-CCCCE806E1C7}" presName="rootText" presStyleLbl="node1" presStyleIdx="2" presStyleCnt="4"/>
      <dgm:spPr/>
    </dgm:pt>
    <dgm:pt modelId="{FFDD3AE2-C48A-44B7-9DFF-49117B54017A}" type="pres">
      <dgm:prSet presAssocID="{0BEF8A08-7A12-4F8F-A1F8-CCCCE806E1C7}" presName="rootConnector" presStyleLbl="node1" presStyleIdx="2" presStyleCnt="4"/>
      <dgm:spPr/>
    </dgm:pt>
    <dgm:pt modelId="{2DF62A2A-1D6C-49EA-B9D6-18434A9745F6}" type="pres">
      <dgm:prSet presAssocID="{0BEF8A08-7A12-4F8F-A1F8-CCCCE806E1C7}" presName="childShape" presStyleCnt="0"/>
      <dgm:spPr/>
    </dgm:pt>
    <dgm:pt modelId="{BC56660A-92A6-4AB8-8726-E9748934EBAB}" type="pres">
      <dgm:prSet presAssocID="{47FE2AEE-BA67-4D06-A4F4-70DE382E95D9}" presName="Name13" presStyleLbl="parChTrans1D2" presStyleIdx="4" presStyleCnt="5"/>
      <dgm:spPr/>
    </dgm:pt>
    <dgm:pt modelId="{8E1F25E7-5E85-4DA1-97A9-E1E48E6F931F}" type="pres">
      <dgm:prSet presAssocID="{0B49B908-5639-4F28-B2A6-4B0D0DD961CE}" presName="childText" presStyleLbl="bgAcc1" presStyleIdx="4" presStyleCnt="5">
        <dgm:presLayoutVars>
          <dgm:bulletEnabled val="1"/>
        </dgm:presLayoutVars>
      </dgm:prSet>
      <dgm:spPr/>
    </dgm:pt>
    <dgm:pt modelId="{E6AB4A9E-8B69-41EC-802D-75EB17370D4D}" type="pres">
      <dgm:prSet presAssocID="{B0B856F0-EAD0-4927-9ADD-1ECDF864475A}" presName="root" presStyleCnt="0"/>
      <dgm:spPr/>
    </dgm:pt>
    <dgm:pt modelId="{4BC8F88B-05BE-4FFB-B889-5D48441D62BF}" type="pres">
      <dgm:prSet presAssocID="{B0B856F0-EAD0-4927-9ADD-1ECDF864475A}" presName="rootComposite" presStyleCnt="0"/>
      <dgm:spPr/>
    </dgm:pt>
    <dgm:pt modelId="{D944DC50-9455-464F-8641-6E863E93C480}" type="pres">
      <dgm:prSet presAssocID="{B0B856F0-EAD0-4927-9ADD-1ECDF864475A}" presName="rootText" presStyleLbl="node1" presStyleIdx="3" presStyleCnt="4"/>
      <dgm:spPr/>
    </dgm:pt>
    <dgm:pt modelId="{DEE1D5FE-2941-48A1-9840-6B28A6D47761}" type="pres">
      <dgm:prSet presAssocID="{B0B856F0-EAD0-4927-9ADD-1ECDF864475A}" presName="rootConnector" presStyleLbl="node1" presStyleIdx="3" presStyleCnt="4"/>
      <dgm:spPr/>
    </dgm:pt>
    <dgm:pt modelId="{1058EBE6-D037-4A64-B474-D908D818C1C9}" type="pres">
      <dgm:prSet presAssocID="{B0B856F0-EAD0-4927-9ADD-1ECDF864475A}" presName="childShape" presStyleCnt="0"/>
      <dgm:spPr/>
    </dgm:pt>
  </dgm:ptLst>
  <dgm:cxnLst>
    <dgm:cxn modelId="{5AFB9909-BCF4-4F7A-875B-B7A7F49F65EB}" type="presOf" srcId="{B0B856F0-EAD0-4927-9ADD-1ECDF864475A}" destId="{DEE1D5FE-2941-48A1-9840-6B28A6D47761}" srcOrd="1" destOrd="0" presId="urn:microsoft.com/office/officeart/2005/8/layout/hierarchy3"/>
    <dgm:cxn modelId="{032A9F0A-A7C1-4EEA-B4D2-B7E1F530991D}" type="presOf" srcId="{6E98DA02-DE4E-4507-B46C-7A5485E7DBC2}" destId="{6EFE18D0-3CB8-4059-8238-338D05813DCF}" srcOrd="0" destOrd="0" presId="urn:microsoft.com/office/officeart/2005/8/layout/hierarchy3"/>
    <dgm:cxn modelId="{44CFB40D-8D02-4622-B894-13FB1D76C7E2}" srcId="{6E98DA02-DE4E-4507-B46C-7A5485E7DBC2}" destId="{D9C57D7F-5B55-422B-86C0-2B5797FC67B2}" srcOrd="1" destOrd="0" parTransId="{A92B853D-1EC4-4CB2-9943-F32FAFD82A7D}" sibTransId="{A4F96CC3-01BA-4C2F-93BB-57DC0E10EEEB}"/>
    <dgm:cxn modelId="{8D50E310-FD6B-4359-98AC-AED84B009EB9}" type="presOf" srcId="{47FE2AEE-BA67-4D06-A4F4-70DE382E95D9}" destId="{BC56660A-92A6-4AB8-8726-E9748934EBAB}" srcOrd="0" destOrd="0" presId="urn:microsoft.com/office/officeart/2005/8/layout/hierarchy3"/>
    <dgm:cxn modelId="{5912C616-3E5E-48ED-B5CD-11EA9D4A7C95}" type="presOf" srcId="{6E98DA02-DE4E-4507-B46C-7A5485E7DBC2}" destId="{BB0D326F-2723-4262-B284-6E3D5BECAD67}" srcOrd="1" destOrd="0" presId="urn:microsoft.com/office/officeart/2005/8/layout/hierarchy3"/>
    <dgm:cxn modelId="{F8CD271A-5C7E-4ECB-AA42-C01F899953C8}" type="presOf" srcId="{A92B853D-1EC4-4CB2-9943-F32FAFD82A7D}" destId="{6999D837-ACFE-4613-AF39-FF4DC44C65C0}" srcOrd="0" destOrd="0" presId="urn:microsoft.com/office/officeart/2005/8/layout/hierarchy3"/>
    <dgm:cxn modelId="{64714026-D09B-401D-8807-6785A6DB8955}" type="presOf" srcId="{34C303A5-F1F9-4E7C-A20E-53EF29C45BFC}" destId="{CC953D07-95F1-4A67-8DAD-E5B7F9236EFD}" srcOrd="1" destOrd="0" presId="urn:microsoft.com/office/officeart/2005/8/layout/hierarchy3"/>
    <dgm:cxn modelId="{961BB03C-4331-4487-B1D3-E83A69727CAE}" srcId="{6E98DA02-DE4E-4507-B46C-7A5485E7DBC2}" destId="{67779A5E-3606-40FA-8D85-9A3155DC5D48}" srcOrd="0" destOrd="0" parTransId="{C49D642E-76E3-4746-B570-54017EACF00E}" sibTransId="{9EC8C20F-E55F-4F03-A1F2-CB237E52470A}"/>
    <dgm:cxn modelId="{01DE3F3D-47DB-4880-8DE2-3106BA2685AF}" type="presOf" srcId="{67779A5E-3606-40FA-8D85-9A3155DC5D48}" destId="{DEF315AE-716A-4517-B83E-BA0D133DD1E0}" srcOrd="0" destOrd="0" presId="urn:microsoft.com/office/officeart/2005/8/layout/hierarchy3"/>
    <dgm:cxn modelId="{4B8C6444-2A06-4E39-A200-82E132FE4F7D}" type="presOf" srcId="{0B49B908-5639-4F28-B2A6-4B0D0DD961CE}" destId="{8E1F25E7-5E85-4DA1-97A9-E1E48E6F931F}" srcOrd="0" destOrd="0" presId="urn:microsoft.com/office/officeart/2005/8/layout/hierarchy3"/>
    <dgm:cxn modelId="{5C6C5455-C153-45C5-9688-1C6AF2927E4B}" type="presOf" srcId="{C49D642E-76E3-4746-B570-54017EACF00E}" destId="{E0ED4060-413B-485E-9D9D-7565F36DFFCA}" srcOrd="0" destOrd="0" presId="urn:microsoft.com/office/officeart/2005/8/layout/hierarchy3"/>
    <dgm:cxn modelId="{7CFFE176-586F-45C1-8239-BBD440643F57}" srcId="{0BEF8A08-7A12-4F8F-A1F8-CCCCE806E1C7}" destId="{0B49B908-5639-4F28-B2A6-4B0D0DD961CE}" srcOrd="0" destOrd="0" parTransId="{47FE2AEE-BA67-4D06-A4F4-70DE382E95D9}" sibTransId="{F5FC694C-8604-4559-88E2-461EE0762C69}"/>
    <dgm:cxn modelId="{ECAA6157-389C-4977-AF12-1A31105A0965}" type="presOf" srcId="{F0B9BF47-F482-4C56-BB44-0778DA5F63EA}" destId="{2780CAB2-2ACA-41AB-9C59-2F03E224414B}" srcOrd="0" destOrd="0" presId="urn:microsoft.com/office/officeart/2005/8/layout/hierarchy3"/>
    <dgm:cxn modelId="{8F3BD07D-2D1C-4938-9605-B3A50994D6DF}" type="presOf" srcId="{A70BB175-907D-4DD4-9D00-5B6E62377205}" destId="{73233AE9-3319-4157-A8A7-63242B99B72F}" srcOrd="0" destOrd="0" presId="urn:microsoft.com/office/officeart/2005/8/layout/hierarchy3"/>
    <dgm:cxn modelId="{53387C83-2C0C-4B3E-97C9-8E136B1CF59A}" srcId="{34C303A5-F1F9-4E7C-A20E-53EF29C45BFC}" destId="{A70BB175-907D-4DD4-9D00-5B6E62377205}" srcOrd="1" destOrd="0" parTransId="{2E6D9208-C46D-4E19-B8CE-60A6C86A128E}" sibTransId="{19097821-A37C-4572-8A37-327F1C3B9FA0}"/>
    <dgm:cxn modelId="{A2E96489-2B54-4B1A-B76E-8F73CF03B9D2}" type="presOf" srcId="{689CA9D4-C627-4DDB-94C6-034FE616BC1A}" destId="{F52B12C6-6D3B-4C89-9A63-D608254CBEE5}" srcOrd="0" destOrd="0" presId="urn:microsoft.com/office/officeart/2005/8/layout/hierarchy3"/>
    <dgm:cxn modelId="{68120B8F-57A2-4F59-9E9D-605ACB8F2B3C}" type="presOf" srcId="{0BEF8A08-7A12-4F8F-A1F8-CCCCE806E1C7}" destId="{7EE5A37B-7BFC-4DFE-AF1B-401ED4CC3C7E}" srcOrd="0" destOrd="0" presId="urn:microsoft.com/office/officeart/2005/8/layout/hierarchy3"/>
    <dgm:cxn modelId="{87A65899-5E7A-48E8-993B-91EDD253DE20}" type="presOf" srcId="{B0B856F0-EAD0-4927-9ADD-1ECDF864475A}" destId="{D944DC50-9455-464F-8641-6E863E93C480}" srcOrd="0" destOrd="0" presId="urn:microsoft.com/office/officeart/2005/8/layout/hierarchy3"/>
    <dgm:cxn modelId="{F3C2E499-E09D-4E15-AC80-D84617586606}" srcId="{F0B9BF47-F482-4C56-BB44-0778DA5F63EA}" destId="{34C303A5-F1F9-4E7C-A20E-53EF29C45BFC}" srcOrd="1" destOrd="0" parTransId="{EF81154C-032E-436B-9645-08A0D3654858}" sibTransId="{8799A1A1-30C3-431E-8405-5312759E730A}"/>
    <dgm:cxn modelId="{63C7A2A4-9CB4-4209-A75B-EA8CA7329A85}" srcId="{F0B9BF47-F482-4C56-BB44-0778DA5F63EA}" destId="{0BEF8A08-7A12-4F8F-A1F8-CCCCE806E1C7}" srcOrd="2" destOrd="0" parTransId="{97D23533-8E22-43C6-9FFC-74E16BA49079}" sibTransId="{ABE2B3C3-CE97-4343-806B-87EED8833B00}"/>
    <dgm:cxn modelId="{269AABB1-CF0F-4B5E-8886-1456C770392D}" type="presOf" srcId="{2E6D9208-C46D-4E19-B8CE-60A6C86A128E}" destId="{E9ED7E7C-3FAA-4259-B154-F74ACB51DD37}" srcOrd="0" destOrd="0" presId="urn:microsoft.com/office/officeart/2005/8/layout/hierarchy3"/>
    <dgm:cxn modelId="{94E5ADC4-5B25-4B25-9DE5-F42EA9CF7FB7}" type="presOf" srcId="{34C303A5-F1F9-4E7C-A20E-53EF29C45BFC}" destId="{CEDAA0DC-D8BB-4241-ABA6-54E8922149C1}" srcOrd="0" destOrd="0" presId="urn:microsoft.com/office/officeart/2005/8/layout/hierarchy3"/>
    <dgm:cxn modelId="{712294C5-E489-44C7-A170-0104EC8F8F88}" type="presOf" srcId="{7DC4F971-051D-4EFA-8F36-C28DB33E6301}" destId="{1D5ED168-BA32-4C98-85FB-EAF1C25E1B55}" srcOrd="0" destOrd="0" presId="urn:microsoft.com/office/officeart/2005/8/layout/hierarchy3"/>
    <dgm:cxn modelId="{2C3BF5DC-ED3C-4624-AB92-DB766650AE41}" srcId="{F0B9BF47-F482-4C56-BB44-0778DA5F63EA}" destId="{B0B856F0-EAD0-4927-9ADD-1ECDF864475A}" srcOrd="3" destOrd="0" parTransId="{78EF76B5-C1E0-406B-A3ED-A10D011E7C95}" sibTransId="{4D00A5A8-7CD8-4975-A764-88367D910C57}"/>
    <dgm:cxn modelId="{88D209E0-6D2F-4599-B1CB-77FD246DC020}" srcId="{F0B9BF47-F482-4C56-BB44-0778DA5F63EA}" destId="{6E98DA02-DE4E-4507-B46C-7A5485E7DBC2}" srcOrd="0" destOrd="0" parTransId="{88185708-4EA1-47EE-A089-81DA2D7E0654}" sibTransId="{1AFD5235-02FC-4304-AF45-5CB2AFEEA30B}"/>
    <dgm:cxn modelId="{1690ADEC-C40A-4234-B766-832A8EBF59C5}" srcId="{34C303A5-F1F9-4E7C-A20E-53EF29C45BFC}" destId="{7DC4F971-051D-4EFA-8F36-C28DB33E6301}" srcOrd="0" destOrd="0" parTransId="{689CA9D4-C627-4DDB-94C6-034FE616BC1A}" sibTransId="{CA661DFC-079F-4EB5-9052-6485B51A97C7}"/>
    <dgm:cxn modelId="{D53C23EE-B15F-42D7-9EE1-A6AEC2E6B0E7}" type="presOf" srcId="{0BEF8A08-7A12-4F8F-A1F8-CCCCE806E1C7}" destId="{FFDD3AE2-C48A-44B7-9DFF-49117B54017A}" srcOrd="1" destOrd="0" presId="urn:microsoft.com/office/officeart/2005/8/layout/hierarchy3"/>
    <dgm:cxn modelId="{44BF70F9-4A0D-47A0-8A46-821422DA0908}" type="presOf" srcId="{D9C57D7F-5B55-422B-86C0-2B5797FC67B2}" destId="{4600F46D-F320-4A75-95AB-A6E5778544CB}" srcOrd="0" destOrd="0" presId="urn:microsoft.com/office/officeart/2005/8/layout/hierarchy3"/>
    <dgm:cxn modelId="{B6EFD0D6-77A1-4AEC-89A8-08F564B19546}" type="presParOf" srcId="{2780CAB2-2ACA-41AB-9C59-2F03E224414B}" destId="{152B26B4-FD8B-4169-86CE-F8F807E594F8}" srcOrd="0" destOrd="0" presId="urn:microsoft.com/office/officeart/2005/8/layout/hierarchy3"/>
    <dgm:cxn modelId="{25CA3541-9002-4B3F-817B-8D5BC82292BD}" type="presParOf" srcId="{152B26B4-FD8B-4169-86CE-F8F807E594F8}" destId="{2B8C5740-B4D2-4446-94BD-4799B8FB9B5C}" srcOrd="0" destOrd="0" presId="urn:microsoft.com/office/officeart/2005/8/layout/hierarchy3"/>
    <dgm:cxn modelId="{90C263BE-1545-4BB0-900A-C1DA82159FD5}" type="presParOf" srcId="{2B8C5740-B4D2-4446-94BD-4799B8FB9B5C}" destId="{6EFE18D0-3CB8-4059-8238-338D05813DCF}" srcOrd="0" destOrd="0" presId="urn:microsoft.com/office/officeart/2005/8/layout/hierarchy3"/>
    <dgm:cxn modelId="{7B9ADE1E-63B7-46DB-BC76-A1111AA2BC1C}" type="presParOf" srcId="{2B8C5740-B4D2-4446-94BD-4799B8FB9B5C}" destId="{BB0D326F-2723-4262-B284-6E3D5BECAD67}" srcOrd="1" destOrd="0" presId="urn:microsoft.com/office/officeart/2005/8/layout/hierarchy3"/>
    <dgm:cxn modelId="{12246F3C-1CA6-4244-8797-AC9E03A941D9}" type="presParOf" srcId="{152B26B4-FD8B-4169-86CE-F8F807E594F8}" destId="{AD0C926D-0334-44D5-8C0E-DE65184B2976}" srcOrd="1" destOrd="0" presId="urn:microsoft.com/office/officeart/2005/8/layout/hierarchy3"/>
    <dgm:cxn modelId="{711246A7-E66A-48CD-B6A8-6E745584DAC2}" type="presParOf" srcId="{AD0C926D-0334-44D5-8C0E-DE65184B2976}" destId="{E0ED4060-413B-485E-9D9D-7565F36DFFCA}" srcOrd="0" destOrd="0" presId="urn:microsoft.com/office/officeart/2005/8/layout/hierarchy3"/>
    <dgm:cxn modelId="{1A0B35D6-D98E-4C70-8E7A-A1D10E6CDF7B}" type="presParOf" srcId="{AD0C926D-0334-44D5-8C0E-DE65184B2976}" destId="{DEF315AE-716A-4517-B83E-BA0D133DD1E0}" srcOrd="1" destOrd="0" presId="urn:microsoft.com/office/officeart/2005/8/layout/hierarchy3"/>
    <dgm:cxn modelId="{BC8642D3-0EFC-4BDA-AAB2-0EE6864C252F}" type="presParOf" srcId="{AD0C926D-0334-44D5-8C0E-DE65184B2976}" destId="{6999D837-ACFE-4613-AF39-FF4DC44C65C0}" srcOrd="2" destOrd="0" presId="urn:microsoft.com/office/officeart/2005/8/layout/hierarchy3"/>
    <dgm:cxn modelId="{3001C668-B5EF-40BD-BF7F-A32D1B04F3B2}" type="presParOf" srcId="{AD0C926D-0334-44D5-8C0E-DE65184B2976}" destId="{4600F46D-F320-4A75-95AB-A6E5778544CB}" srcOrd="3" destOrd="0" presId="urn:microsoft.com/office/officeart/2005/8/layout/hierarchy3"/>
    <dgm:cxn modelId="{A6F05BCD-1F5F-4409-8A47-EBC3123DDFED}" type="presParOf" srcId="{2780CAB2-2ACA-41AB-9C59-2F03E224414B}" destId="{9458AB19-0863-4649-9ED1-B9FED6F829BB}" srcOrd="1" destOrd="0" presId="urn:microsoft.com/office/officeart/2005/8/layout/hierarchy3"/>
    <dgm:cxn modelId="{5553B623-1685-4055-B20F-68914AEBB116}" type="presParOf" srcId="{9458AB19-0863-4649-9ED1-B9FED6F829BB}" destId="{B325F3BA-B1DB-44B9-B9C1-56978D6EF6BB}" srcOrd="0" destOrd="0" presId="urn:microsoft.com/office/officeart/2005/8/layout/hierarchy3"/>
    <dgm:cxn modelId="{5A2E3FE0-EA44-40A2-ADC4-5C117C76B3E9}" type="presParOf" srcId="{B325F3BA-B1DB-44B9-B9C1-56978D6EF6BB}" destId="{CEDAA0DC-D8BB-4241-ABA6-54E8922149C1}" srcOrd="0" destOrd="0" presId="urn:microsoft.com/office/officeart/2005/8/layout/hierarchy3"/>
    <dgm:cxn modelId="{9104A799-EFD7-48CE-8B82-E4DA105BF6DE}" type="presParOf" srcId="{B325F3BA-B1DB-44B9-B9C1-56978D6EF6BB}" destId="{CC953D07-95F1-4A67-8DAD-E5B7F9236EFD}" srcOrd="1" destOrd="0" presId="urn:microsoft.com/office/officeart/2005/8/layout/hierarchy3"/>
    <dgm:cxn modelId="{DF84C44E-25DC-4736-B905-A1DA546C3495}" type="presParOf" srcId="{9458AB19-0863-4649-9ED1-B9FED6F829BB}" destId="{EB76A596-3F6A-4DFD-B7B4-52EC70A93516}" srcOrd="1" destOrd="0" presId="urn:microsoft.com/office/officeart/2005/8/layout/hierarchy3"/>
    <dgm:cxn modelId="{7C75EDD6-0113-4084-97D7-85096D437937}" type="presParOf" srcId="{EB76A596-3F6A-4DFD-B7B4-52EC70A93516}" destId="{F52B12C6-6D3B-4C89-9A63-D608254CBEE5}" srcOrd="0" destOrd="0" presId="urn:microsoft.com/office/officeart/2005/8/layout/hierarchy3"/>
    <dgm:cxn modelId="{FC22CF53-66EB-4CB1-88AB-8EFDD031249A}" type="presParOf" srcId="{EB76A596-3F6A-4DFD-B7B4-52EC70A93516}" destId="{1D5ED168-BA32-4C98-85FB-EAF1C25E1B55}" srcOrd="1" destOrd="0" presId="urn:microsoft.com/office/officeart/2005/8/layout/hierarchy3"/>
    <dgm:cxn modelId="{4447A159-2514-47CE-81C9-DA7CFDBA1F3D}" type="presParOf" srcId="{EB76A596-3F6A-4DFD-B7B4-52EC70A93516}" destId="{E9ED7E7C-3FAA-4259-B154-F74ACB51DD37}" srcOrd="2" destOrd="0" presId="urn:microsoft.com/office/officeart/2005/8/layout/hierarchy3"/>
    <dgm:cxn modelId="{7C2101A5-A86F-4E6F-AEAB-26E9234AFF64}" type="presParOf" srcId="{EB76A596-3F6A-4DFD-B7B4-52EC70A93516}" destId="{73233AE9-3319-4157-A8A7-63242B99B72F}" srcOrd="3" destOrd="0" presId="urn:microsoft.com/office/officeart/2005/8/layout/hierarchy3"/>
    <dgm:cxn modelId="{6DC0550D-8CA6-4567-A5B1-87B4A5A6DA33}" type="presParOf" srcId="{2780CAB2-2ACA-41AB-9C59-2F03E224414B}" destId="{3D99542A-4FC6-46EC-A20E-62C9893D85F1}" srcOrd="2" destOrd="0" presId="urn:microsoft.com/office/officeart/2005/8/layout/hierarchy3"/>
    <dgm:cxn modelId="{7B2FF470-171D-478B-8AB1-1F4BD2C9A6D1}" type="presParOf" srcId="{3D99542A-4FC6-46EC-A20E-62C9893D85F1}" destId="{5E6FD294-8D3A-4D73-9A1C-912178BFF66C}" srcOrd="0" destOrd="0" presId="urn:microsoft.com/office/officeart/2005/8/layout/hierarchy3"/>
    <dgm:cxn modelId="{E9E854FA-F5E1-4152-8809-0BBB520B0311}" type="presParOf" srcId="{5E6FD294-8D3A-4D73-9A1C-912178BFF66C}" destId="{7EE5A37B-7BFC-4DFE-AF1B-401ED4CC3C7E}" srcOrd="0" destOrd="0" presId="urn:microsoft.com/office/officeart/2005/8/layout/hierarchy3"/>
    <dgm:cxn modelId="{82F29D2C-E7F4-45EB-B0C1-9CAFDF044763}" type="presParOf" srcId="{5E6FD294-8D3A-4D73-9A1C-912178BFF66C}" destId="{FFDD3AE2-C48A-44B7-9DFF-49117B54017A}" srcOrd="1" destOrd="0" presId="urn:microsoft.com/office/officeart/2005/8/layout/hierarchy3"/>
    <dgm:cxn modelId="{C33733EF-7989-4B05-8B04-AEF73C19CA06}" type="presParOf" srcId="{3D99542A-4FC6-46EC-A20E-62C9893D85F1}" destId="{2DF62A2A-1D6C-49EA-B9D6-18434A9745F6}" srcOrd="1" destOrd="0" presId="urn:microsoft.com/office/officeart/2005/8/layout/hierarchy3"/>
    <dgm:cxn modelId="{CE379622-29EC-4EAA-B6C2-36C3D69713C5}" type="presParOf" srcId="{2DF62A2A-1D6C-49EA-B9D6-18434A9745F6}" destId="{BC56660A-92A6-4AB8-8726-E9748934EBAB}" srcOrd="0" destOrd="0" presId="urn:microsoft.com/office/officeart/2005/8/layout/hierarchy3"/>
    <dgm:cxn modelId="{20F3F7D7-382B-4B1B-8485-563C650CAE9F}" type="presParOf" srcId="{2DF62A2A-1D6C-49EA-B9D6-18434A9745F6}" destId="{8E1F25E7-5E85-4DA1-97A9-E1E48E6F931F}" srcOrd="1" destOrd="0" presId="urn:microsoft.com/office/officeart/2005/8/layout/hierarchy3"/>
    <dgm:cxn modelId="{812CBF8D-451F-4980-8514-5F9B15FE02A2}" type="presParOf" srcId="{2780CAB2-2ACA-41AB-9C59-2F03E224414B}" destId="{E6AB4A9E-8B69-41EC-802D-75EB17370D4D}" srcOrd="3" destOrd="0" presId="urn:microsoft.com/office/officeart/2005/8/layout/hierarchy3"/>
    <dgm:cxn modelId="{0FFA17D7-1745-4AC5-9FC0-4D705BB87F21}" type="presParOf" srcId="{E6AB4A9E-8B69-41EC-802D-75EB17370D4D}" destId="{4BC8F88B-05BE-4FFB-B889-5D48441D62BF}" srcOrd="0" destOrd="0" presId="urn:microsoft.com/office/officeart/2005/8/layout/hierarchy3"/>
    <dgm:cxn modelId="{D38A41FB-D908-4487-A67F-D12581B80E62}" type="presParOf" srcId="{4BC8F88B-05BE-4FFB-B889-5D48441D62BF}" destId="{D944DC50-9455-464F-8641-6E863E93C480}" srcOrd="0" destOrd="0" presId="urn:microsoft.com/office/officeart/2005/8/layout/hierarchy3"/>
    <dgm:cxn modelId="{BD68DD42-EB9F-4A91-892B-EEC5EFCFADEE}" type="presParOf" srcId="{4BC8F88B-05BE-4FFB-B889-5D48441D62BF}" destId="{DEE1D5FE-2941-48A1-9840-6B28A6D47761}" srcOrd="1" destOrd="0" presId="urn:microsoft.com/office/officeart/2005/8/layout/hierarchy3"/>
    <dgm:cxn modelId="{9922EF4D-E250-40F3-A887-A37ECEFBD7A7}" type="presParOf" srcId="{E6AB4A9E-8B69-41EC-802D-75EB17370D4D}" destId="{1058EBE6-D037-4A64-B474-D908D818C1C9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A9B4021-05BE-4DC5-80E6-31F0C5D162ED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FA8A6256-70F2-453F-BBA9-4A91B39B1563}">
      <dgm:prSet/>
      <dgm:spPr/>
      <dgm:t>
        <a:bodyPr/>
        <a:lstStyle/>
        <a:p>
          <a:r>
            <a:rPr lang="zh-TW"/>
            <a:t>自願留校晚讀</a:t>
          </a:r>
          <a:endParaRPr lang="en-US"/>
        </a:p>
      </dgm:t>
    </dgm:pt>
    <dgm:pt modelId="{9B9FD6D2-E2EC-4A43-96ED-08DD26E49D51}" type="parTrans" cxnId="{C556700E-E15F-4793-9BBC-ED95E570CCAB}">
      <dgm:prSet/>
      <dgm:spPr/>
      <dgm:t>
        <a:bodyPr/>
        <a:lstStyle/>
        <a:p>
          <a:endParaRPr lang="en-US"/>
        </a:p>
      </dgm:t>
    </dgm:pt>
    <dgm:pt modelId="{174883C4-1535-4079-929F-A1146B966823}" type="sibTrans" cxnId="{C556700E-E15F-4793-9BBC-ED95E570CCAB}">
      <dgm:prSet/>
      <dgm:spPr/>
      <dgm:t>
        <a:bodyPr/>
        <a:lstStyle/>
        <a:p>
          <a:endParaRPr lang="en-US"/>
        </a:p>
      </dgm:t>
    </dgm:pt>
    <dgm:pt modelId="{B5053E1C-F5CF-4552-80A7-A5CC0E2EDCDA}">
      <dgm:prSet/>
      <dgm:spPr/>
      <dgm:t>
        <a:bodyPr/>
        <a:lstStyle/>
        <a:p>
          <a:r>
            <a:rPr lang="zh-TW">
              <a:hlinkClick xmlns:r="http://schemas.openxmlformats.org/officeDocument/2006/relationships" r:id="rId1"/>
            </a:rPr>
            <a:t>執行「自我監控」</a:t>
          </a:r>
          <a:endParaRPr lang="en-US"/>
        </a:p>
      </dgm:t>
    </dgm:pt>
    <dgm:pt modelId="{19A2AED4-2739-401D-ADE2-87889D2EF2D9}" type="parTrans" cxnId="{FD4E4686-DA4C-4D80-B838-AAE54A36D684}">
      <dgm:prSet/>
      <dgm:spPr/>
      <dgm:t>
        <a:bodyPr/>
        <a:lstStyle/>
        <a:p>
          <a:endParaRPr lang="en-US"/>
        </a:p>
      </dgm:t>
    </dgm:pt>
    <dgm:pt modelId="{7B9DBBB4-73DE-4650-AD79-C664AA1D2DCB}" type="sibTrans" cxnId="{FD4E4686-DA4C-4D80-B838-AAE54A36D684}">
      <dgm:prSet/>
      <dgm:spPr/>
      <dgm:t>
        <a:bodyPr/>
        <a:lstStyle/>
        <a:p>
          <a:endParaRPr lang="en-US"/>
        </a:p>
      </dgm:t>
    </dgm:pt>
    <dgm:pt modelId="{8E46B018-1DB9-4DFE-BF97-D7631B80EA09}">
      <dgm:prSet/>
      <dgm:spPr/>
      <dgm:t>
        <a:bodyPr/>
        <a:lstStyle/>
        <a:p>
          <a:r>
            <a:rPr lang="zh-TW"/>
            <a:t>自行擬定進度表，進行檢核</a:t>
          </a:r>
          <a:endParaRPr lang="en-US"/>
        </a:p>
      </dgm:t>
    </dgm:pt>
    <dgm:pt modelId="{80B02CFE-7BF7-48D1-AADB-372DB0E642E2}" type="parTrans" cxnId="{67D0D820-A29F-43B0-B1BC-3373F15E624F}">
      <dgm:prSet/>
      <dgm:spPr/>
      <dgm:t>
        <a:bodyPr/>
        <a:lstStyle/>
        <a:p>
          <a:endParaRPr lang="en-US"/>
        </a:p>
      </dgm:t>
    </dgm:pt>
    <dgm:pt modelId="{78527E0E-FFB7-4A84-8D95-F03123C41132}" type="sibTrans" cxnId="{67D0D820-A29F-43B0-B1BC-3373F15E624F}">
      <dgm:prSet/>
      <dgm:spPr/>
      <dgm:t>
        <a:bodyPr/>
        <a:lstStyle/>
        <a:p>
          <a:endParaRPr lang="en-US"/>
        </a:p>
      </dgm:t>
    </dgm:pt>
    <dgm:pt modelId="{67D5D202-42DD-418F-AB68-682C85A8E4B7}">
      <dgm:prSet/>
      <dgm:spPr/>
      <dgm:t>
        <a:bodyPr/>
        <a:lstStyle/>
        <a:p>
          <a:r>
            <a:rPr lang="zh-TW"/>
            <a:t>作答時間紀錄</a:t>
          </a:r>
          <a:endParaRPr lang="en-US"/>
        </a:p>
      </dgm:t>
    </dgm:pt>
    <dgm:pt modelId="{56D54897-0AB6-4217-AD47-243E89E30070}" type="parTrans" cxnId="{05D66AFF-D656-4D59-A08C-A345FEE7808C}">
      <dgm:prSet/>
      <dgm:spPr/>
      <dgm:t>
        <a:bodyPr/>
        <a:lstStyle/>
        <a:p>
          <a:endParaRPr lang="en-US"/>
        </a:p>
      </dgm:t>
    </dgm:pt>
    <dgm:pt modelId="{75B11744-502E-4DEF-A918-1EC409F2DE25}" type="sibTrans" cxnId="{05D66AFF-D656-4D59-A08C-A345FEE7808C}">
      <dgm:prSet/>
      <dgm:spPr/>
      <dgm:t>
        <a:bodyPr/>
        <a:lstStyle/>
        <a:p>
          <a:endParaRPr lang="en-US"/>
        </a:p>
      </dgm:t>
    </dgm:pt>
    <dgm:pt modelId="{D620AC97-AA51-4E4D-A94A-C1E3E956C91B}">
      <dgm:prSet/>
      <dgm:spPr/>
      <dgm:t>
        <a:bodyPr/>
        <a:lstStyle/>
        <a:p>
          <a:r>
            <a:rPr lang="zh-TW"/>
            <a:t>考試技巧檢核</a:t>
          </a:r>
          <a:endParaRPr lang="en-US"/>
        </a:p>
      </dgm:t>
    </dgm:pt>
    <dgm:pt modelId="{CADCACFA-276F-4929-B8FF-DE5103A75A74}" type="parTrans" cxnId="{11F6D557-37C7-4E2D-BE54-A96F92DA201E}">
      <dgm:prSet/>
      <dgm:spPr/>
      <dgm:t>
        <a:bodyPr/>
        <a:lstStyle/>
        <a:p>
          <a:endParaRPr lang="en-US"/>
        </a:p>
      </dgm:t>
    </dgm:pt>
    <dgm:pt modelId="{C58A9E27-4E1E-442D-995C-5CE742BEA1BE}" type="sibTrans" cxnId="{11F6D557-37C7-4E2D-BE54-A96F92DA201E}">
      <dgm:prSet/>
      <dgm:spPr/>
      <dgm:t>
        <a:bodyPr/>
        <a:lstStyle/>
        <a:p>
          <a:endParaRPr lang="en-US"/>
        </a:p>
      </dgm:t>
    </dgm:pt>
    <dgm:pt modelId="{0D652EB6-51DC-4DC2-BCEB-ED36A1ECFDAC}">
      <dgm:prSet/>
      <dgm:spPr/>
      <dgm:t>
        <a:bodyPr/>
        <a:lstStyle/>
        <a:p>
          <a:r>
            <a:rPr lang="zh-TW" b="1"/>
            <a:t>ㄚ庭</a:t>
          </a:r>
          <a:r>
            <a:rPr lang="zh-TW"/>
            <a:t>如願考上第一志願「大安高工」</a:t>
          </a:r>
          <a:endParaRPr lang="en-US"/>
        </a:p>
      </dgm:t>
    </dgm:pt>
    <dgm:pt modelId="{85791865-ADF3-4032-A117-7912C7D7E783}" type="parTrans" cxnId="{8918A029-AF2E-4611-AB27-2F2629A82E3B}">
      <dgm:prSet/>
      <dgm:spPr/>
      <dgm:t>
        <a:bodyPr/>
        <a:lstStyle/>
        <a:p>
          <a:endParaRPr lang="en-US"/>
        </a:p>
      </dgm:t>
    </dgm:pt>
    <dgm:pt modelId="{CD6BDC7F-F631-488B-B0F9-43A2A63C8903}" type="sibTrans" cxnId="{8918A029-AF2E-4611-AB27-2F2629A82E3B}">
      <dgm:prSet/>
      <dgm:spPr/>
      <dgm:t>
        <a:bodyPr/>
        <a:lstStyle/>
        <a:p>
          <a:endParaRPr lang="en-US"/>
        </a:p>
      </dgm:t>
    </dgm:pt>
    <dgm:pt modelId="{B9CBE004-2029-44D2-BEA4-FA471B0AC087}">
      <dgm:prSet/>
      <dgm:spPr/>
      <dgm:t>
        <a:bodyPr/>
        <a:lstStyle/>
        <a:p>
          <a:r>
            <a:rPr lang="zh-TW" b="1"/>
            <a:t>ㄚ軒順利考上公立高中</a:t>
          </a:r>
          <a:endParaRPr lang="en-US"/>
        </a:p>
      </dgm:t>
    </dgm:pt>
    <dgm:pt modelId="{9BEA76EA-8C0F-4239-A5B7-2722F3C073A5}" type="parTrans" cxnId="{80AC11BC-CAD0-4F87-838B-4AECC16365D8}">
      <dgm:prSet/>
      <dgm:spPr/>
      <dgm:t>
        <a:bodyPr/>
        <a:lstStyle/>
        <a:p>
          <a:endParaRPr lang="en-US"/>
        </a:p>
      </dgm:t>
    </dgm:pt>
    <dgm:pt modelId="{275B5ABA-92F5-42C2-BB35-BCA3F8C4479A}" type="sibTrans" cxnId="{80AC11BC-CAD0-4F87-838B-4AECC16365D8}">
      <dgm:prSet/>
      <dgm:spPr/>
      <dgm:t>
        <a:bodyPr/>
        <a:lstStyle/>
        <a:p>
          <a:endParaRPr lang="en-US"/>
        </a:p>
      </dgm:t>
    </dgm:pt>
    <dgm:pt modelId="{EDA88C9F-63FD-4257-9728-C887F0E25224}" type="pres">
      <dgm:prSet presAssocID="{0A9B4021-05BE-4DC5-80E6-31F0C5D162ED}" presName="linear" presStyleCnt="0">
        <dgm:presLayoutVars>
          <dgm:animLvl val="lvl"/>
          <dgm:resizeHandles val="exact"/>
        </dgm:presLayoutVars>
      </dgm:prSet>
      <dgm:spPr/>
    </dgm:pt>
    <dgm:pt modelId="{A1397A93-86D4-40B5-9812-D52256A50F7C}" type="pres">
      <dgm:prSet presAssocID="{FA8A6256-70F2-453F-BBA9-4A91B39B1563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5B5FA041-D479-42E5-B65D-E2D789B48749}" type="pres">
      <dgm:prSet presAssocID="{174883C4-1535-4079-929F-A1146B966823}" presName="spacer" presStyleCnt="0"/>
      <dgm:spPr/>
    </dgm:pt>
    <dgm:pt modelId="{C79A5662-55F5-4980-AE33-C3AD63E93547}" type="pres">
      <dgm:prSet presAssocID="{B5053E1C-F5CF-4552-80A7-A5CC0E2EDCDA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7CEBC90-58D2-4570-967E-4ADCF298E234}" type="pres">
      <dgm:prSet presAssocID="{B5053E1C-F5CF-4552-80A7-A5CC0E2EDCDA}" presName="childText" presStyleLbl="revTx" presStyleIdx="0" presStyleCnt="1">
        <dgm:presLayoutVars>
          <dgm:bulletEnabled val="1"/>
        </dgm:presLayoutVars>
      </dgm:prSet>
      <dgm:spPr/>
    </dgm:pt>
    <dgm:pt modelId="{3C235088-1712-4692-AFBA-DEF59B66138E}" type="pres">
      <dgm:prSet presAssocID="{0D652EB6-51DC-4DC2-BCEB-ED36A1ECFDAC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019CEE4D-A05F-44D3-B50A-785AB6E5B134}" type="pres">
      <dgm:prSet presAssocID="{CD6BDC7F-F631-488B-B0F9-43A2A63C8903}" presName="spacer" presStyleCnt="0"/>
      <dgm:spPr/>
    </dgm:pt>
    <dgm:pt modelId="{0FB5D7CD-8B9F-4216-A17B-B72EEE3F28DB}" type="pres">
      <dgm:prSet presAssocID="{B9CBE004-2029-44D2-BEA4-FA471B0AC087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6F98590B-657D-47A5-AD05-B7F4D0118B43}" type="presOf" srcId="{FA8A6256-70F2-453F-BBA9-4A91B39B1563}" destId="{A1397A93-86D4-40B5-9812-D52256A50F7C}" srcOrd="0" destOrd="0" presId="urn:microsoft.com/office/officeart/2005/8/layout/vList2"/>
    <dgm:cxn modelId="{C556700E-E15F-4793-9BBC-ED95E570CCAB}" srcId="{0A9B4021-05BE-4DC5-80E6-31F0C5D162ED}" destId="{FA8A6256-70F2-453F-BBA9-4A91B39B1563}" srcOrd="0" destOrd="0" parTransId="{9B9FD6D2-E2EC-4A43-96ED-08DD26E49D51}" sibTransId="{174883C4-1535-4079-929F-A1146B966823}"/>
    <dgm:cxn modelId="{67D0D820-A29F-43B0-B1BC-3373F15E624F}" srcId="{B5053E1C-F5CF-4552-80A7-A5CC0E2EDCDA}" destId="{8E46B018-1DB9-4DFE-BF97-D7631B80EA09}" srcOrd="0" destOrd="0" parTransId="{80B02CFE-7BF7-48D1-AADB-372DB0E642E2}" sibTransId="{78527E0E-FFB7-4A84-8D95-F03123C41132}"/>
    <dgm:cxn modelId="{8918A029-AF2E-4611-AB27-2F2629A82E3B}" srcId="{0A9B4021-05BE-4DC5-80E6-31F0C5D162ED}" destId="{0D652EB6-51DC-4DC2-BCEB-ED36A1ECFDAC}" srcOrd="2" destOrd="0" parTransId="{85791865-ADF3-4032-A117-7912C7D7E783}" sibTransId="{CD6BDC7F-F631-488B-B0F9-43A2A63C8903}"/>
    <dgm:cxn modelId="{633D2A3E-B7DF-4698-8528-D68889C7917E}" type="presOf" srcId="{B9CBE004-2029-44D2-BEA4-FA471B0AC087}" destId="{0FB5D7CD-8B9F-4216-A17B-B72EEE3F28DB}" srcOrd="0" destOrd="0" presId="urn:microsoft.com/office/officeart/2005/8/layout/vList2"/>
    <dgm:cxn modelId="{7A15CC3F-9451-4040-9311-3719B5DBCCFB}" type="presOf" srcId="{0A9B4021-05BE-4DC5-80E6-31F0C5D162ED}" destId="{EDA88C9F-63FD-4257-9728-C887F0E25224}" srcOrd="0" destOrd="0" presId="urn:microsoft.com/office/officeart/2005/8/layout/vList2"/>
    <dgm:cxn modelId="{11F6D557-37C7-4E2D-BE54-A96F92DA201E}" srcId="{B5053E1C-F5CF-4552-80A7-A5CC0E2EDCDA}" destId="{D620AC97-AA51-4E4D-A94A-C1E3E956C91B}" srcOrd="2" destOrd="0" parTransId="{CADCACFA-276F-4929-B8FF-DE5103A75A74}" sibTransId="{C58A9E27-4E1E-442D-995C-5CE742BEA1BE}"/>
    <dgm:cxn modelId="{01739E81-1643-4532-A533-39142325F15F}" type="presOf" srcId="{D620AC97-AA51-4E4D-A94A-C1E3E956C91B}" destId="{E7CEBC90-58D2-4570-967E-4ADCF298E234}" srcOrd="0" destOrd="2" presId="urn:microsoft.com/office/officeart/2005/8/layout/vList2"/>
    <dgm:cxn modelId="{FD4E4686-DA4C-4D80-B838-AAE54A36D684}" srcId="{0A9B4021-05BE-4DC5-80E6-31F0C5D162ED}" destId="{B5053E1C-F5CF-4552-80A7-A5CC0E2EDCDA}" srcOrd="1" destOrd="0" parTransId="{19A2AED4-2739-401D-ADE2-87889D2EF2D9}" sibTransId="{7B9DBBB4-73DE-4650-AD79-C664AA1D2DCB}"/>
    <dgm:cxn modelId="{B45F469A-1AE5-4A2D-9476-749F1EBAC438}" type="presOf" srcId="{8E46B018-1DB9-4DFE-BF97-D7631B80EA09}" destId="{E7CEBC90-58D2-4570-967E-4ADCF298E234}" srcOrd="0" destOrd="0" presId="urn:microsoft.com/office/officeart/2005/8/layout/vList2"/>
    <dgm:cxn modelId="{BB0DBFBA-0400-4669-AA33-3BB5FC8B4CE2}" type="presOf" srcId="{0D652EB6-51DC-4DC2-BCEB-ED36A1ECFDAC}" destId="{3C235088-1712-4692-AFBA-DEF59B66138E}" srcOrd="0" destOrd="0" presId="urn:microsoft.com/office/officeart/2005/8/layout/vList2"/>
    <dgm:cxn modelId="{80AC11BC-CAD0-4F87-838B-4AECC16365D8}" srcId="{0A9B4021-05BE-4DC5-80E6-31F0C5D162ED}" destId="{B9CBE004-2029-44D2-BEA4-FA471B0AC087}" srcOrd="3" destOrd="0" parTransId="{9BEA76EA-8C0F-4239-A5B7-2722F3C073A5}" sibTransId="{275B5ABA-92F5-42C2-BB35-BCA3F8C4479A}"/>
    <dgm:cxn modelId="{EE97B6C7-174F-4FBA-92E3-E0A6A11D73E6}" type="presOf" srcId="{B5053E1C-F5CF-4552-80A7-A5CC0E2EDCDA}" destId="{C79A5662-55F5-4980-AE33-C3AD63E93547}" srcOrd="0" destOrd="0" presId="urn:microsoft.com/office/officeart/2005/8/layout/vList2"/>
    <dgm:cxn modelId="{E9D5E7D4-5CCF-40D2-8842-325FAF54D665}" type="presOf" srcId="{67D5D202-42DD-418F-AB68-682C85A8E4B7}" destId="{E7CEBC90-58D2-4570-967E-4ADCF298E234}" srcOrd="0" destOrd="1" presId="urn:microsoft.com/office/officeart/2005/8/layout/vList2"/>
    <dgm:cxn modelId="{05D66AFF-D656-4D59-A08C-A345FEE7808C}" srcId="{B5053E1C-F5CF-4552-80A7-A5CC0E2EDCDA}" destId="{67D5D202-42DD-418F-AB68-682C85A8E4B7}" srcOrd="1" destOrd="0" parTransId="{56D54897-0AB6-4217-AD47-243E89E30070}" sibTransId="{75B11744-502E-4DEF-A918-1EC409F2DE25}"/>
    <dgm:cxn modelId="{672295D2-17B9-4528-90CE-F76B09566B30}" type="presParOf" srcId="{EDA88C9F-63FD-4257-9728-C887F0E25224}" destId="{A1397A93-86D4-40B5-9812-D52256A50F7C}" srcOrd="0" destOrd="0" presId="urn:microsoft.com/office/officeart/2005/8/layout/vList2"/>
    <dgm:cxn modelId="{2D776F0E-8C2B-4A25-A7DE-53B5A9C34A69}" type="presParOf" srcId="{EDA88C9F-63FD-4257-9728-C887F0E25224}" destId="{5B5FA041-D479-42E5-B65D-E2D789B48749}" srcOrd="1" destOrd="0" presId="urn:microsoft.com/office/officeart/2005/8/layout/vList2"/>
    <dgm:cxn modelId="{81BAF357-4CA1-4C90-A187-5DED970F61C0}" type="presParOf" srcId="{EDA88C9F-63FD-4257-9728-C887F0E25224}" destId="{C79A5662-55F5-4980-AE33-C3AD63E93547}" srcOrd="2" destOrd="0" presId="urn:microsoft.com/office/officeart/2005/8/layout/vList2"/>
    <dgm:cxn modelId="{5A116030-75F6-43F3-8CEB-E2F939AD0040}" type="presParOf" srcId="{EDA88C9F-63FD-4257-9728-C887F0E25224}" destId="{E7CEBC90-58D2-4570-967E-4ADCF298E234}" srcOrd="3" destOrd="0" presId="urn:microsoft.com/office/officeart/2005/8/layout/vList2"/>
    <dgm:cxn modelId="{217C10B9-569B-4EA0-AE4A-4C53B2DC863D}" type="presParOf" srcId="{EDA88C9F-63FD-4257-9728-C887F0E25224}" destId="{3C235088-1712-4692-AFBA-DEF59B66138E}" srcOrd="4" destOrd="0" presId="urn:microsoft.com/office/officeart/2005/8/layout/vList2"/>
    <dgm:cxn modelId="{793356D4-8FAF-450D-AD4A-A248E262A7B4}" type="presParOf" srcId="{EDA88C9F-63FD-4257-9728-C887F0E25224}" destId="{019CEE4D-A05F-44D3-B50A-785AB6E5B134}" srcOrd="5" destOrd="0" presId="urn:microsoft.com/office/officeart/2005/8/layout/vList2"/>
    <dgm:cxn modelId="{57AA8324-3037-45E0-83CC-6F341353B335}" type="presParOf" srcId="{EDA88C9F-63FD-4257-9728-C887F0E25224}" destId="{0FB5D7CD-8B9F-4216-A17B-B72EEE3F28DB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D7AD9D-E98A-4410-8A03-A3B904C1B4EE}">
      <dsp:nvSpPr>
        <dsp:cNvPr id="0" name=""/>
        <dsp:cNvSpPr/>
      </dsp:nvSpPr>
      <dsp:spPr>
        <a:xfrm>
          <a:off x="0" y="2799"/>
          <a:ext cx="6683374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FDA7B4A-FD47-446F-801F-1B3975D3F4F3}">
      <dsp:nvSpPr>
        <dsp:cNvPr id="0" name=""/>
        <dsp:cNvSpPr/>
      </dsp:nvSpPr>
      <dsp:spPr>
        <a:xfrm>
          <a:off x="0" y="2799"/>
          <a:ext cx="6683374" cy="19095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3200" kern="1200" baseline="0" dirty="0">
              <a:latin typeface="標楷體" panose="03000509000000000000" pitchFamily="65" charset="-120"/>
              <a:ea typeface="標楷體" panose="03000509000000000000" pitchFamily="65" charset="-120"/>
            </a:rPr>
            <a:t>發掘雙重特殊需求學生的第一步是普通班老師的敏銳觀察與推薦。</a:t>
          </a:r>
          <a:endParaRPr lang="en-US" sz="32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0" y="2799"/>
        <a:ext cx="6683374" cy="1909540"/>
      </dsp:txXfrm>
    </dsp:sp>
    <dsp:sp modelId="{C43B183B-1E5C-483B-98D6-5ACBA3ACB8FD}">
      <dsp:nvSpPr>
        <dsp:cNvPr id="0" name=""/>
        <dsp:cNvSpPr/>
      </dsp:nvSpPr>
      <dsp:spPr>
        <a:xfrm>
          <a:off x="0" y="1912340"/>
          <a:ext cx="6683374" cy="0"/>
        </a:xfrm>
        <a:prstGeom prst="line">
          <a:avLst/>
        </a:prstGeom>
        <a:gradFill rotWithShape="0">
          <a:gsLst>
            <a:gs pos="0">
              <a:schemeClr val="accent2">
                <a:hueOff val="3221807"/>
                <a:satOff val="-9246"/>
                <a:lumOff val="-1480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3221807"/>
                <a:satOff val="-9246"/>
                <a:lumOff val="-1480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3221807"/>
                <a:satOff val="-9246"/>
                <a:lumOff val="-1480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3221807"/>
              <a:satOff val="-9246"/>
              <a:lumOff val="-1480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D82B37E-5E94-4270-A2B7-06892120C4F1}">
      <dsp:nvSpPr>
        <dsp:cNvPr id="0" name=""/>
        <dsp:cNvSpPr/>
      </dsp:nvSpPr>
      <dsp:spPr>
        <a:xfrm>
          <a:off x="0" y="1912340"/>
          <a:ext cx="6683374" cy="19095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3200" kern="1200" baseline="0" dirty="0">
              <a:latin typeface="標楷體" panose="03000509000000000000" pitchFamily="65" charset="-120"/>
              <a:ea typeface="標楷體" panose="03000509000000000000" pitchFamily="65" charset="-120"/>
            </a:rPr>
            <a:t>雙特學生在課堂或課外所展現的才能都可能是不同樣貌的資優，需要老師重視與接納。</a:t>
          </a:r>
          <a:endParaRPr lang="en-US" sz="32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0" y="1912340"/>
        <a:ext cx="6683374" cy="1909540"/>
      </dsp:txXfrm>
    </dsp:sp>
    <dsp:sp modelId="{FD965BC2-B97A-4C97-8E63-BE0E8620D9E8}">
      <dsp:nvSpPr>
        <dsp:cNvPr id="0" name=""/>
        <dsp:cNvSpPr/>
      </dsp:nvSpPr>
      <dsp:spPr>
        <a:xfrm>
          <a:off x="0" y="3821881"/>
          <a:ext cx="6683374" cy="0"/>
        </a:xfrm>
        <a:prstGeom prst="line">
          <a:avLst/>
        </a:prstGeom>
        <a:gradFill rotWithShape="0">
          <a:gsLst>
            <a:gs pos="0">
              <a:schemeClr val="accent2">
                <a:hueOff val="6443614"/>
                <a:satOff val="-18493"/>
                <a:lumOff val="-2960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6443614"/>
                <a:satOff val="-18493"/>
                <a:lumOff val="-2960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6443614"/>
                <a:satOff val="-18493"/>
                <a:lumOff val="-2960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6443614"/>
              <a:satOff val="-18493"/>
              <a:lumOff val="-2960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E62A0E2-EFF5-44A3-81A3-130311CCA784}">
      <dsp:nvSpPr>
        <dsp:cNvPr id="0" name=""/>
        <dsp:cNvSpPr/>
      </dsp:nvSpPr>
      <dsp:spPr>
        <a:xfrm>
          <a:off x="0" y="3821881"/>
          <a:ext cx="6683374" cy="19095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3600" kern="1200" baseline="0" dirty="0">
              <a:latin typeface="標楷體" panose="03000509000000000000" pitchFamily="65" charset="-120"/>
              <a:ea typeface="標楷體" panose="03000509000000000000" pitchFamily="65" charset="-120"/>
            </a:rPr>
            <a:t>伯樂需要千里馬推薦，教師如能細心發掘學生的優勢才能常成為學生生命中的第一個貴人。</a:t>
          </a:r>
          <a:endParaRPr lang="en-US" sz="36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0" y="3821881"/>
        <a:ext cx="6683374" cy="19095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E66AA5-4545-427F-85E4-5C4A509FB865}">
      <dsp:nvSpPr>
        <dsp:cNvPr id="0" name=""/>
        <dsp:cNvSpPr/>
      </dsp:nvSpPr>
      <dsp:spPr>
        <a:xfrm>
          <a:off x="0" y="0"/>
          <a:ext cx="6931555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6BFEFBF-A0ED-4858-9F0F-4E98BF9C5DE3}">
      <dsp:nvSpPr>
        <dsp:cNvPr id="0" name=""/>
        <dsp:cNvSpPr/>
      </dsp:nvSpPr>
      <dsp:spPr>
        <a:xfrm>
          <a:off x="0" y="0"/>
          <a:ext cx="6931555" cy="23354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400" kern="1200" dirty="0">
              <a:latin typeface="標楷體" panose="03000509000000000000" pitchFamily="65" charset="-120"/>
              <a:ea typeface="標楷體" panose="03000509000000000000" pitchFamily="65" charset="-120"/>
            </a:rPr>
            <a:t>學生安置於普通班，惟建議普通班教學得視學生需求進行差異化調整。另外，對於未達鑑定標準的學生，可以申請國教署「補助縣市雙重特殊需求學生發掘與輔導方案」</a:t>
          </a:r>
          <a:endParaRPr lang="en-US" sz="24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0" y="0"/>
        <a:ext cx="6931555" cy="2335426"/>
      </dsp:txXfrm>
    </dsp:sp>
    <dsp:sp modelId="{73BCCF7F-EF83-4164-BF7F-CD04C8C8C7BB}">
      <dsp:nvSpPr>
        <dsp:cNvPr id="0" name=""/>
        <dsp:cNvSpPr/>
      </dsp:nvSpPr>
      <dsp:spPr>
        <a:xfrm>
          <a:off x="0" y="2335426"/>
          <a:ext cx="6931555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FE612A8-6E05-4630-8D79-BE850A1CDEF9}">
      <dsp:nvSpPr>
        <dsp:cNvPr id="0" name=""/>
        <dsp:cNvSpPr/>
      </dsp:nvSpPr>
      <dsp:spPr>
        <a:xfrm>
          <a:off x="0" y="2335426"/>
          <a:ext cx="6931555" cy="23354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400" kern="1200">
              <a:latin typeface="標楷體" panose="03000509000000000000" pitchFamily="65" charset="-120"/>
              <a:ea typeface="標楷體" panose="03000509000000000000" pitchFamily="65" charset="-120"/>
            </a:rPr>
            <a:t>該方案的適用對象區分為三類，分別為</a:t>
          </a:r>
          <a:r>
            <a:rPr lang="en-US" sz="2400" kern="1200">
              <a:latin typeface="標楷體" panose="03000509000000000000" pitchFamily="65" charset="-120"/>
              <a:ea typeface="標楷體" panose="03000509000000000000" pitchFamily="65" charset="-120"/>
            </a:rPr>
            <a:t>1. </a:t>
          </a:r>
          <a:r>
            <a:rPr lang="zh-TW" sz="2400" kern="1200">
              <a:latin typeface="標楷體" panose="03000509000000000000" pitchFamily="65" charset="-120"/>
              <a:ea typeface="標楷體" panose="03000509000000000000" pitchFamily="65" charset="-120"/>
            </a:rPr>
            <a:t>身心障礙資賦優異學生，也就是法規上定義的雙重特殊需求學生；</a:t>
          </a:r>
          <a:r>
            <a:rPr lang="en-US" sz="2400" kern="1200">
              <a:latin typeface="標楷體" panose="03000509000000000000" pitchFamily="65" charset="-120"/>
              <a:ea typeface="標楷體" panose="03000509000000000000" pitchFamily="65" charset="-120"/>
            </a:rPr>
            <a:t>2. </a:t>
          </a:r>
          <a:r>
            <a:rPr lang="zh-TW" sz="2400" kern="1200">
              <a:latin typeface="標楷體" panose="03000509000000000000" pitchFamily="65" charset="-120"/>
              <a:ea typeface="標楷體" panose="03000509000000000000" pitchFamily="65" charset="-120"/>
            </a:rPr>
            <a:t>身心障礙學生，具優勢才能發展需求；</a:t>
          </a:r>
          <a:r>
            <a:rPr lang="en-US" sz="2400" kern="1200">
              <a:latin typeface="標楷體" panose="03000509000000000000" pitchFamily="65" charset="-120"/>
              <a:ea typeface="標楷體" panose="03000509000000000000" pitchFamily="65" charset="-120"/>
            </a:rPr>
            <a:t>3. </a:t>
          </a:r>
          <a:r>
            <a:rPr lang="zh-TW" sz="2400" kern="1200">
              <a:latin typeface="標楷體" panose="03000509000000000000" pitchFamily="65" charset="-120"/>
              <a:ea typeface="標楷體" panose="03000509000000000000" pitchFamily="65" charset="-120"/>
            </a:rPr>
            <a:t>資賦優異學生，具有身心障礙特質。疑似雙重特殊需求的學生在參與方案後，有助於自信提高、展現優秀的才能。</a:t>
          </a:r>
          <a:endParaRPr lang="en-US" sz="2400" kern="120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0" y="2335426"/>
        <a:ext cx="6931555" cy="233542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DF6E0C-1283-4B83-AC5F-9FC19B96A14B}">
      <dsp:nvSpPr>
        <dsp:cNvPr id="0" name=""/>
        <dsp:cNvSpPr/>
      </dsp:nvSpPr>
      <dsp:spPr>
        <a:xfrm>
          <a:off x="0" y="2249"/>
          <a:ext cx="6683374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CC980CA-4F49-4FEE-A52D-9D8821C89525}">
      <dsp:nvSpPr>
        <dsp:cNvPr id="0" name=""/>
        <dsp:cNvSpPr/>
      </dsp:nvSpPr>
      <dsp:spPr>
        <a:xfrm>
          <a:off x="0" y="2249"/>
          <a:ext cx="6683374" cy="15341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>
              <a:latin typeface="標楷體" panose="03000509000000000000" pitchFamily="65" charset="-120"/>
              <a:ea typeface="標楷體" panose="03000509000000000000" pitchFamily="65" charset="-120"/>
            </a:rPr>
            <a:t>1.</a:t>
          </a:r>
          <a:r>
            <a:rPr lang="zh-TW" sz="3300" kern="1200" dirty="0">
              <a:latin typeface="標楷體" panose="03000509000000000000" pitchFamily="65" charset="-120"/>
              <a:ea typeface="標楷體" panose="03000509000000000000" pitchFamily="65" charset="-120"/>
            </a:rPr>
            <a:t>加強案例宣導，共同扭轉大眾對雙重特殊需求學生的刻板印象。</a:t>
          </a:r>
          <a:endParaRPr lang="en-US" sz="33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0" y="2249"/>
        <a:ext cx="6683374" cy="1534142"/>
      </dsp:txXfrm>
    </dsp:sp>
    <dsp:sp modelId="{ACEDA313-84A8-4541-B172-EDD3F5C67F65}">
      <dsp:nvSpPr>
        <dsp:cNvPr id="0" name=""/>
        <dsp:cNvSpPr/>
      </dsp:nvSpPr>
      <dsp:spPr>
        <a:xfrm>
          <a:off x="0" y="1536391"/>
          <a:ext cx="6683374" cy="0"/>
        </a:xfrm>
        <a:prstGeom prst="line">
          <a:avLst/>
        </a:prstGeom>
        <a:gradFill rotWithShape="0">
          <a:gsLst>
            <a:gs pos="0">
              <a:schemeClr val="accent2">
                <a:hueOff val="3221807"/>
                <a:satOff val="-9246"/>
                <a:lumOff val="-1480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3221807"/>
                <a:satOff val="-9246"/>
                <a:lumOff val="-1480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3221807"/>
                <a:satOff val="-9246"/>
                <a:lumOff val="-1480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3221807"/>
              <a:satOff val="-9246"/>
              <a:lumOff val="-1480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99464C3-369F-42DF-B3FC-ABC4576275FB}">
      <dsp:nvSpPr>
        <dsp:cNvPr id="0" name=""/>
        <dsp:cNvSpPr/>
      </dsp:nvSpPr>
      <dsp:spPr>
        <a:xfrm>
          <a:off x="0" y="1536391"/>
          <a:ext cx="6683374" cy="15341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>
              <a:latin typeface="標楷體" panose="03000509000000000000" pitchFamily="65" charset="-120"/>
              <a:ea typeface="標楷體" panose="03000509000000000000" pitchFamily="65" charset="-120"/>
            </a:rPr>
            <a:t>2.</a:t>
          </a:r>
          <a:r>
            <a:rPr lang="zh-TW" sz="3300" kern="1200" dirty="0">
              <a:latin typeface="標楷體" panose="03000509000000000000" pitchFamily="65" charset="-120"/>
              <a:ea typeface="標楷體" panose="03000509000000000000" pitchFamily="65" charset="-120"/>
            </a:rPr>
            <a:t>提升教師及家長對轉介鑑定程序的了解，以有效轉介。</a:t>
          </a:r>
          <a:endParaRPr lang="en-US" sz="33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0" y="1536391"/>
        <a:ext cx="6683374" cy="1534142"/>
      </dsp:txXfrm>
    </dsp:sp>
    <dsp:sp modelId="{234DBBA2-28B2-4537-93B7-020DB5B15AC2}">
      <dsp:nvSpPr>
        <dsp:cNvPr id="0" name=""/>
        <dsp:cNvSpPr/>
      </dsp:nvSpPr>
      <dsp:spPr>
        <a:xfrm>
          <a:off x="0" y="3070533"/>
          <a:ext cx="6683374" cy="0"/>
        </a:xfrm>
        <a:prstGeom prst="line">
          <a:avLst/>
        </a:prstGeom>
        <a:gradFill rotWithShape="0">
          <a:gsLst>
            <a:gs pos="0">
              <a:schemeClr val="accent2">
                <a:hueOff val="6443614"/>
                <a:satOff val="-18493"/>
                <a:lumOff val="-2960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6443614"/>
                <a:satOff val="-18493"/>
                <a:lumOff val="-2960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6443614"/>
                <a:satOff val="-18493"/>
                <a:lumOff val="-2960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6443614"/>
              <a:satOff val="-18493"/>
              <a:lumOff val="-2960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E85E7C6-1B45-442F-B8AA-23BBB8A0CDD1}">
      <dsp:nvSpPr>
        <dsp:cNvPr id="0" name=""/>
        <dsp:cNvSpPr/>
      </dsp:nvSpPr>
      <dsp:spPr>
        <a:xfrm>
          <a:off x="0" y="3070533"/>
          <a:ext cx="6683374" cy="15341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>
              <a:latin typeface="標楷體" panose="03000509000000000000" pitchFamily="65" charset="-120"/>
              <a:ea typeface="標楷體" panose="03000509000000000000" pitchFamily="65" charset="-120"/>
            </a:rPr>
            <a:t>3.</a:t>
          </a:r>
          <a:r>
            <a:rPr lang="zh-TW" sz="3300" kern="1200" dirty="0">
              <a:latin typeface="標楷體" panose="03000509000000000000" pitchFamily="65" charset="-120"/>
              <a:ea typeface="標楷體" panose="03000509000000000000" pitchFamily="65" charset="-120"/>
            </a:rPr>
            <a:t>提供鑑定評估人員知能培訓，以有效鑑定及發掘雙重特殊需求學生</a:t>
          </a:r>
          <a:r>
            <a:rPr lang="zh-TW" sz="3300" kern="1200" dirty="0"/>
            <a:t>。</a:t>
          </a:r>
          <a:endParaRPr lang="en-US" sz="3300" kern="1200" dirty="0"/>
        </a:p>
      </dsp:txBody>
      <dsp:txXfrm>
        <a:off x="0" y="3070533"/>
        <a:ext cx="6683374" cy="153414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983CCA-20C5-4620-9EB5-3B440107D0B4}">
      <dsp:nvSpPr>
        <dsp:cNvPr id="0" name=""/>
        <dsp:cNvSpPr/>
      </dsp:nvSpPr>
      <dsp:spPr>
        <a:xfrm>
          <a:off x="0" y="2679"/>
          <a:ext cx="7292975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685EFDA-234C-4DA0-89CC-1BABFF251B43}">
      <dsp:nvSpPr>
        <dsp:cNvPr id="0" name=""/>
        <dsp:cNvSpPr/>
      </dsp:nvSpPr>
      <dsp:spPr>
        <a:xfrm>
          <a:off x="0" y="2679"/>
          <a:ext cx="7292975" cy="18272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800" kern="1200" baseline="0" dirty="0">
              <a:latin typeface="標楷體" panose="03000509000000000000" pitchFamily="65" charset="-120"/>
              <a:ea typeface="標楷體" panose="03000509000000000000" pitchFamily="65" charset="-120"/>
            </a:rPr>
            <a:t>雙重特殊需求學生若能獲得資優教育的服務，當有助於整體潛能的開發，否則將因兼具障礙而課程又乏挑戰性，容易成為教室中的客人！</a:t>
          </a:r>
          <a:endParaRPr lang="en-US" sz="28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0" y="2679"/>
        <a:ext cx="7292975" cy="1827242"/>
      </dsp:txXfrm>
    </dsp:sp>
    <dsp:sp modelId="{086C8F8F-4E4B-4F75-A9B1-34743C18BBB7}">
      <dsp:nvSpPr>
        <dsp:cNvPr id="0" name=""/>
        <dsp:cNvSpPr/>
      </dsp:nvSpPr>
      <dsp:spPr>
        <a:xfrm>
          <a:off x="0" y="1829921"/>
          <a:ext cx="7292975" cy="0"/>
        </a:xfrm>
        <a:prstGeom prst="line">
          <a:avLst/>
        </a:prstGeom>
        <a:gradFill rotWithShape="0">
          <a:gsLst>
            <a:gs pos="0">
              <a:schemeClr val="accent2">
                <a:hueOff val="3221807"/>
                <a:satOff val="-9246"/>
                <a:lumOff val="-1480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3221807"/>
                <a:satOff val="-9246"/>
                <a:lumOff val="-1480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3221807"/>
                <a:satOff val="-9246"/>
                <a:lumOff val="-1480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3221807"/>
              <a:satOff val="-9246"/>
              <a:lumOff val="-1480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9EB6A34-38AE-4456-B923-D441281FF3A6}">
      <dsp:nvSpPr>
        <dsp:cNvPr id="0" name=""/>
        <dsp:cNvSpPr/>
      </dsp:nvSpPr>
      <dsp:spPr>
        <a:xfrm>
          <a:off x="0" y="1829921"/>
          <a:ext cx="7292975" cy="18272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800" kern="1200" baseline="0">
              <a:latin typeface="標楷體" panose="03000509000000000000" pitchFamily="65" charset="-120"/>
              <a:ea typeface="標楷體" panose="03000509000000000000" pitchFamily="65" charset="-120"/>
            </a:rPr>
            <a:t>結合優勢、補救弱勢，自信增強、事半功倍。</a:t>
          </a:r>
          <a:endParaRPr lang="en-US" sz="2800" kern="120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0" y="1829921"/>
        <a:ext cx="7292975" cy="1827242"/>
      </dsp:txXfrm>
    </dsp:sp>
    <dsp:sp modelId="{5BD335D7-C2DE-4C5D-8C3D-E5F6BE6FAC5D}">
      <dsp:nvSpPr>
        <dsp:cNvPr id="0" name=""/>
        <dsp:cNvSpPr/>
      </dsp:nvSpPr>
      <dsp:spPr>
        <a:xfrm>
          <a:off x="0" y="3076393"/>
          <a:ext cx="7292975" cy="0"/>
        </a:xfrm>
        <a:prstGeom prst="line">
          <a:avLst/>
        </a:prstGeom>
        <a:gradFill rotWithShape="0">
          <a:gsLst>
            <a:gs pos="0">
              <a:schemeClr val="accent2">
                <a:hueOff val="6443614"/>
                <a:satOff val="-18493"/>
                <a:lumOff val="-2960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6443614"/>
                <a:satOff val="-18493"/>
                <a:lumOff val="-2960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6443614"/>
                <a:satOff val="-18493"/>
                <a:lumOff val="-2960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6443614"/>
              <a:satOff val="-18493"/>
              <a:lumOff val="-2960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764D580-73E7-4966-BC9D-E333B8E13331}">
      <dsp:nvSpPr>
        <dsp:cNvPr id="0" name=""/>
        <dsp:cNvSpPr/>
      </dsp:nvSpPr>
      <dsp:spPr>
        <a:xfrm>
          <a:off x="0" y="3657164"/>
          <a:ext cx="7292975" cy="18272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800" kern="1200" baseline="0">
              <a:latin typeface="標楷體" panose="03000509000000000000" pitchFamily="65" charset="-120"/>
              <a:ea typeface="標楷體" panose="03000509000000000000" pitchFamily="65" charset="-120"/>
            </a:rPr>
            <a:t>教育單位對於此類學生的發掘與輔導當持續努力、善加宣導，以讓雙重特教需求學生得到適切的教育服務！</a:t>
          </a:r>
          <a:endParaRPr lang="en-US" sz="2800" kern="120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0" y="3657164"/>
        <a:ext cx="7292975" cy="182724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989A21-A028-400A-97CA-840EB85D9172}">
      <dsp:nvSpPr>
        <dsp:cNvPr id="0" name=""/>
        <dsp:cNvSpPr/>
      </dsp:nvSpPr>
      <dsp:spPr>
        <a:xfrm>
          <a:off x="0" y="32545"/>
          <a:ext cx="6911198" cy="89526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100" kern="1200"/>
            <a:t>個案領有重度自閉症患者手冊，伴隨妥瑞。</a:t>
          </a:r>
          <a:endParaRPr lang="en-US" sz="2100" kern="1200"/>
        </a:p>
      </dsp:txBody>
      <dsp:txXfrm>
        <a:off x="43703" y="76248"/>
        <a:ext cx="6823792" cy="807863"/>
      </dsp:txXfrm>
    </dsp:sp>
    <dsp:sp modelId="{B5BE94AF-8954-497B-B72E-DFAE5D0E839C}">
      <dsp:nvSpPr>
        <dsp:cNvPr id="0" name=""/>
        <dsp:cNvSpPr/>
      </dsp:nvSpPr>
      <dsp:spPr>
        <a:xfrm>
          <a:off x="0" y="988294"/>
          <a:ext cx="6911198" cy="89526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100" kern="1200"/>
            <a:t>國小就讀集中式特教班六年。</a:t>
          </a:r>
          <a:endParaRPr lang="en-US" sz="2100" kern="1200"/>
        </a:p>
      </dsp:txBody>
      <dsp:txXfrm>
        <a:off x="43703" y="1031997"/>
        <a:ext cx="6823792" cy="807863"/>
      </dsp:txXfrm>
    </dsp:sp>
    <dsp:sp modelId="{E29494E7-A5FD-4F54-ACCA-F69CF1A0929F}">
      <dsp:nvSpPr>
        <dsp:cNvPr id="0" name=""/>
        <dsp:cNvSpPr/>
      </dsp:nvSpPr>
      <dsp:spPr>
        <a:xfrm>
          <a:off x="0" y="1944044"/>
          <a:ext cx="6911198" cy="89526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100" kern="1200"/>
            <a:t>近乎無口語能力，小學三年級開始學習打字溝通，但能透過打字方式展現其國語文資優潛質。</a:t>
          </a:r>
          <a:endParaRPr lang="en-US" sz="2100" kern="1200"/>
        </a:p>
      </dsp:txBody>
      <dsp:txXfrm>
        <a:off x="43703" y="1987747"/>
        <a:ext cx="6823792" cy="807863"/>
      </dsp:txXfrm>
    </dsp:sp>
    <dsp:sp modelId="{018BD121-6C86-494C-8665-60D8EDBDE3BF}">
      <dsp:nvSpPr>
        <dsp:cNvPr id="0" name=""/>
        <dsp:cNvSpPr/>
      </dsp:nvSpPr>
      <dsp:spPr>
        <a:xfrm>
          <a:off x="0" y="2899793"/>
          <a:ext cx="6911198" cy="89526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100" kern="1200"/>
            <a:t>魏氏智力測驗第四版顯示智力優異。</a:t>
          </a:r>
          <a:r>
            <a:rPr lang="en-US" sz="2100" kern="1200"/>
            <a:t>VCI=157</a:t>
          </a:r>
          <a:r>
            <a:rPr lang="zh-TW" sz="2100" kern="1200"/>
            <a:t>，</a:t>
          </a:r>
          <a:r>
            <a:rPr lang="en-US" sz="2100" kern="1200"/>
            <a:t>PRI=148</a:t>
          </a:r>
          <a:r>
            <a:rPr lang="zh-TW" sz="2100" kern="1200"/>
            <a:t>，</a:t>
          </a:r>
          <a:r>
            <a:rPr lang="en-US" sz="2100" kern="1200"/>
            <a:t>WMI=150</a:t>
          </a:r>
        </a:p>
      </dsp:txBody>
      <dsp:txXfrm>
        <a:off x="43703" y="2943496"/>
        <a:ext cx="6823792" cy="807863"/>
      </dsp:txXfrm>
    </dsp:sp>
    <dsp:sp modelId="{3B0BDCED-3284-47DD-937B-7BB397956434}">
      <dsp:nvSpPr>
        <dsp:cNvPr id="0" name=""/>
        <dsp:cNvSpPr/>
      </dsp:nvSpPr>
      <dsp:spPr>
        <a:xfrm>
          <a:off x="0" y="3855543"/>
          <a:ext cx="6911198" cy="89526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100" kern="1200"/>
            <a:t>導師發現語文表現尤為突出，閱讀與寫作能力顯著優於同齡學生。</a:t>
          </a:r>
          <a:endParaRPr lang="en-US" sz="2100" kern="1200"/>
        </a:p>
      </dsp:txBody>
      <dsp:txXfrm>
        <a:off x="43703" y="3899246"/>
        <a:ext cx="6823792" cy="80786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023184-532A-4364-92A1-4EC728F6F981}">
      <dsp:nvSpPr>
        <dsp:cNvPr id="0" name=""/>
        <dsp:cNvSpPr/>
      </dsp:nvSpPr>
      <dsp:spPr>
        <a:xfrm>
          <a:off x="4533751" y="1669"/>
          <a:ext cx="1785246" cy="11901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/>
            <a:t>資源資優合作</a:t>
          </a:r>
        </a:p>
      </dsp:txBody>
      <dsp:txXfrm>
        <a:off x="4568610" y="36528"/>
        <a:ext cx="1715528" cy="1120446"/>
      </dsp:txXfrm>
    </dsp:sp>
    <dsp:sp modelId="{CE169CB1-0AE5-4D39-B9F8-152D558C8AB3}">
      <dsp:nvSpPr>
        <dsp:cNvPr id="0" name=""/>
        <dsp:cNvSpPr/>
      </dsp:nvSpPr>
      <dsp:spPr>
        <a:xfrm>
          <a:off x="3098225" y="1191833"/>
          <a:ext cx="2328148" cy="476065"/>
        </a:xfrm>
        <a:custGeom>
          <a:avLst/>
          <a:gdLst/>
          <a:ahLst/>
          <a:cxnLst/>
          <a:rect l="0" t="0" r="0" b="0"/>
          <a:pathLst>
            <a:path>
              <a:moveTo>
                <a:pt x="2328148" y="0"/>
              </a:moveTo>
              <a:lnTo>
                <a:pt x="2328148" y="238032"/>
              </a:lnTo>
              <a:lnTo>
                <a:pt x="0" y="238032"/>
              </a:lnTo>
              <a:lnTo>
                <a:pt x="0" y="476065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A85A2A-E5B0-4534-9D12-CF6081F8137C}">
      <dsp:nvSpPr>
        <dsp:cNvPr id="0" name=""/>
        <dsp:cNvSpPr/>
      </dsp:nvSpPr>
      <dsp:spPr>
        <a:xfrm>
          <a:off x="2205602" y="1667899"/>
          <a:ext cx="1785246" cy="1190164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/>
            <a:t>資優班老師的方式</a:t>
          </a:r>
        </a:p>
      </dsp:txBody>
      <dsp:txXfrm>
        <a:off x="2240461" y="1702758"/>
        <a:ext cx="1715528" cy="1120446"/>
      </dsp:txXfrm>
    </dsp:sp>
    <dsp:sp modelId="{E4051324-5D5B-4914-9AA3-D748954AD349}">
      <dsp:nvSpPr>
        <dsp:cNvPr id="0" name=""/>
        <dsp:cNvSpPr/>
      </dsp:nvSpPr>
      <dsp:spPr>
        <a:xfrm>
          <a:off x="1583327" y="2858063"/>
          <a:ext cx="1514897" cy="476065"/>
        </a:xfrm>
        <a:custGeom>
          <a:avLst/>
          <a:gdLst/>
          <a:ahLst/>
          <a:cxnLst/>
          <a:rect l="0" t="0" r="0" b="0"/>
          <a:pathLst>
            <a:path>
              <a:moveTo>
                <a:pt x="1514897" y="0"/>
              </a:moveTo>
              <a:lnTo>
                <a:pt x="1514897" y="238032"/>
              </a:lnTo>
              <a:lnTo>
                <a:pt x="0" y="238032"/>
              </a:lnTo>
              <a:lnTo>
                <a:pt x="0" y="476065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5115C9-F95E-4789-A465-BD6FB3F87CC2}">
      <dsp:nvSpPr>
        <dsp:cNvPr id="0" name=""/>
        <dsp:cNvSpPr/>
      </dsp:nvSpPr>
      <dsp:spPr>
        <a:xfrm>
          <a:off x="193174" y="3334129"/>
          <a:ext cx="2780307" cy="1190164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kern="1200" dirty="0"/>
            <a:t>太陽鳥老師：教學前，已經與資源班老師討論學生特質以及介入策略</a:t>
          </a:r>
        </a:p>
      </dsp:txBody>
      <dsp:txXfrm>
        <a:off x="228033" y="3368988"/>
        <a:ext cx="2710589" cy="1120446"/>
      </dsp:txXfrm>
    </dsp:sp>
    <dsp:sp modelId="{E9814AB7-A950-4CE1-8677-640AE755AEB5}">
      <dsp:nvSpPr>
        <dsp:cNvPr id="0" name=""/>
        <dsp:cNvSpPr/>
      </dsp:nvSpPr>
      <dsp:spPr>
        <a:xfrm>
          <a:off x="3098225" y="2858063"/>
          <a:ext cx="1657940" cy="4760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8032"/>
              </a:lnTo>
              <a:lnTo>
                <a:pt x="1657940" y="238032"/>
              </a:lnTo>
              <a:lnTo>
                <a:pt x="1657940" y="476065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61C221-489C-4621-902B-7484E5B87C90}">
      <dsp:nvSpPr>
        <dsp:cNvPr id="0" name=""/>
        <dsp:cNvSpPr/>
      </dsp:nvSpPr>
      <dsp:spPr>
        <a:xfrm>
          <a:off x="3509055" y="3334129"/>
          <a:ext cx="2494221" cy="1190164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kern="1200" dirty="0"/>
            <a:t>小草老師：實地接觸過程中，逐漸認同學生困難、調整要求</a:t>
          </a:r>
        </a:p>
      </dsp:txBody>
      <dsp:txXfrm>
        <a:off x="3543914" y="3368988"/>
        <a:ext cx="2424503" cy="1120446"/>
      </dsp:txXfrm>
    </dsp:sp>
    <dsp:sp modelId="{131C31C5-4E31-4407-887F-AE19512D76DE}">
      <dsp:nvSpPr>
        <dsp:cNvPr id="0" name=""/>
        <dsp:cNvSpPr/>
      </dsp:nvSpPr>
      <dsp:spPr>
        <a:xfrm>
          <a:off x="5426374" y="1191833"/>
          <a:ext cx="2328148" cy="4760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8032"/>
              </a:lnTo>
              <a:lnTo>
                <a:pt x="2328148" y="238032"/>
              </a:lnTo>
              <a:lnTo>
                <a:pt x="2328148" y="476065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7EB6BC-E7ED-44CE-8B47-87FD7F18BD3A}">
      <dsp:nvSpPr>
        <dsp:cNvPr id="0" name=""/>
        <dsp:cNvSpPr/>
      </dsp:nvSpPr>
      <dsp:spPr>
        <a:xfrm>
          <a:off x="6861899" y="1667899"/>
          <a:ext cx="1785246" cy="1190164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/>
            <a:t>資源班老師的方式</a:t>
          </a:r>
        </a:p>
      </dsp:txBody>
      <dsp:txXfrm>
        <a:off x="6896758" y="1702758"/>
        <a:ext cx="1715528" cy="1120446"/>
      </dsp:txXfrm>
    </dsp:sp>
    <dsp:sp modelId="{E68B436F-E779-4C29-A8DC-8DB49ECBC759}">
      <dsp:nvSpPr>
        <dsp:cNvPr id="0" name=""/>
        <dsp:cNvSpPr/>
      </dsp:nvSpPr>
      <dsp:spPr>
        <a:xfrm>
          <a:off x="7708803" y="2858063"/>
          <a:ext cx="91440" cy="47606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76065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4C6F55-7C23-4A74-A4D8-D9FE4C0B3797}">
      <dsp:nvSpPr>
        <dsp:cNvPr id="0" name=""/>
        <dsp:cNvSpPr/>
      </dsp:nvSpPr>
      <dsp:spPr>
        <a:xfrm>
          <a:off x="6538850" y="3334129"/>
          <a:ext cx="2431344" cy="1190164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600" u="none" strike="noStrike" kern="1200" dirty="0"/>
            <a:t>1.</a:t>
          </a:r>
          <a:r>
            <a:rPr lang="zh-TW" altLang="en-US" sz="1600" u="none" strike="noStrike" kern="1200" dirty="0"/>
            <a:t>生理、心裡、學業</a:t>
          </a:r>
          <a:r>
            <a:rPr lang="zh-TW" altLang="en-US" sz="1600" kern="1200" dirty="0"/>
            <a:t>三層次服務。</a:t>
          </a:r>
          <a:r>
            <a:rPr lang="en-US" altLang="zh-TW" sz="1600" kern="1200" dirty="0"/>
            <a:t>2.</a:t>
          </a:r>
          <a:r>
            <a:rPr lang="zh-TW" altLang="en-US" sz="1600" kern="1200" dirty="0"/>
            <a:t>藉由喜愛的學習內容來做讀寫訓練、社交訓練</a:t>
          </a:r>
        </a:p>
      </dsp:txBody>
      <dsp:txXfrm>
        <a:off x="6573709" y="3368988"/>
        <a:ext cx="2361626" cy="112044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FE18D0-3CB8-4059-8238-338D05813DCF}">
      <dsp:nvSpPr>
        <dsp:cNvPr id="0" name=""/>
        <dsp:cNvSpPr/>
      </dsp:nvSpPr>
      <dsp:spPr>
        <a:xfrm>
          <a:off x="2013" y="78120"/>
          <a:ext cx="2314549" cy="115727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200" kern="1200" baseline="0">
              <a:latin typeface="標楷體" panose="03000509000000000000" pitchFamily="65" charset="-120"/>
              <a:ea typeface="標楷體" panose="03000509000000000000" pitchFamily="65" charset="-120"/>
            </a:rPr>
            <a:t>二人衝刺班成立</a:t>
          </a:r>
          <a:endParaRPr lang="en-US" sz="2200" kern="120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35908" y="112015"/>
        <a:ext cx="2246759" cy="1089484"/>
      </dsp:txXfrm>
    </dsp:sp>
    <dsp:sp modelId="{E0ED4060-413B-485E-9D9D-7565F36DFFCA}">
      <dsp:nvSpPr>
        <dsp:cNvPr id="0" name=""/>
        <dsp:cNvSpPr/>
      </dsp:nvSpPr>
      <dsp:spPr>
        <a:xfrm>
          <a:off x="233468" y="1235395"/>
          <a:ext cx="231454" cy="8679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67956"/>
              </a:lnTo>
              <a:lnTo>
                <a:pt x="231454" y="867956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F315AE-716A-4517-B83E-BA0D133DD1E0}">
      <dsp:nvSpPr>
        <dsp:cNvPr id="0" name=""/>
        <dsp:cNvSpPr/>
      </dsp:nvSpPr>
      <dsp:spPr>
        <a:xfrm>
          <a:off x="464923" y="1524714"/>
          <a:ext cx="1851639" cy="11572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1900" kern="1200" baseline="0">
              <a:latin typeface="標楷體" panose="03000509000000000000" pitchFamily="65" charset="-120"/>
              <a:ea typeface="標楷體" panose="03000509000000000000" pitchFamily="65" charset="-120"/>
            </a:rPr>
            <a:t>再度提醒「優異潛能」與「低落技能」的矛盾</a:t>
          </a:r>
          <a:endParaRPr lang="en-US" sz="1900" kern="120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498818" y="1558609"/>
        <a:ext cx="1783849" cy="1089484"/>
      </dsp:txXfrm>
    </dsp:sp>
    <dsp:sp modelId="{6999D837-ACFE-4613-AF39-FF4DC44C65C0}">
      <dsp:nvSpPr>
        <dsp:cNvPr id="0" name=""/>
        <dsp:cNvSpPr/>
      </dsp:nvSpPr>
      <dsp:spPr>
        <a:xfrm>
          <a:off x="233468" y="1235395"/>
          <a:ext cx="231454" cy="23145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14549"/>
              </a:lnTo>
              <a:lnTo>
                <a:pt x="231454" y="2314549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00F46D-F320-4A75-95AB-A6E5778544CB}">
      <dsp:nvSpPr>
        <dsp:cNvPr id="0" name=""/>
        <dsp:cNvSpPr/>
      </dsp:nvSpPr>
      <dsp:spPr>
        <a:xfrm>
          <a:off x="464923" y="2971307"/>
          <a:ext cx="1851639" cy="11572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1610903"/>
              <a:satOff val="-4623"/>
              <a:lumOff val="-74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1900" kern="1200" baseline="0">
              <a:latin typeface="標楷體" panose="03000509000000000000" pitchFamily="65" charset="-120"/>
              <a:ea typeface="標楷體" panose="03000509000000000000" pitchFamily="65" charset="-120"/>
            </a:rPr>
            <a:t>再度邀請專科老師的協助</a:t>
          </a:r>
          <a:endParaRPr lang="en-US" sz="1900" kern="120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498818" y="3005202"/>
        <a:ext cx="1783849" cy="1089484"/>
      </dsp:txXfrm>
    </dsp:sp>
    <dsp:sp modelId="{CEDAA0DC-D8BB-4241-ABA6-54E8922149C1}">
      <dsp:nvSpPr>
        <dsp:cNvPr id="0" name=""/>
        <dsp:cNvSpPr/>
      </dsp:nvSpPr>
      <dsp:spPr>
        <a:xfrm>
          <a:off x="2895201" y="78120"/>
          <a:ext cx="2314549" cy="1157274"/>
        </a:xfrm>
        <a:prstGeom prst="roundRect">
          <a:avLst>
            <a:gd name="adj" fmla="val 10000"/>
          </a:avLst>
        </a:prstGeom>
        <a:solidFill>
          <a:schemeClr val="accent2">
            <a:hueOff val="2147871"/>
            <a:satOff val="-6164"/>
            <a:lumOff val="-987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200" kern="1200" baseline="0">
              <a:latin typeface="標楷體" panose="03000509000000000000" pitchFamily="65" charset="-120"/>
              <a:ea typeface="標楷體" panose="03000509000000000000" pitchFamily="65" charset="-120"/>
            </a:rPr>
            <a:t>態度與技巧</a:t>
          </a:r>
          <a:endParaRPr lang="en-US" sz="2200" kern="120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2929096" y="112015"/>
        <a:ext cx="2246759" cy="1089484"/>
      </dsp:txXfrm>
    </dsp:sp>
    <dsp:sp modelId="{F52B12C6-6D3B-4C89-9A63-D608254CBEE5}">
      <dsp:nvSpPr>
        <dsp:cNvPr id="0" name=""/>
        <dsp:cNvSpPr/>
      </dsp:nvSpPr>
      <dsp:spPr>
        <a:xfrm>
          <a:off x="3126656" y="1235395"/>
          <a:ext cx="231454" cy="8679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67956"/>
              </a:lnTo>
              <a:lnTo>
                <a:pt x="231454" y="867956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5ED168-BA32-4C98-85FB-EAF1C25E1B55}">
      <dsp:nvSpPr>
        <dsp:cNvPr id="0" name=""/>
        <dsp:cNvSpPr/>
      </dsp:nvSpPr>
      <dsp:spPr>
        <a:xfrm>
          <a:off x="3358111" y="1524714"/>
          <a:ext cx="1851639" cy="11572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3221807"/>
              <a:satOff val="-9246"/>
              <a:lumOff val="-1480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1900" kern="1200" baseline="0">
              <a:latin typeface="標楷體" panose="03000509000000000000" pitchFamily="65" charset="-120"/>
              <a:ea typeface="標楷體" panose="03000509000000000000" pitchFamily="65" charset="-120"/>
              <a:hlinkClick xmlns:r="http://schemas.openxmlformats.org/officeDocument/2006/relationships" r:id="rId1"/>
            </a:rPr>
            <a:t>發展表格來執行「自我監控」</a:t>
          </a:r>
          <a:endParaRPr lang="en-US" sz="1900" kern="120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3392006" y="1558609"/>
        <a:ext cx="1783849" cy="1089484"/>
      </dsp:txXfrm>
    </dsp:sp>
    <dsp:sp modelId="{E9ED7E7C-3FAA-4259-B154-F74ACB51DD37}">
      <dsp:nvSpPr>
        <dsp:cNvPr id="0" name=""/>
        <dsp:cNvSpPr/>
      </dsp:nvSpPr>
      <dsp:spPr>
        <a:xfrm>
          <a:off x="3126656" y="1235395"/>
          <a:ext cx="231454" cy="23145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14549"/>
              </a:lnTo>
              <a:lnTo>
                <a:pt x="231454" y="2314549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233AE9-3319-4157-A8A7-63242B99B72F}">
      <dsp:nvSpPr>
        <dsp:cNvPr id="0" name=""/>
        <dsp:cNvSpPr/>
      </dsp:nvSpPr>
      <dsp:spPr>
        <a:xfrm>
          <a:off x="3358111" y="2971307"/>
          <a:ext cx="1851639" cy="11572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4832710"/>
              <a:satOff val="-13870"/>
              <a:lumOff val="-2220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1900" kern="1200" baseline="0">
              <a:latin typeface="標楷體" panose="03000509000000000000" pitchFamily="65" charset="-120"/>
              <a:ea typeface="標楷體" panose="03000509000000000000" pitchFamily="65" charset="-120"/>
            </a:rPr>
            <a:t>「辨識」學習情緒起伏、技巧的熟練度</a:t>
          </a:r>
          <a:endParaRPr lang="en-US" sz="1900" kern="120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3392006" y="3005202"/>
        <a:ext cx="1783849" cy="1089484"/>
      </dsp:txXfrm>
    </dsp:sp>
    <dsp:sp modelId="{7EE5A37B-7BFC-4DFE-AF1B-401ED4CC3C7E}">
      <dsp:nvSpPr>
        <dsp:cNvPr id="0" name=""/>
        <dsp:cNvSpPr/>
      </dsp:nvSpPr>
      <dsp:spPr>
        <a:xfrm>
          <a:off x="5788388" y="78120"/>
          <a:ext cx="2314549" cy="1157274"/>
        </a:xfrm>
        <a:prstGeom prst="roundRect">
          <a:avLst>
            <a:gd name="adj" fmla="val 10000"/>
          </a:avLst>
        </a:prstGeom>
        <a:solidFill>
          <a:schemeClr val="accent2">
            <a:hueOff val="4295743"/>
            <a:satOff val="-12329"/>
            <a:lumOff val="-1973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200" kern="1200" baseline="0">
              <a:latin typeface="標楷體" panose="03000509000000000000" pitchFamily="65" charset="-120"/>
              <a:ea typeface="標楷體" panose="03000509000000000000" pitchFamily="65" charset="-120"/>
            </a:rPr>
            <a:t>把挫折視為常數</a:t>
          </a:r>
          <a:endParaRPr lang="en-US" sz="2200" kern="120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5822283" y="112015"/>
        <a:ext cx="2246759" cy="1089484"/>
      </dsp:txXfrm>
    </dsp:sp>
    <dsp:sp modelId="{BC56660A-92A6-4AB8-8726-E9748934EBAB}">
      <dsp:nvSpPr>
        <dsp:cNvPr id="0" name=""/>
        <dsp:cNvSpPr/>
      </dsp:nvSpPr>
      <dsp:spPr>
        <a:xfrm>
          <a:off x="6019843" y="1235395"/>
          <a:ext cx="231454" cy="8679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67956"/>
              </a:lnTo>
              <a:lnTo>
                <a:pt x="231454" y="867956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1F25E7-5E85-4DA1-97A9-E1E48E6F931F}">
      <dsp:nvSpPr>
        <dsp:cNvPr id="0" name=""/>
        <dsp:cNvSpPr/>
      </dsp:nvSpPr>
      <dsp:spPr>
        <a:xfrm>
          <a:off x="6251298" y="1524714"/>
          <a:ext cx="1851639" cy="11572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6443614"/>
              <a:satOff val="-18493"/>
              <a:lumOff val="-2960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baseline="0">
              <a:latin typeface="標楷體" panose="03000509000000000000" pitchFamily="65" charset="-120"/>
              <a:ea typeface="標楷體" panose="03000509000000000000" pitchFamily="65" charset="-120"/>
            </a:rPr>
            <a:t>100</a:t>
          </a:r>
          <a:r>
            <a:rPr lang="zh-TW" sz="1900" kern="1200" baseline="0">
              <a:latin typeface="標楷體" panose="03000509000000000000" pitchFamily="65" charset="-120"/>
              <a:ea typeface="標楷體" panose="03000509000000000000" pitchFamily="65" charset="-120"/>
            </a:rPr>
            <a:t>次以上的失誤</a:t>
          </a:r>
          <a:endParaRPr lang="en-US" sz="1900" kern="120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6285193" y="1558609"/>
        <a:ext cx="1783849" cy="1089484"/>
      </dsp:txXfrm>
    </dsp:sp>
    <dsp:sp modelId="{D944DC50-9455-464F-8641-6E863E93C480}">
      <dsp:nvSpPr>
        <dsp:cNvPr id="0" name=""/>
        <dsp:cNvSpPr/>
      </dsp:nvSpPr>
      <dsp:spPr>
        <a:xfrm>
          <a:off x="8681576" y="78120"/>
          <a:ext cx="2314549" cy="1157274"/>
        </a:xfrm>
        <a:prstGeom prst="roundRect">
          <a:avLst>
            <a:gd name="adj" fmla="val 10000"/>
          </a:avLst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200" kern="1200" baseline="0">
              <a:latin typeface="標楷體" panose="03000509000000000000" pitchFamily="65" charset="-120"/>
              <a:ea typeface="標楷體" panose="03000509000000000000" pitchFamily="65" charset="-120"/>
            </a:rPr>
            <a:t>願意面對自己的障礙 運用策略跨越升學門檻</a:t>
          </a:r>
          <a:endParaRPr lang="en-US" sz="2200" kern="120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8715471" y="112015"/>
        <a:ext cx="2246759" cy="108948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397A93-86D4-40B5-9812-D52256A50F7C}">
      <dsp:nvSpPr>
        <dsp:cNvPr id="0" name=""/>
        <dsp:cNvSpPr/>
      </dsp:nvSpPr>
      <dsp:spPr>
        <a:xfrm>
          <a:off x="0" y="36137"/>
          <a:ext cx="6683374" cy="77220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3000" kern="1200"/>
            <a:t>自願留校晚讀</a:t>
          </a:r>
          <a:endParaRPr lang="en-US" sz="3000" kern="1200"/>
        </a:p>
      </dsp:txBody>
      <dsp:txXfrm>
        <a:off x="37696" y="73833"/>
        <a:ext cx="6607982" cy="696808"/>
      </dsp:txXfrm>
    </dsp:sp>
    <dsp:sp modelId="{C79A5662-55F5-4980-AE33-C3AD63E93547}">
      <dsp:nvSpPr>
        <dsp:cNvPr id="0" name=""/>
        <dsp:cNvSpPr/>
      </dsp:nvSpPr>
      <dsp:spPr>
        <a:xfrm>
          <a:off x="0" y="894737"/>
          <a:ext cx="6683374" cy="772200"/>
        </a:xfrm>
        <a:prstGeom prst="roundRect">
          <a:avLst/>
        </a:prstGeom>
        <a:gradFill rotWithShape="0">
          <a:gsLst>
            <a:gs pos="0">
              <a:schemeClr val="accent5">
                <a:hueOff val="-4050717"/>
                <a:satOff val="-275"/>
                <a:lumOff val="65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050717"/>
                <a:satOff val="-275"/>
                <a:lumOff val="65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050717"/>
                <a:satOff val="-275"/>
                <a:lumOff val="65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3000" kern="1200">
              <a:hlinkClick xmlns:r="http://schemas.openxmlformats.org/officeDocument/2006/relationships" r:id="rId1"/>
            </a:rPr>
            <a:t>執行「自我監控」</a:t>
          </a:r>
          <a:endParaRPr lang="en-US" sz="3000" kern="1200"/>
        </a:p>
      </dsp:txBody>
      <dsp:txXfrm>
        <a:off x="37696" y="932433"/>
        <a:ext cx="6607982" cy="696808"/>
      </dsp:txXfrm>
    </dsp:sp>
    <dsp:sp modelId="{E7CEBC90-58D2-4570-967E-4ADCF298E234}">
      <dsp:nvSpPr>
        <dsp:cNvPr id="0" name=""/>
        <dsp:cNvSpPr/>
      </dsp:nvSpPr>
      <dsp:spPr>
        <a:xfrm>
          <a:off x="0" y="1666937"/>
          <a:ext cx="6683374" cy="12730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2197" tIns="38100" rIns="213360" bIns="3810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zh-TW" sz="2300" kern="1200"/>
            <a:t>自行擬定進度表，進行檢核</a:t>
          </a:r>
          <a:endParaRPr lang="en-US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zh-TW" sz="2300" kern="1200"/>
            <a:t>作答時間紀錄</a:t>
          </a:r>
          <a:endParaRPr lang="en-US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zh-TW" sz="2300" kern="1200"/>
            <a:t>考試技巧檢核</a:t>
          </a:r>
          <a:endParaRPr lang="en-US" sz="2300" kern="1200"/>
        </a:p>
      </dsp:txBody>
      <dsp:txXfrm>
        <a:off x="0" y="1666937"/>
        <a:ext cx="6683374" cy="1273050"/>
      </dsp:txXfrm>
    </dsp:sp>
    <dsp:sp modelId="{3C235088-1712-4692-AFBA-DEF59B66138E}">
      <dsp:nvSpPr>
        <dsp:cNvPr id="0" name=""/>
        <dsp:cNvSpPr/>
      </dsp:nvSpPr>
      <dsp:spPr>
        <a:xfrm>
          <a:off x="0" y="2939987"/>
          <a:ext cx="6683374" cy="772200"/>
        </a:xfrm>
        <a:prstGeom prst="roundRect">
          <a:avLst/>
        </a:prstGeom>
        <a:gradFill rotWithShape="0">
          <a:gsLst>
            <a:gs pos="0">
              <a:schemeClr val="accent5">
                <a:hueOff val="-8101434"/>
                <a:satOff val="-551"/>
                <a:lumOff val="130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8101434"/>
                <a:satOff val="-551"/>
                <a:lumOff val="130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8101434"/>
                <a:satOff val="-551"/>
                <a:lumOff val="130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3000" b="1" kern="1200"/>
            <a:t>ㄚ庭</a:t>
          </a:r>
          <a:r>
            <a:rPr lang="zh-TW" sz="3000" kern="1200"/>
            <a:t>如願考上第一志願「大安高工」</a:t>
          </a:r>
          <a:endParaRPr lang="en-US" sz="3000" kern="1200"/>
        </a:p>
      </dsp:txBody>
      <dsp:txXfrm>
        <a:off x="37696" y="2977683"/>
        <a:ext cx="6607982" cy="696808"/>
      </dsp:txXfrm>
    </dsp:sp>
    <dsp:sp modelId="{0FB5D7CD-8B9F-4216-A17B-B72EEE3F28DB}">
      <dsp:nvSpPr>
        <dsp:cNvPr id="0" name=""/>
        <dsp:cNvSpPr/>
      </dsp:nvSpPr>
      <dsp:spPr>
        <a:xfrm>
          <a:off x="0" y="3798587"/>
          <a:ext cx="6683374" cy="772200"/>
        </a:xfrm>
        <a:prstGeom prst="roundRect">
          <a:avLst/>
        </a:prstGeom>
        <a:gradFill rotWithShape="0">
          <a:gsLst>
            <a:gs pos="0">
              <a:schemeClr val="accent5">
                <a:hueOff val="-12152150"/>
                <a:satOff val="-826"/>
                <a:lumOff val="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2152150"/>
                <a:satOff val="-826"/>
                <a:lumOff val="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2152150"/>
                <a:satOff val="-826"/>
                <a:lumOff val="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3000" b="1" kern="1200"/>
            <a:t>ㄚ軒順利考上公立高中</a:t>
          </a:r>
          <a:endParaRPr lang="en-US" sz="3000" kern="1200"/>
        </a:p>
      </dsp:txBody>
      <dsp:txXfrm>
        <a:off x="37696" y="3836283"/>
        <a:ext cx="6607982" cy="6968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5E1F99-A027-4F28-B8A0-43802C350009}" type="datetimeFigureOut">
              <a:rPr lang="zh-TW" altLang="en-US" smtClean="0"/>
              <a:t>2025/6/2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622909-CE7A-4F33-8BB3-EF0F5E57F9B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9442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1.</a:t>
            </a:r>
            <a:r>
              <a:rPr lang="zh-TW" altLang="en-US" dirty="0"/>
              <a:t>部分資優生粗大和精細動作表現弱，過於邏輯缺乏幽默感。</a:t>
            </a:r>
            <a:br>
              <a:rPr lang="en-US" altLang="zh-TW" dirty="0"/>
            </a:br>
            <a:r>
              <a:rPr lang="en-US" altLang="zh-TW" dirty="0"/>
              <a:t>2.</a:t>
            </a:r>
            <a:r>
              <a:rPr lang="zh-TW" altLang="en-US" dirty="0"/>
              <a:t>自閉症資優個別差異很大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BE02D-20C0-F840-AFAC-BEA99C74FD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 charset="0"/>
                <a:ea typeface="+mn-ea"/>
                <a:cs typeface="+mn-cs"/>
              </a:rPr>
              <a:pPr marL="0" marR="0" lvl="0" indent="0" algn="r" defTabSz="18284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Light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714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2400" b="1" dirty="0">
                <a:solidFill>
                  <a:schemeClr val="tx2"/>
                </a:solidFill>
                <a:latin typeface="Poppins SemiBold" pitchFamily="2" charset="77"/>
                <a:ea typeface="Roboto Medium" panose="02000000000000000000" pitchFamily="2" charset="0"/>
                <a:cs typeface="Poppins SemiBold" pitchFamily="2" charset="77"/>
              </a:rPr>
              <a:t>1.</a:t>
            </a:r>
            <a:r>
              <a:rPr lang="zh-TW" altLang="en-US" sz="2400" b="1" dirty="0">
                <a:solidFill>
                  <a:schemeClr val="tx2"/>
                </a:solidFill>
                <a:latin typeface="Poppins SemiBold" pitchFamily="2" charset="77"/>
                <a:ea typeface="Roboto Medium" panose="02000000000000000000" pitchFamily="2" charset="0"/>
                <a:cs typeface="Poppins SemiBold" pitchFamily="2" charset="77"/>
              </a:rPr>
              <a:t>雖然有些資優生的社會記巧、人際問題，可藉由安置在適性、具有挑戰性的環境就可獲得改善，但自閉症雙殊生需要額外的社會技巧訓練。</a:t>
            </a:r>
            <a:endParaRPr lang="en-US" altLang="zh-TW" sz="2400" b="1" dirty="0">
              <a:solidFill>
                <a:schemeClr val="tx2"/>
              </a:solidFill>
              <a:latin typeface="Poppins SemiBold" pitchFamily="2" charset="77"/>
              <a:ea typeface="Roboto Medium" panose="02000000000000000000" pitchFamily="2" charset="0"/>
              <a:cs typeface="Poppins SemiBold" pitchFamily="2" charset="77"/>
            </a:endParaRPr>
          </a:p>
          <a:p>
            <a:r>
              <a:rPr lang="en-US" altLang="zh-TW" sz="2400" b="1" dirty="0">
                <a:solidFill>
                  <a:schemeClr val="tx2"/>
                </a:solidFill>
                <a:latin typeface="Poppins SemiBold" pitchFamily="2" charset="77"/>
              </a:rPr>
              <a:t>2.</a:t>
            </a:r>
            <a:r>
              <a:rPr lang="zh-TW" altLang="en-US" sz="2400" b="1" dirty="0">
                <a:solidFill>
                  <a:schemeClr val="tx2"/>
                </a:solidFill>
                <a:latin typeface="Poppins SemiBold" pitchFamily="2" charset="77"/>
              </a:rPr>
              <a:t>處理速度，造成時限性的測驗表現不理想。因此很難通過資優鑑定。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BE02D-20C0-F840-AFAC-BEA99C74FD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 charset="0"/>
                <a:ea typeface="+mn-ea"/>
                <a:cs typeface="+mn-cs"/>
              </a:rPr>
              <a:pPr marL="0" marR="0" lvl="0" indent="0" algn="r" defTabSz="18284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Light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13991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622909-CE7A-4F33-8BB3-EF0F5E57F9B1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53854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r" defTabSz="914400" rtl="0" eaLnBrk="1" fontAlgn="auto" latinLnBrk="0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34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1" name="Google Shape;15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63588"/>
            <a:ext cx="67056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52" name="Google Shape;152;p4:notes"/>
          <p:cNvSpPr txBox="1">
            <a:spLocks noGrp="1"/>
          </p:cNvSpPr>
          <p:nvPr>
            <p:ph type="body" idx="1"/>
          </p:nvPr>
        </p:nvSpPr>
        <p:spPr>
          <a:xfrm>
            <a:off x="777875" y="4776788"/>
            <a:ext cx="62181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827408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622909-CE7A-4F33-8BB3-EF0F5E57F9B1}" type="slidenum">
              <a:rPr lang="zh-TW" altLang="en-US" smtClean="0"/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832690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70A0A4-C556-42AE-AA55-AC1C82F2C727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6194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D1D043-7BFC-4E99-B468-CF5F6AD9A16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78314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D9F323-2F1A-404E-883C-1B0B85D4D13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0749519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512064"/>
            <a:ext cx="10972800" cy="9144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19125" y="17705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207125" y="17705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>
              <a:solidFill>
                <a:srgbClr val="D6ECFF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>
              <a:solidFill>
                <a:srgbClr val="D6ECFF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D1CE220-30A8-4C7B-BFDA-EAB3B66B6203}" type="slidenum">
              <a:rPr lang="en-US" altLang="zh-TW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22592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" y="401638"/>
            <a:ext cx="11823700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116418" y="681040"/>
            <a:ext cx="6138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63500" y="681040"/>
            <a:ext cx="35984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8101" y="681040"/>
            <a:ext cx="12700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" y="681040"/>
            <a:ext cx="12700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 flipH="1">
            <a:off x="198967" y="681040"/>
            <a:ext cx="38100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 flipH="1">
            <a:off x="251885" y="681040"/>
            <a:ext cx="38100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 flipH="1">
            <a:off x="302685" y="681040"/>
            <a:ext cx="12700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 flipH="1">
            <a:off x="340786" y="681040"/>
            <a:ext cx="1058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72534" y="681040"/>
            <a:ext cx="48684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3099" y="512064"/>
            <a:ext cx="10363200" cy="914400"/>
          </a:xfrm>
        </p:spPr>
        <p:txBody>
          <a:bodyPr/>
          <a:lstStyle>
            <a:lvl1pPr>
              <a:defRPr sz="3999"/>
            </a:lvl1pPr>
            <a:extLst/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1" y="1809750"/>
            <a:ext cx="5386917" cy="639762"/>
          </a:xfrm>
        </p:spPr>
        <p:txBody>
          <a:bodyPr anchor="ctr"/>
          <a:lstStyle>
            <a:lvl1pPr marL="73134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6193369" y="1809750"/>
            <a:ext cx="5389033" cy="639762"/>
          </a:xfrm>
        </p:spPr>
        <p:txBody>
          <a:bodyPr anchor="ctr"/>
          <a:lstStyle>
            <a:lvl1pPr marL="73134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2"/>
          </p:nvPr>
        </p:nvSpPr>
        <p:spPr>
          <a:xfrm>
            <a:off x="609601" y="2459037"/>
            <a:ext cx="5386917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9" y="2459037"/>
            <a:ext cx="5389033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1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>
              <a:solidFill>
                <a:srgbClr val="D6ECFF"/>
              </a:solidFill>
            </a:endParaRPr>
          </a:p>
        </p:txBody>
      </p:sp>
      <p:sp>
        <p:nvSpPr>
          <p:cNvPr id="1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>
              <a:solidFill>
                <a:srgbClr val="D6ECFF"/>
              </a:solidFill>
            </a:endParaRPr>
          </a:p>
        </p:txBody>
      </p:sp>
      <p:sp>
        <p:nvSpPr>
          <p:cNvPr id="1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426A787-2657-4DEC-9C23-AEF8DEAE7F62}" type="slidenum">
              <a:rPr lang="en-US" altLang="zh-TW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31965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19200" y="512064"/>
            <a:ext cx="10363200" cy="914400"/>
          </a:xfrm>
        </p:spPr>
        <p:txBody>
          <a:bodyPr/>
          <a:lstStyle>
            <a:lvl1pPr>
              <a:defRPr sz="3999" cap="none" baseline="0"/>
            </a:lvl1pPr>
            <a:extLst/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D6ECFF"/>
              </a:solidFill>
            </a:endParaRPr>
          </a:p>
        </p:txBody>
      </p:sp>
      <p:sp>
        <p:nvSpPr>
          <p:cNvPr id="4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D6ECFF"/>
              </a:solidFill>
            </a:endParaRPr>
          </a:p>
        </p:txBody>
      </p:sp>
      <p:sp>
        <p:nvSpPr>
          <p:cNvPr id="5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014236-29D7-45AB-8EDC-9CBDDDDC8CF7}" type="slidenum">
              <a:rPr lang="en-US" altLang="zh-TW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42031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>
              <a:solidFill>
                <a:srgbClr val="D6ECFF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>
              <a:solidFill>
                <a:srgbClr val="D6ECFF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7DF4715-BA53-4F08-ADF1-6B725A0475C9}" type="slidenum">
              <a:rPr lang="en-US" altLang="zh-TW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25760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10972800" cy="1162050"/>
          </a:xfrm>
        </p:spPr>
        <p:txBody>
          <a:bodyPr anchor="ctr"/>
          <a:lstStyle>
            <a:lvl1pPr algn="l">
              <a:buNone/>
              <a:defRPr sz="3599" b="0"/>
            </a:lvl1pPr>
            <a:extLst/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914400" y="1435100"/>
            <a:ext cx="3352800" cy="4572000"/>
          </a:xfrm>
        </p:spPr>
        <p:txBody>
          <a:bodyPr/>
          <a:lstStyle>
            <a:lvl1pPr marL="54851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4572000" y="1435100"/>
            <a:ext cx="7315200" cy="4572000"/>
          </a:xfrm>
        </p:spPr>
        <p:txBody>
          <a:bodyPr/>
          <a:lstStyle>
            <a:lvl1pPr>
              <a:defRPr sz="3199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D6ECFF"/>
              </a:solidFill>
            </a:endParaRPr>
          </a:p>
        </p:txBody>
      </p:sp>
      <p:sp>
        <p:nvSpPr>
          <p:cNvPr id="6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D6ECFF"/>
              </a:solidFill>
            </a:endParaRPr>
          </a:p>
        </p:txBody>
      </p:sp>
      <p:sp>
        <p:nvSpPr>
          <p:cNvPr id="7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1DD701-5E99-4D58-A8F5-DDD4BE1498EA}" type="slidenum">
              <a:rPr lang="en-US" altLang="zh-TW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87259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91068" y="0"/>
            <a:ext cx="11703051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cxnSp>
        <p:nvCxnSpPr>
          <p:cNvPr id="6" name="直線接點 5"/>
          <p:cNvCxnSpPr/>
          <p:nvPr/>
        </p:nvCxnSpPr>
        <p:spPr>
          <a:xfrm flipV="1">
            <a:off x="484717" y="1884363"/>
            <a:ext cx="1170940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群組 19"/>
          <p:cNvGrpSpPr>
            <a:grpSpLocks/>
          </p:cNvGrpSpPr>
          <p:nvPr/>
        </p:nvGrpSpPr>
        <p:grpSpPr bwMode="auto">
          <a:xfrm rot="5400000">
            <a:off x="11375762" y="1197771"/>
            <a:ext cx="131762" cy="171449"/>
            <a:chOff x="6668087" y="1297746"/>
            <a:chExt cx="161840" cy="156602"/>
          </a:xfrm>
        </p:grpSpPr>
        <p:cxnSp>
          <p:nvCxnSpPr>
            <p:cNvPr id="8" name="直線接點 7"/>
            <p:cNvCxnSpPr/>
            <p:nvPr/>
          </p:nvCxnSpPr>
          <p:spPr>
            <a:xfrm rot="16200000">
              <a:off x="6663593" y="1277107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接點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接點 9"/>
            <p:cNvCxnSpPr/>
            <p:nvPr/>
          </p:nvCxnSpPr>
          <p:spPr>
            <a:xfrm rot="5400000" flipH="1">
              <a:off x="6744513" y="1276132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群組 25"/>
          <p:cNvGrpSpPr>
            <a:grpSpLocks/>
          </p:cNvGrpSpPr>
          <p:nvPr/>
        </p:nvGrpSpPr>
        <p:grpSpPr bwMode="auto">
          <a:xfrm rot="5400000">
            <a:off x="11578962" y="1350171"/>
            <a:ext cx="131762" cy="171449"/>
            <a:chOff x="6668087" y="1297746"/>
            <a:chExt cx="161840" cy="156602"/>
          </a:xfrm>
        </p:grpSpPr>
        <p:cxnSp>
          <p:nvCxnSpPr>
            <p:cNvPr id="12" name="直線接點 11"/>
            <p:cNvCxnSpPr/>
            <p:nvPr/>
          </p:nvCxnSpPr>
          <p:spPr>
            <a:xfrm rot="16200000">
              <a:off x="6663593" y="1277107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接點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接點 13"/>
            <p:cNvCxnSpPr/>
            <p:nvPr/>
          </p:nvCxnSpPr>
          <p:spPr>
            <a:xfrm rot="5400000" flipH="1">
              <a:off x="6744513" y="1276132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群組 29"/>
          <p:cNvGrpSpPr>
            <a:grpSpLocks/>
          </p:cNvGrpSpPr>
          <p:nvPr/>
        </p:nvGrpSpPr>
        <p:grpSpPr bwMode="auto">
          <a:xfrm rot="5400000">
            <a:off x="11115411" y="1453358"/>
            <a:ext cx="131763" cy="171451"/>
            <a:chOff x="6668087" y="1297746"/>
            <a:chExt cx="161840" cy="156602"/>
          </a:xfrm>
        </p:grpSpPr>
        <p:cxnSp>
          <p:nvCxnSpPr>
            <p:cNvPr id="16" name="直線接點 15"/>
            <p:cNvCxnSpPr/>
            <p:nvPr/>
          </p:nvCxnSpPr>
          <p:spPr>
            <a:xfrm rot="16200000">
              <a:off x="6663592" y="1277107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接點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接點 17"/>
            <p:cNvCxnSpPr/>
            <p:nvPr/>
          </p:nvCxnSpPr>
          <p:spPr>
            <a:xfrm rot="5400000" flipH="1">
              <a:off x="6744512" y="12761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 bwMode="grayWhite">
          <a:xfrm>
            <a:off x="1219200" y="441253"/>
            <a:ext cx="9144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490709" y="1893781"/>
            <a:ext cx="1170432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199"/>
            </a:lvl1pPr>
            <a:extLst/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 bwMode="grayWhite">
          <a:xfrm>
            <a:off x="1219200" y="1150144"/>
            <a:ext cx="9144000" cy="685800"/>
          </a:xfrm>
        </p:spPr>
        <p:txBody>
          <a:bodyPr/>
          <a:lstStyle>
            <a:lvl1pPr marL="27425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9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8636000" y="55563"/>
            <a:ext cx="28448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>
              <a:solidFill>
                <a:srgbClr val="D6ECFF"/>
              </a:solidFill>
            </a:endParaRPr>
          </a:p>
        </p:txBody>
      </p:sp>
      <p:sp>
        <p:nvSpPr>
          <p:cNvPr id="20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1219200" y="55563"/>
            <a:ext cx="74168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>
              <a:solidFill>
                <a:srgbClr val="D6ECFF"/>
              </a:solidFill>
            </a:endParaRPr>
          </a:p>
        </p:txBody>
      </p:sp>
      <p:sp>
        <p:nvSpPr>
          <p:cNvPr id="21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1480800" y="55563"/>
            <a:ext cx="609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549F2B1-E271-4A61-954C-BB14BA8C012B}" type="slidenum">
              <a:rPr lang="en-US" altLang="zh-TW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5218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D6ECFF"/>
              </a:solidFill>
            </a:endParaRPr>
          </a:p>
        </p:txBody>
      </p:sp>
      <p:sp>
        <p:nvSpPr>
          <p:cNvPr id="5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D6ECFF"/>
              </a:solidFill>
            </a:endParaRPr>
          </a:p>
        </p:txBody>
      </p:sp>
      <p:sp>
        <p:nvSpPr>
          <p:cNvPr id="6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9EF650-436D-4AE0-B72F-8F8D8A8ED015}" type="slidenum">
              <a:rPr lang="en-US" altLang="zh-TW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02112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641600" cy="5851525"/>
          </a:xfrm>
        </p:spPr>
        <p:txBody>
          <a:bodyPr vert="eaVert" anchor="ctr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78232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D6ECFF"/>
              </a:solidFill>
            </a:endParaRPr>
          </a:p>
        </p:txBody>
      </p:sp>
      <p:sp>
        <p:nvSpPr>
          <p:cNvPr id="5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D6ECFF"/>
              </a:solidFill>
            </a:endParaRPr>
          </a:p>
        </p:txBody>
      </p:sp>
      <p:sp>
        <p:nvSpPr>
          <p:cNvPr id="6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31EB04-5497-4FC1-91E5-CE746F54241F}" type="slidenum">
              <a:rPr lang="en-US" altLang="zh-TW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84806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2284" y="1628776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1" y="3381375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8E6CF-FB12-4745-8536-B7C5CD2EA781}" type="slidenum">
              <a:rPr lang="en-US" altLang="zh-TW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56711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71AE8-9C12-49F3-82C3-4DAEA6B16E55}" type="slidenum">
              <a:rPr lang="en-US" altLang="zh-TW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627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9E6D44-8592-4CE7-B030-D5C36D1E481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2340787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194165-A73B-46E1-B4C2-64619DE4536A}" type="slidenum">
              <a:rPr lang="en-US" altLang="zh-TW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33849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3A34DC-AE5D-4D90-B1AA-842CCD2DD41D}" type="slidenum">
              <a:rPr lang="en-US" altLang="zh-TW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4022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90D5DD-11F1-4B4D-B163-023FEB30E942}" type="slidenum">
              <a:rPr lang="en-US" altLang="zh-TW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64546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0CF1D-EC9C-4962-BC35-207EFDA638C0}" type="slidenum">
              <a:rPr lang="en-US" altLang="zh-TW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48593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725DA3-2619-4F59-9E5B-82CDE60EA617}" type="slidenum">
              <a:rPr lang="en-US" altLang="zh-TW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4902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E86BD-A558-4AA7-9BA3-44952F6C7DBA}" type="slidenum">
              <a:rPr lang="en-US" altLang="zh-TW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7936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28D048-CC8B-491F-9209-DDB1793388CB}" type="slidenum">
              <a:rPr lang="en-US" altLang="zh-TW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28507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8EF82F-758F-46CC-852C-E0FD365D1EDB}" type="slidenum">
              <a:rPr lang="en-US" altLang="zh-TW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54028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5BC0B-A36A-4118-8432-76A140CC197A}" type="slidenum">
              <a:rPr lang="en-US" altLang="zh-TW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24235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609601" y="1600201"/>
            <a:ext cx="10972800" cy="4525963"/>
          </a:xfrm>
        </p:spPr>
        <p:txBody>
          <a:bodyPr/>
          <a:lstStyle/>
          <a:p>
            <a:pPr lvl="0"/>
            <a:r>
              <a:rPr lang="zh-TW" altLang="en-US" noProof="0"/>
              <a:t>按一下圖示以新增表格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BDDDB2-1595-4CD0-AED4-67D97536FB41}" type="slidenum">
              <a:rPr lang="en-US" altLang="zh-TW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104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" y="2"/>
            <a:ext cx="486833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412751" y="681040"/>
            <a:ext cx="61383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357718" y="681040"/>
            <a:ext cx="38100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332318" y="681040"/>
            <a:ext cx="12700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96333" y="681040"/>
            <a:ext cx="10584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40786" y="5046665"/>
            <a:ext cx="97367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40786" y="4797425"/>
            <a:ext cx="97367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40786" y="4637088"/>
            <a:ext cx="97367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40786" y="4541838"/>
            <a:ext cx="97367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1219200" y="4343400"/>
            <a:ext cx="10363200" cy="1975104"/>
          </a:xfrm>
        </p:spPr>
        <p:txBody>
          <a:bodyPr/>
          <a:lstStyle>
            <a:lvl1pPr marR="9142" algn="l">
              <a:defRPr sz="3999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1219200" y="2834640"/>
            <a:ext cx="103632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086" indent="0" algn="ctr">
              <a:buNone/>
            </a:lvl2pPr>
            <a:lvl3pPr marL="914172" indent="0" algn="ctr">
              <a:buNone/>
            </a:lvl3pPr>
            <a:lvl4pPr marL="1371257" indent="0" algn="ctr">
              <a:buNone/>
            </a:lvl4pPr>
            <a:lvl5pPr marL="1828343" indent="0" algn="ctr">
              <a:buNone/>
            </a:lvl5pPr>
            <a:lvl6pPr marL="2285429" indent="0" algn="ctr">
              <a:buNone/>
            </a:lvl6pPr>
            <a:lvl7pPr marL="2742514" indent="0" algn="ctr">
              <a:buNone/>
            </a:lvl7pPr>
            <a:lvl8pPr marL="3199600" indent="0" algn="ctr">
              <a:buNone/>
            </a:lvl8pPr>
            <a:lvl9pPr marL="3656686" indent="0" algn="ctr">
              <a:buNone/>
            </a:lvl9pPr>
            <a:extLst/>
          </a:lstStyle>
          <a:p>
            <a:r>
              <a:rPr lang="zh-TW" altLang="en-US"/>
              <a:t>按一下以編輯母片副標題樣式</a:t>
            </a:r>
            <a:endParaRPr lang="en-US"/>
          </a:p>
        </p:txBody>
      </p:sp>
      <p:sp>
        <p:nvSpPr>
          <p:cNvPr id="15" name="日期版面配置區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>
              <a:solidFill>
                <a:srgbClr val="D6ECFF"/>
              </a:solidFill>
            </a:endParaRPr>
          </a:p>
        </p:txBody>
      </p:sp>
      <p:sp>
        <p:nvSpPr>
          <p:cNvPr id="16" name="頁尾版面配置區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>
              <a:solidFill>
                <a:srgbClr val="D6ECFF"/>
              </a:solidFill>
            </a:endParaRPr>
          </a:p>
        </p:txBody>
      </p:sp>
      <p:sp>
        <p:nvSpPr>
          <p:cNvPr id="17" name="投影片編號版面配置區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F8AB783-5FCF-41EF-A624-071E3CCA0674}" type="slidenum">
              <a:rPr lang="en-US" altLang="zh-TW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15827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35BEB-6F36-455E-9036-AB5ECDFC147A}" type="datetime1">
              <a:rPr lang="zh-TW" altLang="en-US" smtClean="0"/>
              <a:t>2025/6/2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DD2D4-9C74-4AD9-8213-B851B99148F0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0964942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1124-E312-4EA2-A529-FE6884AA38C7}" type="datetimeFigureOut">
              <a:rPr lang="zh-TW" altLang="en-US" smtClean="0"/>
              <a:t>2025/6/2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B574A-3A6B-456B-85D1-A11132B58FB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801761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933D2-BA9D-4831-BD1F-162191041DA4}" type="datetime1">
              <a:rPr lang="zh-TW" altLang="en-US" smtClean="0"/>
              <a:t>2025/6/2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DD2D4-9C74-4AD9-8213-B851B99148F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3962871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1124-E312-4EA2-A529-FE6884AA38C7}" type="datetimeFigureOut">
              <a:rPr lang="zh-TW" altLang="en-US" smtClean="0"/>
              <a:t>2025/6/2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B574A-3A6B-456B-85D1-A11132B58FB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38755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1124-E312-4EA2-A529-FE6884AA38C7}" type="datetimeFigureOut">
              <a:rPr lang="zh-TW" altLang="en-US" smtClean="0"/>
              <a:t>2025/6/2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B574A-3A6B-456B-85D1-A11132B58FB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9037367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2BF86-F743-4EB9-9740-E70EDFC1256B}" type="datetime1">
              <a:rPr lang="zh-TW" altLang="en-US" smtClean="0"/>
              <a:t>2025/6/2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DD2D4-9C74-4AD9-8213-B851B99148F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4612979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434EB-1EE4-4733-8B22-6ABA7D28961B}" type="datetime1">
              <a:rPr lang="zh-TW" altLang="en-US" smtClean="0"/>
              <a:t>2025/6/2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DD2D4-9C74-4AD9-8213-B851B99148F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864129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62106"/>
      </p:ext>
    </p:extLst>
  </p:cSld>
  <p:clrMapOvr>
    <a:masterClrMapping/>
  </p:clrMapOvr>
  <p:hf hdr="0" ftr="0" dt="0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363613"/>
      </p:ext>
    </p:extLst>
  </p:cSld>
  <p:clrMapOvr>
    <a:masterClrMapping/>
  </p:clrMapOvr>
  <p:hf hdr="0" ftr="0" dt="0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19517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D6ECFF"/>
              </a:solidFill>
            </a:endParaRPr>
          </a:p>
        </p:txBody>
      </p:sp>
      <p:sp>
        <p:nvSpPr>
          <p:cNvPr id="5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D6ECFF"/>
              </a:solidFill>
            </a:endParaRPr>
          </a:p>
        </p:txBody>
      </p:sp>
      <p:sp>
        <p:nvSpPr>
          <p:cNvPr id="6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14918-8678-473C-8A8C-989638625ACD}" type="slidenum">
              <a:rPr lang="en-US" altLang="zh-TW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03994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輔助字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88032"/>
      </p:ext>
    </p:extLst>
  </p:cSld>
  <p:clrMapOvr>
    <a:masterClrMapping/>
  </p:clrMapOvr>
  <p:hf hdr="0" ftr="0" dt="0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78375617"/>
      </p:ext>
    </p:extLst>
  </p:cSld>
  <p:clrMapOvr>
    <a:masterClrMapping/>
  </p:clrMapOvr>
  <p:hf hdr="0" ftr="0" dt="0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1124-E312-4EA2-A529-FE6884AA38C7}" type="datetimeFigureOut">
              <a:rPr lang="zh-TW" altLang="en-US" smtClean="0"/>
              <a:t>2025/6/2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B574A-3A6B-456B-85D1-A11132B58FB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97235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1124-E312-4EA2-A529-FE6884AA38C7}" type="datetimeFigureOut">
              <a:rPr lang="zh-TW" altLang="en-US" smtClean="0"/>
              <a:t>2025/6/2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B574A-3A6B-456B-85D1-A11132B58FB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5030863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1124-E312-4EA2-A529-FE6884AA38C7}" type="datetimeFigureOut">
              <a:rPr lang="zh-TW" altLang="en-US" smtClean="0"/>
              <a:t>2025/6/2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B574A-3A6B-456B-85D1-A11132B58FB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7661659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1124-E312-4EA2-A529-FE6884AA38C7}" type="datetimeFigureOut">
              <a:rPr lang="zh-TW" altLang="en-US" smtClean="0"/>
              <a:t>2025/6/2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B574A-3A6B-456B-85D1-A11132B58FB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766599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1124-E312-4EA2-A529-FE6884AA38C7}" type="datetimeFigureOut">
              <a:rPr lang="zh-TW" altLang="en-US" smtClean="0"/>
              <a:t>2025/6/2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B574A-3A6B-456B-85D1-A11132B58FB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3772975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1124-E312-4EA2-A529-FE6884AA38C7}" type="datetimeFigureOut">
              <a:rPr lang="zh-TW" altLang="en-US" smtClean="0"/>
              <a:t>2025/6/2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B574A-3A6B-456B-85D1-A11132B58FB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9854815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">
            <a:extLst>
              <a:ext uri="{FF2B5EF4-FFF2-40B4-BE49-F238E27FC236}">
                <a16:creationId xmlns:a16="http://schemas.microsoft.com/office/drawing/2014/main" id="{C125C7D4-E395-4F03-8C01-5860B7A3C3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2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18031" y="4913466"/>
            <a:ext cx="2767519" cy="194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11669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ster" preserve="1">
  <p:cSld name="Mast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06566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手繪多邊形 3"/>
          <p:cNvSpPr>
            <a:spLocks/>
          </p:cNvSpPr>
          <p:nvPr/>
        </p:nvSpPr>
        <p:spPr bwMode="auto">
          <a:xfrm>
            <a:off x="6438902" y="1073150"/>
            <a:ext cx="5761567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  <a:latin typeface="Arial" charset="0"/>
              <a:ea typeface="新細明體" pitchFamily="18" charset="-120"/>
            </a:endParaRPr>
          </a:p>
        </p:txBody>
      </p:sp>
      <p:sp>
        <p:nvSpPr>
          <p:cNvPr id="5" name="手繪多邊形 4"/>
          <p:cNvSpPr>
            <a:spLocks/>
          </p:cNvSpPr>
          <p:nvPr/>
        </p:nvSpPr>
        <p:spPr bwMode="auto">
          <a:xfrm>
            <a:off x="499533" y="2"/>
            <a:ext cx="7351184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  <a:latin typeface="Arial" charset="0"/>
              <a:ea typeface="新細明體" pitchFamily="18" charset="-120"/>
            </a:endParaRPr>
          </a:p>
        </p:txBody>
      </p:sp>
      <p:sp>
        <p:nvSpPr>
          <p:cNvPr id="6" name="手繪多邊形 5"/>
          <p:cNvSpPr>
            <a:spLocks/>
          </p:cNvSpPr>
          <p:nvPr/>
        </p:nvSpPr>
        <p:spPr bwMode="auto">
          <a:xfrm rot="5236414">
            <a:off x="6634692" y="1285346"/>
            <a:ext cx="4114800" cy="1585384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  <a:latin typeface="Arial" charset="0"/>
              <a:ea typeface="新細明體" pitchFamily="18" charset="-120"/>
            </a:endParaRPr>
          </a:p>
        </p:txBody>
      </p:sp>
      <p:sp>
        <p:nvSpPr>
          <p:cNvPr id="7" name="手繪多邊形 6"/>
          <p:cNvSpPr>
            <a:spLocks/>
          </p:cNvSpPr>
          <p:nvPr/>
        </p:nvSpPr>
        <p:spPr bwMode="auto">
          <a:xfrm>
            <a:off x="7924801" y="0"/>
            <a:ext cx="3657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  <a:latin typeface="Arial" charset="0"/>
              <a:ea typeface="新細明體" pitchFamily="18" charset="-120"/>
            </a:endParaRPr>
          </a:p>
        </p:txBody>
      </p:sp>
      <p:sp>
        <p:nvSpPr>
          <p:cNvPr id="8" name="手繪多邊形 7"/>
          <p:cNvSpPr>
            <a:spLocks/>
          </p:cNvSpPr>
          <p:nvPr/>
        </p:nvSpPr>
        <p:spPr bwMode="auto">
          <a:xfrm>
            <a:off x="7924800" y="4267200"/>
            <a:ext cx="42672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  <a:latin typeface="Arial" charset="0"/>
              <a:ea typeface="新細明體" pitchFamily="18" charset="-120"/>
            </a:endParaRPr>
          </a:p>
        </p:txBody>
      </p:sp>
      <p:sp>
        <p:nvSpPr>
          <p:cNvPr id="9" name="手繪多邊形 8"/>
          <p:cNvSpPr>
            <a:spLocks/>
          </p:cNvSpPr>
          <p:nvPr/>
        </p:nvSpPr>
        <p:spPr bwMode="auto">
          <a:xfrm>
            <a:off x="7924800" y="0"/>
            <a:ext cx="18288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  <a:latin typeface="Arial" charset="0"/>
              <a:ea typeface="新細明體" pitchFamily="18" charset="-120"/>
            </a:endParaRPr>
          </a:p>
        </p:txBody>
      </p:sp>
      <p:sp>
        <p:nvSpPr>
          <p:cNvPr id="10" name="手繪多邊形 9"/>
          <p:cNvSpPr>
            <a:spLocks/>
          </p:cNvSpPr>
          <p:nvPr/>
        </p:nvSpPr>
        <p:spPr bwMode="auto">
          <a:xfrm>
            <a:off x="7931152" y="4246565"/>
            <a:ext cx="2787649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  <a:latin typeface="Arial" charset="0"/>
              <a:ea typeface="新細明體" pitchFamily="18" charset="-120"/>
            </a:endParaRPr>
          </a:p>
        </p:txBody>
      </p:sp>
      <p:sp>
        <p:nvSpPr>
          <p:cNvPr id="11" name="手繪多邊形 10"/>
          <p:cNvSpPr>
            <a:spLocks/>
          </p:cNvSpPr>
          <p:nvPr/>
        </p:nvSpPr>
        <p:spPr bwMode="auto">
          <a:xfrm>
            <a:off x="7924800" y="4267200"/>
            <a:ext cx="2133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  <a:latin typeface="Arial" charset="0"/>
              <a:ea typeface="新細明體" pitchFamily="18" charset="-120"/>
            </a:endParaRPr>
          </a:p>
        </p:txBody>
      </p:sp>
      <p:sp>
        <p:nvSpPr>
          <p:cNvPr id="12" name="手繪多邊形 11"/>
          <p:cNvSpPr>
            <a:spLocks/>
          </p:cNvSpPr>
          <p:nvPr/>
        </p:nvSpPr>
        <p:spPr bwMode="auto">
          <a:xfrm>
            <a:off x="7924800" y="1371600"/>
            <a:ext cx="42672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  <a:latin typeface="Arial" charset="0"/>
              <a:ea typeface="新細明體" pitchFamily="18" charset="-120"/>
            </a:endParaRPr>
          </a:p>
        </p:txBody>
      </p:sp>
      <p:sp>
        <p:nvSpPr>
          <p:cNvPr id="13" name="手繪多邊形 12"/>
          <p:cNvSpPr>
            <a:spLocks/>
          </p:cNvSpPr>
          <p:nvPr/>
        </p:nvSpPr>
        <p:spPr bwMode="auto">
          <a:xfrm>
            <a:off x="7924800" y="1752600"/>
            <a:ext cx="42672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  <a:latin typeface="Arial" charset="0"/>
              <a:ea typeface="新細明體" pitchFamily="18" charset="-120"/>
            </a:endParaRPr>
          </a:p>
        </p:txBody>
      </p:sp>
      <p:sp>
        <p:nvSpPr>
          <p:cNvPr id="14" name="手繪多邊形 13"/>
          <p:cNvSpPr>
            <a:spLocks/>
          </p:cNvSpPr>
          <p:nvPr/>
        </p:nvSpPr>
        <p:spPr bwMode="auto">
          <a:xfrm>
            <a:off x="1320800" y="4267200"/>
            <a:ext cx="660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  <a:latin typeface="Arial" charset="0"/>
              <a:ea typeface="新細明體" pitchFamily="18" charset="-120"/>
            </a:endParaRPr>
          </a:p>
        </p:txBody>
      </p:sp>
      <p:sp>
        <p:nvSpPr>
          <p:cNvPr id="15" name="手繪多邊形 14"/>
          <p:cNvSpPr>
            <a:spLocks/>
          </p:cNvSpPr>
          <p:nvPr/>
        </p:nvSpPr>
        <p:spPr bwMode="auto">
          <a:xfrm>
            <a:off x="711200" y="4267200"/>
            <a:ext cx="7112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  <a:latin typeface="Arial" charset="0"/>
              <a:ea typeface="新細明體" pitchFamily="18" charset="-120"/>
            </a:endParaRPr>
          </a:p>
        </p:txBody>
      </p:sp>
      <p:sp>
        <p:nvSpPr>
          <p:cNvPr id="16" name="手繪多邊形 15"/>
          <p:cNvSpPr>
            <a:spLocks/>
          </p:cNvSpPr>
          <p:nvPr/>
        </p:nvSpPr>
        <p:spPr bwMode="auto">
          <a:xfrm>
            <a:off x="488951" y="2438400"/>
            <a:ext cx="75184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  <a:latin typeface="Arial" charset="0"/>
              <a:ea typeface="新細明體" pitchFamily="18" charset="-120"/>
            </a:endParaRPr>
          </a:p>
        </p:txBody>
      </p:sp>
      <p:sp>
        <p:nvSpPr>
          <p:cNvPr id="17" name="手繪多邊形 16"/>
          <p:cNvSpPr>
            <a:spLocks/>
          </p:cNvSpPr>
          <p:nvPr/>
        </p:nvSpPr>
        <p:spPr bwMode="auto">
          <a:xfrm>
            <a:off x="488951" y="2133600"/>
            <a:ext cx="75184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  <a:latin typeface="Arial" charset="0"/>
              <a:ea typeface="新細明體" pitchFamily="18" charset="-120"/>
            </a:endParaRPr>
          </a:p>
        </p:txBody>
      </p:sp>
      <p:sp>
        <p:nvSpPr>
          <p:cNvPr id="18" name="手繪多邊形 17"/>
          <p:cNvSpPr>
            <a:spLocks/>
          </p:cNvSpPr>
          <p:nvPr/>
        </p:nvSpPr>
        <p:spPr bwMode="auto">
          <a:xfrm>
            <a:off x="6096000" y="4267200"/>
            <a:ext cx="18288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  <a:latin typeface="Arial" charset="0"/>
              <a:ea typeface="新細明體" pitchFamily="18" charset="-12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84719" y="401638"/>
            <a:ext cx="11338983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 flipH="1">
            <a:off x="495300" y="681040"/>
            <a:ext cx="35984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 flipH="1">
            <a:off x="548219" y="681040"/>
            <a:ext cx="35983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 flipH="1">
            <a:off x="596901" y="681040"/>
            <a:ext cx="12700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 flipH="1">
            <a:off x="635001" y="681040"/>
            <a:ext cx="12700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666752" y="681040"/>
            <a:ext cx="48683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42536" y="1351672"/>
            <a:ext cx="7624064" cy="977486"/>
          </a:xfrm>
        </p:spPr>
        <p:txBody>
          <a:bodyPr lIns="82296" bIns="0"/>
          <a:lstStyle>
            <a:lvl1pPr marL="5485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42536" y="512064"/>
            <a:ext cx="10875264" cy="777240"/>
          </a:xfrm>
        </p:spPr>
        <p:txBody>
          <a:bodyPr tIns="64008"/>
          <a:lstStyle>
            <a:lvl1pPr algn="l">
              <a:buNone/>
              <a:defRPr sz="3799" b="0" cap="none" spc="-150" baseline="0"/>
            </a:lvl1pPr>
            <a:extLst/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2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>
              <a:solidFill>
                <a:srgbClr val="D6ECFF"/>
              </a:solidFill>
            </a:endParaRPr>
          </a:p>
        </p:txBody>
      </p:sp>
      <p:sp>
        <p:nvSpPr>
          <p:cNvPr id="2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>
              <a:solidFill>
                <a:srgbClr val="D6ECFF"/>
              </a:solidFill>
            </a:endParaRPr>
          </a:p>
        </p:txBody>
      </p:sp>
      <p:sp>
        <p:nvSpPr>
          <p:cNvPr id="2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FA451F4-8B4F-4B93-89BD-77F2A9411801}" type="slidenum">
              <a:rPr lang="en-US" altLang="zh-TW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41096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E4852-4389-4CDC-B2B9-F534A97725E8}" type="datetime1">
              <a:rPr lang="zh-TW" altLang="en-US" smtClean="0"/>
              <a:t>2025/6/2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DD2D4-9C74-4AD9-8213-B851B99148F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01652844"/>
      </p:ext>
    </p:extLst>
  </p:cSld>
  <p:clrMapOvr>
    <a:masterClrMapping/>
  </p:clrMapOvr>
  <p:hf hdr="0" ftr="0" dt="0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79919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D9DD6903-31DD-5348-931E-827644FF87F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42913" y="-152400"/>
            <a:ext cx="12477825" cy="71627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69363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563034B7-A3BD-C84F-A4F4-6D348B0CC0A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42913" y="-152400"/>
            <a:ext cx="12477825" cy="61264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69296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70350DDF-7A48-C048-B201-28673C3A2C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42913" y="2891790"/>
            <a:ext cx="12477825" cy="41186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1311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70350DDF-7A48-C048-B201-28673C3A2C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78598" y="1"/>
            <a:ext cx="3613402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31831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77E32C3C-C000-B845-898A-C52C8EC7599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539797" y="2210062"/>
            <a:ext cx="1591817" cy="159139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0F3E95E-3D63-3F40-8808-C2D70C1A190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52831" y="2210062"/>
            <a:ext cx="1591817" cy="159139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A166E673-353F-384C-B3D5-2A7A7D096EF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570930" y="2210062"/>
            <a:ext cx="1591817" cy="159139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402D895D-3A3C-2640-8618-27E6D551BE0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089029" y="2210062"/>
            <a:ext cx="1591817" cy="159139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54155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B39DFA6E-7010-754A-9BFA-6D8CD41418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42913" y="-152400"/>
            <a:ext cx="12477825" cy="71627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087947F3-B3ED-0741-ABB5-7C52F1D27EE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9172" y="0"/>
            <a:ext cx="6092828" cy="6092824"/>
          </a:xfrm>
          <a:custGeom>
            <a:avLst/>
            <a:gdLst>
              <a:gd name="connsiteX0" fmla="*/ 0 w 12182482"/>
              <a:gd name="connsiteY0" fmla="*/ 0 h 12185648"/>
              <a:gd name="connsiteX1" fmla="*/ 12182482 w 12182482"/>
              <a:gd name="connsiteY1" fmla="*/ 0 h 12185648"/>
              <a:gd name="connsiteX2" fmla="*/ 12182482 w 12182482"/>
              <a:gd name="connsiteY2" fmla="*/ 12185648 h 12185648"/>
              <a:gd name="connsiteX3" fmla="*/ 0 w 12182482"/>
              <a:gd name="connsiteY3" fmla="*/ 12185648 h 12185648"/>
              <a:gd name="connsiteX4" fmla="*/ 0 w 12182482"/>
              <a:gd name="connsiteY4" fmla="*/ 0 h 12185648"/>
              <a:gd name="connsiteX0" fmla="*/ 0 w 12182482"/>
              <a:gd name="connsiteY0" fmla="*/ 0 h 12185648"/>
              <a:gd name="connsiteX1" fmla="*/ 12182482 w 12182482"/>
              <a:gd name="connsiteY1" fmla="*/ 0 h 12185648"/>
              <a:gd name="connsiteX2" fmla="*/ 12182482 w 12182482"/>
              <a:gd name="connsiteY2" fmla="*/ 12185648 h 12185648"/>
              <a:gd name="connsiteX3" fmla="*/ 0 w 12182482"/>
              <a:gd name="connsiteY3" fmla="*/ 0 h 12185648"/>
              <a:gd name="connsiteX0" fmla="*/ 0 w 12182482"/>
              <a:gd name="connsiteY0" fmla="*/ 0 h 12185648"/>
              <a:gd name="connsiteX1" fmla="*/ 12182482 w 12182482"/>
              <a:gd name="connsiteY1" fmla="*/ 0 h 12185648"/>
              <a:gd name="connsiteX2" fmla="*/ 12182482 w 12182482"/>
              <a:gd name="connsiteY2" fmla="*/ 12185648 h 12185648"/>
              <a:gd name="connsiteX3" fmla="*/ 0 w 12182482"/>
              <a:gd name="connsiteY3" fmla="*/ 0 h 12185648"/>
              <a:gd name="connsiteX0" fmla="*/ 0 w 12182482"/>
              <a:gd name="connsiteY0" fmla="*/ 0 h 12185648"/>
              <a:gd name="connsiteX1" fmla="*/ 12182482 w 12182482"/>
              <a:gd name="connsiteY1" fmla="*/ 0 h 12185648"/>
              <a:gd name="connsiteX2" fmla="*/ 12182482 w 12182482"/>
              <a:gd name="connsiteY2" fmla="*/ 12185648 h 12185648"/>
              <a:gd name="connsiteX3" fmla="*/ 0 w 12182482"/>
              <a:gd name="connsiteY3" fmla="*/ 0 h 12185648"/>
              <a:gd name="connsiteX0" fmla="*/ 0 w 12182482"/>
              <a:gd name="connsiteY0" fmla="*/ 0 h 12185648"/>
              <a:gd name="connsiteX1" fmla="*/ 12182482 w 12182482"/>
              <a:gd name="connsiteY1" fmla="*/ 0 h 12185648"/>
              <a:gd name="connsiteX2" fmla="*/ 12182482 w 12182482"/>
              <a:gd name="connsiteY2" fmla="*/ 12185648 h 12185648"/>
              <a:gd name="connsiteX3" fmla="*/ 0 w 12182482"/>
              <a:gd name="connsiteY3" fmla="*/ 0 h 12185648"/>
              <a:gd name="connsiteX0" fmla="*/ 0 w 12182482"/>
              <a:gd name="connsiteY0" fmla="*/ 0 h 12185648"/>
              <a:gd name="connsiteX1" fmla="*/ 12182482 w 12182482"/>
              <a:gd name="connsiteY1" fmla="*/ 0 h 12185648"/>
              <a:gd name="connsiteX2" fmla="*/ 12182482 w 12182482"/>
              <a:gd name="connsiteY2" fmla="*/ 12185648 h 12185648"/>
              <a:gd name="connsiteX3" fmla="*/ 0 w 12182482"/>
              <a:gd name="connsiteY3" fmla="*/ 0 h 12185648"/>
              <a:gd name="connsiteX0" fmla="*/ 0 w 12182482"/>
              <a:gd name="connsiteY0" fmla="*/ 0 h 12185648"/>
              <a:gd name="connsiteX1" fmla="*/ 12182482 w 12182482"/>
              <a:gd name="connsiteY1" fmla="*/ 0 h 12185648"/>
              <a:gd name="connsiteX2" fmla="*/ 12182482 w 12182482"/>
              <a:gd name="connsiteY2" fmla="*/ 12185648 h 12185648"/>
              <a:gd name="connsiteX3" fmla="*/ 0 w 12182482"/>
              <a:gd name="connsiteY3" fmla="*/ 0 h 12185648"/>
              <a:gd name="connsiteX0" fmla="*/ 0 w 12182482"/>
              <a:gd name="connsiteY0" fmla="*/ 0 h 12185648"/>
              <a:gd name="connsiteX1" fmla="*/ 12182482 w 12182482"/>
              <a:gd name="connsiteY1" fmla="*/ 0 h 12185648"/>
              <a:gd name="connsiteX2" fmla="*/ 12182482 w 12182482"/>
              <a:gd name="connsiteY2" fmla="*/ 12185648 h 12185648"/>
              <a:gd name="connsiteX3" fmla="*/ 0 w 12182482"/>
              <a:gd name="connsiteY3" fmla="*/ 0 h 12185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2482" h="12185648">
                <a:moveTo>
                  <a:pt x="0" y="0"/>
                </a:moveTo>
                <a:lnTo>
                  <a:pt x="12182482" y="0"/>
                </a:lnTo>
                <a:lnTo>
                  <a:pt x="12182482" y="12185648"/>
                </a:lnTo>
                <a:cubicBezTo>
                  <a:pt x="8096255" y="11959165"/>
                  <a:pt x="555627" y="10310283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75454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B39DFA6E-7010-754A-9BFA-6D8CD41418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42913" y="-152400"/>
            <a:ext cx="12477825" cy="473591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26056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B39DFA6E-7010-754A-9BFA-6D8CD41418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67155" y="2558521"/>
            <a:ext cx="2274513" cy="7641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A323DD19-BB7A-F044-9515-B3E17AA5AE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67155" y="3680309"/>
            <a:ext cx="2274513" cy="7641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4615F24A-269E-6842-978A-0367083ACD6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267155" y="4802097"/>
            <a:ext cx="2274513" cy="7641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A0A0F924-302C-1D46-9788-8892FDE642C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958744" y="2558521"/>
            <a:ext cx="2274513" cy="7641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3816E90C-55C9-E94D-8C40-4DCCFAC6D6A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958744" y="3680309"/>
            <a:ext cx="2274513" cy="7641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A7D603A9-1AEA-924C-883F-D2849372F30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958744" y="4802097"/>
            <a:ext cx="2274513" cy="7641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755AD869-6048-4942-834A-91DE87AC3D3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650332" y="2558521"/>
            <a:ext cx="2274513" cy="7641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14610B42-47CA-D34D-8F26-8CDBF4B757C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650332" y="3680309"/>
            <a:ext cx="2274513" cy="7641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EEFCCC6B-796E-DF45-9133-E5C6D46D55E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650332" y="4802097"/>
            <a:ext cx="2274513" cy="7641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7735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512064"/>
            <a:ext cx="10972800" cy="9144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19125" y="17705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207125" y="17705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>
              <a:solidFill>
                <a:srgbClr val="D6ECFF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>
              <a:solidFill>
                <a:srgbClr val="D6ECFF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D1CE220-30A8-4C7B-BFDA-EAB3B66B6203}" type="slidenum">
              <a:rPr lang="en-US" altLang="zh-TW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79975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BD810DC2-B296-3747-AAFD-346CD1D57E1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7484" y="1993887"/>
            <a:ext cx="5308018" cy="40894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13471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BD810DC2-B296-3747-AAFD-346CD1D57E1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77469" y="1845384"/>
            <a:ext cx="4986991" cy="29171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A90863E9-00A1-8C44-929E-63566C0CC35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64460" y="1845384"/>
            <a:ext cx="4986991" cy="29171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20203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A90863E9-00A1-8C44-929E-63566C0CC35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56496" y="1993887"/>
            <a:ext cx="5308018" cy="40894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64115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1D3EF682-377F-634E-AE29-800AF8A01B9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"/>
            <a:ext cx="12189562" cy="3898080"/>
          </a:xfrm>
          <a:custGeom>
            <a:avLst/>
            <a:gdLst>
              <a:gd name="connsiteX0" fmla="*/ 0 w 24372775"/>
              <a:gd name="connsiteY0" fmla="*/ 0 h 7781596"/>
              <a:gd name="connsiteX1" fmla="*/ 24372775 w 24372775"/>
              <a:gd name="connsiteY1" fmla="*/ 0 h 7781596"/>
              <a:gd name="connsiteX2" fmla="*/ 24372775 w 24372775"/>
              <a:gd name="connsiteY2" fmla="*/ 7781596 h 7781596"/>
              <a:gd name="connsiteX3" fmla="*/ 0 w 24372775"/>
              <a:gd name="connsiteY3" fmla="*/ 7781596 h 7781596"/>
              <a:gd name="connsiteX4" fmla="*/ 0 w 24372775"/>
              <a:gd name="connsiteY4" fmla="*/ 0 h 7781596"/>
              <a:gd name="connsiteX0" fmla="*/ 0 w 24525176"/>
              <a:gd name="connsiteY0" fmla="*/ 0 h 7781596"/>
              <a:gd name="connsiteX1" fmla="*/ 24372775 w 24525176"/>
              <a:gd name="connsiteY1" fmla="*/ 0 h 7781596"/>
              <a:gd name="connsiteX2" fmla="*/ 24525176 w 24525176"/>
              <a:gd name="connsiteY2" fmla="*/ 2574596 h 7781596"/>
              <a:gd name="connsiteX3" fmla="*/ 0 w 24525176"/>
              <a:gd name="connsiteY3" fmla="*/ 7781596 h 7781596"/>
              <a:gd name="connsiteX4" fmla="*/ 0 w 24525176"/>
              <a:gd name="connsiteY4" fmla="*/ 0 h 7781596"/>
              <a:gd name="connsiteX0" fmla="*/ 0 w 24372776"/>
              <a:gd name="connsiteY0" fmla="*/ 0 h 7781596"/>
              <a:gd name="connsiteX1" fmla="*/ 24372775 w 24372776"/>
              <a:gd name="connsiteY1" fmla="*/ 0 h 7781596"/>
              <a:gd name="connsiteX2" fmla="*/ 24372776 w 24372776"/>
              <a:gd name="connsiteY2" fmla="*/ 4479596 h 7781596"/>
              <a:gd name="connsiteX3" fmla="*/ 0 w 24372776"/>
              <a:gd name="connsiteY3" fmla="*/ 7781596 h 7781596"/>
              <a:gd name="connsiteX4" fmla="*/ 0 w 24372776"/>
              <a:gd name="connsiteY4" fmla="*/ 0 h 7781596"/>
              <a:gd name="connsiteX0" fmla="*/ 0 w 24372776"/>
              <a:gd name="connsiteY0" fmla="*/ 0 h 7781596"/>
              <a:gd name="connsiteX1" fmla="*/ 24372775 w 24372776"/>
              <a:gd name="connsiteY1" fmla="*/ 0 h 7781596"/>
              <a:gd name="connsiteX2" fmla="*/ 24372776 w 24372776"/>
              <a:gd name="connsiteY2" fmla="*/ 4479596 h 7781596"/>
              <a:gd name="connsiteX3" fmla="*/ 11887199 w 24372776"/>
              <a:gd name="connsiteY3" fmla="*/ 6172199 h 7781596"/>
              <a:gd name="connsiteX4" fmla="*/ 0 w 24372776"/>
              <a:gd name="connsiteY4" fmla="*/ 7781596 h 7781596"/>
              <a:gd name="connsiteX5" fmla="*/ 0 w 24372776"/>
              <a:gd name="connsiteY5" fmla="*/ 0 h 7781596"/>
              <a:gd name="connsiteX0" fmla="*/ 0 w 24372776"/>
              <a:gd name="connsiteY0" fmla="*/ 0 h 7781596"/>
              <a:gd name="connsiteX1" fmla="*/ 24372775 w 24372776"/>
              <a:gd name="connsiteY1" fmla="*/ 0 h 7781596"/>
              <a:gd name="connsiteX2" fmla="*/ 24372776 w 24372776"/>
              <a:gd name="connsiteY2" fmla="*/ 4479596 h 7781596"/>
              <a:gd name="connsiteX3" fmla="*/ 12268199 w 24372776"/>
              <a:gd name="connsiteY3" fmla="*/ 6603999 h 7781596"/>
              <a:gd name="connsiteX4" fmla="*/ 0 w 24372776"/>
              <a:gd name="connsiteY4" fmla="*/ 7781596 h 7781596"/>
              <a:gd name="connsiteX5" fmla="*/ 0 w 24372776"/>
              <a:gd name="connsiteY5" fmla="*/ 0 h 7781596"/>
              <a:gd name="connsiteX0" fmla="*/ 0 w 24372776"/>
              <a:gd name="connsiteY0" fmla="*/ 0 h 7781596"/>
              <a:gd name="connsiteX1" fmla="*/ 24372775 w 24372776"/>
              <a:gd name="connsiteY1" fmla="*/ 0 h 7781596"/>
              <a:gd name="connsiteX2" fmla="*/ 24372776 w 24372776"/>
              <a:gd name="connsiteY2" fmla="*/ 4479596 h 7781596"/>
              <a:gd name="connsiteX3" fmla="*/ 12268199 w 24372776"/>
              <a:gd name="connsiteY3" fmla="*/ 6603999 h 7781596"/>
              <a:gd name="connsiteX4" fmla="*/ 0 w 24372776"/>
              <a:gd name="connsiteY4" fmla="*/ 7781596 h 7781596"/>
              <a:gd name="connsiteX5" fmla="*/ 0 w 24372776"/>
              <a:gd name="connsiteY5" fmla="*/ 0 h 7781596"/>
              <a:gd name="connsiteX0" fmla="*/ 0 w 24372776"/>
              <a:gd name="connsiteY0" fmla="*/ 0 h 7781596"/>
              <a:gd name="connsiteX1" fmla="*/ 24372775 w 24372776"/>
              <a:gd name="connsiteY1" fmla="*/ 0 h 7781596"/>
              <a:gd name="connsiteX2" fmla="*/ 24372776 w 24372776"/>
              <a:gd name="connsiteY2" fmla="*/ 4479596 h 7781596"/>
              <a:gd name="connsiteX3" fmla="*/ 12268199 w 24372776"/>
              <a:gd name="connsiteY3" fmla="*/ 6603999 h 7781596"/>
              <a:gd name="connsiteX4" fmla="*/ 0 w 24372776"/>
              <a:gd name="connsiteY4" fmla="*/ 7781596 h 7781596"/>
              <a:gd name="connsiteX5" fmla="*/ 0 w 24372776"/>
              <a:gd name="connsiteY5" fmla="*/ 0 h 7781596"/>
              <a:gd name="connsiteX0" fmla="*/ 0 w 24372776"/>
              <a:gd name="connsiteY0" fmla="*/ 0 h 7838597"/>
              <a:gd name="connsiteX1" fmla="*/ 24372775 w 24372776"/>
              <a:gd name="connsiteY1" fmla="*/ 0 h 7838597"/>
              <a:gd name="connsiteX2" fmla="*/ 24372776 w 24372776"/>
              <a:gd name="connsiteY2" fmla="*/ 4479596 h 7838597"/>
              <a:gd name="connsiteX3" fmla="*/ 12268199 w 24372776"/>
              <a:gd name="connsiteY3" fmla="*/ 6603999 h 7838597"/>
              <a:gd name="connsiteX4" fmla="*/ 0 w 24372776"/>
              <a:gd name="connsiteY4" fmla="*/ 7781596 h 7838597"/>
              <a:gd name="connsiteX5" fmla="*/ 0 w 24372776"/>
              <a:gd name="connsiteY5" fmla="*/ 0 h 7838597"/>
              <a:gd name="connsiteX0" fmla="*/ 0 w 24372776"/>
              <a:gd name="connsiteY0" fmla="*/ 0 h 7850759"/>
              <a:gd name="connsiteX1" fmla="*/ 24372775 w 24372776"/>
              <a:gd name="connsiteY1" fmla="*/ 0 h 7850759"/>
              <a:gd name="connsiteX2" fmla="*/ 24372776 w 24372776"/>
              <a:gd name="connsiteY2" fmla="*/ 4479596 h 7850759"/>
              <a:gd name="connsiteX3" fmla="*/ 12268199 w 24372776"/>
              <a:gd name="connsiteY3" fmla="*/ 6603999 h 7850759"/>
              <a:gd name="connsiteX4" fmla="*/ 0 w 24372776"/>
              <a:gd name="connsiteY4" fmla="*/ 7781596 h 7850759"/>
              <a:gd name="connsiteX5" fmla="*/ 0 w 24372776"/>
              <a:gd name="connsiteY5" fmla="*/ 0 h 7850759"/>
              <a:gd name="connsiteX0" fmla="*/ 0 w 24372776"/>
              <a:gd name="connsiteY0" fmla="*/ 0 h 6858706"/>
              <a:gd name="connsiteX1" fmla="*/ 24372775 w 24372776"/>
              <a:gd name="connsiteY1" fmla="*/ 0 h 6858706"/>
              <a:gd name="connsiteX2" fmla="*/ 24372776 w 24372776"/>
              <a:gd name="connsiteY2" fmla="*/ 4479596 h 6858706"/>
              <a:gd name="connsiteX3" fmla="*/ 12268199 w 24372776"/>
              <a:gd name="connsiteY3" fmla="*/ 6603999 h 6858706"/>
              <a:gd name="connsiteX4" fmla="*/ 0 w 24372776"/>
              <a:gd name="connsiteY4" fmla="*/ 6181396 h 6858706"/>
              <a:gd name="connsiteX5" fmla="*/ 0 w 24372776"/>
              <a:gd name="connsiteY5" fmla="*/ 0 h 6858706"/>
              <a:gd name="connsiteX0" fmla="*/ 0 w 24372776"/>
              <a:gd name="connsiteY0" fmla="*/ 0 h 7415761"/>
              <a:gd name="connsiteX1" fmla="*/ 24372775 w 24372776"/>
              <a:gd name="connsiteY1" fmla="*/ 0 h 7415761"/>
              <a:gd name="connsiteX2" fmla="*/ 24372776 w 24372776"/>
              <a:gd name="connsiteY2" fmla="*/ 4479596 h 7415761"/>
              <a:gd name="connsiteX3" fmla="*/ 12268199 w 24372776"/>
              <a:gd name="connsiteY3" fmla="*/ 6603999 h 7415761"/>
              <a:gd name="connsiteX4" fmla="*/ 0 w 24372776"/>
              <a:gd name="connsiteY4" fmla="*/ 7298996 h 7415761"/>
              <a:gd name="connsiteX5" fmla="*/ 0 w 24372776"/>
              <a:gd name="connsiteY5" fmla="*/ 0 h 7415761"/>
              <a:gd name="connsiteX0" fmla="*/ 0 w 24372776"/>
              <a:gd name="connsiteY0" fmla="*/ 0 h 7814883"/>
              <a:gd name="connsiteX1" fmla="*/ 24372775 w 24372776"/>
              <a:gd name="connsiteY1" fmla="*/ 0 h 7814883"/>
              <a:gd name="connsiteX2" fmla="*/ 24372776 w 24372776"/>
              <a:gd name="connsiteY2" fmla="*/ 4479596 h 7814883"/>
              <a:gd name="connsiteX3" fmla="*/ 12268199 w 24372776"/>
              <a:gd name="connsiteY3" fmla="*/ 6603999 h 7814883"/>
              <a:gd name="connsiteX4" fmla="*/ 0 w 24372776"/>
              <a:gd name="connsiteY4" fmla="*/ 7298996 h 7814883"/>
              <a:gd name="connsiteX5" fmla="*/ 0 w 24372776"/>
              <a:gd name="connsiteY5" fmla="*/ 0 h 7814883"/>
              <a:gd name="connsiteX0" fmla="*/ 0 w 24372776"/>
              <a:gd name="connsiteY0" fmla="*/ 0 h 7834883"/>
              <a:gd name="connsiteX1" fmla="*/ 24372775 w 24372776"/>
              <a:gd name="connsiteY1" fmla="*/ 0 h 7834883"/>
              <a:gd name="connsiteX2" fmla="*/ 24372776 w 24372776"/>
              <a:gd name="connsiteY2" fmla="*/ 4479596 h 7834883"/>
              <a:gd name="connsiteX3" fmla="*/ 12268199 w 24372776"/>
              <a:gd name="connsiteY3" fmla="*/ 6603999 h 7834883"/>
              <a:gd name="connsiteX4" fmla="*/ 0 w 24372776"/>
              <a:gd name="connsiteY4" fmla="*/ 7298996 h 7834883"/>
              <a:gd name="connsiteX5" fmla="*/ 0 w 24372776"/>
              <a:gd name="connsiteY5" fmla="*/ 0 h 7834883"/>
              <a:gd name="connsiteX0" fmla="*/ 0 w 24372776"/>
              <a:gd name="connsiteY0" fmla="*/ 0 h 7834883"/>
              <a:gd name="connsiteX1" fmla="*/ 24372775 w 24372776"/>
              <a:gd name="connsiteY1" fmla="*/ 0 h 7834883"/>
              <a:gd name="connsiteX2" fmla="*/ 24372776 w 24372776"/>
              <a:gd name="connsiteY2" fmla="*/ 4479596 h 7834883"/>
              <a:gd name="connsiteX3" fmla="*/ 12268199 w 24372776"/>
              <a:gd name="connsiteY3" fmla="*/ 6603999 h 7834883"/>
              <a:gd name="connsiteX4" fmla="*/ 0 w 24372776"/>
              <a:gd name="connsiteY4" fmla="*/ 7298996 h 7834883"/>
              <a:gd name="connsiteX5" fmla="*/ 0 w 24372776"/>
              <a:gd name="connsiteY5" fmla="*/ 0 h 7834883"/>
              <a:gd name="connsiteX0" fmla="*/ 0 w 24372776"/>
              <a:gd name="connsiteY0" fmla="*/ 0 h 7796160"/>
              <a:gd name="connsiteX1" fmla="*/ 24372775 w 24372776"/>
              <a:gd name="connsiteY1" fmla="*/ 0 h 7796160"/>
              <a:gd name="connsiteX2" fmla="*/ 24372776 w 24372776"/>
              <a:gd name="connsiteY2" fmla="*/ 4479596 h 7796160"/>
              <a:gd name="connsiteX3" fmla="*/ 12903199 w 24372776"/>
              <a:gd name="connsiteY3" fmla="*/ 6426199 h 7796160"/>
              <a:gd name="connsiteX4" fmla="*/ 0 w 24372776"/>
              <a:gd name="connsiteY4" fmla="*/ 7298996 h 7796160"/>
              <a:gd name="connsiteX5" fmla="*/ 0 w 24372776"/>
              <a:gd name="connsiteY5" fmla="*/ 0 h 7796160"/>
              <a:gd name="connsiteX0" fmla="*/ 0 w 24372776"/>
              <a:gd name="connsiteY0" fmla="*/ 0 h 7796160"/>
              <a:gd name="connsiteX1" fmla="*/ 24372775 w 24372776"/>
              <a:gd name="connsiteY1" fmla="*/ 0 h 7796160"/>
              <a:gd name="connsiteX2" fmla="*/ 24372776 w 24372776"/>
              <a:gd name="connsiteY2" fmla="*/ 4479596 h 7796160"/>
              <a:gd name="connsiteX3" fmla="*/ 12903199 w 24372776"/>
              <a:gd name="connsiteY3" fmla="*/ 6426199 h 7796160"/>
              <a:gd name="connsiteX4" fmla="*/ 0 w 24372776"/>
              <a:gd name="connsiteY4" fmla="*/ 7298996 h 7796160"/>
              <a:gd name="connsiteX5" fmla="*/ 0 w 24372776"/>
              <a:gd name="connsiteY5" fmla="*/ 0 h 7796160"/>
              <a:gd name="connsiteX0" fmla="*/ 0 w 24372776"/>
              <a:gd name="connsiteY0" fmla="*/ 0 h 7796160"/>
              <a:gd name="connsiteX1" fmla="*/ 24372775 w 24372776"/>
              <a:gd name="connsiteY1" fmla="*/ 0 h 7796160"/>
              <a:gd name="connsiteX2" fmla="*/ 24372776 w 24372776"/>
              <a:gd name="connsiteY2" fmla="*/ 4479596 h 7796160"/>
              <a:gd name="connsiteX3" fmla="*/ 12903199 w 24372776"/>
              <a:gd name="connsiteY3" fmla="*/ 6426199 h 7796160"/>
              <a:gd name="connsiteX4" fmla="*/ 0 w 24372776"/>
              <a:gd name="connsiteY4" fmla="*/ 7298996 h 7796160"/>
              <a:gd name="connsiteX5" fmla="*/ 0 w 24372776"/>
              <a:gd name="connsiteY5" fmla="*/ 0 h 7796160"/>
              <a:gd name="connsiteX0" fmla="*/ 0 w 24372776"/>
              <a:gd name="connsiteY0" fmla="*/ 0 h 7796160"/>
              <a:gd name="connsiteX1" fmla="*/ 24372775 w 24372776"/>
              <a:gd name="connsiteY1" fmla="*/ 0 h 7796160"/>
              <a:gd name="connsiteX2" fmla="*/ 24372776 w 24372776"/>
              <a:gd name="connsiteY2" fmla="*/ 4225596 h 7796160"/>
              <a:gd name="connsiteX3" fmla="*/ 12903199 w 24372776"/>
              <a:gd name="connsiteY3" fmla="*/ 6426199 h 7796160"/>
              <a:gd name="connsiteX4" fmla="*/ 0 w 24372776"/>
              <a:gd name="connsiteY4" fmla="*/ 7298996 h 7796160"/>
              <a:gd name="connsiteX5" fmla="*/ 0 w 24372776"/>
              <a:gd name="connsiteY5" fmla="*/ 0 h 7796160"/>
              <a:gd name="connsiteX0" fmla="*/ 0 w 24372775"/>
              <a:gd name="connsiteY0" fmla="*/ 0 h 7796160"/>
              <a:gd name="connsiteX1" fmla="*/ 24372775 w 24372775"/>
              <a:gd name="connsiteY1" fmla="*/ 0 h 7796160"/>
              <a:gd name="connsiteX2" fmla="*/ 24347376 w 24372775"/>
              <a:gd name="connsiteY2" fmla="*/ 4428796 h 7796160"/>
              <a:gd name="connsiteX3" fmla="*/ 12903199 w 24372775"/>
              <a:gd name="connsiteY3" fmla="*/ 6426199 h 7796160"/>
              <a:gd name="connsiteX4" fmla="*/ 0 w 24372775"/>
              <a:gd name="connsiteY4" fmla="*/ 7298996 h 7796160"/>
              <a:gd name="connsiteX5" fmla="*/ 0 w 24372775"/>
              <a:gd name="connsiteY5" fmla="*/ 0 h 7796160"/>
              <a:gd name="connsiteX0" fmla="*/ 0 w 24372775"/>
              <a:gd name="connsiteY0" fmla="*/ 0 h 7796160"/>
              <a:gd name="connsiteX1" fmla="*/ 24372775 w 24372775"/>
              <a:gd name="connsiteY1" fmla="*/ 0 h 7796160"/>
              <a:gd name="connsiteX2" fmla="*/ 24347376 w 24372775"/>
              <a:gd name="connsiteY2" fmla="*/ 4428796 h 7796160"/>
              <a:gd name="connsiteX3" fmla="*/ 12903199 w 24372775"/>
              <a:gd name="connsiteY3" fmla="*/ 6426199 h 7796160"/>
              <a:gd name="connsiteX4" fmla="*/ 0 w 24372775"/>
              <a:gd name="connsiteY4" fmla="*/ 7298996 h 7796160"/>
              <a:gd name="connsiteX5" fmla="*/ 0 w 24372775"/>
              <a:gd name="connsiteY5" fmla="*/ 0 h 7796160"/>
              <a:gd name="connsiteX0" fmla="*/ 0 w 24372775"/>
              <a:gd name="connsiteY0" fmla="*/ 0 h 7796160"/>
              <a:gd name="connsiteX1" fmla="*/ 24372775 w 24372775"/>
              <a:gd name="connsiteY1" fmla="*/ 0 h 7796160"/>
              <a:gd name="connsiteX2" fmla="*/ 24347376 w 24372775"/>
              <a:gd name="connsiteY2" fmla="*/ 4428796 h 7796160"/>
              <a:gd name="connsiteX3" fmla="*/ 12903199 w 24372775"/>
              <a:gd name="connsiteY3" fmla="*/ 6426199 h 7796160"/>
              <a:gd name="connsiteX4" fmla="*/ 0 w 24372775"/>
              <a:gd name="connsiteY4" fmla="*/ 7298996 h 7796160"/>
              <a:gd name="connsiteX5" fmla="*/ 0 w 24372775"/>
              <a:gd name="connsiteY5" fmla="*/ 0 h 779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372775" h="7796160">
                <a:moveTo>
                  <a:pt x="0" y="0"/>
                </a:moveTo>
                <a:lnTo>
                  <a:pt x="24372775" y="0"/>
                </a:lnTo>
                <a:cubicBezTo>
                  <a:pt x="24372775" y="1493199"/>
                  <a:pt x="24347376" y="2935597"/>
                  <a:pt x="24347376" y="4428796"/>
                </a:cubicBezTo>
                <a:cubicBezTo>
                  <a:pt x="18458316" y="4654330"/>
                  <a:pt x="18665258" y="5032265"/>
                  <a:pt x="12903199" y="6426199"/>
                </a:cubicBezTo>
                <a:cubicBezTo>
                  <a:pt x="9778999" y="7174331"/>
                  <a:pt x="6858000" y="8532064"/>
                  <a:pt x="0" y="729899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A90863E9-00A1-8C44-929E-63566C0CC35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41552" y="1985387"/>
            <a:ext cx="3216905" cy="567590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30214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1D3EF682-377F-634E-AE29-800AF8A01B9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 flipH="1">
            <a:off x="0" y="1"/>
            <a:ext cx="12189562" cy="3898080"/>
          </a:xfrm>
          <a:custGeom>
            <a:avLst/>
            <a:gdLst>
              <a:gd name="connsiteX0" fmla="*/ 0 w 24372775"/>
              <a:gd name="connsiteY0" fmla="*/ 0 h 7781596"/>
              <a:gd name="connsiteX1" fmla="*/ 24372775 w 24372775"/>
              <a:gd name="connsiteY1" fmla="*/ 0 h 7781596"/>
              <a:gd name="connsiteX2" fmla="*/ 24372775 w 24372775"/>
              <a:gd name="connsiteY2" fmla="*/ 7781596 h 7781596"/>
              <a:gd name="connsiteX3" fmla="*/ 0 w 24372775"/>
              <a:gd name="connsiteY3" fmla="*/ 7781596 h 7781596"/>
              <a:gd name="connsiteX4" fmla="*/ 0 w 24372775"/>
              <a:gd name="connsiteY4" fmla="*/ 0 h 7781596"/>
              <a:gd name="connsiteX0" fmla="*/ 0 w 24525176"/>
              <a:gd name="connsiteY0" fmla="*/ 0 h 7781596"/>
              <a:gd name="connsiteX1" fmla="*/ 24372775 w 24525176"/>
              <a:gd name="connsiteY1" fmla="*/ 0 h 7781596"/>
              <a:gd name="connsiteX2" fmla="*/ 24525176 w 24525176"/>
              <a:gd name="connsiteY2" fmla="*/ 2574596 h 7781596"/>
              <a:gd name="connsiteX3" fmla="*/ 0 w 24525176"/>
              <a:gd name="connsiteY3" fmla="*/ 7781596 h 7781596"/>
              <a:gd name="connsiteX4" fmla="*/ 0 w 24525176"/>
              <a:gd name="connsiteY4" fmla="*/ 0 h 7781596"/>
              <a:gd name="connsiteX0" fmla="*/ 0 w 24372776"/>
              <a:gd name="connsiteY0" fmla="*/ 0 h 7781596"/>
              <a:gd name="connsiteX1" fmla="*/ 24372775 w 24372776"/>
              <a:gd name="connsiteY1" fmla="*/ 0 h 7781596"/>
              <a:gd name="connsiteX2" fmla="*/ 24372776 w 24372776"/>
              <a:gd name="connsiteY2" fmla="*/ 4479596 h 7781596"/>
              <a:gd name="connsiteX3" fmla="*/ 0 w 24372776"/>
              <a:gd name="connsiteY3" fmla="*/ 7781596 h 7781596"/>
              <a:gd name="connsiteX4" fmla="*/ 0 w 24372776"/>
              <a:gd name="connsiteY4" fmla="*/ 0 h 7781596"/>
              <a:gd name="connsiteX0" fmla="*/ 0 w 24372776"/>
              <a:gd name="connsiteY0" fmla="*/ 0 h 7781596"/>
              <a:gd name="connsiteX1" fmla="*/ 24372775 w 24372776"/>
              <a:gd name="connsiteY1" fmla="*/ 0 h 7781596"/>
              <a:gd name="connsiteX2" fmla="*/ 24372776 w 24372776"/>
              <a:gd name="connsiteY2" fmla="*/ 4479596 h 7781596"/>
              <a:gd name="connsiteX3" fmla="*/ 11887199 w 24372776"/>
              <a:gd name="connsiteY3" fmla="*/ 6172199 h 7781596"/>
              <a:gd name="connsiteX4" fmla="*/ 0 w 24372776"/>
              <a:gd name="connsiteY4" fmla="*/ 7781596 h 7781596"/>
              <a:gd name="connsiteX5" fmla="*/ 0 w 24372776"/>
              <a:gd name="connsiteY5" fmla="*/ 0 h 7781596"/>
              <a:gd name="connsiteX0" fmla="*/ 0 w 24372776"/>
              <a:gd name="connsiteY0" fmla="*/ 0 h 7781596"/>
              <a:gd name="connsiteX1" fmla="*/ 24372775 w 24372776"/>
              <a:gd name="connsiteY1" fmla="*/ 0 h 7781596"/>
              <a:gd name="connsiteX2" fmla="*/ 24372776 w 24372776"/>
              <a:gd name="connsiteY2" fmla="*/ 4479596 h 7781596"/>
              <a:gd name="connsiteX3" fmla="*/ 12268199 w 24372776"/>
              <a:gd name="connsiteY3" fmla="*/ 6603999 h 7781596"/>
              <a:gd name="connsiteX4" fmla="*/ 0 w 24372776"/>
              <a:gd name="connsiteY4" fmla="*/ 7781596 h 7781596"/>
              <a:gd name="connsiteX5" fmla="*/ 0 w 24372776"/>
              <a:gd name="connsiteY5" fmla="*/ 0 h 7781596"/>
              <a:gd name="connsiteX0" fmla="*/ 0 w 24372776"/>
              <a:gd name="connsiteY0" fmla="*/ 0 h 7781596"/>
              <a:gd name="connsiteX1" fmla="*/ 24372775 w 24372776"/>
              <a:gd name="connsiteY1" fmla="*/ 0 h 7781596"/>
              <a:gd name="connsiteX2" fmla="*/ 24372776 w 24372776"/>
              <a:gd name="connsiteY2" fmla="*/ 4479596 h 7781596"/>
              <a:gd name="connsiteX3" fmla="*/ 12268199 w 24372776"/>
              <a:gd name="connsiteY3" fmla="*/ 6603999 h 7781596"/>
              <a:gd name="connsiteX4" fmla="*/ 0 w 24372776"/>
              <a:gd name="connsiteY4" fmla="*/ 7781596 h 7781596"/>
              <a:gd name="connsiteX5" fmla="*/ 0 w 24372776"/>
              <a:gd name="connsiteY5" fmla="*/ 0 h 7781596"/>
              <a:gd name="connsiteX0" fmla="*/ 0 w 24372776"/>
              <a:gd name="connsiteY0" fmla="*/ 0 h 7781596"/>
              <a:gd name="connsiteX1" fmla="*/ 24372775 w 24372776"/>
              <a:gd name="connsiteY1" fmla="*/ 0 h 7781596"/>
              <a:gd name="connsiteX2" fmla="*/ 24372776 w 24372776"/>
              <a:gd name="connsiteY2" fmla="*/ 4479596 h 7781596"/>
              <a:gd name="connsiteX3" fmla="*/ 12268199 w 24372776"/>
              <a:gd name="connsiteY3" fmla="*/ 6603999 h 7781596"/>
              <a:gd name="connsiteX4" fmla="*/ 0 w 24372776"/>
              <a:gd name="connsiteY4" fmla="*/ 7781596 h 7781596"/>
              <a:gd name="connsiteX5" fmla="*/ 0 w 24372776"/>
              <a:gd name="connsiteY5" fmla="*/ 0 h 7781596"/>
              <a:gd name="connsiteX0" fmla="*/ 0 w 24372776"/>
              <a:gd name="connsiteY0" fmla="*/ 0 h 7838597"/>
              <a:gd name="connsiteX1" fmla="*/ 24372775 w 24372776"/>
              <a:gd name="connsiteY1" fmla="*/ 0 h 7838597"/>
              <a:gd name="connsiteX2" fmla="*/ 24372776 w 24372776"/>
              <a:gd name="connsiteY2" fmla="*/ 4479596 h 7838597"/>
              <a:gd name="connsiteX3" fmla="*/ 12268199 w 24372776"/>
              <a:gd name="connsiteY3" fmla="*/ 6603999 h 7838597"/>
              <a:gd name="connsiteX4" fmla="*/ 0 w 24372776"/>
              <a:gd name="connsiteY4" fmla="*/ 7781596 h 7838597"/>
              <a:gd name="connsiteX5" fmla="*/ 0 w 24372776"/>
              <a:gd name="connsiteY5" fmla="*/ 0 h 7838597"/>
              <a:gd name="connsiteX0" fmla="*/ 0 w 24372776"/>
              <a:gd name="connsiteY0" fmla="*/ 0 h 7850759"/>
              <a:gd name="connsiteX1" fmla="*/ 24372775 w 24372776"/>
              <a:gd name="connsiteY1" fmla="*/ 0 h 7850759"/>
              <a:gd name="connsiteX2" fmla="*/ 24372776 w 24372776"/>
              <a:gd name="connsiteY2" fmla="*/ 4479596 h 7850759"/>
              <a:gd name="connsiteX3" fmla="*/ 12268199 w 24372776"/>
              <a:gd name="connsiteY3" fmla="*/ 6603999 h 7850759"/>
              <a:gd name="connsiteX4" fmla="*/ 0 w 24372776"/>
              <a:gd name="connsiteY4" fmla="*/ 7781596 h 7850759"/>
              <a:gd name="connsiteX5" fmla="*/ 0 w 24372776"/>
              <a:gd name="connsiteY5" fmla="*/ 0 h 7850759"/>
              <a:gd name="connsiteX0" fmla="*/ 0 w 24372776"/>
              <a:gd name="connsiteY0" fmla="*/ 0 h 6858706"/>
              <a:gd name="connsiteX1" fmla="*/ 24372775 w 24372776"/>
              <a:gd name="connsiteY1" fmla="*/ 0 h 6858706"/>
              <a:gd name="connsiteX2" fmla="*/ 24372776 w 24372776"/>
              <a:gd name="connsiteY2" fmla="*/ 4479596 h 6858706"/>
              <a:gd name="connsiteX3" fmla="*/ 12268199 w 24372776"/>
              <a:gd name="connsiteY3" fmla="*/ 6603999 h 6858706"/>
              <a:gd name="connsiteX4" fmla="*/ 0 w 24372776"/>
              <a:gd name="connsiteY4" fmla="*/ 6181396 h 6858706"/>
              <a:gd name="connsiteX5" fmla="*/ 0 w 24372776"/>
              <a:gd name="connsiteY5" fmla="*/ 0 h 6858706"/>
              <a:gd name="connsiteX0" fmla="*/ 0 w 24372776"/>
              <a:gd name="connsiteY0" fmla="*/ 0 h 7415761"/>
              <a:gd name="connsiteX1" fmla="*/ 24372775 w 24372776"/>
              <a:gd name="connsiteY1" fmla="*/ 0 h 7415761"/>
              <a:gd name="connsiteX2" fmla="*/ 24372776 w 24372776"/>
              <a:gd name="connsiteY2" fmla="*/ 4479596 h 7415761"/>
              <a:gd name="connsiteX3" fmla="*/ 12268199 w 24372776"/>
              <a:gd name="connsiteY3" fmla="*/ 6603999 h 7415761"/>
              <a:gd name="connsiteX4" fmla="*/ 0 w 24372776"/>
              <a:gd name="connsiteY4" fmla="*/ 7298996 h 7415761"/>
              <a:gd name="connsiteX5" fmla="*/ 0 w 24372776"/>
              <a:gd name="connsiteY5" fmla="*/ 0 h 7415761"/>
              <a:gd name="connsiteX0" fmla="*/ 0 w 24372776"/>
              <a:gd name="connsiteY0" fmla="*/ 0 h 7814883"/>
              <a:gd name="connsiteX1" fmla="*/ 24372775 w 24372776"/>
              <a:gd name="connsiteY1" fmla="*/ 0 h 7814883"/>
              <a:gd name="connsiteX2" fmla="*/ 24372776 w 24372776"/>
              <a:gd name="connsiteY2" fmla="*/ 4479596 h 7814883"/>
              <a:gd name="connsiteX3" fmla="*/ 12268199 w 24372776"/>
              <a:gd name="connsiteY3" fmla="*/ 6603999 h 7814883"/>
              <a:gd name="connsiteX4" fmla="*/ 0 w 24372776"/>
              <a:gd name="connsiteY4" fmla="*/ 7298996 h 7814883"/>
              <a:gd name="connsiteX5" fmla="*/ 0 w 24372776"/>
              <a:gd name="connsiteY5" fmla="*/ 0 h 7814883"/>
              <a:gd name="connsiteX0" fmla="*/ 0 w 24372776"/>
              <a:gd name="connsiteY0" fmla="*/ 0 h 7834883"/>
              <a:gd name="connsiteX1" fmla="*/ 24372775 w 24372776"/>
              <a:gd name="connsiteY1" fmla="*/ 0 h 7834883"/>
              <a:gd name="connsiteX2" fmla="*/ 24372776 w 24372776"/>
              <a:gd name="connsiteY2" fmla="*/ 4479596 h 7834883"/>
              <a:gd name="connsiteX3" fmla="*/ 12268199 w 24372776"/>
              <a:gd name="connsiteY3" fmla="*/ 6603999 h 7834883"/>
              <a:gd name="connsiteX4" fmla="*/ 0 w 24372776"/>
              <a:gd name="connsiteY4" fmla="*/ 7298996 h 7834883"/>
              <a:gd name="connsiteX5" fmla="*/ 0 w 24372776"/>
              <a:gd name="connsiteY5" fmla="*/ 0 h 7834883"/>
              <a:gd name="connsiteX0" fmla="*/ 0 w 24372776"/>
              <a:gd name="connsiteY0" fmla="*/ 0 h 7834883"/>
              <a:gd name="connsiteX1" fmla="*/ 24372775 w 24372776"/>
              <a:gd name="connsiteY1" fmla="*/ 0 h 7834883"/>
              <a:gd name="connsiteX2" fmla="*/ 24372776 w 24372776"/>
              <a:gd name="connsiteY2" fmla="*/ 4479596 h 7834883"/>
              <a:gd name="connsiteX3" fmla="*/ 12268199 w 24372776"/>
              <a:gd name="connsiteY3" fmla="*/ 6603999 h 7834883"/>
              <a:gd name="connsiteX4" fmla="*/ 0 w 24372776"/>
              <a:gd name="connsiteY4" fmla="*/ 7298996 h 7834883"/>
              <a:gd name="connsiteX5" fmla="*/ 0 w 24372776"/>
              <a:gd name="connsiteY5" fmla="*/ 0 h 7834883"/>
              <a:gd name="connsiteX0" fmla="*/ 0 w 24372776"/>
              <a:gd name="connsiteY0" fmla="*/ 0 h 7796160"/>
              <a:gd name="connsiteX1" fmla="*/ 24372775 w 24372776"/>
              <a:gd name="connsiteY1" fmla="*/ 0 h 7796160"/>
              <a:gd name="connsiteX2" fmla="*/ 24372776 w 24372776"/>
              <a:gd name="connsiteY2" fmla="*/ 4479596 h 7796160"/>
              <a:gd name="connsiteX3" fmla="*/ 12903199 w 24372776"/>
              <a:gd name="connsiteY3" fmla="*/ 6426199 h 7796160"/>
              <a:gd name="connsiteX4" fmla="*/ 0 w 24372776"/>
              <a:gd name="connsiteY4" fmla="*/ 7298996 h 7796160"/>
              <a:gd name="connsiteX5" fmla="*/ 0 w 24372776"/>
              <a:gd name="connsiteY5" fmla="*/ 0 h 7796160"/>
              <a:gd name="connsiteX0" fmla="*/ 0 w 24372776"/>
              <a:gd name="connsiteY0" fmla="*/ 0 h 7796160"/>
              <a:gd name="connsiteX1" fmla="*/ 24372775 w 24372776"/>
              <a:gd name="connsiteY1" fmla="*/ 0 h 7796160"/>
              <a:gd name="connsiteX2" fmla="*/ 24372776 w 24372776"/>
              <a:gd name="connsiteY2" fmla="*/ 4479596 h 7796160"/>
              <a:gd name="connsiteX3" fmla="*/ 12903199 w 24372776"/>
              <a:gd name="connsiteY3" fmla="*/ 6426199 h 7796160"/>
              <a:gd name="connsiteX4" fmla="*/ 0 w 24372776"/>
              <a:gd name="connsiteY4" fmla="*/ 7298996 h 7796160"/>
              <a:gd name="connsiteX5" fmla="*/ 0 w 24372776"/>
              <a:gd name="connsiteY5" fmla="*/ 0 h 7796160"/>
              <a:gd name="connsiteX0" fmla="*/ 0 w 24372776"/>
              <a:gd name="connsiteY0" fmla="*/ 0 h 7796160"/>
              <a:gd name="connsiteX1" fmla="*/ 24372775 w 24372776"/>
              <a:gd name="connsiteY1" fmla="*/ 0 h 7796160"/>
              <a:gd name="connsiteX2" fmla="*/ 24372776 w 24372776"/>
              <a:gd name="connsiteY2" fmla="*/ 4479596 h 7796160"/>
              <a:gd name="connsiteX3" fmla="*/ 12903199 w 24372776"/>
              <a:gd name="connsiteY3" fmla="*/ 6426199 h 7796160"/>
              <a:gd name="connsiteX4" fmla="*/ 0 w 24372776"/>
              <a:gd name="connsiteY4" fmla="*/ 7298996 h 7796160"/>
              <a:gd name="connsiteX5" fmla="*/ 0 w 24372776"/>
              <a:gd name="connsiteY5" fmla="*/ 0 h 7796160"/>
              <a:gd name="connsiteX0" fmla="*/ 0 w 24372776"/>
              <a:gd name="connsiteY0" fmla="*/ 0 h 7796160"/>
              <a:gd name="connsiteX1" fmla="*/ 24372775 w 24372776"/>
              <a:gd name="connsiteY1" fmla="*/ 0 h 7796160"/>
              <a:gd name="connsiteX2" fmla="*/ 24372776 w 24372776"/>
              <a:gd name="connsiteY2" fmla="*/ 4225596 h 7796160"/>
              <a:gd name="connsiteX3" fmla="*/ 12903199 w 24372776"/>
              <a:gd name="connsiteY3" fmla="*/ 6426199 h 7796160"/>
              <a:gd name="connsiteX4" fmla="*/ 0 w 24372776"/>
              <a:gd name="connsiteY4" fmla="*/ 7298996 h 7796160"/>
              <a:gd name="connsiteX5" fmla="*/ 0 w 24372776"/>
              <a:gd name="connsiteY5" fmla="*/ 0 h 7796160"/>
              <a:gd name="connsiteX0" fmla="*/ 0 w 24372775"/>
              <a:gd name="connsiteY0" fmla="*/ 0 h 7796160"/>
              <a:gd name="connsiteX1" fmla="*/ 24372775 w 24372775"/>
              <a:gd name="connsiteY1" fmla="*/ 0 h 7796160"/>
              <a:gd name="connsiteX2" fmla="*/ 24347376 w 24372775"/>
              <a:gd name="connsiteY2" fmla="*/ 4428796 h 7796160"/>
              <a:gd name="connsiteX3" fmla="*/ 12903199 w 24372775"/>
              <a:gd name="connsiteY3" fmla="*/ 6426199 h 7796160"/>
              <a:gd name="connsiteX4" fmla="*/ 0 w 24372775"/>
              <a:gd name="connsiteY4" fmla="*/ 7298996 h 7796160"/>
              <a:gd name="connsiteX5" fmla="*/ 0 w 24372775"/>
              <a:gd name="connsiteY5" fmla="*/ 0 h 7796160"/>
              <a:gd name="connsiteX0" fmla="*/ 0 w 24372775"/>
              <a:gd name="connsiteY0" fmla="*/ 0 h 7796160"/>
              <a:gd name="connsiteX1" fmla="*/ 24372775 w 24372775"/>
              <a:gd name="connsiteY1" fmla="*/ 0 h 7796160"/>
              <a:gd name="connsiteX2" fmla="*/ 24347376 w 24372775"/>
              <a:gd name="connsiteY2" fmla="*/ 4428796 h 7796160"/>
              <a:gd name="connsiteX3" fmla="*/ 12903199 w 24372775"/>
              <a:gd name="connsiteY3" fmla="*/ 6426199 h 7796160"/>
              <a:gd name="connsiteX4" fmla="*/ 0 w 24372775"/>
              <a:gd name="connsiteY4" fmla="*/ 7298996 h 7796160"/>
              <a:gd name="connsiteX5" fmla="*/ 0 w 24372775"/>
              <a:gd name="connsiteY5" fmla="*/ 0 h 7796160"/>
              <a:gd name="connsiteX0" fmla="*/ 0 w 24372775"/>
              <a:gd name="connsiteY0" fmla="*/ 0 h 7796160"/>
              <a:gd name="connsiteX1" fmla="*/ 24372775 w 24372775"/>
              <a:gd name="connsiteY1" fmla="*/ 0 h 7796160"/>
              <a:gd name="connsiteX2" fmla="*/ 24347376 w 24372775"/>
              <a:gd name="connsiteY2" fmla="*/ 4428796 h 7796160"/>
              <a:gd name="connsiteX3" fmla="*/ 12903199 w 24372775"/>
              <a:gd name="connsiteY3" fmla="*/ 6426199 h 7796160"/>
              <a:gd name="connsiteX4" fmla="*/ 0 w 24372775"/>
              <a:gd name="connsiteY4" fmla="*/ 7298996 h 7796160"/>
              <a:gd name="connsiteX5" fmla="*/ 0 w 24372775"/>
              <a:gd name="connsiteY5" fmla="*/ 0 h 779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372775" h="7796160">
                <a:moveTo>
                  <a:pt x="0" y="0"/>
                </a:moveTo>
                <a:lnTo>
                  <a:pt x="24372775" y="0"/>
                </a:lnTo>
                <a:cubicBezTo>
                  <a:pt x="24372775" y="1493199"/>
                  <a:pt x="24347376" y="2935597"/>
                  <a:pt x="24347376" y="4428796"/>
                </a:cubicBezTo>
                <a:cubicBezTo>
                  <a:pt x="18458316" y="4654330"/>
                  <a:pt x="18665258" y="5032265"/>
                  <a:pt x="12903199" y="6426199"/>
                </a:cubicBezTo>
                <a:cubicBezTo>
                  <a:pt x="9778999" y="7174331"/>
                  <a:pt x="6858000" y="8532064"/>
                  <a:pt x="0" y="729899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A90863E9-00A1-8C44-929E-63566C0CC35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75713" y="1923735"/>
            <a:ext cx="4128873" cy="556244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0485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1D3EF682-377F-634E-AE29-800AF8A01B9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"/>
            <a:ext cx="12189562" cy="3898080"/>
          </a:xfrm>
          <a:custGeom>
            <a:avLst/>
            <a:gdLst>
              <a:gd name="connsiteX0" fmla="*/ 0 w 24372775"/>
              <a:gd name="connsiteY0" fmla="*/ 0 h 7781596"/>
              <a:gd name="connsiteX1" fmla="*/ 24372775 w 24372775"/>
              <a:gd name="connsiteY1" fmla="*/ 0 h 7781596"/>
              <a:gd name="connsiteX2" fmla="*/ 24372775 w 24372775"/>
              <a:gd name="connsiteY2" fmla="*/ 7781596 h 7781596"/>
              <a:gd name="connsiteX3" fmla="*/ 0 w 24372775"/>
              <a:gd name="connsiteY3" fmla="*/ 7781596 h 7781596"/>
              <a:gd name="connsiteX4" fmla="*/ 0 w 24372775"/>
              <a:gd name="connsiteY4" fmla="*/ 0 h 7781596"/>
              <a:gd name="connsiteX0" fmla="*/ 0 w 24525176"/>
              <a:gd name="connsiteY0" fmla="*/ 0 h 7781596"/>
              <a:gd name="connsiteX1" fmla="*/ 24372775 w 24525176"/>
              <a:gd name="connsiteY1" fmla="*/ 0 h 7781596"/>
              <a:gd name="connsiteX2" fmla="*/ 24525176 w 24525176"/>
              <a:gd name="connsiteY2" fmla="*/ 2574596 h 7781596"/>
              <a:gd name="connsiteX3" fmla="*/ 0 w 24525176"/>
              <a:gd name="connsiteY3" fmla="*/ 7781596 h 7781596"/>
              <a:gd name="connsiteX4" fmla="*/ 0 w 24525176"/>
              <a:gd name="connsiteY4" fmla="*/ 0 h 7781596"/>
              <a:gd name="connsiteX0" fmla="*/ 0 w 24372776"/>
              <a:gd name="connsiteY0" fmla="*/ 0 h 7781596"/>
              <a:gd name="connsiteX1" fmla="*/ 24372775 w 24372776"/>
              <a:gd name="connsiteY1" fmla="*/ 0 h 7781596"/>
              <a:gd name="connsiteX2" fmla="*/ 24372776 w 24372776"/>
              <a:gd name="connsiteY2" fmla="*/ 4479596 h 7781596"/>
              <a:gd name="connsiteX3" fmla="*/ 0 w 24372776"/>
              <a:gd name="connsiteY3" fmla="*/ 7781596 h 7781596"/>
              <a:gd name="connsiteX4" fmla="*/ 0 w 24372776"/>
              <a:gd name="connsiteY4" fmla="*/ 0 h 7781596"/>
              <a:gd name="connsiteX0" fmla="*/ 0 w 24372776"/>
              <a:gd name="connsiteY0" fmla="*/ 0 h 7781596"/>
              <a:gd name="connsiteX1" fmla="*/ 24372775 w 24372776"/>
              <a:gd name="connsiteY1" fmla="*/ 0 h 7781596"/>
              <a:gd name="connsiteX2" fmla="*/ 24372776 w 24372776"/>
              <a:gd name="connsiteY2" fmla="*/ 4479596 h 7781596"/>
              <a:gd name="connsiteX3" fmla="*/ 11887199 w 24372776"/>
              <a:gd name="connsiteY3" fmla="*/ 6172199 h 7781596"/>
              <a:gd name="connsiteX4" fmla="*/ 0 w 24372776"/>
              <a:gd name="connsiteY4" fmla="*/ 7781596 h 7781596"/>
              <a:gd name="connsiteX5" fmla="*/ 0 w 24372776"/>
              <a:gd name="connsiteY5" fmla="*/ 0 h 7781596"/>
              <a:gd name="connsiteX0" fmla="*/ 0 w 24372776"/>
              <a:gd name="connsiteY0" fmla="*/ 0 h 7781596"/>
              <a:gd name="connsiteX1" fmla="*/ 24372775 w 24372776"/>
              <a:gd name="connsiteY1" fmla="*/ 0 h 7781596"/>
              <a:gd name="connsiteX2" fmla="*/ 24372776 w 24372776"/>
              <a:gd name="connsiteY2" fmla="*/ 4479596 h 7781596"/>
              <a:gd name="connsiteX3" fmla="*/ 12268199 w 24372776"/>
              <a:gd name="connsiteY3" fmla="*/ 6603999 h 7781596"/>
              <a:gd name="connsiteX4" fmla="*/ 0 w 24372776"/>
              <a:gd name="connsiteY4" fmla="*/ 7781596 h 7781596"/>
              <a:gd name="connsiteX5" fmla="*/ 0 w 24372776"/>
              <a:gd name="connsiteY5" fmla="*/ 0 h 7781596"/>
              <a:gd name="connsiteX0" fmla="*/ 0 w 24372776"/>
              <a:gd name="connsiteY0" fmla="*/ 0 h 7781596"/>
              <a:gd name="connsiteX1" fmla="*/ 24372775 w 24372776"/>
              <a:gd name="connsiteY1" fmla="*/ 0 h 7781596"/>
              <a:gd name="connsiteX2" fmla="*/ 24372776 w 24372776"/>
              <a:gd name="connsiteY2" fmla="*/ 4479596 h 7781596"/>
              <a:gd name="connsiteX3" fmla="*/ 12268199 w 24372776"/>
              <a:gd name="connsiteY3" fmla="*/ 6603999 h 7781596"/>
              <a:gd name="connsiteX4" fmla="*/ 0 w 24372776"/>
              <a:gd name="connsiteY4" fmla="*/ 7781596 h 7781596"/>
              <a:gd name="connsiteX5" fmla="*/ 0 w 24372776"/>
              <a:gd name="connsiteY5" fmla="*/ 0 h 7781596"/>
              <a:gd name="connsiteX0" fmla="*/ 0 w 24372776"/>
              <a:gd name="connsiteY0" fmla="*/ 0 h 7781596"/>
              <a:gd name="connsiteX1" fmla="*/ 24372775 w 24372776"/>
              <a:gd name="connsiteY1" fmla="*/ 0 h 7781596"/>
              <a:gd name="connsiteX2" fmla="*/ 24372776 w 24372776"/>
              <a:gd name="connsiteY2" fmla="*/ 4479596 h 7781596"/>
              <a:gd name="connsiteX3" fmla="*/ 12268199 w 24372776"/>
              <a:gd name="connsiteY3" fmla="*/ 6603999 h 7781596"/>
              <a:gd name="connsiteX4" fmla="*/ 0 w 24372776"/>
              <a:gd name="connsiteY4" fmla="*/ 7781596 h 7781596"/>
              <a:gd name="connsiteX5" fmla="*/ 0 w 24372776"/>
              <a:gd name="connsiteY5" fmla="*/ 0 h 7781596"/>
              <a:gd name="connsiteX0" fmla="*/ 0 w 24372776"/>
              <a:gd name="connsiteY0" fmla="*/ 0 h 7838597"/>
              <a:gd name="connsiteX1" fmla="*/ 24372775 w 24372776"/>
              <a:gd name="connsiteY1" fmla="*/ 0 h 7838597"/>
              <a:gd name="connsiteX2" fmla="*/ 24372776 w 24372776"/>
              <a:gd name="connsiteY2" fmla="*/ 4479596 h 7838597"/>
              <a:gd name="connsiteX3" fmla="*/ 12268199 w 24372776"/>
              <a:gd name="connsiteY3" fmla="*/ 6603999 h 7838597"/>
              <a:gd name="connsiteX4" fmla="*/ 0 w 24372776"/>
              <a:gd name="connsiteY4" fmla="*/ 7781596 h 7838597"/>
              <a:gd name="connsiteX5" fmla="*/ 0 w 24372776"/>
              <a:gd name="connsiteY5" fmla="*/ 0 h 7838597"/>
              <a:gd name="connsiteX0" fmla="*/ 0 w 24372776"/>
              <a:gd name="connsiteY0" fmla="*/ 0 h 7850759"/>
              <a:gd name="connsiteX1" fmla="*/ 24372775 w 24372776"/>
              <a:gd name="connsiteY1" fmla="*/ 0 h 7850759"/>
              <a:gd name="connsiteX2" fmla="*/ 24372776 w 24372776"/>
              <a:gd name="connsiteY2" fmla="*/ 4479596 h 7850759"/>
              <a:gd name="connsiteX3" fmla="*/ 12268199 w 24372776"/>
              <a:gd name="connsiteY3" fmla="*/ 6603999 h 7850759"/>
              <a:gd name="connsiteX4" fmla="*/ 0 w 24372776"/>
              <a:gd name="connsiteY4" fmla="*/ 7781596 h 7850759"/>
              <a:gd name="connsiteX5" fmla="*/ 0 w 24372776"/>
              <a:gd name="connsiteY5" fmla="*/ 0 h 7850759"/>
              <a:gd name="connsiteX0" fmla="*/ 0 w 24372776"/>
              <a:gd name="connsiteY0" fmla="*/ 0 h 6858706"/>
              <a:gd name="connsiteX1" fmla="*/ 24372775 w 24372776"/>
              <a:gd name="connsiteY1" fmla="*/ 0 h 6858706"/>
              <a:gd name="connsiteX2" fmla="*/ 24372776 w 24372776"/>
              <a:gd name="connsiteY2" fmla="*/ 4479596 h 6858706"/>
              <a:gd name="connsiteX3" fmla="*/ 12268199 w 24372776"/>
              <a:gd name="connsiteY3" fmla="*/ 6603999 h 6858706"/>
              <a:gd name="connsiteX4" fmla="*/ 0 w 24372776"/>
              <a:gd name="connsiteY4" fmla="*/ 6181396 h 6858706"/>
              <a:gd name="connsiteX5" fmla="*/ 0 w 24372776"/>
              <a:gd name="connsiteY5" fmla="*/ 0 h 6858706"/>
              <a:gd name="connsiteX0" fmla="*/ 0 w 24372776"/>
              <a:gd name="connsiteY0" fmla="*/ 0 h 7415761"/>
              <a:gd name="connsiteX1" fmla="*/ 24372775 w 24372776"/>
              <a:gd name="connsiteY1" fmla="*/ 0 h 7415761"/>
              <a:gd name="connsiteX2" fmla="*/ 24372776 w 24372776"/>
              <a:gd name="connsiteY2" fmla="*/ 4479596 h 7415761"/>
              <a:gd name="connsiteX3" fmla="*/ 12268199 w 24372776"/>
              <a:gd name="connsiteY3" fmla="*/ 6603999 h 7415761"/>
              <a:gd name="connsiteX4" fmla="*/ 0 w 24372776"/>
              <a:gd name="connsiteY4" fmla="*/ 7298996 h 7415761"/>
              <a:gd name="connsiteX5" fmla="*/ 0 w 24372776"/>
              <a:gd name="connsiteY5" fmla="*/ 0 h 7415761"/>
              <a:gd name="connsiteX0" fmla="*/ 0 w 24372776"/>
              <a:gd name="connsiteY0" fmla="*/ 0 h 7814883"/>
              <a:gd name="connsiteX1" fmla="*/ 24372775 w 24372776"/>
              <a:gd name="connsiteY1" fmla="*/ 0 h 7814883"/>
              <a:gd name="connsiteX2" fmla="*/ 24372776 w 24372776"/>
              <a:gd name="connsiteY2" fmla="*/ 4479596 h 7814883"/>
              <a:gd name="connsiteX3" fmla="*/ 12268199 w 24372776"/>
              <a:gd name="connsiteY3" fmla="*/ 6603999 h 7814883"/>
              <a:gd name="connsiteX4" fmla="*/ 0 w 24372776"/>
              <a:gd name="connsiteY4" fmla="*/ 7298996 h 7814883"/>
              <a:gd name="connsiteX5" fmla="*/ 0 w 24372776"/>
              <a:gd name="connsiteY5" fmla="*/ 0 h 7814883"/>
              <a:gd name="connsiteX0" fmla="*/ 0 w 24372776"/>
              <a:gd name="connsiteY0" fmla="*/ 0 h 7834883"/>
              <a:gd name="connsiteX1" fmla="*/ 24372775 w 24372776"/>
              <a:gd name="connsiteY1" fmla="*/ 0 h 7834883"/>
              <a:gd name="connsiteX2" fmla="*/ 24372776 w 24372776"/>
              <a:gd name="connsiteY2" fmla="*/ 4479596 h 7834883"/>
              <a:gd name="connsiteX3" fmla="*/ 12268199 w 24372776"/>
              <a:gd name="connsiteY3" fmla="*/ 6603999 h 7834883"/>
              <a:gd name="connsiteX4" fmla="*/ 0 w 24372776"/>
              <a:gd name="connsiteY4" fmla="*/ 7298996 h 7834883"/>
              <a:gd name="connsiteX5" fmla="*/ 0 w 24372776"/>
              <a:gd name="connsiteY5" fmla="*/ 0 h 7834883"/>
              <a:gd name="connsiteX0" fmla="*/ 0 w 24372776"/>
              <a:gd name="connsiteY0" fmla="*/ 0 h 7834883"/>
              <a:gd name="connsiteX1" fmla="*/ 24372775 w 24372776"/>
              <a:gd name="connsiteY1" fmla="*/ 0 h 7834883"/>
              <a:gd name="connsiteX2" fmla="*/ 24372776 w 24372776"/>
              <a:gd name="connsiteY2" fmla="*/ 4479596 h 7834883"/>
              <a:gd name="connsiteX3" fmla="*/ 12268199 w 24372776"/>
              <a:gd name="connsiteY3" fmla="*/ 6603999 h 7834883"/>
              <a:gd name="connsiteX4" fmla="*/ 0 w 24372776"/>
              <a:gd name="connsiteY4" fmla="*/ 7298996 h 7834883"/>
              <a:gd name="connsiteX5" fmla="*/ 0 w 24372776"/>
              <a:gd name="connsiteY5" fmla="*/ 0 h 7834883"/>
              <a:gd name="connsiteX0" fmla="*/ 0 w 24372776"/>
              <a:gd name="connsiteY0" fmla="*/ 0 h 7796160"/>
              <a:gd name="connsiteX1" fmla="*/ 24372775 w 24372776"/>
              <a:gd name="connsiteY1" fmla="*/ 0 h 7796160"/>
              <a:gd name="connsiteX2" fmla="*/ 24372776 w 24372776"/>
              <a:gd name="connsiteY2" fmla="*/ 4479596 h 7796160"/>
              <a:gd name="connsiteX3" fmla="*/ 12903199 w 24372776"/>
              <a:gd name="connsiteY3" fmla="*/ 6426199 h 7796160"/>
              <a:gd name="connsiteX4" fmla="*/ 0 w 24372776"/>
              <a:gd name="connsiteY4" fmla="*/ 7298996 h 7796160"/>
              <a:gd name="connsiteX5" fmla="*/ 0 w 24372776"/>
              <a:gd name="connsiteY5" fmla="*/ 0 h 7796160"/>
              <a:gd name="connsiteX0" fmla="*/ 0 w 24372776"/>
              <a:gd name="connsiteY0" fmla="*/ 0 h 7796160"/>
              <a:gd name="connsiteX1" fmla="*/ 24372775 w 24372776"/>
              <a:gd name="connsiteY1" fmla="*/ 0 h 7796160"/>
              <a:gd name="connsiteX2" fmla="*/ 24372776 w 24372776"/>
              <a:gd name="connsiteY2" fmla="*/ 4479596 h 7796160"/>
              <a:gd name="connsiteX3" fmla="*/ 12903199 w 24372776"/>
              <a:gd name="connsiteY3" fmla="*/ 6426199 h 7796160"/>
              <a:gd name="connsiteX4" fmla="*/ 0 w 24372776"/>
              <a:gd name="connsiteY4" fmla="*/ 7298996 h 7796160"/>
              <a:gd name="connsiteX5" fmla="*/ 0 w 24372776"/>
              <a:gd name="connsiteY5" fmla="*/ 0 h 7796160"/>
              <a:gd name="connsiteX0" fmla="*/ 0 w 24372776"/>
              <a:gd name="connsiteY0" fmla="*/ 0 h 7796160"/>
              <a:gd name="connsiteX1" fmla="*/ 24372775 w 24372776"/>
              <a:gd name="connsiteY1" fmla="*/ 0 h 7796160"/>
              <a:gd name="connsiteX2" fmla="*/ 24372776 w 24372776"/>
              <a:gd name="connsiteY2" fmla="*/ 4479596 h 7796160"/>
              <a:gd name="connsiteX3" fmla="*/ 12903199 w 24372776"/>
              <a:gd name="connsiteY3" fmla="*/ 6426199 h 7796160"/>
              <a:gd name="connsiteX4" fmla="*/ 0 w 24372776"/>
              <a:gd name="connsiteY4" fmla="*/ 7298996 h 7796160"/>
              <a:gd name="connsiteX5" fmla="*/ 0 w 24372776"/>
              <a:gd name="connsiteY5" fmla="*/ 0 h 7796160"/>
              <a:gd name="connsiteX0" fmla="*/ 0 w 24372776"/>
              <a:gd name="connsiteY0" fmla="*/ 0 h 7796160"/>
              <a:gd name="connsiteX1" fmla="*/ 24372775 w 24372776"/>
              <a:gd name="connsiteY1" fmla="*/ 0 h 7796160"/>
              <a:gd name="connsiteX2" fmla="*/ 24372776 w 24372776"/>
              <a:gd name="connsiteY2" fmla="*/ 4225596 h 7796160"/>
              <a:gd name="connsiteX3" fmla="*/ 12903199 w 24372776"/>
              <a:gd name="connsiteY3" fmla="*/ 6426199 h 7796160"/>
              <a:gd name="connsiteX4" fmla="*/ 0 w 24372776"/>
              <a:gd name="connsiteY4" fmla="*/ 7298996 h 7796160"/>
              <a:gd name="connsiteX5" fmla="*/ 0 w 24372776"/>
              <a:gd name="connsiteY5" fmla="*/ 0 h 7796160"/>
              <a:gd name="connsiteX0" fmla="*/ 0 w 24372775"/>
              <a:gd name="connsiteY0" fmla="*/ 0 h 7796160"/>
              <a:gd name="connsiteX1" fmla="*/ 24372775 w 24372775"/>
              <a:gd name="connsiteY1" fmla="*/ 0 h 7796160"/>
              <a:gd name="connsiteX2" fmla="*/ 24347376 w 24372775"/>
              <a:gd name="connsiteY2" fmla="*/ 4428796 h 7796160"/>
              <a:gd name="connsiteX3" fmla="*/ 12903199 w 24372775"/>
              <a:gd name="connsiteY3" fmla="*/ 6426199 h 7796160"/>
              <a:gd name="connsiteX4" fmla="*/ 0 w 24372775"/>
              <a:gd name="connsiteY4" fmla="*/ 7298996 h 7796160"/>
              <a:gd name="connsiteX5" fmla="*/ 0 w 24372775"/>
              <a:gd name="connsiteY5" fmla="*/ 0 h 7796160"/>
              <a:gd name="connsiteX0" fmla="*/ 0 w 24372775"/>
              <a:gd name="connsiteY0" fmla="*/ 0 h 7796160"/>
              <a:gd name="connsiteX1" fmla="*/ 24372775 w 24372775"/>
              <a:gd name="connsiteY1" fmla="*/ 0 h 7796160"/>
              <a:gd name="connsiteX2" fmla="*/ 24347376 w 24372775"/>
              <a:gd name="connsiteY2" fmla="*/ 4428796 h 7796160"/>
              <a:gd name="connsiteX3" fmla="*/ 12903199 w 24372775"/>
              <a:gd name="connsiteY3" fmla="*/ 6426199 h 7796160"/>
              <a:gd name="connsiteX4" fmla="*/ 0 w 24372775"/>
              <a:gd name="connsiteY4" fmla="*/ 7298996 h 7796160"/>
              <a:gd name="connsiteX5" fmla="*/ 0 w 24372775"/>
              <a:gd name="connsiteY5" fmla="*/ 0 h 7796160"/>
              <a:gd name="connsiteX0" fmla="*/ 0 w 24372775"/>
              <a:gd name="connsiteY0" fmla="*/ 0 h 7796160"/>
              <a:gd name="connsiteX1" fmla="*/ 24372775 w 24372775"/>
              <a:gd name="connsiteY1" fmla="*/ 0 h 7796160"/>
              <a:gd name="connsiteX2" fmla="*/ 24347376 w 24372775"/>
              <a:gd name="connsiteY2" fmla="*/ 4428796 h 7796160"/>
              <a:gd name="connsiteX3" fmla="*/ 12903199 w 24372775"/>
              <a:gd name="connsiteY3" fmla="*/ 6426199 h 7796160"/>
              <a:gd name="connsiteX4" fmla="*/ 0 w 24372775"/>
              <a:gd name="connsiteY4" fmla="*/ 7298996 h 7796160"/>
              <a:gd name="connsiteX5" fmla="*/ 0 w 24372775"/>
              <a:gd name="connsiteY5" fmla="*/ 0 h 779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372775" h="7796160">
                <a:moveTo>
                  <a:pt x="0" y="0"/>
                </a:moveTo>
                <a:lnTo>
                  <a:pt x="24372775" y="0"/>
                </a:lnTo>
                <a:cubicBezTo>
                  <a:pt x="24372775" y="1493199"/>
                  <a:pt x="24347376" y="2935597"/>
                  <a:pt x="24347376" y="4428796"/>
                </a:cubicBezTo>
                <a:cubicBezTo>
                  <a:pt x="18458316" y="4654330"/>
                  <a:pt x="18665258" y="5032265"/>
                  <a:pt x="12903199" y="6426199"/>
                </a:cubicBezTo>
                <a:cubicBezTo>
                  <a:pt x="9778999" y="7174331"/>
                  <a:pt x="6858000" y="8532064"/>
                  <a:pt x="0" y="729899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A90863E9-00A1-8C44-929E-63566C0CC35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57266" y="1320130"/>
            <a:ext cx="6508206" cy="40765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33577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A90863E9-00A1-8C44-929E-63566C0CC35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1997" cy="49149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38115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23300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_Only (FullSc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5029201"/>
            <a:ext cx="12192000" cy="13027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657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_Only (Cente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667" y="57775"/>
            <a:ext cx="12107333" cy="524530"/>
          </a:xfrm>
        </p:spPr>
        <p:txBody>
          <a:bodyPr anchor="ctr" anchorCtr="0"/>
          <a:lstStyle>
            <a:lvl1pPr algn="ctr">
              <a:defRPr sz="2400"/>
            </a:lvl1pPr>
          </a:lstStyle>
          <a:p>
            <a:r>
              <a:rPr lang="en-US" dirty="0"/>
              <a:t>Click to edit Screen Cap title style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5029201"/>
            <a:ext cx="12192000" cy="13027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0706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" y="401638"/>
            <a:ext cx="11823700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116418" y="681040"/>
            <a:ext cx="6138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63500" y="681040"/>
            <a:ext cx="35984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8101" y="681040"/>
            <a:ext cx="12700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" y="681040"/>
            <a:ext cx="12700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 flipH="1">
            <a:off x="198967" y="681040"/>
            <a:ext cx="38100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 flipH="1">
            <a:off x="251885" y="681040"/>
            <a:ext cx="38100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 flipH="1">
            <a:off x="302685" y="681040"/>
            <a:ext cx="12700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 flipH="1">
            <a:off x="340786" y="681040"/>
            <a:ext cx="1058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72534" y="681040"/>
            <a:ext cx="48684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3099" y="512064"/>
            <a:ext cx="10363200" cy="914400"/>
          </a:xfrm>
        </p:spPr>
        <p:txBody>
          <a:bodyPr/>
          <a:lstStyle>
            <a:lvl1pPr>
              <a:defRPr sz="3999"/>
            </a:lvl1pPr>
            <a:extLst/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1" y="1809750"/>
            <a:ext cx="5386917" cy="639762"/>
          </a:xfrm>
        </p:spPr>
        <p:txBody>
          <a:bodyPr anchor="ctr"/>
          <a:lstStyle>
            <a:lvl1pPr marL="73134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6193369" y="1809750"/>
            <a:ext cx="5389033" cy="639762"/>
          </a:xfrm>
        </p:spPr>
        <p:txBody>
          <a:bodyPr anchor="ctr"/>
          <a:lstStyle>
            <a:lvl1pPr marL="73134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2"/>
          </p:nvPr>
        </p:nvSpPr>
        <p:spPr>
          <a:xfrm>
            <a:off x="609601" y="2459037"/>
            <a:ext cx="5386917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9" y="2459037"/>
            <a:ext cx="5389033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1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>
              <a:solidFill>
                <a:srgbClr val="D6ECFF"/>
              </a:solidFill>
            </a:endParaRPr>
          </a:p>
        </p:txBody>
      </p:sp>
      <p:sp>
        <p:nvSpPr>
          <p:cNvPr id="1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>
              <a:solidFill>
                <a:srgbClr val="D6ECFF"/>
              </a:solidFill>
            </a:endParaRPr>
          </a:p>
        </p:txBody>
      </p:sp>
      <p:sp>
        <p:nvSpPr>
          <p:cNvPr id="1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426A787-2657-4DEC-9C23-AEF8DEAE7F62}" type="slidenum">
              <a:rPr lang="en-US" altLang="zh-TW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78566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" y="1508760"/>
            <a:ext cx="5486400" cy="435864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>
                <a:latin typeface="Calibri"/>
                <a:cs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508760"/>
            <a:ext cx="5486400" cy="435864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>
                <a:latin typeface="Calibri"/>
                <a:cs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01391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lumn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42451" y="350838"/>
            <a:ext cx="5169280" cy="741362"/>
          </a:xfrm>
          <a:prstGeom prst="rect">
            <a:avLst/>
          </a:prstGeom>
          <a:solidFill>
            <a:srgbClr val="0087A4"/>
          </a:solidFill>
          <a:ln w="15875">
            <a:solidFill>
              <a:srgbClr val="0087A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451" y="350838"/>
            <a:ext cx="5169280" cy="740150"/>
          </a:xfrm>
        </p:spPr>
        <p:txBody>
          <a:bodyPr anchor="ctr" anchorCtr="0"/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531631" y="350838"/>
            <a:ext cx="5169280" cy="741362"/>
          </a:xfrm>
          <a:prstGeom prst="rect">
            <a:avLst/>
          </a:prstGeom>
          <a:solidFill>
            <a:srgbClr val="0087A4"/>
          </a:solidFill>
          <a:ln w="15875">
            <a:solidFill>
              <a:srgbClr val="0087A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/>
          </p:nvPr>
        </p:nvSpPr>
        <p:spPr>
          <a:xfrm>
            <a:off x="742951" y="1270000"/>
            <a:ext cx="5050367" cy="4064000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6532034" y="350736"/>
            <a:ext cx="5168900" cy="74146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9" name="Content Placeholder 10"/>
          <p:cNvSpPr>
            <a:spLocks noGrp="1"/>
          </p:cNvSpPr>
          <p:nvPr>
            <p:ph sz="quarter" idx="13"/>
          </p:nvPr>
        </p:nvSpPr>
        <p:spPr>
          <a:xfrm>
            <a:off x="6532034" y="1270000"/>
            <a:ext cx="5050367" cy="4064000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00109162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609599" y="1209566"/>
            <a:ext cx="5209233" cy="1184953"/>
          </a:xfrm>
          <a:prstGeom prst="rect">
            <a:avLst/>
          </a:prstGeom>
          <a:solidFill>
            <a:srgbClr val="0088A4"/>
          </a:solidFill>
          <a:ln w="25400">
            <a:solidFill>
              <a:srgbClr val="0087A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586683" y="1209566"/>
            <a:ext cx="5410811" cy="1184953"/>
          </a:xfrm>
          <a:prstGeom prst="rect">
            <a:avLst/>
          </a:prstGeom>
          <a:solidFill>
            <a:schemeClr val="bg1"/>
          </a:solidFill>
          <a:ln w="25400">
            <a:solidFill>
              <a:srgbClr val="0088A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09599" y="2556827"/>
            <a:ext cx="5209233" cy="1188720"/>
          </a:xfrm>
          <a:prstGeom prst="rect">
            <a:avLst/>
          </a:prstGeom>
          <a:solidFill>
            <a:srgbClr val="0088A4"/>
          </a:solidFill>
          <a:ln w="25400">
            <a:solidFill>
              <a:srgbClr val="0087A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86683" y="2556827"/>
            <a:ext cx="5410811" cy="1188720"/>
          </a:xfrm>
          <a:prstGeom prst="rect">
            <a:avLst/>
          </a:prstGeom>
          <a:solidFill>
            <a:schemeClr val="bg1"/>
          </a:solidFill>
          <a:ln w="25400">
            <a:solidFill>
              <a:srgbClr val="0088A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09599" y="3919007"/>
            <a:ext cx="5209233" cy="1188720"/>
          </a:xfrm>
          <a:prstGeom prst="rect">
            <a:avLst/>
          </a:prstGeom>
          <a:solidFill>
            <a:srgbClr val="0088A4"/>
          </a:solidFill>
          <a:ln w="25400">
            <a:solidFill>
              <a:srgbClr val="0087A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86683" y="3919007"/>
            <a:ext cx="5410811" cy="1188720"/>
          </a:xfrm>
          <a:prstGeom prst="rect">
            <a:avLst/>
          </a:prstGeom>
          <a:solidFill>
            <a:schemeClr val="bg1"/>
          </a:solidFill>
          <a:ln w="25400">
            <a:solidFill>
              <a:srgbClr val="0088A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1342" y="1249053"/>
            <a:ext cx="4757855" cy="1097271"/>
          </a:xfrm>
        </p:spPr>
        <p:txBody>
          <a:bodyPr>
            <a:normAutofit/>
          </a:bodyPr>
          <a:lstStyle>
            <a:lvl1pPr algn="l">
              <a:defRPr sz="200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10"/>
          </p:nvPr>
        </p:nvSpPr>
        <p:spPr>
          <a:xfrm>
            <a:off x="5891342" y="2610163"/>
            <a:ext cx="4757855" cy="1103312"/>
          </a:xfrm>
        </p:spPr>
        <p:txBody>
          <a:bodyPr>
            <a:normAutofit/>
          </a:bodyPr>
          <a:lstStyle>
            <a:lvl1pPr algn="l">
              <a:defRPr sz="200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1"/>
          </p:nvPr>
        </p:nvSpPr>
        <p:spPr>
          <a:xfrm>
            <a:off x="5888116" y="3967544"/>
            <a:ext cx="4684723" cy="1103312"/>
          </a:xfrm>
        </p:spPr>
        <p:txBody>
          <a:bodyPr>
            <a:normAutofit/>
          </a:bodyPr>
          <a:lstStyle>
            <a:lvl1pPr algn="l">
              <a:defRPr sz="200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745067" y="1243013"/>
            <a:ext cx="4707467" cy="11033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745067" y="2610163"/>
            <a:ext cx="4707467" cy="11033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745067" y="3967544"/>
            <a:ext cx="4707467" cy="11033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04035872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609599" y="1209566"/>
            <a:ext cx="5209233" cy="1184953"/>
          </a:xfrm>
          <a:prstGeom prst="rect">
            <a:avLst/>
          </a:prstGeom>
          <a:solidFill>
            <a:srgbClr val="0088A4"/>
          </a:solidFill>
          <a:ln w="25400">
            <a:solidFill>
              <a:srgbClr val="0087A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586683" y="1209566"/>
            <a:ext cx="5410811" cy="1184953"/>
          </a:xfrm>
          <a:prstGeom prst="rect">
            <a:avLst/>
          </a:prstGeom>
          <a:solidFill>
            <a:schemeClr val="bg1"/>
          </a:solidFill>
          <a:ln w="25400">
            <a:solidFill>
              <a:srgbClr val="0088A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09599" y="2556827"/>
            <a:ext cx="5209233" cy="1188720"/>
          </a:xfrm>
          <a:prstGeom prst="rect">
            <a:avLst/>
          </a:prstGeom>
          <a:solidFill>
            <a:srgbClr val="0088A4"/>
          </a:solidFill>
          <a:ln w="25400">
            <a:solidFill>
              <a:srgbClr val="0087A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86683" y="2556827"/>
            <a:ext cx="5410811" cy="1188720"/>
          </a:xfrm>
          <a:prstGeom prst="rect">
            <a:avLst/>
          </a:prstGeom>
          <a:solidFill>
            <a:schemeClr val="bg1"/>
          </a:solidFill>
          <a:ln w="25400">
            <a:solidFill>
              <a:srgbClr val="0088A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1342" y="1249053"/>
            <a:ext cx="4757855" cy="1097271"/>
          </a:xfrm>
        </p:spPr>
        <p:txBody>
          <a:bodyPr>
            <a:normAutofit/>
          </a:bodyPr>
          <a:lstStyle>
            <a:lvl1pPr algn="l">
              <a:defRPr sz="200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10"/>
          </p:nvPr>
        </p:nvSpPr>
        <p:spPr>
          <a:xfrm>
            <a:off x="5891342" y="2610163"/>
            <a:ext cx="4757855" cy="1103312"/>
          </a:xfrm>
        </p:spPr>
        <p:txBody>
          <a:bodyPr>
            <a:normAutofit/>
          </a:bodyPr>
          <a:lstStyle>
            <a:lvl1pPr algn="l">
              <a:defRPr sz="200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745067" y="1243013"/>
            <a:ext cx="4707467" cy="11033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745067" y="2610163"/>
            <a:ext cx="4707467" cy="11033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39485602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609599" y="1207009"/>
            <a:ext cx="5209233" cy="2082849"/>
          </a:xfrm>
          <a:prstGeom prst="rect">
            <a:avLst/>
          </a:prstGeom>
          <a:solidFill>
            <a:srgbClr val="0088A4"/>
          </a:solidFill>
          <a:ln w="25400">
            <a:solidFill>
              <a:srgbClr val="0087A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586683" y="1206501"/>
            <a:ext cx="5410811" cy="2082849"/>
          </a:xfrm>
          <a:prstGeom prst="rect">
            <a:avLst/>
          </a:prstGeom>
          <a:solidFill>
            <a:schemeClr val="bg1"/>
          </a:solidFill>
          <a:ln w="25400">
            <a:solidFill>
              <a:srgbClr val="0088A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09599" y="3498530"/>
            <a:ext cx="5209233" cy="2089470"/>
          </a:xfrm>
          <a:prstGeom prst="rect">
            <a:avLst/>
          </a:prstGeom>
          <a:solidFill>
            <a:srgbClr val="0088A4"/>
          </a:solidFill>
          <a:ln w="25400">
            <a:solidFill>
              <a:srgbClr val="0087A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86683" y="3498530"/>
            <a:ext cx="5410811" cy="2089470"/>
          </a:xfrm>
          <a:prstGeom prst="rect">
            <a:avLst/>
          </a:prstGeom>
          <a:solidFill>
            <a:schemeClr val="bg1"/>
          </a:solidFill>
          <a:ln w="25400">
            <a:solidFill>
              <a:srgbClr val="0088A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1342" y="1363353"/>
            <a:ext cx="4757855" cy="1097271"/>
          </a:xfrm>
        </p:spPr>
        <p:txBody>
          <a:bodyPr>
            <a:normAutofit/>
          </a:bodyPr>
          <a:lstStyle>
            <a:lvl1pPr algn="l">
              <a:defRPr sz="200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10"/>
          </p:nvPr>
        </p:nvSpPr>
        <p:spPr>
          <a:xfrm>
            <a:off x="5891342" y="3626163"/>
            <a:ext cx="4757855" cy="1103312"/>
          </a:xfrm>
        </p:spPr>
        <p:txBody>
          <a:bodyPr>
            <a:normAutofit/>
          </a:bodyPr>
          <a:lstStyle>
            <a:lvl1pPr algn="l">
              <a:defRPr sz="200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745067" y="1357313"/>
            <a:ext cx="4707467" cy="1830387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745067" y="3626163"/>
            <a:ext cx="4707467" cy="1809437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411106224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Two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609599" y="1207009"/>
            <a:ext cx="5209233" cy="1002793"/>
          </a:xfrm>
          <a:prstGeom prst="rect">
            <a:avLst/>
          </a:prstGeom>
          <a:solidFill>
            <a:srgbClr val="0088A4"/>
          </a:solidFill>
          <a:ln w="25400">
            <a:solidFill>
              <a:srgbClr val="0087A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09599" y="2209801"/>
            <a:ext cx="5209233" cy="3098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88A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5067" y="2341749"/>
            <a:ext cx="4841616" cy="2852552"/>
          </a:xfrm>
        </p:spPr>
        <p:txBody>
          <a:bodyPr>
            <a:normAutofit/>
          </a:bodyPr>
          <a:lstStyle>
            <a:lvl1pPr algn="l">
              <a:defRPr sz="200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745067" y="1298887"/>
            <a:ext cx="4707467" cy="852488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190288" y="1207009"/>
            <a:ext cx="5209233" cy="1002793"/>
          </a:xfrm>
          <a:prstGeom prst="rect">
            <a:avLst/>
          </a:prstGeom>
          <a:solidFill>
            <a:srgbClr val="0088A4"/>
          </a:solidFill>
          <a:ln w="25400">
            <a:solidFill>
              <a:srgbClr val="0087A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190288" y="2209801"/>
            <a:ext cx="5209233" cy="3098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88A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6325755" y="2341749"/>
            <a:ext cx="4841616" cy="2852552"/>
          </a:xfrm>
        </p:spPr>
        <p:txBody>
          <a:bodyPr>
            <a:normAutofit/>
          </a:bodyPr>
          <a:lstStyle>
            <a:lvl1pPr algn="l">
              <a:defRPr sz="200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6325755" y="1298887"/>
            <a:ext cx="4707467" cy="852488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12343912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457200" y="1194309"/>
            <a:ext cx="3657601" cy="1002793"/>
          </a:xfrm>
          <a:prstGeom prst="rect">
            <a:avLst/>
          </a:prstGeom>
          <a:solidFill>
            <a:srgbClr val="0088A4"/>
          </a:solidFill>
          <a:ln w="25400">
            <a:solidFill>
              <a:srgbClr val="0087A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57200" y="2197101"/>
            <a:ext cx="3657601" cy="3098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88A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2667" y="2329049"/>
            <a:ext cx="3352800" cy="2852552"/>
          </a:xfrm>
        </p:spPr>
        <p:txBody>
          <a:bodyPr>
            <a:normAutofit/>
          </a:bodyPr>
          <a:lstStyle>
            <a:lvl1pPr algn="l">
              <a:defRPr sz="200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592667" y="1286187"/>
            <a:ext cx="3437467" cy="852488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267200" y="1194309"/>
            <a:ext cx="3657601" cy="1002793"/>
          </a:xfrm>
          <a:prstGeom prst="rect">
            <a:avLst/>
          </a:prstGeom>
          <a:solidFill>
            <a:srgbClr val="0088A4"/>
          </a:solidFill>
          <a:ln w="25400">
            <a:solidFill>
              <a:srgbClr val="0087A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267200" y="2197101"/>
            <a:ext cx="3657601" cy="3098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88A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0" name="Content Placeholder 3"/>
          <p:cNvSpPr>
            <a:spLocks noGrp="1"/>
          </p:cNvSpPr>
          <p:nvPr>
            <p:ph sz="half" idx="16"/>
          </p:nvPr>
        </p:nvSpPr>
        <p:spPr>
          <a:xfrm>
            <a:off x="4402667" y="2329049"/>
            <a:ext cx="3352800" cy="2852552"/>
          </a:xfrm>
        </p:spPr>
        <p:txBody>
          <a:bodyPr>
            <a:normAutofit/>
          </a:bodyPr>
          <a:lstStyle>
            <a:lvl1pPr algn="l">
              <a:defRPr sz="200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4402667" y="1286187"/>
            <a:ext cx="3437467" cy="852488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094134" y="1194309"/>
            <a:ext cx="3657601" cy="1002793"/>
          </a:xfrm>
          <a:prstGeom prst="rect">
            <a:avLst/>
          </a:prstGeom>
          <a:solidFill>
            <a:srgbClr val="0088A4"/>
          </a:solidFill>
          <a:ln w="25400">
            <a:solidFill>
              <a:srgbClr val="0087A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094134" y="2197101"/>
            <a:ext cx="3657601" cy="3098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88A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4" name="Content Placeholder 3"/>
          <p:cNvSpPr>
            <a:spLocks noGrp="1"/>
          </p:cNvSpPr>
          <p:nvPr>
            <p:ph sz="half" idx="18"/>
          </p:nvPr>
        </p:nvSpPr>
        <p:spPr>
          <a:xfrm>
            <a:off x="8229601" y="2329049"/>
            <a:ext cx="3352800" cy="2852552"/>
          </a:xfrm>
        </p:spPr>
        <p:txBody>
          <a:bodyPr>
            <a:normAutofit/>
          </a:bodyPr>
          <a:lstStyle>
            <a:lvl1pPr algn="l">
              <a:defRPr sz="200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8229601" y="1286187"/>
            <a:ext cx="3437467" cy="852488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92396069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3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457199" y="1286187"/>
            <a:ext cx="2675468" cy="910914"/>
          </a:xfrm>
          <a:prstGeom prst="rect">
            <a:avLst/>
          </a:prstGeom>
          <a:solidFill>
            <a:srgbClr val="0088A4"/>
          </a:solidFill>
          <a:ln w="25400">
            <a:solidFill>
              <a:srgbClr val="0087A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57199" y="2197101"/>
            <a:ext cx="2658535" cy="3098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88A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400" y="2402327"/>
            <a:ext cx="2252133" cy="2657183"/>
          </a:xfrm>
        </p:spPr>
        <p:txBody>
          <a:bodyPr>
            <a:normAutofit/>
          </a:bodyPr>
          <a:lstStyle>
            <a:lvl1pPr algn="l">
              <a:defRPr sz="200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592667" y="1286187"/>
            <a:ext cx="2387600" cy="910914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3237653" y="1286187"/>
            <a:ext cx="2675468" cy="910914"/>
          </a:xfrm>
          <a:prstGeom prst="rect">
            <a:avLst/>
          </a:prstGeom>
          <a:solidFill>
            <a:srgbClr val="0088A4"/>
          </a:solidFill>
          <a:ln w="25400">
            <a:solidFill>
              <a:srgbClr val="0087A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018106" y="1286187"/>
            <a:ext cx="2675468" cy="910914"/>
          </a:xfrm>
          <a:prstGeom prst="rect">
            <a:avLst/>
          </a:prstGeom>
          <a:solidFill>
            <a:srgbClr val="0088A4"/>
          </a:solidFill>
          <a:ln w="25400">
            <a:solidFill>
              <a:srgbClr val="0087A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798559" y="1286187"/>
            <a:ext cx="2675468" cy="910914"/>
          </a:xfrm>
          <a:prstGeom prst="rect">
            <a:avLst/>
          </a:prstGeom>
          <a:solidFill>
            <a:srgbClr val="0088A4"/>
          </a:solidFill>
          <a:ln w="25400">
            <a:solidFill>
              <a:srgbClr val="0087A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254586" y="2211827"/>
            <a:ext cx="2658535" cy="3098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88A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026571" y="2197101"/>
            <a:ext cx="2658535" cy="3098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88A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807025" y="2211827"/>
            <a:ext cx="2658535" cy="3098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88A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8" name="Content Placeholder 3"/>
          <p:cNvSpPr>
            <a:spLocks noGrp="1"/>
          </p:cNvSpPr>
          <p:nvPr>
            <p:ph sz="half" idx="16"/>
          </p:nvPr>
        </p:nvSpPr>
        <p:spPr>
          <a:xfrm>
            <a:off x="3436619" y="2417910"/>
            <a:ext cx="2252133" cy="2657183"/>
          </a:xfrm>
        </p:spPr>
        <p:txBody>
          <a:bodyPr>
            <a:normAutofit/>
          </a:bodyPr>
          <a:lstStyle>
            <a:lvl1pPr algn="l">
              <a:defRPr sz="200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0" name="Content Placeholder 3"/>
          <p:cNvSpPr>
            <a:spLocks noGrp="1"/>
          </p:cNvSpPr>
          <p:nvPr>
            <p:ph sz="half" idx="17"/>
          </p:nvPr>
        </p:nvSpPr>
        <p:spPr>
          <a:xfrm>
            <a:off x="6229771" y="2417910"/>
            <a:ext cx="2252133" cy="2657183"/>
          </a:xfrm>
        </p:spPr>
        <p:txBody>
          <a:bodyPr>
            <a:normAutofit/>
          </a:bodyPr>
          <a:lstStyle>
            <a:lvl1pPr algn="l">
              <a:defRPr sz="200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1" name="Content Placeholder 3"/>
          <p:cNvSpPr>
            <a:spLocks noGrp="1"/>
          </p:cNvSpPr>
          <p:nvPr>
            <p:ph sz="half" idx="18"/>
          </p:nvPr>
        </p:nvSpPr>
        <p:spPr>
          <a:xfrm>
            <a:off x="9010224" y="2417909"/>
            <a:ext cx="2252133" cy="2657183"/>
          </a:xfrm>
        </p:spPr>
        <p:txBody>
          <a:bodyPr>
            <a:normAutofit/>
          </a:bodyPr>
          <a:lstStyle>
            <a:lvl1pPr algn="l">
              <a:defRPr sz="200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2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3360417" y="1300913"/>
            <a:ext cx="2387600" cy="910914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3" name="Text Placeholder 6"/>
          <p:cNvSpPr>
            <a:spLocks noGrp="1"/>
          </p:cNvSpPr>
          <p:nvPr>
            <p:ph type="body" sz="quarter" idx="20"/>
          </p:nvPr>
        </p:nvSpPr>
        <p:spPr>
          <a:xfrm>
            <a:off x="6094304" y="1300913"/>
            <a:ext cx="2387600" cy="910914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4" name="Text Placeholder 6"/>
          <p:cNvSpPr>
            <a:spLocks noGrp="1"/>
          </p:cNvSpPr>
          <p:nvPr>
            <p:ph type="body" sz="quarter" idx="21"/>
          </p:nvPr>
        </p:nvSpPr>
        <p:spPr>
          <a:xfrm>
            <a:off x="8900156" y="1304400"/>
            <a:ext cx="2387600" cy="910914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68087263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">
            <a:extLst>
              <a:ext uri="{FF2B5EF4-FFF2-40B4-BE49-F238E27FC236}">
                <a16:creationId xmlns:a16="http://schemas.microsoft.com/office/drawing/2014/main" id="{C125C7D4-E395-4F03-8C01-5860B7A3C3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2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18031" y="4913467"/>
            <a:ext cx="2767519" cy="194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95491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D9DD6903-31DD-5348-931E-827644FF87F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42913" y="-152400"/>
            <a:ext cx="12477825" cy="71627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788"/>
            </a:lvl1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707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19200" y="512064"/>
            <a:ext cx="10363200" cy="914400"/>
          </a:xfrm>
        </p:spPr>
        <p:txBody>
          <a:bodyPr/>
          <a:lstStyle>
            <a:lvl1pPr>
              <a:defRPr sz="3999" cap="none" baseline="0"/>
            </a:lvl1pPr>
            <a:extLst/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D6ECFF"/>
              </a:solidFill>
            </a:endParaRPr>
          </a:p>
        </p:txBody>
      </p:sp>
      <p:sp>
        <p:nvSpPr>
          <p:cNvPr id="4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D6ECFF"/>
              </a:solidFill>
            </a:endParaRPr>
          </a:p>
        </p:txBody>
      </p:sp>
      <p:sp>
        <p:nvSpPr>
          <p:cNvPr id="5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014236-29D7-45AB-8EDC-9CBDDDDC8CF7}" type="slidenum">
              <a:rPr lang="en-US" altLang="zh-TW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20672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563034B7-A3BD-C84F-A4F4-6D348B0CC0A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42913" y="-152400"/>
            <a:ext cx="12477825" cy="61264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788"/>
            </a:lvl1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22547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70350DDF-7A48-C048-B201-28673C3A2C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42913" y="2891790"/>
            <a:ext cx="12477825" cy="41186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788"/>
            </a:lvl1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6004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70350DDF-7A48-C048-B201-28673C3A2C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78597" y="1"/>
            <a:ext cx="3613403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788"/>
            </a:lvl1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58141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77E32C3C-C000-B845-898A-C52C8EC7599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539797" y="2210062"/>
            <a:ext cx="1591816" cy="159139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788"/>
            </a:lvl1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0F3E95E-3D63-3F40-8808-C2D70C1A190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52832" y="2210062"/>
            <a:ext cx="1591816" cy="159139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788"/>
            </a:lvl1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A166E673-353F-384C-B3D5-2A7A7D096EF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570931" y="2210062"/>
            <a:ext cx="1591816" cy="159139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788"/>
            </a:lvl1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402D895D-3A3C-2640-8618-27E6D551BE0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089029" y="2210062"/>
            <a:ext cx="1591816" cy="159139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788"/>
            </a:lvl1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34277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B39DFA6E-7010-754A-9BFA-6D8CD41418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42913" y="-152400"/>
            <a:ext cx="12477825" cy="71627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788"/>
            </a:lvl1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087947F3-B3ED-0741-ABB5-7C52F1D27EE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9173" y="0"/>
            <a:ext cx="6092828" cy="6092824"/>
          </a:xfrm>
          <a:custGeom>
            <a:avLst/>
            <a:gdLst>
              <a:gd name="connsiteX0" fmla="*/ 0 w 12182482"/>
              <a:gd name="connsiteY0" fmla="*/ 0 h 12185648"/>
              <a:gd name="connsiteX1" fmla="*/ 12182482 w 12182482"/>
              <a:gd name="connsiteY1" fmla="*/ 0 h 12185648"/>
              <a:gd name="connsiteX2" fmla="*/ 12182482 w 12182482"/>
              <a:gd name="connsiteY2" fmla="*/ 12185648 h 12185648"/>
              <a:gd name="connsiteX3" fmla="*/ 0 w 12182482"/>
              <a:gd name="connsiteY3" fmla="*/ 12185648 h 12185648"/>
              <a:gd name="connsiteX4" fmla="*/ 0 w 12182482"/>
              <a:gd name="connsiteY4" fmla="*/ 0 h 12185648"/>
              <a:gd name="connsiteX0" fmla="*/ 0 w 12182482"/>
              <a:gd name="connsiteY0" fmla="*/ 0 h 12185648"/>
              <a:gd name="connsiteX1" fmla="*/ 12182482 w 12182482"/>
              <a:gd name="connsiteY1" fmla="*/ 0 h 12185648"/>
              <a:gd name="connsiteX2" fmla="*/ 12182482 w 12182482"/>
              <a:gd name="connsiteY2" fmla="*/ 12185648 h 12185648"/>
              <a:gd name="connsiteX3" fmla="*/ 0 w 12182482"/>
              <a:gd name="connsiteY3" fmla="*/ 0 h 12185648"/>
              <a:gd name="connsiteX0" fmla="*/ 0 w 12182482"/>
              <a:gd name="connsiteY0" fmla="*/ 0 h 12185648"/>
              <a:gd name="connsiteX1" fmla="*/ 12182482 w 12182482"/>
              <a:gd name="connsiteY1" fmla="*/ 0 h 12185648"/>
              <a:gd name="connsiteX2" fmla="*/ 12182482 w 12182482"/>
              <a:gd name="connsiteY2" fmla="*/ 12185648 h 12185648"/>
              <a:gd name="connsiteX3" fmla="*/ 0 w 12182482"/>
              <a:gd name="connsiteY3" fmla="*/ 0 h 12185648"/>
              <a:gd name="connsiteX0" fmla="*/ 0 w 12182482"/>
              <a:gd name="connsiteY0" fmla="*/ 0 h 12185648"/>
              <a:gd name="connsiteX1" fmla="*/ 12182482 w 12182482"/>
              <a:gd name="connsiteY1" fmla="*/ 0 h 12185648"/>
              <a:gd name="connsiteX2" fmla="*/ 12182482 w 12182482"/>
              <a:gd name="connsiteY2" fmla="*/ 12185648 h 12185648"/>
              <a:gd name="connsiteX3" fmla="*/ 0 w 12182482"/>
              <a:gd name="connsiteY3" fmla="*/ 0 h 12185648"/>
              <a:gd name="connsiteX0" fmla="*/ 0 w 12182482"/>
              <a:gd name="connsiteY0" fmla="*/ 0 h 12185648"/>
              <a:gd name="connsiteX1" fmla="*/ 12182482 w 12182482"/>
              <a:gd name="connsiteY1" fmla="*/ 0 h 12185648"/>
              <a:gd name="connsiteX2" fmla="*/ 12182482 w 12182482"/>
              <a:gd name="connsiteY2" fmla="*/ 12185648 h 12185648"/>
              <a:gd name="connsiteX3" fmla="*/ 0 w 12182482"/>
              <a:gd name="connsiteY3" fmla="*/ 0 h 12185648"/>
              <a:gd name="connsiteX0" fmla="*/ 0 w 12182482"/>
              <a:gd name="connsiteY0" fmla="*/ 0 h 12185648"/>
              <a:gd name="connsiteX1" fmla="*/ 12182482 w 12182482"/>
              <a:gd name="connsiteY1" fmla="*/ 0 h 12185648"/>
              <a:gd name="connsiteX2" fmla="*/ 12182482 w 12182482"/>
              <a:gd name="connsiteY2" fmla="*/ 12185648 h 12185648"/>
              <a:gd name="connsiteX3" fmla="*/ 0 w 12182482"/>
              <a:gd name="connsiteY3" fmla="*/ 0 h 12185648"/>
              <a:gd name="connsiteX0" fmla="*/ 0 w 12182482"/>
              <a:gd name="connsiteY0" fmla="*/ 0 h 12185648"/>
              <a:gd name="connsiteX1" fmla="*/ 12182482 w 12182482"/>
              <a:gd name="connsiteY1" fmla="*/ 0 h 12185648"/>
              <a:gd name="connsiteX2" fmla="*/ 12182482 w 12182482"/>
              <a:gd name="connsiteY2" fmla="*/ 12185648 h 12185648"/>
              <a:gd name="connsiteX3" fmla="*/ 0 w 12182482"/>
              <a:gd name="connsiteY3" fmla="*/ 0 h 12185648"/>
              <a:gd name="connsiteX0" fmla="*/ 0 w 12182482"/>
              <a:gd name="connsiteY0" fmla="*/ 0 h 12185648"/>
              <a:gd name="connsiteX1" fmla="*/ 12182482 w 12182482"/>
              <a:gd name="connsiteY1" fmla="*/ 0 h 12185648"/>
              <a:gd name="connsiteX2" fmla="*/ 12182482 w 12182482"/>
              <a:gd name="connsiteY2" fmla="*/ 12185648 h 12185648"/>
              <a:gd name="connsiteX3" fmla="*/ 0 w 12182482"/>
              <a:gd name="connsiteY3" fmla="*/ 0 h 12185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2482" h="12185648">
                <a:moveTo>
                  <a:pt x="0" y="0"/>
                </a:moveTo>
                <a:lnTo>
                  <a:pt x="12182482" y="0"/>
                </a:lnTo>
                <a:lnTo>
                  <a:pt x="12182482" y="12185648"/>
                </a:lnTo>
                <a:cubicBezTo>
                  <a:pt x="8096255" y="11959165"/>
                  <a:pt x="555627" y="10310283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788"/>
            </a:lvl1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37304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B39DFA6E-7010-754A-9BFA-6D8CD41418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42913" y="-152400"/>
            <a:ext cx="12477825" cy="473591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788"/>
            </a:lvl1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02329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B39DFA6E-7010-754A-9BFA-6D8CD41418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67156" y="2558521"/>
            <a:ext cx="2274513" cy="7641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788"/>
            </a:lvl1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A323DD19-BB7A-F044-9515-B3E17AA5AE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67156" y="3680309"/>
            <a:ext cx="2274513" cy="7641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788"/>
            </a:lvl1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4615F24A-269E-6842-978A-0367083ACD6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267156" y="4802097"/>
            <a:ext cx="2274513" cy="7641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788"/>
            </a:lvl1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A0A0F924-302C-1D46-9788-8892FDE642C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958745" y="2558521"/>
            <a:ext cx="2274513" cy="7641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788"/>
            </a:lvl1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3816E90C-55C9-E94D-8C40-4DCCFAC6D6A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958745" y="3680309"/>
            <a:ext cx="2274513" cy="7641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788"/>
            </a:lvl1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A7D603A9-1AEA-924C-883F-D2849372F30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958745" y="4802097"/>
            <a:ext cx="2274513" cy="7641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788"/>
            </a:lvl1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755AD869-6048-4942-834A-91DE87AC3D3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650333" y="2558521"/>
            <a:ext cx="2274513" cy="7641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788"/>
            </a:lvl1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14610B42-47CA-D34D-8F26-8CDBF4B757C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650333" y="3680309"/>
            <a:ext cx="2274513" cy="7641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788"/>
            </a:lvl1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EEFCCC6B-796E-DF45-9133-E5C6D46D55E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650333" y="4802097"/>
            <a:ext cx="2274513" cy="7641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788"/>
            </a:lvl1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91906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BD810DC2-B296-3747-AAFD-346CD1D57E1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7483" y="1993887"/>
            <a:ext cx="5308019" cy="40894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788"/>
            </a:lvl1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34558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2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BD810DC2-B296-3747-AAFD-346CD1D57E1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77470" y="1845384"/>
            <a:ext cx="4986991" cy="29171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788"/>
            </a:lvl1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A90863E9-00A1-8C44-929E-63566C0CC35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64461" y="1845384"/>
            <a:ext cx="4986991" cy="29171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788"/>
            </a:lvl1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21572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A90863E9-00A1-8C44-929E-63566C0CC35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56498" y="1993887"/>
            <a:ext cx="5308017" cy="40894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788"/>
            </a:lvl1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2088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>
              <a:solidFill>
                <a:srgbClr val="D6ECFF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>
              <a:solidFill>
                <a:srgbClr val="D6ECFF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7DF4715-BA53-4F08-ADF1-6B725A0475C9}" type="slidenum">
              <a:rPr lang="en-US" altLang="zh-TW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84949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4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1D3EF682-377F-634E-AE29-800AF8A01B9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" y="1"/>
            <a:ext cx="12189561" cy="3898080"/>
          </a:xfrm>
          <a:custGeom>
            <a:avLst/>
            <a:gdLst>
              <a:gd name="connsiteX0" fmla="*/ 0 w 24372775"/>
              <a:gd name="connsiteY0" fmla="*/ 0 h 7781596"/>
              <a:gd name="connsiteX1" fmla="*/ 24372775 w 24372775"/>
              <a:gd name="connsiteY1" fmla="*/ 0 h 7781596"/>
              <a:gd name="connsiteX2" fmla="*/ 24372775 w 24372775"/>
              <a:gd name="connsiteY2" fmla="*/ 7781596 h 7781596"/>
              <a:gd name="connsiteX3" fmla="*/ 0 w 24372775"/>
              <a:gd name="connsiteY3" fmla="*/ 7781596 h 7781596"/>
              <a:gd name="connsiteX4" fmla="*/ 0 w 24372775"/>
              <a:gd name="connsiteY4" fmla="*/ 0 h 7781596"/>
              <a:gd name="connsiteX0" fmla="*/ 0 w 24525176"/>
              <a:gd name="connsiteY0" fmla="*/ 0 h 7781596"/>
              <a:gd name="connsiteX1" fmla="*/ 24372775 w 24525176"/>
              <a:gd name="connsiteY1" fmla="*/ 0 h 7781596"/>
              <a:gd name="connsiteX2" fmla="*/ 24525176 w 24525176"/>
              <a:gd name="connsiteY2" fmla="*/ 2574596 h 7781596"/>
              <a:gd name="connsiteX3" fmla="*/ 0 w 24525176"/>
              <a:gd name="connsiteY3" fmla="*/ 7781596 h 7781596"/>
              <a:gd name="connsiteX4" fmla="*/ 0 w 24525176"/>
              <a:gd name="connsiteY4" fmla="*/ 0 h 7781596"/>
              <a:gd name="connsiteX0" fmla="*/ 0 w 24372776"/>
              <a:gd name="connsiteY0" fmla="*/ 0 h 7781596"/>
              <a:gd name="connsiteX1" fmla="*/ 24372775 w 24372776"/>
              <a:gd name="connsiteY1" fmla="*/ 0 h 7781596"/>
              <a:gd name="connsiteX2" fmla="*/ 24372776 w 24372776"/>
              <a:gd name="connsiteY2" fmla="*/ 4479596 h 7781596"/>
              <a:gd name="connsiteX3" fmla="*/ 0 w 24372776"/>
              <a:gd name="connsiteY3" fmla="*/ 7781596 h 7781596"/>
              <a:gd name="connsiteX4" fmla="*/ 0 w 24372776"/>
              <a:gd name="connsiteY4" fmla="*/ 0 h 7781596"/>
              <a:gd name="connsiteX0" fmla="*/ 0 w 24372776"/>
              <a:gd name="connsiteY0" fmla="*/ 0 h 7781596"/>
              <a:gd name="connsiteX1" fmla="*/ 24372775 w 24372776"/>
              <a:gd name="connsiteY1" fmla="*/ 0 h 7781596"/>
              <a:gd name="connsiteX2" fmla="*/ 24372776 w 24372776"/>
              <a:gd name="connsiteY2" fmla="*/ 4479596 h 7781596"/>
              <a:gd name="connsiteX3" fmla="*/ 11887199 w 24372776"/>
              <a:gd name="connsiteY3" fmla="*/ 6172199 h 7781596"/>
              <a:gd name="connsiteX4" fmla="*/ 0 w 24372776"/>
              <a:gd name="connsiteY4" fmla="*/ 7781596 h 7781596"/>
              <a:gd name="connsiteX5" fmla="*/ 0 w 24372776"/>
              <a:gd name="connsiteY5" fmla="*/ 0 h 7781596"/>
              <a:gd name="connsiteX0" fmla="*/ 0 w 24372776"/>
              <a:gd name="connsiteY0" fmla="*/ 0 h 7781596"/>
              <a:gd name="connsiteX1" fmla="*/ 24372775 w 24372776"/>
              <a:gd name="connsiteY1" fmla="*/ 0 h 7781596"/>
              <a:gd name="connsiteX2" fmla="*/ 24372776 w 24372776"/>
              <a:gd name="connsiteY2" fmla="*/ 4479596 h 7781596"/>
              <a:gd name="connsiteX3" fmla="*/ 12268199 w 24372776"/>
              <a:gd name="connsiteY3" fmla="*/ 6603999 h 7781596"/>
              <a:gd name="connsiteX4" fmla="*/ 0 w 24372776"/>
              <a:gd name="connsiteY4" fmla="*/ 7781596 h 7781596"/>
              <a:gd name="connsiteX5" fmla="*/ 0 w 24372776"/>
              <a:gd name="connsiteY5" fmla="*/ 0 h 7781596"/>
              <a:gd name="connsiteX0" fmla="*/ 0 w 24372776"/>
              <a:gd name="connsiteY0" fmla="*/ 0 h 7781596"/>
              <a:gd name="connsiteX1" fmla="*/ 24372775 w 24372776"/>
              <a:gd name="connsiteY1" fmla="*/ 0 h 7781596"/>
              <a:gd name="connsiteX2" fmla="*/ 24372776 w 24372776"/>
              <a:gd name="connsiteY2" fmla="*/ 4479596 h 7781596"/>
              <a:gd name="connsiteX3" fmla="*/ 12268199 w 24372776"/>
              <a:gd name="connsiteY3" fmla="*/ 6603999 h 7781596"/>
              <a:gd name="connsiteX4" fmla="*/ 0 w 24372776"/>
              <a:gd name="connsiteY4" fmla="*/ 7781596 h 7781596"/>
              <a:gd name="connsiteX5" fmla="*/ 0 w 24372776"/>
              <a:gd name="connsiteY5" fmla="*/ 0 h 7781596"/>
              <a:gd name="connsiteX0" fmla="*/ 0 w 24372776"/>
              <a:gd name="connsiteY0" fmla="*/ 0 h 7781596"/>
              <a:gd name="connsiteX1" fmla="*/ 24372775 w 24372776"/>
              <a:gd name="connsiteY1" fmla="*/ 0 h 7781596"/>
              <a:gd name="connsiteX2" fmla="*/ 24372776 w 24372776"/>
              <a:gd name="connsiteY2" fmla="*/ 4479596 h 7781596"/>
              <a:gd name="connsiteX3" fmla="*/ 12268199 w 24372776"/>
              <a:gd name="connsiteY3" fmla="*/ 6603999 h 7781596"/>
              <a:gd name="connsiteX4" fmla="*/ 0 w 24372776"/>
              <a:gd name="connsiteY4" fmla="*/ 7781596 h 7781596"/>
              <a:gd name="connsiteX5" fmla="*/ 0 w 24372776"/>
              <a:gd name="connsiteY5" fmla="*/ 0 h 7781596"/>
              <a:gd name="connsiteX0" fmla="*/ 0 w 24372776"/>
              <a:gd name="connsiteY0" fmla="*/ 0 h 7838597"/>
              <a:gd name="connsiteX1" fmla="*/ 24372775 w 24372776"/>
              <a:gd name="connsiteY1" fmla="*/ 0 h 7838597"/>
              <a:gd name="connsiteX2" fmla="*/ 24372776 w 24372776"/>
              <a:gd name="connsiteY2" fmla="*/ 4479596 h 7838597"/>
              <a:gd name="connsiteX3" fmla="*/ 12268199 w 24372776"/>
              <a:gd name="connsiteY3" fmla="*/ 6603999 h 7838597"/>
              <a:gd name="connsiteX4" fmla="*/ 0 w 24372776"/>
              <a:gd name="connsiteY4" fmla="*/ 7781596 h 7838597"/>
              <a:gd name="connsiteX5" fmla="*/ 0 w 24372776"/>
              <a:gd name="connsiteY5" fmla="*/ 0 h 7838597"/>
              <a:gd name="connsiteX0" fmla="*/ 0 w 24372776"/>
              <a:gd name="connsiteY0" fmla="*/ 0 h 7850759"/>
              <a:gd name="connsiteX1" fmla="*/ 24372775 w 24372776"/>
              <a:gd name="connsiteY1" fmla="*/ 0 h 7850759"/>
              <a:gd name="connsiteX2" fmla="*/ 24372776 w 24372776"/>
              <a:gd name="connsiteY2" fmla="*/ 4479596 h 7850759"/>
              <a:gd name="connsiteX3" fmla="*/ 12268199 w 24372776"/>
              <a:gd name="connsiteY3" fmla="*/ 6603999 h 7850759"/>
              <a:gd name="connsiteX4" fmla="*/ 0 w 24372776"/>
              <a:gd name="connsiteY4" fmla="*/ 7781596 h 7850759"/>
              <a:gd name="connsiteX5" fmla="*/ 0 w 24372776"/>
              <a:gd name="connsiteY5" fmla="*/ 0 h 7850759"/>
              <a:gd name="connsiteX0" fmla="*/ 0 w 24372776"/>
              <a:gd name="connsiteY0" fmla="*/ 0 h 6858706"/>
              <a:gd name="connsiteX1" fmla="*/ 24372775 w 24372776"/>
              <a:gd name="connsiteY1" fmla="*/ 0 h 6858706"/>
              <a:gd name="connsiteX2" fmla="*/ 24372776 w 24372776"/>
              <a:gd name="connsiteY2" fmla="*/ 4479596 h 6858706"/>
              <a:gd name="connsiteX3" fmla="*/ 12268199 w 24372776"/>
              <a:gd name="connsiteY3" fmla="*/ 6603999 h 6858706"/>
              <a:gd name="connsiteX4" fmla="*/ 0 w 24372776"/>
              <a:gd name="connsiteY4" fmla="*/ 6181396 h 6858706"/>
              <a:gd name="connsiteX5" fmla="*/ 0 w 24372776"/>
              <a:gd name="connsiteY5" fmla="*/ 0 h 6858706"/>
              <a:gd name="connsiteX0" fmla="*/ 0 w 24372776"/>
              <a:gd name="connsiteY0" fmla="*/ 0 h 7415761"/>
              <a:gd name="connsiteX1" fmla="*/ 24372775 w 24372776"/>
              <a:gd name="connsiteY1" fmla="*/ 0 h 7415761"/>
              <a:gd name="connsiteX2" fmla="*/ 24372776 w 24372776"/>
              <a:gd name="connsiteY2" fmla="*/ 4479596 h 7415761"/>
              <a:gd name="connsiteX3" fmla="*/ 12268199 w 24372776"/>
              <a:gd name="connsiteY3" fmla="*/ 6603999 h 7415761"/>
              <a:gd name="connsiteX4" fmla="*/ 0 w 24372776"/>
              <a:gd name="connsiteY4" fmla="*/ 7298996 h 7415761"/>
              <a:gd name="connsiteX5" fmla="*/ 0 w 24372776"/>
              <a:gd name="connsiteY5" fmla="*/ 0 h 7415761"/>
              <a:gd name="connsiteX0" fmla="*/ 0 w 24372776"/>
              <a:gd name="connsiteY0" fmla="*/ 0 h 7814883"/>
              <a:gd name="connsiteX1" fmla="*/ 24372775 w 24372776"/>
              <a:gd name="connsiteY1" fmla="*/ 0 h 7814883"/>
              <a:gd name="connsiteX2" fmla="*/ 24372776 w 24372776"/>
              <a:gd name="connsiteY2" fmla="*/ 4479596 h 7814883"/>
              <a:gd name="connsiteX3" fmla="*/ 12268199 w 24372776"/>
              <a:gd name="connsiteY3" fmla="*/ 6603999 h 7814883"/>
              <a:gd name="connsiteX4" fmla="*/ 0 w 24372776"/>
              <a:gd name="connsiteY4" fmla="*/ 7298996 h 7814883"/>
              <a:gd name="connsiteX5" fmla="*/ 0 w 24372776"/>
              <a:gd name="connsiteY5" fmla="*/ 0 h 7814883"/>
              <a:gd name="connsiteX0" fmla="*/ 0 w 24372776"/>
              <a:gd name="connsiteY0" fmla="*/ 0 h 7834883"/>
              <a:gd name="connsiteX1" fmla="*/ 24372775 w 24372776"/>
              <a:gd name="connsiteY1" fmla="*/ 0 h 7834883"/>
              <a:gd name="connsiteX2" fmla="*/ 24372776 w 24372776"/>
              <a:gd name="connsiteY2" fmla="*/ 4479596 h 7834883"/>
              <a:gd name="connsiteX3" fmla="*/ 12268199 w 24372776"/>
              <a:gd name="connsiteY3" fmla="*/ 6603999 h 7834883"/>
              <a:gd name="connsiteX4" fmla="*/ 0 w 24372776"/>
              <a:gd name="connsiteY4" fmla="*/ 7298996 h 7834883"/>
              <a:gd name="connsiteX5" fmla="*/ 0 w 24372776"/>
              <a:gd name="connsiteY5" fmla="*/ 0 h 7834883"/>
              <a:gd name="connsiteX0" fmla="*/ 0 w 24372776"/>
              <a:gd name="connsiteY0" fmla="*/ 0 h 7834883"/>
              <a:gd name="connsiteX1" fmla="*/ 24372775 w 24372776"/>
              <a:gd name="connsiteY1" fmla="*/ 0 h 7834883"/>
              <a:gd name="connsiteX2" fmla="*/ 24372776 w 24372776"/>
              <a:gd name="connsiteY2" fmla="*/ 4479596 h 7834883"/>
              <a:gd name="connsiteX3" fmla="*/ 12268199 w 24372776"/>
              <a:gd name="connsiteY3" fmla="*/ 6603999 h 7834883"/>
              <a:gd name="connsiteX4" fmla="*/ 0 w 24372776"/>
              <a:gd name="connsiteY4" fmla="*/ 7298996 h 7834883"/>
              <a:gd name="connsiteX5" fmla="*/ 0 w 24372776"/>
              <a:gd name="connsiteY5" fmla="*/ 0 h 7834883"/>
              <a:gd name="connsiteX0" fmla="*/ 0 w 24372776"/>
              <a:gd name="connsiteY0" fmla="*/ 0 h 7796160"/>
              <a:gd name="connsiteX1" fmla="*/ 24372775 w 24372776"/>
              <a:gd name="connsiteY1" fmla="*/ 0 h 7796160"/>
              <a:gd name="connsiteX2" fmla="*/ 24372776 w 24372776"/>
              <a:gd name="connsiteY2" fmla="*/ 4479596 h 7796160"/>
              <a:gd name="connsiteX3" fmla="*/ 12903199 w 24372776"/>
              <a:gd name="connsiteY3" fmla="*/ 6426199 h 7796160"/>
              <a:gd name="connsiteX4" fmla="*/ 0 w 24372776"/>
              <a:gd name="connsiteY4" fmla="*/ 7298996 h 7796160"/>
              <a:gd name="connsiteX5" fmla="*/ 0 w 24372776"/>
              <a:gd name="connsiteY5" fmla="*/ 0 h 7796160"/>
              <a:gd name="connsiteX0" fmla="*/ 0 w 24372776"/>
              <a:gd name="connsiteY0" fmla="*/ 0 h 7796160"/>
              <a:gd name="connsiteX1" fmla="*/ 24372775 w 24372776"/>
              <a:gd name="connsiteY1" fmla="*/ 0 h 7796160"/>
              <a:gd name="connsiteX2" fmla="*/ 24372776 w 24372776"/>
              <a:gd name="connsiteY2" fmla="*/ 4479596 h 7796160"/>
              <a:gd name="connsiteX3" fmla="*/ 12903199 w 24372776"/>
              <a:gd name="connsiteY3" fmla="*/ 6426199 h 7796160"/>
              <a:gd name="connsiteX4" fmla="*/ 0 w 24372776"/>
              <a:gd name="connsiteY4" fmla="*/ 7298996 h 7796160"/>
              <a:gd name="connsiteX5" fmla="*/ 0 w 24372776"/>
              <a:gd name="connsiteY5" fmla="*/ 0 h 7796160"/>
              <a:gd name="connsiteX0" fmla="*/ 0 w 24372776"/>
              <a:gd name="connsiteY0" fmla="*/ 0 h 7796160"/>
              <a:gd name="connsiteX1" fmla="*/ 24372775 w 24372776"/>
              <a:gd name="connsiteY1" fmla="*/ 0 h 7796160"/>
              <a:gd name="connsiteX2" fmla="*/ 24372776 w 24372776"/>
              <a:gd name="connsiteY2" fmla="*/ 4479596 h 7796160"/>
              <a:gd name="connsiteX3" fmla="*/ 12903199 w 24372776"/>
              <a:gd name="connsiteY3" fmla="*/ 6426199 h 7796160"/>
              <a:gd name="connsiteX4" fmla="*/ 0 w 24372776"/>
              <a:gd name="connsiteY4" fmla="*/ 7298996 h 7796160"/>
              <a:gd name="connsiteX5" fmla="*/ 0 w 24372776"/>
              <a:gd name="connsiteY5" fmla="*/ 0 h 7796160"/>
              <a:gd name="connsiteX0" fmla="*/ 0 w 24372776"/>
              <a:gd name="connsiteY0" fmla="*/ 0 h 7796160"/>
              <a:gd name="connsiteX1" fmla="*/ 24372775 w 24372776"/>
              <a:gd name="connsiteY1" fmla="*/ 0 h 7796160"/>
              <a:gd name="connsiteX2" fmla="*/ 24372776 w 24372776"/>
              <a:gd name="connsiteY2" fmla="*/ 4225596 h 7796160"/>
              <a:gd name="connsiteX3" fmla="*/ 12903199 w 24372776"/>
              <a:gd name="connsiteY3" fmla="*/ 6426199 h 7796160"/>
              <a:gd name="connsiteX4" fmla="*/ 0 w 24372776"/>
              <a:gd name="connsiteY4" fmla="*/ 7298996 h 7796160"/>
              <a:gd name="connsiteX5" fmla="*/ 0 w 24372776"/>
              <a:gd name="connsiteY5" fmla="*/ 0 h 7796160"/>
              <a:gd name="connsiteX0" fmla="*/ 0 w 24372775"/>
              <a:gd name="connsiteY0" fmla="*/ 0 h 7796160"/>
              <a:gd name="connsiteX1" fmla="*/ 24372775 w 24372775"/>
              <a:gd name="connsiteY1" fmla="*/ 0 h 7796160"/>
              <a:gd name="connsiteX2" fmla="*/ 24347376 w 24372775"/>
              <a:gd name="connsiteY2" fmla="*/ 4428796 h 7796160"/>
              <a:gd name="connsiteX3" fmla="*/ 12903199 w 24372775"/>
              <a:gd name="connsiteY3" fmla="*/ 6426199 h 7796160"/>
              <a:gd name="connsiteX4" fmla="*/ 0 w 24372775"/>
              <a:gd name="connsiteY4" fmla="*/ 7298996 h 7796160"/>
              <a:gd name="connsiteX5" fmla="*/ 0 w 24372775"/>
              <a:gd name="connsiteY5" fmla="*/ 0 h 7796160"/>
              <a:gd name="connsiteX0" fmla="*/ 0 w 24372775"/>
              <a:gd name="connsiteY0" fmla="*/ 0 h 7796160"/>
              <a:gd name="connsiteX1" fmla="*/ 24372775 w 24372775"/>
              <a:gd name="connsiteY1" fmla="*/ 0 h 7796160"/>
              <a:gd name="connsiteX2" fmla="*/ 24347376 w 24372775"/>
              <a:gd name="connsiteY2" fmla="*/ 4428796 h 7796160"/>
              <a:gd name="connsiteX3" fmla="*/ 12903199 w 24372775"/>
              <a:gd name="connsiteY3" fmla="*/ 6426199 h 7796160"/>
              <a:gd name="connsiteX4" fmla="*/ 0 w 24372775"/>
              <a:gd name="connsiteY4" fmla="*/ 7298996 h 7796160"/>
              <a:gd name="connsiteX5" fmla="*/ 0 w 24372775"/>
              <a:gd name="connsiteY5" fmla="*/ 0 h 7796160"/>
              <a:gd name="connsiteX0" fmla="*/ 0 w 24372775"/>
              <a:gd name="connsiteY0" fmla="*/ 0 h 7796160"/>
              <a:gd name="connsiteX1" fmla="*/ 24372775 w 24372775"/>
              <a:gd name="connsiteY1" fmla="*/ 0 h 7796160"/>
              <a:gd name="connsiteX2" fmla="*/ 24347376 w 24372775"/>
              <a:gd name="connsiteY2" fmla="*/ 4428796 h 7796160"/>
              <a:gd name="connsiteX3" fmla="*/ 12903199 w 24372775"/>
              <a:gd name="connsiteY3" fmla="*/ 6426199 h 7796160"/>
              <a:gd name="connsiteX4" fmla="*/ 0 w 24372775"/>
              <a:gd name="connsiteY4" fmla="*/ 7298996 h 7796160"/>
              <a:gd name="connsiteX5" fmla="*/ 0 w 24372775"/>
              <a:gd name="connsiteY5" fmla="*/ 0 h 779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372775" h="7796160">
                <a:moveTo>
                  <a:pt x="0" y="0"/>
                </a:moveTo>
                <a:lnTo>
                  <a:pt x="24372775" y="0"/>
                </a:lnTo>
                <a:cubicBezTo>
                  <a:pt x="24372775" y="1493199"/>
                  <a:pt x="24347376" y="2935597"/>
                  <a:pt x="24347376" y="4428796"/>
                </a:cubicBezTo>
                <a:cubicBezTo>
                  <a:pt x="18458316" y="4654330"/>
                  <a:pt x="18665258" y="5032265"/>
                  <a:pt x="12903199" y="6426199"/>
                </a:cubicBezTo>
                <a:cubicBezTo>
                  <a:pt x="9778999" y="7174331"/>
                  <a:pt x="6858000" y="8532064"/>
                  <a:pt x="0" y="729899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788"/>
            </a:lvl1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A90863E9-00A1-8C44-929E-63566C0CC35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41553" y="1985387"/>
            <a:ext cx="3216905" cy="567590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788"/>
            </a:lvl1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89107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5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1D3EF682-377F-634E-AE29-800AF8A01B9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 flipH="1">
            <a:off x="1" y="1"/>
            <a:ext cx="12189561" cy="3898080"/>
          </a:xfrm>
          <a:custGeom>
            <a:avLst/>
            <a:gdLst>
              <a:gd name="connsiteX0" fmla="*/ 0 w 24372775"/>
              <a:gd name="connsiteY0" fmla="*/ 0 h 7781596"/>
              <a:gd name="connsiteX1" fmla="*/ 24372775 w 24372775"/>
              <a:gd name="connsiteY1" fmla="*/ 0 h 7781596"/>
              <a:gd name="connsiteX2" fmla="*/ 24372775 w 24372775"/>
              <a:gd name="connsiteY2" fmla="*/ 7781596 h 7781596"/>
              <a:gd name="connsiteX3" fmla="*/ 0 w 24372775"/>
              <a:gd name="connsiteY3" fmla="*/ 7781596 h 7781596"/>
              <a:gd name="connsiteX4" fmla="*/ 0 w 24372775"/>
              <a:gd name="connsiteY4" fmla="*/ 0 h 7781596"/>
              <a:gd name="connsiteX0" fmla="*/ 0 w 24525176"/>
              <a:gd name="connsiteY0" fmla="*/ 0 h 7781596"/>
              <a:gd name="connsiteX1" fmla="*/ 24372775 w 24525176"/>
              <a:gd name="connsiteY1" fmla="*/ 0 h 7781596"/>
              <a:gd name="connsiteX2" fmla="*/ 24525176 w 24525176"/>
              <a:gd name="connsiteY2" fmla="*/ 2574596 h 7781596"/>
              <a:gd name="connsiteX3" fmla="*/ 0 w 24525176"/>
              <a:gd name="connsiteY3" fmla="*/ 7781596 h 7781596"/>
              <a:gd name="connsiteX4" fmla="*/ 0 w 24525176"/>
              <a:gd name="connsiteY4" fmla="*/ 0 h 7781596"/>
              <a:gd name="connsiteX0" fmla="*/ 0 w 24372776"/>
              <a:gd name="connsiteY0" fmla="*/ 0 h 7781596"/>
              <a:gd name="connsiteX1" fmla="*/ 24372775 w 24372776"/>
              <a:gd name="connsiteY1" fmla="*/ 0 h 7781596"/>
              <a:gd name="connsiteX2" fmla="*/ 24372776 w 24372776"/>
              <a:gd name="connsiteY2" fmla="*/ 4479596 h 7781596"/>
              <a:gd name="connsiteX3" fmla="*/ 0 w 24372776"/>
              <a:gd name="connsiteY3" fmla="*/ 7781596 h 7781596"/>
              <a:gd name="connsiteX4" fmla="*/ 0 w 24372776"/>
              <a:gd name="connsiteY4" fmla="*/ 0 h 7781596"/>
              <a:gd name="connsiteX0" fmla="*/ 0 w 24372776"/>
              <a:gd name="connsiteY0" fmla="*/ 0 h 7781596"/>
              <a:gd name="connsiteX1" fmla="*/ 24372775 w 24372776"/>
              <a:gd name="connsiteY1" fmla="*/ 0 h 7781596"/>
              <a:gd name="connsiteX2" fmla="*/ 24372776 w 24372776"/>
              <a:gd name="connsiteY2" fmla="*/ 4479596 h 7781596"/>
              <a:gd name="connsiteX3" fmla="*/ 11887199 w 24372776"/>
              <a:gd name="connsiteY3" fmla="*/ 6172199 h 7781596"/>
              <a:gd name="connsiteX4" fmla="*/ 0 w 24372776"/>
              <a:gd name="connsiteY4" fmla="*/ 7781596 h 7781596"/>
              <a:gd name="connsiteX5" fmla="*/ 0 w 24372776"/>
              <a:gd name="connsiteY5" fmla="*/ 0 h 7781596"/>
              <a:gd name="connsiteX0" fmla="*/ 0 w 24372776"/>
              <a:gd name="connsiteY0" fmla="*/ 0 h 7781596"/>
              <a:gd name="connsiteX1" fmla="*/ 24372775 w 24372776"/>
              <a:gd name="connsiteY1" fmla="*/ 0 h 7781596"/>
              <a:gd name="connsiteX2" fmla="*/ 24372776 w 24372776"/>
              <a:gd name="connsiteY2" fmla="*/ 4479596 h 7781596"/>
              <a:gd name="connsiteX3" fmla="*/ 12268199 w 24372776"/>
              <a:gd name="connsiteY3" fmla="*/ 6603999 h 7781596"/>
              <a:gd name="connsiteX4" fmla="*/ 0 w 24372776"/>
              <a:gd name="connsiteY4" fmla="*/ 7781596 h 7781596"/>
              <a:gd name="connsiteX5" fmla="*/ 0 w 24372776"/>
              <a:gd name="connsiteY5" fmla="*/ 0 h 7781596"/>
              <a:gd name="connsiteX0" fmla="*/ 0 w 24372776"/>
              <a:gd name="connsiteY0" fmla="*/ 0 h 7781596"/>
              <a:gd name="connsiteX1" fmla="*/ 24372775 w 24372776"/>
              <a:gd name="connsiteY1" fmla="*/ 0 h 7781596"/>
              <a:gd name="connsiteX2" fmla="*/ 24372776 w 24372776"/>
              <a:gd name="connsiteY2" fmla="*/ 4479596 h 7781596"/>
              <a:gd name="connsiteX3" fmla="*/ 12268199 w 24372776"/>
              <a:gd name="connsiteY3" fmla="*/ 6603999 h 7781596"/>
              <a:gd name="connsiteX4" fmla="*/ 0 w 24372776"/>
              <a:gd name="connsiteY4" fmla="*/ 7781596 h 7781596"/>
              <a:gd name="connsiteX5" fmla="*/ 0 w 24372776"/>
              <a:gd name="connsiteY5" fmla="*/ 0 h 7781596"/>
              <a:gd name="connsiteX0" fmla="*/ 0 w 24372776"/>
              <a:gd name="connsiteY0" fmla="*/ 0 h 7781596"/>
              <a:gd name="connsiteX1" fmla="*/ 24372775 w 24372776"/>
              <a:gd name="connsiteY1" fmla="*/ 0 h 7781596"/>
              <a:gd name="connsiteX2" fmla="*/ 24372776 w 24372776"/>
              <a:gd name="connsiteY2" fmla="*/ 4479596 h 7781596"/>
              <a:gd name="connsiteX3" fmla="*/ 12268199 w 24372776"/>
              <a:gd name="connsiteY3" fmla="*/ 6603999 h 7781596"/>
              <a:gd name="connsiteX4" fmla="*/ 0 w 24372776"/>
              <a:gd name="connsiteY4" fmla="*/ 7781596 h 7781596"/>
              <a:gd name="connsiteX5" fmla="*/ 0 w 24372776"/>
              <a:gd name="connsiteY5" fmla="*/ 0 h 7781596"/>
              <a:gd name="connsiteX0" fmla="*/ 0 w 24372776"/>
              <a:gd name="connsiteY0" fmla="*/ 0 h 7838597"/>
              <a:gd name="connsiteX1" fmla="*/ 24372775 w 24372776"/>
              <a:gd name="connsiteY1" fmla="*/ 0 h 7838597"/>
              <a:gd name="connsiteX2" fmla="*/ 24372776 w 24372776"/>
              <a:gd name="connsiteY2" fmla="*/ 4479596 h 7838597"/>
              <a:gd name="connsiteX3" fmla="*/ 12268199 w 24372776"/>
              <a:gd name="connsiteY3" fmla="*/ 6603999 h 7838597"/>
              <a:gd name="connsiteX4" fmla="*/ 0 w 24372776"/>
              <a:gd name="connsiteY4" fmla="*/ 7781596 h 7838597"/>
              <a:gd name="connsiteX5" fmla="*/ 0 w 24372776"/>
              <a:gd name="connsiteY5" fmla="*/ 0 h 7838597"/>
              <a:gd name="connsiteX0" fmla="*/ 0 w 24372776"/>
              <a:gd name="connsiteY0" fmla="*/ 0 h 7850759"/>
              <a:gd name="connsiteX1" fmla="*/ 24372775 w 24372776"/>
              <a:gd name="connsiteY1" fmla="*/ 0 h 7850759"/>
              <a:gd name="connsiteX2" fmla="*/ 24372776 w 24372776"/>
              <a:gd name="connsiteY2" fmla="*/ 4479596 h 7850759"/>
              <a:gd name="connsiteX3" fmla="*/ 12268199 w 24372776"/>
              <a:gd name="connsiteY3" fmla="*/ 6603999 h 7850759"/>
              <a:gd name="connsiteX4" fmla="*/ 0 w 24372776"/>
              <a:gd name="connsiteY4" fmla="*/ 7781596 h 7850759"/>
              <a:gd name="connsiteX5" fmla="*/ 0 w 24372776"/>
              <a:gd name="connsiteY5" fmla="*/ 0 h 7850759"/>
              <a:gd name="connsiteX0" fmla="*/ 0 w 24372776"/>
              <a:gd name="connsiteY0" fmla="*/ 0 h 6858706"/>
              <a:gd name="connsiteX1" fmla="*/ 24372775 w 24372776"/>
              <a:gd name="connsiteY1" fmla="*/ 0 h 6858706"/>
              <a:gd name="connsiteX2" fmla="*/ 24372776 w 24372776"/>
              <a:gd name="connsiteY2" fmla="*/ 4479596 h 6858706"/>
              <a:gd name="connsiteX3" fmla="*/ 12268199 w 24372776"/>
              <a:gd name="connsiteY3" fmla="*/ 6603999 h 6858706"/>
              <a:gd name="connsiteX4" fmla="*/ 0 w 24372776"/>
              <a:gd name="connsiteY4" fmla="*/ 6181396 h 6858706"/>
              <a:gd name="connsiteX5" fmla="*/ 0 w 24372776"/>
              <a:gd name="connsiteY5" fmla="*/ 0 h 6858706"/>
              <a:gd name="connsiteX0" fmla="*/ 0 w 24372776"/>
              <a:gd name="connsiteY0" fmla="*/ 0 h 7415761"/>
              <a:gd name="connsiteX1" fmla="*/ 24372775 w 24372776"/>
              <a:gd name="connsiteY1" fmla="*/ 0 h 7415761"/>
              <a:gd name="connsiteX2" fmla="*/ 24372776 w 24372776"/>
              <a:gd name="connsiteY2" fmla="*/ 4479596 h 7415761"/>
              <a:gd name="connsiteX3" fmla="*/ 12268199 w 24372776"/>
              <a:gd name="connsiteY3" fmla="*/ 6603999 h 7415761"/>
              <a:gd name="connsiteX4" fmla="*/ 0 w 24372776"/>
              <a:gd name="connsiteY4" fmla="*/ 7298996 h 7415761"/>
              <a:gd name="connsiteX5" fmla="*/ 0 w 24372776"/>
              <a:gd name="connsiteY5" fmla="*/ 0 h 7415761"/>
              <a:gd name="connsiteX0" fmla="*/ 0 w 24372776"/>
              <a:gd name="connsiteY0" fmla="*/ 0 h 7814883"/>
              <a:gd name="connsiteX1" fmla="*/ 24372775 w 24372776"/>
              <a:gd name="connsiteY1" fmla="*/ 0 h 7814883"/>
              <a:gd name="connsiteX2" fmla="*/ 24372776 w 24372776"/>
              <a:gd name="connsiteY2" fmla="*/ 4479596 h 7814883"/>
              <a:gd name="connsiteX3" fmla="*/ 12268199 w 24372776"/>
              <a:gd name="connsiteY3" fmla="*/ 6603999 h 7814883"/>
              <a:gd name="connsiteX4" fmla="*/ 0 w 24372776"/>
              <a:gd name="connsiteY4" fmla="*/ 7298996 h 7814883"/>
              <a:gd name="connsiteX5" fmla="*/ 0 w 24372776"/>
              <a:gd name="connsiteY5" fmla="*/ 0 h 7814883"/>
              <a:gd name="connsiteX0" fmla="*/ 0 w 24372776"/>
              <a:gd name="connsiteY0" fmla="*/ 0 h 7834883"/>
              <a:gd name="connsiteX1" fmla="*/ 24372775 w 24372776"/>
              <a:gd name="connsiteY1" fmla="*/ 0 h 7834883"/>
              <a:gd name="connsiteX2" fmla="*/ 24372776 w 24372776"/>
              <a:gd name="connsiteY2" fmla="*/ 4479596 h 7834883"/>
              <a:gd name="connsiteX3" fmla="*/ 12268199 w 24372776"/>
              <a:gd name="connsiteY3" fmla="*/ 6603999 h 7834883"/>
              <a:gd name="connsiteX4" fmla="*/ 0 w 24372776"/>
              <a:gd name="connsiteY4" fmla="*/ 7298996 h 7834883"/>
              <a:gd name="connsiteX5" fmla="*/ 0 w 24372776"/>
              <a:gd name="connsiteY5" fmla="*/ 0 h 7834883"/>
              <a:gd name="connsiteX0" fmla="*/ 0 w 24372776"/>
              <a:gd name="connsiteY0" fmla="*/ 0 h 7834883"/>
              <a:gd name="connsiteX1" fmla="*/ 24372775 w 24372776"/>
              <a:gd name="connsiteY1" fmla="*/ 0 h 7834883"/>
              <a:gd name="connsiteX2" fmla="*/ 24372776 w 24372776"/>
              <a:gd name="connsiteY2" fmla="*/ 4479596 h 7834883"/>
              <a:gd name="connsiteX3" fmla="*/ 12268199 w 24372776"/>
              <a:gd name="connsiteY3" fmla="*/ 6603999 h 7834883"/>
              <a:gd name="connsiteX4" fmla="*/ 0 w 24372776"/>
              <a:gd name="connsiteY4" fmla="*/ 7298996 h 7834883"/>
              <a:gd name="connsiteX5" fmla="*/ 0 w 24372776"/>
              <a:gd name="connsiteY5" fmla="*/ 0 h 7834883"/>
              <a:gd name="connsiteX0" fmla="*/ 0 w 24372776"/>
              <a:gd name="connsiteY0" fmla="*/ 0 h 7796160"/>
              <a:gd name="connsiteX1" fmla="*/ 24372775 w 24372776"/>
              <a:gd name="connsiteY1" fmla="*/ 0 h 7796160"/>
              <a:gd name="connsiteX2" fmla="*/ 24372776 w 24372776"/>
              <a:gd name="connsiteY2" fmla="*/ 4479596 h 7796160"/>
              <a:gd name="connsiteX3" fmla="*/ 12903199 w 24372776"/>
              <a:gd name="connsiteY3" fmla="*/ 6426199 h 7796160"/>
              <a:gd name="connsiteX4" fmla="*/ 0 w 24372776"/>
              <a:gd name="connsiteY4" fmla="*/ 7298996 h 7796160"/>
              <a:gd name="connsiteX5" fmla="*/ 0 w 24372776"/>
              <a:gd name="connsiteY5" fmla="*/ 0 h 7796160"/>
              <a:gd name="connsiteX0" fmla="*/ 0 w 24372776"/>
              <a:gd name="connsiteY0" fmla="*/ 0 h 7796160"/>
              <a:gd name="connsiteX1" fmla="*/ 24372775 w 24372776"/>
              <a:gd name="connsiteY1" fmla="*/ 0 h 7796160"/>
              <a:gd name="connsiteX2" fmla="*/ 24372776 w 24372776"/>
              <a:gd name="connsiteY2" fmla="*/ 4479596 h 7796160"/>
              <a:gd name="connsiteX3" fmla="*/ 12903199 w 24372776"/>
              <a:gd name="connsiteY3" fmla="*/ 6426199 h 7796160"/>
              <a:gd name="connsiteX4" fmla="*/ 0 w 24372776"/>
              <a:gd name="connsiteY4" fmla="*/ 7298996 h 7796160"/>
              <a:gd name="connsiteX5" fmla="*/ 0 w 24372776"/>
              <a:gd name="connsiteY5" fmla="*/ 0 h 7796160"/>
              <a:gd name="connsiteX0" fmla="*/ 0 w 24372776"/>
              <a:gd name="connsiteY0" fmla="*/ 0 h 7796160"/>
              <a:gd name="connsiteX1" fmla="*/ 24372775 w 24372776"/>
              <a:gd name="connsiteY1" fmla="*/ 0 h 7796160"/>
              <a:gd name="connsiteX2" fmla="*/ 24372776 w 24372776"/>
              <a:gd name="connsiteY2" fmla="*/ 4479596 h 7796160"/>
              <a:gd name="connsiteX3" fmla="*/ 12903199 w 24372776"/>
              <a:gd name="connsiteY3" fmla="*/ 6426199 h 7796160"/>
              <a:gd name="connsiteX4" fmla="*/ 0 w 24372776"/>
              <a:gd name="connsiteY4" fmla="*/ 7298996 h 7796160"/>
              <a:gd name="connsiteX5" fmla="*/ 0 w 24372776"/>
              <a:gd name="connsiteY5" fmla="*/ 0 h 7796160"/>
              <a:gd name="connsiteX0" fmla="*/ 0 w 24372776"/>
              <a:gd name="connsiteY0" fmla="*/ 0 h 7796160"/>
              <a:gd name="connsiteX1" fmla="*/ 24372775 w 24372776"/>
              <a:gd name="connsiteY1" fmla="*/ 0 h 7796160"/>
              <a:gd name="connsiteX2" fmla="*/ 24372776 w 24372776"/>
              <a:gd name="connsiteY2" fmla="*/ 4225596 h 7796160"/>
              <a:gd name="connsiteX3" fmla="*/ 12903199 w 24372776"/>
              <a:gd name="connsiteY3" fmla="*/ 6426199 h 7796160"/>
              <a:gd name="connsiteX4" fmla="*/ 0 w 24372776"/>
              <a:gd name="connsiteY4" fmla="*/ 7298996 h 7796160"/>
              <a:gd name="connsiteX5" fmla="*/ 0 w 24372776"/>
              <a:gd name="connsiteY5" fmla="*/ 0 h 7796160"/>
              <a:gd name="connsiteX0" fmla="*/ 0 w 24372775"/>
              <a:gd name="connsiteY0" fmla="*/ 0 h 7796160"/>
              <a:gd name="connsiteX1" fmla="*/ 24372775 w 24372775"/>
              <a:gd name="connsiteY1" fmla="*/ 0 h 7796160"/>
              <a:gd name="connsiteX2" fmla="*/ 24347376 w 24372775"/>
              <a:gd name="connsiteY2" fmla="*/ 4428796 h 7796160"/>
              <a:gd name="connsiteX3" fmla="*/ 12903199 w 24372775"/>
              <a:gd name="connsiteY3" fmla="*/ 6426199 h 7796160"/>
              <a:gd name="connsiteX4" fmla="*/ 0 w 24372775"/>
              <a:gd name="connsiteY4" fmla="*/ 7298996 h 7796160"/>
              <a:gd name="connsiteX5" fmla="*/ 0 w 24372775"/>
              <a:gd name="connsiteY5" fmla="*/ 0 h 7796160"/>
              <a:gd name="connsiteX0" fmla="*/ 0 w 24372775"/>
              <a:gd name="connsiteY0" fmla="*/ 0 h 7796160"/>
              <a:gd name="connsiteX1" fmla="*/ 24372775 w 24372775"/>
              <a:gd name="connsiteY1" fmla="*/ 0 h 7796160"/>
              <a:gd name="connsiteX2" fmla="*/ 24347376 w 24372775"/>
              <a:gd name="connsiteY2" fmla="*/ 4428796 h 7796160"/>
              <a:gd name="connsiteX3" fmla="*/ 12903199 w 24372775"/>
              <a:gd name="connsiteY3" fmla="*/ 6426199 h 7796160"/>
              <a:gd name="connsiteX4" fmla="*/ 0 w 24372775"/>
              <a:gd name="connsiteY4" fmla="*/ 7298996 h 7796160"/>
              <a:gd name="connsiteX5" fmla="*/ 0 w 24372775"/>
              <a:gd name="connsiteY5" fmla="*/ 0 h 7796160"/>
              <a:gd name="connsiteX0" fmla="*/ 0 w 24372775"/>
              <a:gd name="connsiteY0" fmla="*/ 0 h 7796160"/>
              <a:gd name="connsiteX1" fmla="*/ 24372775 w 24372775"/>
              <a:gd name="connsiteY1" fmla="*/ 0 h 7796160"/>
              <a:gd name="connsiteX2" fmla="*/ 24347376 w 24372775"/>
              <a:gd name="connsiteY2" fmla="*/ 4428796 h 7796160"/>
              <a:gd name="connsiteX3" fmla="*/ 12903199 w 24372775"/>
              <a:gd name="connsiteY3" fmla="*/ 6426199 h 7796160"/>
              <a:gd name="connsiteX4" fmla="*/ 0 w 24372775"/>
              <a:gd name="connsiteY4" fmla="*/ 7298996 h 7796160"/>
              <a:gd name="connsiteX5" fmla="*/ 0 w 24372775"/>
              <a:gd name="connsiteY5" fmla="*/ 0 h 779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372775" h="7796160">
                <a:moveTo>
                  <a:pt x="0" y="0"/>
                </a:moveTo>
                <a:lnTo>
                  <a:pt x="24372775" y="0"/>
                </a:lnTo>
                <a:cubicBezTo>
                  <a:pt x="24372775" y="1493199"/>
                  <a:pt x="24347376" y="2935597"/>
                  <a:pt x="24347376" y="4428796"/>
                </a:cubicBezTo>
                <a:cubicBezTo>
                  <a:pt x="18458316" y="4654330"/>
                  <a:pt x="18665258" y="5032265"/>
                  <a:pt x="12903199" y="6426199"/>
                </a:cubicBezTo>
                <a:cubicBezTo>
                  <a:pt x="9778999" y="7174331"/>
                  <a:pt x="6858000" y="8532064"/>
                  <a:pt x="0" y="729899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788"/>
            </a:lvl1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A90863E9-00A1-8C44-929E-63566C0CC35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75713" y="1923735"/>
            <a:ext cx="4128873" cy="556244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788"/>
            </a:lvl1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39677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6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1D3EF682-377F-634E-AE29-800AF8A01B9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" y="1"/>
            <a:ext cx="12189561" cy="3898080"/>
          </a:xfrm>
          <a:custGeom>
            <a:avLst/>
            <a:gdLst>
              <a:gd name="connsiteX0" fmla="*/ 0 w 24372775"/>
              <a:gd name="connsiteY0" fmla="*/ 0 h 7781596"/>
              <a:gd name="connsiteX1" fmla="*/ 24372775 w 24372775"/>
              <a:gd name="connsiteY1" fmla="*/ 0 h 7781596"/>
              <a:gd name="connsiteX2" fmla="*/ 24372775 w 24372775"/>
              <a:gd name="connsiteY2" fmla="*/ 7781596 h 7781596"/>
              <a:gd name="connsiteX3" fmla="*/ 0 w 24372775"/>
              <a:gd name="connsiteY3" fmla="*/ 7781596 h 7781596"/>
              <a:gd name="connsiteX4" fmla="*/ 0 w 24372775"/>
              <a:gd name="connsiteY4" fmla="*/ 0 h 7781596"/>
              <a:gd name="connsiteX0" fmla="*/ 0 w 24525176"/>
              <a:gd name="connsiteY0" fmla="*/ 0 h 7781596"/>
              <a:gd name="connsiteX1" fmla="*/ 24372775 w 24525176"/>
              <a:gd name="connsiteY1" fmla="*/ 0 h 7781596"/>
              <a:gd name="connsiteX2" fmla="*/ 24525176 w 24525176"/>
              <a:gd name="connsiteY2" fmla="*/ 2574596 h 7781596"/>
              <a:gd name="connsiteX3" fmla="*/ 0 w 24525176"/>
              <a:gd name="connsiteY3" fmla="*/ 7781596 h 7781596"/>
              <a:gd name="connsiteX4" fmla="*/ 0 w 24525176"/>
              <a:gd name="connsiteY4" fmla="*/ 0 h 7781596"/>
              <a:gd name="connsiteX0" fmla="*/ 0 w 24372776"/>
              <a:gd name="connsiteY0" fmla="*/ 0 h 7781596"/>
              <a:gd name="connsiteX1" fmla="*/ 24372775 w 24372776"/>
              <a:gd name="connsiteY1" fmla="*/ 0 h 7781596"/>
              <a:gd name="connsiteX2" fmla="*/ 24372776 w 24372776"/>
              <a:gd name="connsiteY2" fmla="*/ 4479596 h 7781596"/>
              <a:gd name="connsiteX3" fmla="*/ 0 w 24372776"/>
              <a:gd name="connsiteY3" fmla="*/ 7781596 h 7781596"/>
              <a:gd name="connsiteX4" fmla="*/ 0 w 24372776"/>
              <a:gd name="connsiteY4" fmla="*/ 0 h 7781596"/>
              <a:gd name="connsiteX0" fmla="*/ 0 w 24372776"/>
              <a:gd name="connsiteY0" fmla="*/ 0 h 7781596"/>
              <a:gd name="connsiteX1" fmla="*/ 24372775 w 24372776"/>
              <a:gd name="connsiteY1" fmla="*/ 0 h 7781596"/>
              <a:gd name="connsiteX2" fmla="*/ 24372776 w 24372776"/>
              <a:gd name="connsiteY2" fmla="*/ 4479596 h 7781596"/>
              <a:gd name="connsiteX3" fmla="*/ 11887199 w 24372776"/>
              <a:gd name="connsiteY3" fmla="*/ 6172199 h 7781596"/>
              <a:gd name="connsiteX4" fmla="*/ 0 w 24372776"/>
              <a:gd name="connsiteY4" fmla="*/ 7781596 h 7781596"/>
              <a:gd name="connsiteX5" fmla="*/ 0 w 24372776"/>
              <a:gd name="connsiteY5" fmla="*/ 0 h 7781596"/>
              <a:gd name="connsiteX0" fmla="*/ 0 w 24372776"/>
              <a:gd name="connsiteY0" fmla="*/ 0 h 7781596"/>
              <a:gd name="connsiteX1" fmla="*/ 24372775 w 24372776"/>
              <a:gd name="connsiteY1" fmla="*/ 0 h 7781596"/>
              <a:gd name="connsiteX2" fmla="*/ 24372776 w 24372776"/>
              <a:gd name="connsiteY2" fmla="*/ 4479596 h 7781596"/>
              <a:gd name="connsiteX3" fmla="*/ 12268199 w 24372776"/>
              <a:gd name="connsiteY3" fmla="*/ 6603999 h 7781596"/>
              <a:gd name="connsiteX4" fmla="*/ 0 w 24372776"/>
              <a:gd name="connsiteY4" fmla="*/ 7781596 h 7781596"/>
              <a:gd name="connsiteX5" fmla="*/ 0 w 24372776"/>
              <a:gd name="connsiteY5" fmla="*/ 0 h 7781596"/>
              <a:gd name="connsiteX0" fmla="*/ 0 w 24372776"/>
              <a:gd name="connsiteY0" fmla="*/ 0 h 7781596"/>
              <a:gd name="connsiteX1" fmla="*/ 24372775 w 24372776"/>
              <a:gd name="connsiteY1" fmla="*/ 0 h 7781596"/>
              <a:gd name="connsiteX2" fmla="*/ 24372776 w 24372776"/>
              <a:gd name="connsiteY2" fmla="*/ 4479596 h 7781596"/>
              <a:gd name="connsiteX3" fmla="*/ 12268199 w 24372776"/>
              <a:gd name="connsiteY3" fmla="*/ 6603999 h 7781596"/>
              <a:gd name="connsiteX4" fmla="*/ 0 w 24372776"/>
              <a:gd name="connsiteY4" fmla="*/ 7781596 h 7781596"/>
              <a:gd name="connsiteX5" fmla="*/ 0 w 24372776"/>
              <a:gd name="connsiteY5" fmla="*/ 0 h 7781596"/>
              <a:gd name="connsiteX0" fmla="*/ 0 w 24372776"/>
              <a:gd name="connsiteY0" fmla="*/ 0 h 7781596"/>
              <a:gd name="connsiteX1" fmla="*/ 24372775 w 24372776"/>
              <a:gd name="connsiteY1" fmla="*/ 0 h 7781596"/>
              <a:gd name="connsiteX2" fmla="*/ 24372776 w 24372776"/>
              <a:gd name="connsiteY2" fmla="*/ 4479596 h 7781596"/>
              <a:gd name="connsiteX3" fmla="*/ 12268199 w 24372776"/>
              <a:gd name="connsiteY3" fmla="*/ 6603999 h 7781596"/>
              <a:gd name="connsiteX4" fmla="*/ 0 w 24372776"/>
              <a:gd name="connsiteY4" fmla="*/ 7781596 h 7781596"/>
              <a:gd name="connsiteX5" fmla="*/ 0 w 24372776"/>
              <a:gd name="connsiteY5" fmla="*/ 0 h 7781596"/>
              <a:gd name="connsiteX0" fmla="*/ 0 w 24372776"/>
              <a:gd name="connsiteY0" fmla="*/ 0 h 7838597"/>
              <a:gd name="connsiteX1" fmla="*/ 24372775 w 24372776"/>
              <a:gd name="connsiteY1" fmla="*/ 0 h 7838597"/>
              <a:gd name="connsiteX2" fmla="*/ 24372776 w 24372776"/>
              <a:gd name="connsiteY2" fmla="*/ 4479596 h 7838597"/>
              <a:gd name="connsiteX3" fmla="*/ 12268199 w 24372776"/>
              <a:gd name="connsiteY3" fmla="*/ 6603999 h 7838597"/>
              <a:gd name="connsiteX4" fmla="*/ 0 w 24372776"/>
              <a:gd name="connsiteY4" fmla="*/ 7781596 h 7838597"/>
              <a:gd name="connsiteX5" fmla="*/ 0 w 24372776"/>
              <a:gd name="connsiteY5" fmla="*/ 0 h 7838597"/>
              <a:gd name="connsiteX0" fmla="*/ 0 w 24372776"/>
              <a:gd name="connsiteY0" fmla="*/ 0 h 7850759"/>
              <a:gd name="connsiteX1" fmla="*/ 24372775 w 24372776"/>
              <a:gd name="connsiteY1" fmla="*/ 0 h 7850759"/>
              <a:gd name="connsiteX2" fmla="*/ 24372776 w 24372776"/>
              <a:gd name="connsiteY2" fmla="*/ 4479596 h 7850759"/>
              <a:gd name="connsiteX3" fmla="*/ 12268199 w 24372776"/>
              <a:gd name="connsiteY3" fmla="*/ 6603999 h 7850759"/>
              <a:gd name="connsiteX4" fmla="*/ 0 w 24372776"/>
              <a:gd name="connsiteY4" fmla="*/ 7781596 h 7850759"/>
              <a:gd name="connsiteX5" fmla="*/ 0 w 24372776"/>
              <a:gd name="connsiteY5" fmla="*/ 0 h 7850759"/>
              <a:gd name="connsiteX0" fmla="*/ 0 w 24372776"/>
              <a:gd name="connsiteY0" fmla="*/ 0 h 6858706"/>
              <a:gd name="connsiteX1" fmla="*/ 24372775 w 24372776"/>
              <a:gd name="connsiteY1" fmla="*/ 0 h 6858706"/>
              <a:gd name="connsiteX2" fmla="*/ 24372776 w 24372776"/>
              <a:gd name="connsiteY2" fmla="*/ 4479596 h 6858706"/>
              <a:gd name="connsiteX3" fmla="*/ 12268199 w 24372776"/>
              <a:gd name="connsiteY3" fmla="*/ 6603999 h 6858706"/>
              <a:gd name="connsiteX4" fmla="*/ 0 w 24372776"/>
              <a:gd name="connsiteY4" fmla="*/ 6181396 h 6858706"/>
              <a:gd name="connsiteX5" fmla="*/ 0 w 24372776"/>
              <a:gd name="connsiteY5" fmla="*/ 0 h 6858706"/>
              <a:gd name="connsiteX0" fmla="*/ 0 w 24372776"/>
              <a:gd name="connsiteY0" fmla="*/ 0 h 7415761"/>
              <a:gd name="connsiteX1" fmla="*/ 24372775 w 24372776"/>
              <a:gd name="connsiteY1" fmla="*/ 0 h 7415761"/>
              <a:gd name="connsiteX2" fmla="*/ 24372776 w 24372776"/>
              <a:gd name="connsiteY2" fmla="*/ 4479596 h 7415761"/>
              <a:gd name="connsiteX3" fmla="*/ 12268199 w 24372776"/>
              <a:gd name="connsiteY3" fmla="*/ 6603999 h 7415761"/>
              <a:gd name="connsiteX4" fmla="*/ 0 w 24372776"/>
              <a:gd name="connsiteY4" fmla="*/ 7298996 h 7415761"/>
              <a:gd name="connsiteX5" fmla="*/ 0 w 24372776"/>
              <a:gd name="connsiteY5" fmla="*/ 0 h 7415761"/>
              <a:gd name="connsiteX0" fmla="*/ 0 w 24372776"/>
              <a:gd name="connsiteY0" fmla="*/ 0 h 7814883"/>
              <a:gd name="connsiteX1" fmla="*/ 24372775 w 24372776"/>
              <a:gd name="connsiteY1" fmla="*/ 0 h 7814883"/>
              <a:gd name="connsiteX2" fmla="*/ 24372776 w 24372776"/>
              <a:gd name="connsiteY2" fmla="*/ 4479596 h 7814883"/>
              <a:gd name="connsiteX3" fmla="*/ 12268199 w 24372776"/>
              <a:gd name="connsiteY3" fmla="*/ 6603999 h 7814883"/>
              <a:gd name="connsiteX4" fmla="*/ 0 w 24372776"/>
              <a:gd name="connsiteY4" fmla="*/ 7298996 h 7814883"/>
              <a:gd name="connsiteX5" fmla="*/ 0 w 24372776"/>
              <a:gd name="connsiteY5" fmla="*/ 0 h 7814883"/>
              <a:gd name="connsiteX0" fmla="*/ 0 w 24372776"/>
              <a:gd name="connsiteY0" fmla="*/ 0 h 7834883"/>
              <a:gd name="connsiteX1" fmla="*/ 24372775 w 24372776"/>
              <a:gd name="connsiteY1" fmla="*/ 0 h 7834883"/>
              <a:gd name="connsiteX2" fmla="*/ 24372776 w 24372776"/>
              <a:gd name="connsiteY2" fmla="*/ 4479596 h 7834883"/>
              <a:gd name="connsiteX3" fmla="*/ 12268199 w 24372776"/>
              <a:gd name="connsiteY3" fmla="*/ 6603999 h 7834883"/>
              <a:gd name="connsiteX4" fmla="*/ 0 w 24372776"/>
              <a:gd name="connsiteY4" fmla="*/ 7298996 h 7834883"/>
              <a:gd name="connsiteX5" fmla="*/ 0 w 24372776"/>
              <a:gd name="connsiteY5" fmla="*/ 0 h 7834883"/>
              <a:gd name="connsiteX0" fmla="*/ 0 w 24372776"/>
              <a:gd name="connsiteY0" fmla="*/ 0 h 7834883"/>
              <a:gd name="connsiteX1" fmla="*/ 24372775 w 24372776"/>
              <a:gd name="connsiteY1" fmla="*/ 0 h 7834883"/>
              <a:gd name="connsiteX2" fmla="*/ 24372776 w 24372776"/>
              <a:gd name="connsiteY2" fmla="*/ 4479596 h 7834883"/>
              <a:gd name="connsiteX3" fmla="*/ 12268199 w 24372776"/>
              <a:gd name="connsiteY3" fmla="*/ 6603999 h 7834883"/>
              <a:gd name="connsiteX4" fmla="*/ 0 w 24372776"/>
              <a:gd name="connsiteY4" fmla="*/ 7298996 h 7834883"/>
              <a:gd name="connsiteX5" fmla="*/ 0 w 24372776"/>
              <a:gd name="connsiteY5" fmla="*/ 0 h 7834883"/>
              <a:gd name="connsiteX0" fmla="*/ 0 w 24372776"/>
              <a:gd name="connsiteY0" fmla="*/ 0 h 7796160"/>
              <a:gd name="connsiteX1" fmla="*/ 24372775 w 24372776"/>
              <a:gd name="connsiteY1" fmla="*/ 0 h 7796160"/>
              <a:gd name="connsiteX2" fmla="*/ 24372776 w 24372776"/>
              <a:gd name="connsiteY2" fmla="*/ 4479596 h 7796160"/>
              <a:gd name="connsiteX3" fmla="*/ 12903199 w 24372776"/>
              <a:gd name="connsiteY3" fmla="*/ 6426199 h 7796160"/>
              <a:gd name="connsiteX4" fmla="*/ 0 w 24372776"/>
              <a:gd name="connsiteY4" fmla="*/ 7298996 h 7796160"/>
              <a:gd name="connsiteX5" fmla="*/ 0 w 24372776"/>
              <a:gd name="connsiteY5" fmla="*/ 0 h 7796160"/>
              <a:gd name="connsiteX0" fmla="*/ 0 w 24372776"/>
              <a:gd name="connsiteY0" fmla="*/ 0 h 7796160"/>
              <a:gd name="connsiteX1" fmla="*/ 24372775 w 24372776"/>
              <a:gd name="connsiteY1" fmla="*/ 0 h 7796160"/>
              <a:gd name="connsiteX2" fmla="*/ 24372776 w 24372776"/>
              <a:gd name="connsiteY2" fmla="*/ 4479596 h 7796160"/>
              <a:gd name="connsiteX3" fmla="*/ 12903199 w 24372776"/>
              <a:gd name="connsiteY3" fmla="*/ 6426199 h 7796160"/>
              <a:gd name="connsiteX4" fmla="*/ 0 w 24372776"/>
              <a:gd name="connsiteY4" fmla="*/ 7298996 h 7796160"/>
              <a:gd name="connsiteX5" fmla="*/ 0 w 24372776"/>
              <a:gd name="connsiteY5" fmla="*/ 0 h 7796160"/>
              <a:gd name="connsiteX0" fmla="*/ 0 w 24372776"/>
              <a:gd name="connsiteY0" fmla="*/ 0 h 7796160"/>
              <a:gd name="connsiteX1" fmla="*/ 24372775 w 24372776"/>
              <a:gd name="connsiteY1" fmla="*/ 0 h 7796160"/>
              <a:gd name="connsiteX2" fmla="*/ 24372776 w 24372776"/>
              <a:gd name="connsiteY2" fmla="*/ 4479596 h 7796160"/>
              <a:gd name="connsiteX3" fmla="*/ 12903199 w 24372776"/>
              <a:gd name="connsiteY3" fmla="*/ 6426199 h 7796160"/>
              <a:gd name="connsiteX4" fmla="*/ 0 w 24372776"/>
              <a:gd name="connsiteY4" fmla="*/ 7298996 h 7796160"/>
              <a:gd name="connsiteX5" fmla="*/ 0 w 24372776"/>
              <a:gd name="connsiteY5" fmla="*/ 0 h 7796160"/>
              <a:gd name="connsiteX0" fmla="*/ 0 w 24372776"/>
              <a:gd name="connsiteY0" fmla="*/ 0 h 7796160"/>
              <a:gd name="connsiteX1" fmla="*/ 24372775 w 24372776"/>
              <a:gd name="connsiteY1" fmla="*/ 0 h 7796160"/>
              <a:gd name="connsiteX2" fmla="*/ 24372776 w 24372776"/>
              <a:gd name="connsiteY2" fmla="*/ 4225596 h 7796160"/>
              <a:gd name="connsiteX3" fmla="*/ 12903199 w 24372776"/>
              <a:gd name="connsiteY3" fmla="*/ 6426199 h 7796160"/>
              <a:gd name="connsiteX4" fmla="*/ 0 w 24372776"/>
              <a:gd name="connsiteY4" fmla="*/ 7298996 h 7796160"/>
              <a:gd name="connsiteX5" fmla="*/ 0 w 24372776"/>
              <a:gd name="connsiteY5" fmla="*/ 0 h 7796160"/>
              <a:gd name="connsiteX0" fmla="*/ 0 w 24372775"/>
              <a:gd name="connsiteY0" fmla="*/ 0 h 7796160"/>
              <a:gd name="connsiteX1" fmla="*/ 24372775 w 24372775"/>
              <a:gd name="connsiteY1" fmla="*/ 0 h 7796160"/>
              <a:gd name="connsiteX2" fmla="*/ 24347376 w 24372775"/>
              <a:gd name="connsiteY2" fmla="*/ 4428796 h 7796160"/>
              <a:gd name="connsiteX3" fmla="*/ 12903199 w 24372775"/>
              <a:gd name="connsiteY3" fmla="*/ 6426199 h 7796160"/>
              <a:gd name="connsiteX4" fmla="*/ 0 w 24372775"/>
              <a:gd name="connsiteY4" fmla="*/ 7298996 h 7796160"/>
              <a:gd name="connsiteX5" fmla="*/ 0 w 24372775"/>
              <a:gd name="connsiteY5" fmla="*/ 0 h 7796160"/>
              <a:gd name="connsiteX0" fmla="*/ 0 w 24372775"/>
              <a:gd name="connsiteY0" fmla="*/ 0 h 7796160"/>
              <a:gd name="connsiteX1" fmla="*/ 24372775 w 24372775"/>
              <a:gd name="connsiteY1" fmla="*/ 0 h 7796160"/>
              <a:gd name="connsiteX2" fmla="*/ 24347376 w 24372775"/>
              <a:gd name="connsiteY2" fmla="*/ 4428796 h 7796160"/>
              <a:gd name="connsiteX3" fmla="*/ 12903199 w 24372775"/>
              <a:gd name="connsiteY3" fmla="*/ 6426199 h 7796160"/>
              <a:gd name="connsiteX4" fmla="*/ 0 w 24372775"/>
              <a:gd name="connsiteY4" fmla="*/ 7298996 h 7796160"/>
              <a:gd name="connsiteX5" fmla="*/ 0 w 24372775"/>
              <a:gd name="connsiteY5" fmla="*/ 0 h 7796160"/>
              <a:gd name="connsiteX0" fmla="*/ 0 w 24372775"/>
              <a:gd name="connsiteY0" fmla="*/ 0 h 7796160"/>
              <a:gd name="connsiteX1" fmla="*/ 24372775 w 24372775"/>
              <a:gd name="connsiteY1" fmla="*/ 0 h 7796160"/>
              <a:gd name="connsiteX2" fmla="*/ 24347376 w 24372775"/>
              <a:gd name="connsiteY2" fmla="*/ 4428796 h 7796160"/>
              <a:gd name="connsiteX3" fmla="*/ 12903199 w 24372775"/>
              <a:gd name="connsiteY3" fmla="*/ 6426199 h 7796160"/>
              <a:gd name="connsiteX4" fmla="*/ 0 w 24372775"/>
              <a:gd name="connsiteY4" fmla="*/ 7298996 h 7796160"/>
              <a:gd name="connsiteX5" fmla="*/ 0 w 24372775"/>
              <a:gd name="connsiteY5" fmla="*/ 0 h 779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372775" h="7796160">
                <a:moveTo>
                  <a:pt x="0" y="0"/>
                </a:moveTo>
                <a:lnTo>
                  <a:pt x="24372775" y="0"/>
                </a:lnTo>
                <a:cubicBezTo>
                  <a:pt x="24372775" y="1493199"/>
                  <a:pt x="24347376" y="2935597"/>
                  <a:pt x="24347376" y="4428796"/>
                </a:cubicBezTo>
                <a:cubicBezTo>
                  <a:pt x="18458316" y="4654330"/>
                  <a:pt x="18665258" y="5032265"/>
                  <a:pt x="12903199" y="6426199"/>
                </a:cubicBezTo>
                <a:cubicBezTo>
                  <a:pt x="9778999" y="7174331"/>
                  <a:pt x="6858000" y="8532064"/>
                  <a:pt x="0" y="729899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788"/>
            </a:lvl1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A90863E9-00A1-8C44-929E-63566C0CC35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57266" y="1320130"/>
            <a:ext cx="6508207" cy="40765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788"/>
            </a:lvl1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22802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7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A90863E9-00A1-8C44-929E-63566C0CC35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" y="1"/>
            <a:ext cx="12191997" cy="49149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788"/>
            </a:lvl1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02439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7817C03-9A80-04B3-EAA2-675B300A3A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C84EC177-C9AC-4AE7-7B84-C548C9DF0E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8F6AC1E-9A84-45FC-2FCF-AB58F76DB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D6ECFF"/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FFC38C5-D812-7C98-6E31-654C641D0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D6ECFF"/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963B332-8B32-3B1D-AB39-BD2D82AFD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8AB783-5FCF-41EF-A624-071E3CCA0674}" type="slidenum">
              <a:rPr lang="en-US" altLang="zh-TW" smtClean="0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643250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9DD4F23-E38D-835A-7A38-B23B6E53D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101D0EF-8989-780B-F363-A499467A2A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3271FF2-9CA1-8F0F-F220-9CAECFB6A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FF82379-0BEA-46C5-90D4-4BA8E7F5A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04FA70F-07DB-AF1C-51F5-2328164BE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5D41DF-8AA0-4661-B4CE-A1DDEAA6F788}" type="slidenum">
              <a:rPr kumimoji="1" lang="en-US" altLang="zh-TW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/>
          </a:p>
        </p:txBody>
      </p:sp>
    </p:spTree>
    <p:extLst>
      <p:ext uri="{BB962C8B-B14F-4D97-AF65-F5344CB8AC3E}">
        <p14:creationId xmlns:p14="http://schemas.microsoft.com/office/powerpoint/2010/main" val="2647321008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B46D8E4-51A2-B244-24AB-C1379B735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EEF39B6-5637-E1B4-97C4-5DD89B5B1D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0FBADF0-D147-2553-8EC9-DE7FA8B2F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933D2-BA9D-4831-BD1F-162191041DA4}" type="datetime1">
              <a:rPr lang="zh-TW" altLang="en-US" smtClean="0"/>
              <a:t>2025/6/2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9660B54-7BEE-FE15-E5D0-17CE01017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72025B7-ABD0-77E2-6F03-FFAECB878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DD2D4-9C74-4AD9-8213-B851B99148F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57667492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D363693-0AF1-78E0-6226-A9876CACC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7C13509-0A7B-A884-A5BE-4550AA1418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3733FB67-A5F1-43A3-1960-E1205C0528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FBC9F4DC-1000-825F-A8A3-483ACB3F1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015116A-5FCD-DC64-867E-8CF4BB0BD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5D9823D-D7FD-F789-0FBC-0F8796EFC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5D41DF-8AA0-4661-B4CE-A1DDEAA6F788}" type="slidenum">
              <a:rPr kumimoji="1" lang="en-US" altLang="zh-TW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/>
          </a:p>
        </p:txBody>
      </p:sp>
    </p:spTree>
    <p:extLst>
      <p:ext uri="{BB962C8B-B14F-4D97-AF65-F5344CB8AC3E}">
        <p14:creationId xmlns:p14="http://schemas.microsoft.com/office/powerpoint/2010/main" val="3226032083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4C60EA6-43E6-4EB6-5F14-AB7CCBF1E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63628AD-5E9B-BDB9-AF0D-A95078367D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8C15539A-85CC-1FC5-1071-FFB67B88B8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187D92E9-5129-EFB6-8AD1-5E919FEA8D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F01698BA-33A0-B9CB-ECF2-6E6160934E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669525D5-27A1-0C90-4F9A-1D5101CFB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922F48D3-F524-846B-86B8-00758F72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4EF7AA16-C463-CF72-CBF3-9A45D2B18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5D41DF-8AA0-4661-B4CE-A1DDEAA6F788}" type="slidenum">
              <a:rPr kumimoji="1" lang="en-US" altLang="zh-TW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/>
          </a:p>
        </p:txBody>
      </p:sp>
    </p:spTree>
    <p:extLst>
      <p:ext uri="{BB962C8B-B14F-4D97-AF65-F5344CB8AC3E}">
        <p14:creationId xmlns:p14="http://schemas.microsoft.com/office/powerpoint/2010/main" val="389371406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C5BC3E5-0D7F-BC6A-4684-AB6C0D5FB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FF41180B-8C73-F398-3ADC-A050EDCA1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D6ECFF"/>
              </a:solidFill>
            </a:endParaRP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C9B3DCA9-1019-BD97-9088-36292B787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D6ECFF"/>
              </a:solidFill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05437E6-2D3A-0886-E524-B6930C653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014236-29D7-45AB-8EDC-9CBDDDDC8CF7}" type="slidenum">
              <a:rPr lang="en-US" altLang="zh-TW" smtClean="0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7362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10972800" cy="1162050"/>
          </a:xfrm>
        </p:spPr>
        <p:txBody>
          <a:bodyPr anchor="ctr"/>
          <a:lstStyle>
            <a:lvl1pPr algn="l">
              <a:buNone/>
              <a:defRPr sz="3599" b="0"/>
            </a:lvl1pPr>
            <a:extLst/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914400" y="1435100"/>
            <a:ext cx="3352800" cy="4572000"/>
          </a:xfrm>
        </p:spPr>
        <p:txBody>
          <a:bodyPr/>
          <a:lstStyle>
            <a:lvl1pPr marL="54851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4572000" y="1435100"/>
            <a:ext cx="7315200" cy="4572000"/>
          </a:xfrm>
        </p:spPr>
        <p:txBody>
          <a:bodyPr/>
          <a:lstStyle>
            <a:lvl1pPr>
              <a:defRPr sz="3199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D6ECFF"/>
              </a:solidFill>
            </a:endParaRPr>
          </a:p>
        </p:txBody>
      </p:sp>
      <p:sp>
        <p:nvSpPr>
          <p:cNvPr id="6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D6ECFF"/>
              </a:solidFill>
            </a:endParaRPr>
          </a:p>
        </p:txBody>
      </p:sp>
      <p:sp>
        <p:nvSpPr>
          <p:cNvPr id="7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1DD701-5E99-4D58-A8F5-DDD4BE1498EA}" type="slidenum">
              <a:rPr lang="en-US" altLang="zh-TW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966046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AAA9A142-AD03-4B7D-2186-2E13C967C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D6ECFF"/>
              </a:solidFill>
            </a:endParaRPr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D3B7DC20-2A10-AB70-B88A-4D6065C61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D6ECFF"/>
              </a:solidFill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FF8AF82-7819-E276-86EE-95A559EC7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DF4715-BA53-4F08-ADF1-6B725A0475C9}" type="slidenum">
              <a:rPr lang="en-US" altLang="zh-TW" smtClean="0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121864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FF0421F-4022-E2EF-ADE1-5621EFCDE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EBAD2E9-787B-C925-FD60-1AD453C7C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B36F2A1C-6DE7-7BCA-F305-5BA5484D57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522F073F-379C-01B7-F1EA-DBBC01130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C20CD5DC-9D55-651A-420B-1787E1913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BECE874-BACA-B6AA-5625-FA7AA4B4E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5D41DF-8AA0-4661-B4CE-A1DDEAA6F788}" type="slidenum">
              <a:rPr kumimoji="1" lang="en-US" altLang="zh-TW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/>
          </a:p>
        </p:txBody>
      </p:sp>
    </p:spTree>
    <p:extLst>
      <p:ext uri="{BB962C8B-B14F-4D97-AF65-F5344CB8AC3E}">
        <p14:creationId xmlns:p14="http://schemas.microsoft.com/office/powerpoint/2010/main" val="421087089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59CAE1C-D672-F7FA-A654-9C4D42BE0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59B22446-BF44-B93C-FFED-ECFBFF775E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B7AD745F-050D-48E2-47BB-B1080455E7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553B8159-9B32-0E86-AF78-087E40570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6/2/2025</a:t>
            </a:fld>
            <a:endParaRPr lang="en-US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A1CA743D-2CF1-C64F-32F5-C65564E03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3B4E02E2-B72B-B5D4-4FBF-DA263697E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046759"/>
      </p:ext>
    </p:extLst>
  </p:cSld>
  <p:clrMapOvr>
    <a:masterClrMapping/>
  </p:clrMapOvr>
  <p:hf hdr="0" ftr="0" dt="0"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BDD5CA0-6614-EF55-FE87-3B47FF9E7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C32604DA-A3F0-CD42-BEE5-F7F08EA888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2EC986F-AAC0-2D7B-EBB4-FFB56E34E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D6ECFF"/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9230747-8D0B-A534-62B1-9A96CCC30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D6ECFF"/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CDDF08B-22C4-49B3-0147-E102EE333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9EF650-436D-4AE0-B72F-8F8D8A8ED015}" type="slidenum">
              <a:rPr lang="en-US" altLang="zh-TW" smtClean="0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80833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18AD1DD0-B371-4280-F68D-35054B4BE4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FBAE92F4-4582-6FF4-D4C1-E114AE1173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1488094-A8B1-3BC2-4EE6-231553E25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D6ECFF"/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2CF8616-854B-DD70-B301-3B9E222E0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D6ECFF"/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C5BC25A-1406-51B0-2A0E-DBA135E9D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31EB04-5497-4FC1-91E5-CE746F54241F}" type="slidenum">
              <a:rPr lang="en-US" altLang="zh-TW" smtClean="0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456802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">
            <a:extLst>
              <a:ext uri="{FF2B5EF4-FFF2-40B4-BE49-F238E27FC236}">
                <a16:creationId xmlns:a16="http://schemas.microsoft.com/office/drawing/2014/main" id="{C125C7D4-E395-4F03-8C01-5860B7A3C3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2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18031" y="4913466"/>
            <a:ext cx="2767519" cy="194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666572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ster">
  <p:cSld name="Mast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4463735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1124-E312-4EA2-A529-FE6884AA38C7}" type="datetimeFigureOut">
              <a:rPr lang="zh-TW" altLang="en-US" smtClean="0"/>
              <a:t>2025/6/2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B574A-3A6B-456B-85D1-A11132B58FB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3517270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1124-E312-4EA2-A529-FE6884AA38C7}" type="datetimeFigureOut">
              <a:rPr lang="zh-TW" altLang="en-US" smtClean="0"/>
              <a:t>2025/6/2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B574A-3A6B-456B-85D1-A11132B58FB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909440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1124-E312-4EA2-A529-FE6884AA38C7}" type="datetimeFigureOut">
              <a:rPr lang="zh-TW" altLang="en-US" smtClean="0"/>
              <a:t>2025/6/2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B574A-3A6B-456B-85D1-A11132B58FB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13550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9D4E45-123E-4575-A26B-39ED0F3D9E9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808342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91068" y="0"/>
            <a:ext cx="11703051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cxnSp>
        <p:nvCxnSpPr>
          <p:cNvPr id="6" name="直線接點 5"/>
          <p:cNvCxnSpPr/>
          <p:nvPr/>
        </p:nvCxnSpPr>
        <p:spPr>
          <a:xfrm flipV="1">
            <a:off x="484717" y="1884363"/>
            <a:ext cx="1170940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群組 19"/>
          <p:cNvGrpSpPr>
            <a:grpSpLocks/>
          </p:cNvGrpSpPr>
          <p:nvPr/>
        </p:nvGrpSpPr>
        <p:grpSpPr bwMode="auto">
          <a:xfrm rot="5400000">
            <a:off x="11375762" y="1197771"/>
            <a:ext cx="131762" cy="171449"/>
            <a:chOff x="6668087" y="1297746"/>
            <a:chExt cx="161840" cy="156602"/>
          </a:xfrm>
        </p:grpSpPr>
        <p:cxnSp>
          <p:nvCxnSpPr>
            <p:cNvPr id="8" name="直線接點 7"/>
            <p:cNvCxnSpPr/>
            <p:nvPr/>
          </p:nvCxnSpPr>
          <p:spPr>
            <a:xfrm rot="16200000">
              <a:off x="6663593" y="1277107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接點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接點 9"/>
            <p:cNvCxnSpPr/>
            <p:nvPr/>
          </p:nvCxnSpPr>
          <p:spPr>
            <a:xfrm rot="5400000" flipH="1">
              <a:off x="6744513" y="1276132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群組 25"/>
          <p:cNvGrpSpPr>
            <a:grpSpLocks/>
          </p:cNvGrpSpPr>
          <p:nvPr/>
        </p:nvGrpSpPr>
        <p:grpSpPr bwMode="auto">
          <a:xfrm rot="5400000">
            <a:off x="11578962" y="1350171"/>
            <a:ext cx="131762" cy="171449"/>
            <a:chOff x="6668087" y="1297746"/>
            <a:chExt cx="161840" cy="156602"/>
          </a:xfrm>
        </p:grpSpPr>
        <p:cxnSp>
          <p:nvCxnSpPr>
            <p:cNvPr id="12" name="直線接點 11"/>
            <p:cNvCxnSpPr/>
            <p:nvPr/>
          </p:nvCxnSpPr>
          <p:spPr>
            <a:xfrm rot="16200000">
              <a:off x="6663593" y="1277107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接點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接點 13"/>
            <p:cNvCxnSpPr/>
            <p:nvPr/>
          </p:nvCxnSpPr>
          <p:spPr>
            <a:xfrm rot="5400000" flipH="1">
              <a:off x="6744513" y="1276132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群組 29"/>
          <p:cNvGrpSpPr>
            <a:grpSpLocks/>
          </p:cNvGrpSpPr>
          <p:nvPr/>
        </p:nvGrpSpPr>
        <p:grpSpPr bwMode="auto">
          <a:xfrm rot="5400000">
            <a:off x="11115411" y="1453358"/>
            <a:ext cx="131763" cy="171451"/>
            <a:chOff x="6668087" y="1297746"/>
            <a:chExt cx="161840" cy="156602"/>
          </a:xfrm>
        </p:grpSpPr>
        <p:cxnSp>
          <p:nvCxnSpPr>
            <p:cNvPr id="16" name="直線接點 15"/>
            <p:cNvCxnSpPr/>
            <p:nvPr/>
          </p:nvCxnSpPr>
          <p:spPr>
            <a:xfrm rot="16200000">
              <a:off x="6663592" y="1277107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接點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接點 17"/>
            <p:cNvCxnSpPr/>
            <p:nvPr/>
          </p:nvCxnSpPr>
          <p:spPr>
            <a:xfrm rot="5400000" flipH="1">
              <a:off x="6744512" y="12761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 bwMode="grayWhite">
          <a:xfrm>
            <a:off x="1219200" y="441253"/>
            <a:ext cx="9144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490709" y="1893781"/>
            <a:ext cx="1170432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199"/>
            </a:lvl1pPr>
            <a:extLst/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 bwMode="grayWhite">
          <a:xfrm>
            <a:off x="1219200" y="1150144"/>
            <a:ext cx="9144000" cy="685800"/>
          </a:xfrm>
        </p:spPr>
        <p:txBody>
          <a:bodyPr/>
          <a:lstStyle>
            <a:lvl1pPr marL="27425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9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8636000" y="55563"/>
            <a:ext cx="28448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>
              <a:solidFill>
                <a:srgbClr val="D6ECFF"/>
              </a:solidFill>
            </a:endParaRPr>
          </a:p>
        </p:txBody>
      </p:sp>
      <p:sp>
        <p:nvSpPr>
          <p:cNvPr id="20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1219200" y="55563"/>
            <a:ext cx="74168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>
              <a:solidFill>
                <a:srgbClr val="D6ECFF"/>
              </a:solidFill>
            </a:endParaRPr>
          </a:p>
        </p:txBody>
      </p:sp>
      <p:sp>
        <p:nvSpPr>
          <p:cNvPr id="21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1480800" y="55563"/>
            <a:ext cx="609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549F2B1-E271-4A61-954C-BB14BA8C012B}" type="slidenum">
              <a:rPr lang="en-US" altLang="zh-TW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423424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D6EC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D6EC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8AB783-5FCF-41EF-A624-071E3CCA0674}" type="slidenum">
              <a:rPr lang="en-US" altLang="zh-TW" smtClean="0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D6ECFF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5412726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5D41DF-8AA0-4661-B4CE-A1DDEAA6F788}" type="slidenum">
              <a:rPr kumimoji="1" lang="en-US" altLang="zh-TW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/>
          </a:p>
        </p:txBody>
      </p:sp>
    </p:spTree>
    <p:extLst>
      <p:ext uri="{BB962C8B-B14F-4D97-AF65-F5344CB8AC3E}">
        <p14:creationId xmlns:p14="http://schemas.microsoft.com/office/powerpoint/2010/main" val="1034999230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933D2-BA9D-4831-BD1F-162191041DA4}" type="datetime1">
              <a:rPr lang="zh-TW" altLang="en-US" smtClean="0"/>
              <a:t>2025/6/2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DD2D4-9C74-4AD9-8213-B851B99148F0}" type="slidenum">
              <a:rPr lang="zh-TW" altLang="en-US" smtClean="0"/>
              <a:pPr/>
              <a:t>‹#›</a:t>
            </a:fld>
            <a:endParaRPr lang="zh-TW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38330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5D41DF-8AA0-4661-B4CE-A1DDEAA6F788}" type="slidenum">
              <a:rPr kumimoji="1" lang="en-US" altLang="zh-TW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/>
          </a:p>
        </p:txBody>
      </p:sp>
    </p:spTree>
    <p:extLst>
      <p:ext uri="{BB962C8B-B14F-4D97-AF65-F5344CB8AC3E}">
        <p14:creationId xmlns:p14="http://schemas.microsoft.com/office/powerpoint/2010/main" val="2175746765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5D41DF-8AA0-4661-B4CE-A1DDEAA6F788}" type="slidenum">
              <a:rPr kumimoji="1" lang="en-US" altLang="zh-TW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/>
          </a:p>
        </p:txBody>
      </p:sp>
    </p:spTree>
    <p:extLst>
      <p:ext uri="{BB962C8B-B14F-4D97-AF65-F5344CB8AC3E}">
        <p14:creationId xmlns:p14="http://schemas.microsoft.com/office/powerpoint/2010/main" val="353544679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D6EC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D6EC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014236-29D7-45AB-8EDC-9CBDDDDC8CF7}" type="slidenum">
              <a:rPr lang="en-US" altLang="zh-TW" smtClean="0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905874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D6EC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zh-TW">
              <a:solidFill>
                <a:srgbClr val="D6EC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DF4715-BA53-4F08-ADF1-6B725A0475C9}" type="slidenum">
              <a:rPr lang="en-US" altLang="zh-TW" smtClean="0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707156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5D41DF-8AA0-4661-B4CE-A1DDEAA6F788}" type="slidenum">
              <a:rPr kumimoji="1" lang="en-US" altLang="zh-TW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/>
          </a:p>
        </p:txBody>
      </p:sp>
    </p:spTree>
    <p:extLst>
      <p:ext uri="{BB962C8B-B14F-4D97-AF65-F5344CB8AC3E}">
        <p14:creationId xmlns:p14="http://schemas.microsoft.com/office/powerpoint/2010/main" val="2176889403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71647"/>
      </p:ext>
    </p:extLst>
  </p:cSld>
  <p:clrMapOvr>
    <a:masterClrMapping/>
  </p:clrMapOvr>
  <p:hf hdr="0" ftr="0" dt="0"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D6EC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D6EC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9EF650-436D-4AE0-B72F-8F8D8A8ED015}" type="slidenum">
              <a:rPr lang="en-US" altLang="zh-TW" smtClean="0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4197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D6ECFF"/>
              </a:solidFill>
            </a:endParaRPr>
          </a:p>
        </p:txBody>
      </p:sp>
      <p:sp>
        <p:nvSpPr>
          <p:cNvPr id="5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D6ECFF"/>
              </a:solidFill>
            </a:endParaRPr>
          </a:p>
        </p:txBody>
      </p:sp>
      <p:sp>
        <p:nvSpPr>
          <p:cNvPr id="6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9EF650-436D-4AE0-B72F-8F8D8A8ED015}" type="slidenum">
              <a:rPr lang="en-US" altLang="zh-TW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206995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D6EC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D6EC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31EB04-5497-4FC1-91E5-CE746F54241F}" type="slidenum">
              <a:rPr lang="en-US" altLang="zh-TW" smtClean="0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622476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D6EC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D6EC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8AB783-5FCF-41EF-A624-071E3CCA0674}" type="slidenum">
              <a:rPr lang="en-US" altLang="zh-TW" smtClean="0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D6ECFF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3599731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5D41DF-8AA0-4661-B4CE-A1DDEAA6F788}" type="slidenum">
              <a:rPr kumimoji="1" lang="en-US" altLang="zh-TW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/>
          </a:p>
        </p:txBody>
      </p:sp>
    </p:spTree>
    <p:extLst>
      <p:ext uri="{BB962C8B-B14F-4D97-AF65-F5344CB8AC3E}">
        <p14:creationId xmlns:p14="http://schemas.microsoft.com/office/powerpoint/2010/main" val="3755315224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933D2-BA9D-4831-BD1F-162191041DA4}" type="datetime1">
              <a:rPr lang="zh-TW" altLang="en-US" smtClean="0"/>
              <a:t>2025/6/2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DD2D4-9C74-4AD9-8213-B851B99148F0}" type="slidenum">
              <a:rPr lang="zh-TW" altLang="en-US" smtClean="0"/>
              <a:pPr/>
              <a:t>‹#›</a:t>
            </a:fld>
            <a:endParaRPr lang="zh-TW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629212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5D41DF-8AA0-4661-B4CE-A1DDEAA6F788}" type="slidenum">
              <a:rPr kumimoji="1" lang="en-US" altLang="zh-TW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/>
          </a:p>
        </p:txBody>
      </p:sp>
    </p:spTree>
    <p:extLst>
      <p:ext uri="{BB962C8B-B14F-4D97-AF65-F5344CB8AC3E}">
        <p14:creationId xmlns:p14="http://schemas.microsoft.com/office/powerpoint/2010/main" val="1294600819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5D41DF-8AA0-4661-B4CE-A1DDEAA6F788}" type="slidenum">
              <a:rPr kumimoji="1" lang="en-US" altLang="zh-TW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/>
          </a:p>
        </p:txBody>
      </p:sp>
    </p:spTree>
    <p:extLst>
      <p:ext uri="{BB962C8B-B14F-4D97-AF65-F5344CB8AC3E}">
        <p14:creationId xmlns:p14="http://schemas.microsoft.com/office/powerpoint/2010/main" val="2859823930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D6EC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D6EC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014236-29D7-45AB-8EDC-9CBDDDDC8CF7}" type="slidenum">
              <a:rPr lang="en-US" altLang="zh-TW" smtClean="0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647716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D6EC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zh-TW">
              <a:solidFill>
                <a:srgbClr val="D6EC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DF4715-BA53-4F08-ADF1-6B725A0475C9}" type="slidenum">
              <a:rPr lang="en-US" altLang="zh-TW" smtClean="0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206105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5D41DF-8AA0-4661-B4CE-A1DDEAA6F788}" type="slidenum">
              <a:rPr kumimoji="1" lang="en-US" altLang="zh-TW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/>
          </a:p>
        </p:txBody>
      </p:sp>
    </p:spTree>
    <p:extLst>
      <p:ext uri="{BB962C8B-B14F-4D97-AF65-F5344CB8AC3E}">
        <p14:creationId xmlns:p14="http://schemas.microsoft.com/office/powerpoint/2010/main" val="663550533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817419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641600" cy="5851525"/>
          </a:xfrm>
        </p:spPr>
        <p:txBody>
          <a:bodyPr vert="eaVert" anchor="ctr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78232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D6ECFF"/>
              </a:solidFill>
            </a:endParaRPr>
          </a:p>
        </p:txBody>
      </p:sp>
      <p:sp>
        <p:nvSpPr>
          <p:cNvPr id="5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D6ECFF"/>
              </a:solidFill>
            </a:endParaRPr>
          </a:p>
        </p:txBody>
      </p:sp>
      <p:sp>
        <p:nvSpPr>
          <p:cNvPr id="6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31EB04-5497-4FC1-91E5-CE746F54241F}" type="slidenum">
              <a:rPr lang="en-US" altLang="zh-TW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744621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D6EC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D6EC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9EF650-436D-4AE0-B72F-8F8D8A8ED015}" type="slidenum">
              <a:rPr lang="en-US" altLang="zh-TW" smtClean="0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701218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D6EC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D6EC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31EB04-5497-4FC1-91E5-CE746F54241F}" type="slidenum">
              <a:rPr lang="en-US" altLang="zh-TW" smtClean="0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5970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2284" y="1628776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1" y="3381375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8E6CF-FB12-4745-8536-B7C5CD2EA781}" type="slidenum">
              <a:rPr lang="en-US" altLang="zh-TW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4322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71AE8-9C12-49F3-82C3-4DAEA6B16E55}" type="slidenum">
              <a:rPr lang="en-US" altLang="zh-TW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0366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194165-A73B-46E1-B4C2-64619DE4536A}" type="slidenum">
              <a:rPr lang="en-US" altLang="zh-TW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5234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3A34DC-AE5D-4D90-B1AA-842CCD2DD41D}" type="slidenum">
              <a:rPr lang="en-US" altLang="zh-TW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7010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90D5DD-11F1-4B4D-B163-023FEB30E942}" type="slidenum">
              <a:rPr lang="en-US" altLang="zh-TW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34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0CF1D-EC9C-4962-BC35-207EFDA638C0}" type="slidenum">
              <a:rPr lang="en-US" altLang="zh-TW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6521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725DA3-2619-4F59-9E5B-82CDE60EA617}" type="slidenum">
              <a:rPr lang="en-US" altLang="zh-TW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641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zh-TW" altLang="en-US"/>
              <a:t>按一下以編輯母片標題樣式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8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3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4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5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6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7A7A1F-44A3-4F6C-91C3-AFD3B84FD38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057292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E86BD-A558-4AA7-9BA3-44952F6C7DBA}" type="slidenum">
              <a:rPr lang="en-US" altLang="zh-TW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5176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28D048-CC8B-491F-9209-DDB1793388CB}" type="slidenum">
              <a:rPr lang="en-US" altLang="zh-TW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9281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8EF82F-758F-46CC-852C-E0FD365D1EDB}" type="slidenum">
              <a:rPr lang="en-US" altLang="zh-TW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531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5BC0B-A36A-4118-8432-76A140CC197A}" type="slidenum">
              <a:rPr lang="en-US" altLang="zh-TW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4747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609601" y="1600201"/>
            <a:ext cx="10972800" cy="4525963"/>
          </a:xfrm>
        </p:spPr>
        <p:txBody>
          <a:bodyPr/>
          <a:lstStyle/>
          <a:p>
            <a:pPr lvl="0"/>
            <a:r>
              <a:rPr lang="zh-TW" altLang="en-US" noProof="0"/>
              <a:t>按一下圖示以新增表格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BDDDB2-1595-4CD0-AED4-67D97536FB41}" type="slidenum">
              <a:rPr lang="en-US" altLang="zh-TW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1113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5D41DF-8AA0-4661-B4CE-A1DDEAA6F788}" type="slidenum">
              <a:rPr kumimoji="1" lang="en-US" altLang="zh-TW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/>
          </a:p>
        </p:txBody>
      </p:sp>
    </p:spTree>
    <p:extLst>
      <p:ext uri="{BB962C8B-B14F-4D97-AF65-F5344CB8AC3E}">
        <p14:creationId xmlns:p14="http://schemas.microsoft.com/office/powerpoint/2010/main" val="19311263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5D41DF-8AA0-4661-B4CE-A1DDEAA6F788}" type="slidenum">
              <a:rPr kumimoji="1" lang="en-US" altLang="zh-TW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/>
          </a:p>
        </p:txBody>
      </p:sp>
    </p:spTree>
    <p:extLst>
      <p:ext uri="{BB962C8B-B14F-4D97-AF65-F5344CB8AC3E}">
        <p14:creationId xmlns:p14="http://schemas.microsoft.com/office/powerpoint/2010/main" val="36465147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zh-TW" altLang="en-US"/>
              <a:t>按一下以編輯母片標題樣式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8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3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4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5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6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5D41DF-8AA0-4661-B4CE-A1DDEAA6F788}" type="slidenum">
              <a:rPr kumimoji="1" lang="en-US" altLang="zh-TW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/>
          </a:p>
        </p:txBody>
      </p:sp>
    </p:spTree>
    <p:extLst>
      <p:ext uri="{BB962C8B-B14F-4D97-AF65-F5344CB8AC3E}">
        <p14:creationId xmlns:p14="http://schemas.microsoft.com/office/powerpoint/2010/main" val="32467562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fr-CA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5D41DF-8AA0-4661-B4CE-A1DDEAA6F788}" type="slidenum">
              <a:rPr kumimoji="1" lang="en-US" altLang="zh-TW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/>
          </a:p>
        </p:txBody>
      </p:sp>
    </p:spTree>
    <p:extLst>
      <p:ext uri="{BB962C8B-B14F-4D97-AF65-F5344CB8AC3E}">
        <p14:creationId xmlns:p14="http://schemas.microsoft.com/office/powerpoint/2010/main" val="11919261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6" indent="0">
              <a:buNone/>
              <a:defRPr sz="2000" b="1"/>
            </a:lvl2pPr>
            <a:lvl3pPr marL="914172" indent="0">
              <a:buNone/>
              <a:defRPr sz="1800" b="1"/>
            </a:lvl3pPr>
            <a:lvl4pPr marL="1371257" indent="0">
              <a:buNone/>
              <a:defRPr sz="1600" b="1"/>
            </a:lvl4pPr>
            <a:lvl5pPr marL="1828343" indent="0">
              <a:buNone/>
              <a:defRPr sz="1600" b="1"/>
            </a:lvl5pPr>
            <a:lvl6pPr marL="2285429" indent="0">
              <a:buNone/>
              <a:defRPr sz="1600" b="1"/>
            </a:lvl6pPr>
            <a:lvl7pPr marL="2742514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6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6" indent="0">
              <a:buNone/>
              <a:defRPr sz="2000" b="1"/>
            </a:lvl2pPr>
            <a:lvl3pPr marL="914172" indent="0">
              <a:buNone/>
              <a:defRPr sz="1800" b="1"/>
            </a:lvl3pPr>
            <a:lvl4pPr marL="1371257" indent="0">
              <a:buNone/>
              <a:defRPr sz="1600" b="1"/>
            </a:lvl4pPr>
            <a:lvl5pPr marL="1828343" indent="0">
              <a:buNone/>
              <a:defRPr sz="1600" b="1"/>
            </a:lvl5pPr>
            <a:lvl6pPr marL="2285429" indent="0">
              <a:buNone/>
              <a:defRPr sz="1600" b="1"/>
            </a:lvl6pPr>
            <a:lvl7pPr marL="2742514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6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fr-CA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5D41DF-8AA0-4661-B4CE-A1DDEAA6F788}" type="slidenum">
              <a:rPr kumimoji="1" lang="en-US" altLang="zh-TW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/>
          </a:p>
        </p:txBody>
      </p:sp>
    </p:spTree>
    <p:extLst>
      <p:ext uri="{BB962C8B-B14F-4D97-AF65-F5344CB8AC3E}">
        <p14:creationId xmlns:p14="http://schemas.microsoft.com/office/powerpoint/2010/main" val="3703602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fr-CA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81DA2F-4545-4D92-AFE3-2A1C01E7912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326268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fr-CA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5D41DF-8AA0-4661-B4CE-A1DDEAA6F788}" type="slidenum">
              <a:rPr kumimoji="1" lang="en-US" altLang="zh-TW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/>
          </a:p>
        </p:txBody>
      </p:sp>
    </p:spTree>
    <p:extLst>
      <p:ext uri="{BB962C8B-B14F-4D97-AF65-F5344CB8AC3E}">
        <p14:creationId xmlns:p14="http://schemas.microsoft.com/office/powerpoint/2010/main" val="16477152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5D41DF-8AA0-4661-B4CE-A1DDEAA6F788}" type="slidenum">
              <a:rPr kumimoji="1" lang="en-US" altLang="zh-TW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/>
          </a:p>
        </p:txBody>
      </p:sp>
    </p:spTree>
    <p:extLst>
      <p:ext uri="{BB962C8B-B14F-4D97-AF65-F5344CB8AC3E}">
        <p14:creationId xmlns:p14="http://schemas.microsoft.com/office/powerpoint/2010/main" val="8798236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199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86" indent="0">
              <a:buNone/>
              <a:defRPr sz="1200"/>
            </a:lvl2pPr>
            <a:lvl3pPr marL="914172" indent="0">
              <a:buNone/>
              <a:defRPr sz="1000"/>
            </a:lvl3pPr>
            <a:lvl4pPr marL="1371257" indent="0">
              <a:buNone/>
              <a:defRPr sz="900"/>
            </a:lvl4pPr>
            <a:lvl5pPr marL="1828343" indent="0">
              <a:buNone/>
              <a:defRPr sz="900"/>
            </a:lvl5pPr>
            <a:lvl6pPr marL="2285429" indent="0">
              <a:buNone/>
              <a:defRPr sz="900"/>
            </a:lvl6pPr>
            <a:lvl7pPr marL="2742514" indent="0">
              <a:buNone/>
              <a:defRPr sz="900"/>
            </a:lvl7pPr>
            <a:lvl8pPr marL="3199600" indent="0">
              <a:buNone/>
              <a:defRPr sz="900"/>
            </a:lvl8pPr>
            <a:lvl9pPr marL="3656686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5D41DF-8AA0-4661-B4CE-A1DDEAA6F788}" type="slidenum">
              <a:rPr kumimoji="1" lang="en-US" altLang="zh-TW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/>
          </a:p>
        </p:txBody>
      </p:sp>
    </p:spTree>
    <p:extLst>
      <p:ext uri="{BB962C8B-B14F-4D97-AF65-F5344CB8AC3E}">
        <p14:creationId xmlns:p14="http://schemas.microsoft.com/office/powerpoint/2010/main" val="31562239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199"/>
            </a:lvl1pPr>
            <a:lvl2pPr marL="457086" indent="0">
              <a:buNone/>
              <a:defRPr sz="2800"/>
            </a:lvl2pPr>
            <a:lvl3pPr marL="914172" indent="0">
              <a:buNone/>
              <a:defRPr sz="2400"/>
            </a:lvl3pPr>
            <a:lvl4pPr marL="1371257" indent="0">
              <a:buNone/>
              <a:defRPr sz="2000"/>
            </a:lvl4pPr>
            <a:lvl5pPr marL="1828343" indent="0">
              <a:buNone/>
              <a:defRPr sz="2000"/>
            </a:lvl5pPr>
            <a:lvl6pPr marL="2285429" indent="0">
              <a:buNone/>
              <a:defRPr sz="2000"/>
            </a:lvl6pPr>
            <a:lvl7pPr marL="2742514" indent="0">
              <a:buNone/>
              <a:defRPr sz="2000"/>
            </a:lvl7pPr>
            <a:lvl8pPr marL="3199600" indent="0">
              <a:buNone/>
              <a:defRPr sz="2000"/>
            </a:lvl8pPr>
            <a:lvl9pPr marL="3656686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fr-CA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86" indent="0">
              <a:buNone/>
              <a:defRPr sz="1200"/>
            </a:lvl2pPr>
            <a:lvl3pPr marL="914172" indent="0">
              <a:buNone/>
              <a:defRPr sz="1000"/>
            </a:lvl3pPr>
            <a:lvl4pPr marL="1371257" indent="0">
              <a:buNone/>
              <a:defRPr sz="900"/>
            </a:lvl4pPr>
            <a:lvl5pPr marL="1828343" indent="0">
              <a:buNone/>
              <a:defRPr sz="900"/>
            </a:lvl5pPr>
            <a:lvl6pPr marL="2285429" indent="0">
              <a:buNone/>
              <a:defRPr sz="900"/>
            </a:lvl6pPr>
            <a:lvl7pPr marL="2742514" indent="0">
              <a:buNone/>
              <a:defRPr sz="900"/>
            </a:lvl7pPr>
            <a:lvl8pPr marL="3199600" indent="0">
              <a:buNone/>
              <a:defRPr sz="900"/>
            </a:lvl8pPr>
            <a:lvl9pPr marL="3656686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5D41DF-8AA0-4661-B4CE-A1DDEAA6F788}" type="slidenum">
              <a:rPr kumimoji="1" lang="en-US" altLang="zh-TW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/>
          </a:p>
        </p:txBody>
      </p:sp>
    </p:spTree>
    <p:extLst>
      <p:ext uri="{BB962C8B-B14F-4D97-AF65-F5344CB8AC3E}">
        <p14:creationId xmlns:p14="http://schemas.microsoft.com/office/powerpoint/2010/main" val="8986217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5D41DF-8AA0-4661-B4CE-A1DDEAA6F788}" type="slidenum">
              <a:rPr kumimoji="1" lang="en-US" altLang="zh-TW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/>
          </a:p>
        </p:txBody>
      </p:sp>
    </p:spTree>
    <p:extLst>
      <p:ext uri="{BB962C8B-B14F-4D97-AF65-F5344CB8AC3E}">
        <p14:creationId xmlns:p14="http://schemas.microsoft.com/office/powerpoint/2010/main" val="40959176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5D41DF-8AA0-4661-B4CE-A1DDEAA6F788}" type="slidenum">
              <a:rPr kumimoji="1" lang="en-US" altLang="zh-TW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/>
          </a:p>
        </p:txBody>
      </p:sp>
    </p:spTree>
    <p:extLst>
      <p:ext uri="{BB962C8B-B14F-4D97-AF65-F5344CB8AC3E}">
        <p14:creationId xmlns:p14="http://schemas.microsoft.com/office/powerpoint/2010/main" val="29031525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1124-E312-4EA2-A529-FE6884AA38C7}" type="datetimeFigureOut">
              <a:rPr lang="zh-TW" altLang="en-US" smtClean="0"/>
              <a:t>2025/6/2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B574A-3A6B-456B-85D1-A11132B58FB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22851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55037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1124-E312-4EA2-A529-FE6884AA38C7}" type="datetimeFigureOut">
              <a:rPr lang="zh-TW" altLang="en-US" smtClean="0"/>
              <a:t>2025/6/2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B574A-3A6B-456B-85D1-A11132B58FB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81147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1124-E312-4EA2-A529-FE6884AA38C7}" type="datetimeFigureOut">
              <a:rPr lang="zh-TW" altLang="en-US" smtClean="0"/>
              <a:t>2025/6/2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B574A-3A6B-456B-85D1-A11132B58FB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93764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6" indent="0">
              <a:buNone/>
              <a:defRPr sz="2000" b="1"/>
            </a:lvl2pPr>
            <a:lvl3pPr marL="914172" indent="0">
              <a:buNone/>
              <a:defRPr sz="1800" b="1"/>
            </a:lvl3pPr>
            <a:lvl4pPr marL="1371257" indent="0">
              <a:buNone/>
              <a:defRPr sz="1600" b="1"/>
            </a:lvl4pPr>
            <a:lvl5pPr marL="1828343" indent="0">
              <a:buNone/>
              <a:defRPr sz="1600" b="1"/>
            </a:lvl5pPr>
            <a:lvl6pPr marL="2285429" indent="0">
              <a:buNone/>
              <a:defRPr sz="1600" b="1"/>
            </a:lvl6pPr>
            <a:lvl7pPr marL="2742514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6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6" indent="0">
              <a:buNone/>
              <a:defRPr sz="2000" b="1"/>
            </a:lvl2pPr>
            <a:lvl3pPr marL="914172" indent="0">
              <a:buNone/>
              <a:defRPr sz="1800" b="1"/>
            </a:lvl3pPr>
            <a:lvl4pPr marL="1371257" indent="0">
              <a:buNone/>
              <a:defRPr sz="1600" b="1"/>
            </a:lvl4pPr>
            <a:lvl5pPr marL="1828343" indent="0">
              <a:buNone/>
              <a:defRPr sz="1600" b="1"/>
            </a:lvl5pPr>
            <a:lvl6pPr marL="2285429" indent="0">
              <a:buNone/>
              <a:defRPr sz="1600" b="1"/>
            </a:lvl6pPr>
            <a:lvl7pPr marL="2742514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6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fr-CA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FFB12-0958-4E93-BD63-366B982767C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265314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ster">
  <p:cSld name="Mast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25354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">
            <a:extLst>
              <a:ext uri="{FF2B5EF4-FFF2-40B4-BE49-F238E27FC236}">
                <a16:creationId xmlns:a16="http://schemas.microsoft.com/office/drawing/2014/main" id="{C125C7D4-E395-4F03-8C01-5860B7A3C3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2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18031" y="4913466"/>
            <a:ext cx="2767519" cy="194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4937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747940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D9DD6903-31DD-5348-931E-827644FF87F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42913" y="-152400"/>
            <a:ext cx="12477825" cy="71627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9208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563034B7-A3BD-C84F-A4F4-6D348B0CC0A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42913" y="-152400"/>
            <a:ext cx="12477825" cy="61264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9645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70350DDF-7A48-C048-B201-28673C3A2C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42913" y="2891790"/>
            <a:ext cx="12477825" cy="41186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6089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70350DDF-7A48-C048-B201-28673C3A2C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78598" y="1"/>
            <a:ext cx="3613402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8104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77E32C3C-C000-B845-898A-C52C8EC7599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539797" y="2210062"/>
            <a:ext cx="1591817" cy="159139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0F3E95E-3D63-3F40-8808-C2D70C1A190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52831" y="2210062"/>
            <a:ext cx="1591817" cy="159139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endParaRPr lang="en-US" dirty="0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A166E673-353F-384C-B3D5-2A7A7D096EF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570930" y="2210062"/>
            <a:ext cx="1591817" cy="159139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endParaRPr lang="en-US" dirty="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402D895D-3A3C-2640-8618-27E6D551BE0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089029" y="2210062"/>
            <a:ext cx="1591817" cy="159139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30169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B39DFA6E-7010-754A-9BFA-6D8CD41418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42913" y="-152400"/>
            <a:ext cx="12477825" cy="71627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endParaRPr lang="en-US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087947F3-B3ED-0741-ABB5-7C52F1D27EE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9172" y="0"/>
            <a:ext cx="6092828" cy="6092824"/>
          </a:xfrm>
          <a:custGeom>
            <a:avLst/>
            <a:gdLst>
              <a:gd name="connsiteX0" fmla="*/ 0 w 12182482"/>
              <a:gd name="connsiteY0" fmla="*/ 0 h 12185648"/>
              <a:gd name="connsiteX1" fmla="*/ 12182482 w 12182482"/>
              <a:gd name="connsiteY1" fmla="*/ 0 h 12185648"/>
              <a:gd name="connsiteX2" fmla="*/ 12182482 w 12182482"/>
              <a:gd name="connsiteY2" fmla="*/ 12185648 h 12185648"/>
              <a:gd name="connsiteX3" fmla="*/ 0 w 12182482"/>
              <a:gd name="connsiteY3" fmla="*/ 12185648 h 12185648"/>
              <a:gd name="connsiteX4" fmla="*/ 0 w 12182482"/>
              <a:gd name="connsiteY4" fmla="*/ 0 h 12185648"/>
              <a:gd name="connsiteX0" fmla="*/ 0 w 12182482"/>
              <a:gd name="connsiteY0" fmla="*/ 0 h 12185648"/>
              <a:gd name="connsiteX1" fmla="*/ 12182482 w 12182482"/>
              <a:gd name="connsiteY1" fmla="*/ 0 h 12185648"/>
              <a:gd name="connsiteX2" fmla="*/ 12182482 w 12182482"/>
              <a:gd name="connsiteY2" fmla="*/ 12185648 h 12185648"/>
              <a:gd name="connsiteX3" fmla="*/ 0 w 12182482"/>
              <a:gd name="connsiteY3" fmla="*/ 0 h 12185648"/>
              <a:gd name="connsiteX0" fmla="*/ 0 w 12182482"/>
              <a:gd name="connsiteY0" fmla="*/ 0 h 12185648"/>
              <a:gd name="connsiteX1" fmla="*/ 12182482 w 12182482"/>
              <a:gd name="connsiteY1" fmla="*/ 0 h 12185648"/>
              <a:gd name="connsiteX2" fmla="*/ 12182482 w 12182482"/>
              <a:gd name="connsiteY2" fmla="*/ 12185648 h 12185648"/>
              <a:gd name="connsiteX3" fmla="*/ 0 w 12182482"/>
              <a:gd name="connsiteY3" fmla="*/ 0 h 12185648"/>
              <a:gd name="connsiteX0" fmla="*/ 0 w 12182482"/>
              <a:gd name="connsiteY0" fmla="*/ 0 h 12185648"/>
              <a:gd name="connsiteX1" fmla="*/ 12182482 w 12182482"/>
              <a:gd name="connsiteY1" fmla="*/ 0 h 12185648"/>
              <a:gd name="connsiteX2" fmla="*/ 12182482 w 12182482"/>
              <a:gd name="connsiteY2" fmla="*/ 12185648 h 12185648"/>
              <a:gd name="connsiteX3" fmla="*/ 0 w 12182482"/>
              <a:gd name="connsiteY3" fmla="*/ 0 h 12185648"/>
              <a:gd name="connsiteX0" fmla="*/ 0 w 12182482"/>
              <a:gd name="connsiteY0" fmla="*/ 0 h 12185648"/>
              <a:gd name="connsiteX1" fmla="*/ 12182482 w 12182482"/>
              <a:gd name="connsiteY1" fmla="*/ 0 h 12185648"/>
              <a:gd name="connsiteX2" fmla="*/ 12182482 w 12182482"/>
              <a:gd name="connsiteY2" fmla="*/ 12185648 h 12185648"/>
              <a:gd name="connsiteX3" fmla="*/ 0 w 12182482"/>
              <a:gd name="connsiteY3" fmla="*/ 0 h 12185648"/>
              <a:gd name="connsiteX0" fmla="*/ 0 w 12182482"/>
              <a:gd name="connsiteY0" fmla="*/ 0 h 12185648"/>
              <a:gd name="connsiteX1" fmla="*/ 12182482 w 12182482"/>
              <a:gd name="connsiteY1" fmla="*/ 0 h 12185648"/>
              <a:gd name="connsiteX2" fmla="*/ 12182482 w 12182482"/>
              <a:gd name="connsiteY2" fmla="*/ 12185648 h 12185648"/>
              <a:gd name="connsiteX3" fmla="*/ 0 w 12182482"/>
              <a:gd name="connsiteY3" fmla="*/ 0 h 12185648"/>
              <a:gd name="connsiteX0" fmla="*/ 0 w 12182482"/>
              <a:gd name="connsiteY0" fmla="*/ 0 h 12185648"/>
              <a:gd name="connsiteX1" fmla="*/ 12182482 w 12182482"/>
              <a:gd name="connsiteY1" fmla="*/ 0 h 12185648"/>
              <a:gd name="connsiteX2" fmla="*/ 12182482 w 12182482"/>
              <a:gd name="connsiteY2" fmla="*/ 12185648 h 12185648"/>
              <a:gd name="connsiteX3" fmla="*/ 0 w 12182482"/>
              <a:gd name="connsiteY3" fmla="*/ 0 h 12185648"/>
              <a:gd name="connsiteX0" fmla="*/ 0 w 12182482"/>
              <a:gd name="connsiteY0" fmla="*/ 0 h 12185648"/>
              <a:gd name="connsiteX1" fmla="*/ 12182482 w 12182482"/>
              <a:gd name="connsiteY1" fmla="*/ 0 h 12185648"/>
              <a:gd name="connsiteX2" fmla="*/ 12182482 w 12182482"/>
              <a:gd name="connsiteY2" fmla="*/ 12185648 h 12185648"/>
              <a:gd name="connsiteX3" fmla="*/ 0 w 12182482"/>
              <a:gd name="connsiteY3" fmla="*/ 0 h 12185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2482" h="12185648">
                <a:moveTo>
                  <a:pt x="0" y="0"/>
                </a:moveTo>
                <a:lnTo>
                  <a:pt x="12182482" y="0"/>
                </a:lnTo>
                <a:lnTo>
                  <a:pt x="12182482" y="12185648"/>
                </a:lnTo>
                <a:cubicBezTo>
                  <a:pt x="8096255" y="11959165"/>
                  <a:pt x="555627" y="10310283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9877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B39DFA6E-7010-754A-9BFA-6D8CD41418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42913" y="-152400"/>
            <a:ext cx="12477825" cy="473591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7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fr-CA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71664-A08C-4EC8-BD4E-0FCD0D0C553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891620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B39DFA6E-7010-754A-9BFA-6D8CD41418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67155" y="2558521"/>
            <a:ext cx="2274513" cy="7641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endParaRPr lang="en-US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A323DD19-BB7A-F044-9515-B3E17AA5AE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67155" y="3680309"/>
            <a:ext cx="2274513" cy="7641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endParaRPr lang="en-US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4615F24A-269E-6842-978A-0367083ACD6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267155" y="4802097"/>
            <a:ext cx="2274513" cy="7641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endParaRPr lang="en-US"/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A0A0F924-302C-1D46-9788-8892FDE642C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958744" y="2558521"/>
            <a:ext cx="2274513" cy="7641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endParaRPr lang="en-US"/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3816E90C-55C9-E94D-8C40-4DCCFAC6D6A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958744" y="3680309"/>
            <a:ext cx="2274513" cy="7641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endParaRPr lang="en-US"/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A7D603A9-1AEA-924C-883F-D2849372F30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958744" y="4802097"/>
            <a:ext cx="2274513" cy="7641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endParaRPr lang="en-US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755AD869-6048-4942-834A-91DE87AC3D3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650332" y="2558521"/>
            <a:ext cx="2274513" cy="7641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endParaRPr lang="en-US"/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14610B42-47CA-D34D-8F26-8CDBF4B757C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650332" y="3680309"/>
            <a:ext cx="2274513" cy="7641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endParaRPr lang="en-US"/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EEFCCC6B-796E-DF45-9133-E5C6D46D55E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650332" y="4802097"/>
            <a:ext cx="2274513" cy="7641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4105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BD810DC2-B296-3747-AAFD-346CD1D57E1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7484" y="1993887"/>
            <a:ext cx="5308018" cy="40894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57974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BD810DC2-B296-3747-AAFD-346CD1D57E1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77469" y="1845384"/>
            <a:ext cx="4986991" cy="29171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endParaRPr lang="en-US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A90863E9-00A1-8C44-929E-63566C0CC35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64460" y="1845384"/>
            <a:ext cx="4986991" cy="29171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17081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A90863E9-00A1-8C44-929E-63566C0CC35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56496" y="1993887"/>
            <a:ext cx="5308018" cy="40894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0151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1D3EF682-377F-634E-AE29-800AF8A01B9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"/>
            <a:ext cx="12189562" cy="3898080"/>
          </a:xfrm>
          <a:custGeom>
            <a:avLst/>
            <a:gdLst>
              <a:gd name="connsiteX0" fmla="*/ 0 w 24372775"/>
              <a:gd name="connsiteY0" fmla="*/ 0 h 7781596"/>
              <a:gd name="connsiteX1" fmla="*/ 24372775 w 24372775"/>
              <a:gd name="connsiteY1" fmla="*/ 0 h 7781596"/>
              <a:gd name="connsiteX2" fmla="*/ 24372775 w 24372775"/>
              <a:gd name="connsiteY2" fmla="*/ 7781596 h 7781596"/>
              <a:gd name="connsiteX3" fmla="*/ 0 w 24372775"/>
              <a:gd name="connsiteY3" fmla="*/ 7781596 h 7781596"/>
              <a:gd name="connsiteX4" fmla="*/ 0 w 24372775"/>
              <a:gd name="connsiteY4" fmla="*/ 0 h 7781596"/>
              <a:gd name="connsiteX0" fmla="*/ 0 w 24525176"/>
              <a:gd name="connsiteY0" fmla="*/ 0 h 7781596"/>
              <a:gd name="connsiteX1" fmla="*/ 24372775 w 24525176"/>
              <a:gd name="connsiteY1" fmla="*/ 0 h 7781596"/>
              <a:gd name="connsiteX2" fmla="*/ 24525176 w 24525176"/>
              <a:gd name="connsiteY2" fmla="*/ 2574596 h 7781596"/>
              <a:gd name="connsiteX3" fmla="*/ 0 w 24525176"/>
              <a:gd name="connsiteY3" fmla="*/ 7781596 h 7781596"/>
              <a:gd name="connsiteX4" fmla="*/ 0 w 24525176"/>
              <a:gd name="connsiteY4" fmla="*/ 0 h 7781596"/>
              <a:gd name="connsiteX0" fmla="*/ 0 w 24372776"/>
              <a:gd name="connsiteY0" fmla="*/ 0 h 7781596"/>
              <a:gd name="connsiteX1" fmla="*/ 24372775 w 24372776"/>
              <a:gd name="connsiteY1" fmla="*/ 0 h 7781596"/>
              <a:gd name="connsiteX2" fmla="*/ 24372776 w 24372776"/>
              <a:gd name="connsiteY2" fmla="*/ 4479596 h 7781596"/>
              <a:gd name="connsiteX3" fmla="*/ 0 w 24372776"/>
              <a:gd name="connsiteY3" fmla="*/ 7781596 h 7781596"/>
              <a:gd name="connsiteX4" fmla="*/ 0 w 24372776"/>
              <a:gd name="connsiteY4" fmla="*/ 0 h 7781596"/>
              <a:gd name="connsiteX0" fmla="*/ 0 w 24372776"/>
              <a:gd name="connsiteY0" fmla="*/ 0 h 7781596"/>
              <a:gd name="connsiteX1" fmla="*/ 24372775 w 24372776"/>
              <a:gd name="connsiteY1" fmla="*/ 0 h 7781596"/>
              <a:gd name="connsiteX2" fmla="*/ 24372776 w 24372776"/>
              <a:gd name="connsiteY2" fmla="*/ 4479596 h 7781596"/>
              <a:gd name="connsiteX3" fmla="*/ 11887199 w 24372776"/>
              <a:gd name="connsiteY3" fmla="*/ 6172199 h 7781596"/>
              <a:gd name="connsiteX4" fmla="*/ 0 w 24372776"/>
              <a:gd name="connsiteY4" fmla="*/ 7781596 h 7781596"/>
              <a:gd name="connsiteX5" fmla="*/ 0 w 24372776"/>
              <a:gd name="connsiteY5" fmla="*/ 0 h 7781596"/>
              <a:gd name="connsiteX0" fmla="*/ 0 w 24372776"/>
              <a:gd name="connsiteY0" fmla="*/ 0 h 7781596"/>
              <a:gd name="connsiteX1" fmla="*/ 24372775 w 24372776"/>
              <a:gd name="connsiteY1" fmla="*/ 0 h 7781596"/>
              <a:gd name="connsiteX2" fmla="*/ 24372776 w 24372776"/>
              <a:gd name="connsiteY2" fmla="*/ 4479596 h 7781596"/>
              <a:gd name="connsiteX3" fmla="*/ 12268199 w 24372776"/>
              <a:gd name="connsiteY3" fmla="*/ 6603999 h 7781596"/>
              <a:gd name="connsiteX4" fmla="*/ 0 w 24372776"/>
              <a:gd name="connsiteY4" fmla="*/ 7781596 h 7781596"/>
              <a:gd name="connsiteX5" fmla="*/ 0 w 24372776"/>
              <a:gd name="connsiteY5" fmla="*/ 0 h 7781596"/>
              <a:gd name="connsiteX0" fmla="*/ 0 w 24372776"/>
              <a:gd name="connsiteY0" fmla="*/ 0 h 7781596"/>
              <a:gd name="connsiteX1" fmla="*/ 24372775 w 24372776"/>
              <a:gd name="connsiteY1" fmla="*/ 0 h 7781596"/>
              <a:gd name="connsiteX2" fmla="*/ 24372776 w 24372776"/>
              <a:gd name="connsiteY2" fmla="*/ 4479596 h 7781596"/>
              <a:gd name="connsiteX3" fmla="*/ 12268199 w 24372776"/>
              <a:gd name="connsiteY3" fmla="*/ 6603999 h 7781596"/>
              <a:gd name="connsiteX4" fmla="*/ 0 w 24372776"/>
              <a:gd name="connsiteY4" fmla="*/ 7781596 h 7781596"/>
              <a:gd name="connsiteX5" fmla="*/ 0 w 24372776"/>
              <a:gd name="connsiteY5" fmla="*/ 0 h 7781596"/>
              <a:gd name="connsiteX0" fmla="*/ 0 w 24372776"/>
              <a:gd name="connsiteY0" fmla="*/ 0 h 7781596"/>
              <a:gd name="connsiteX1" fmla="*/ 24372775 w 24372776"/>
              <a:gd name="connsiteY1" fmla="*/ 0 h 7781596"/>
              <a:gd name="connsiteX2" fmla="*/ 24372776 w 24372776"/>
              <a:gd name="connsiteY2" fmla="*/ 4479596 h 7781596"/>
              <a:gd name="connsiteX3" fmla="*/ 12268199 w 24372776"/>
              <a:gd name="connsiteY3" fmla="*/ 6603999 h 7781596"/>
              <a:gd name="connsiteX4" fmla="*/ 0 w 24372776"/>
              <a:gd name="connsiteY4" fmla="*/ 7781596 h 7781596"/>
              <a:gd name="connsiteX5" fmla="*/ 0 w 24372776"/>
              <a:gd name="connsiteY5" fmla="*/ 0 h 7781596"/>
              <a:gd name="connsiteX0" fmla="*/ 0 w 24372776"/>
              <a:gd name="connsiteY0" fmla="*/ 0 h 7838597"/>
              <a:gd name="connsiteX1" fmla="*/ 24372775 w 24372776"/>
              <a:gd name="connsiteY1" fmla="*/ 0 h 7838597"/>
              <a:gd name="connsiteX2" fmla="*/ 24372776 w 24372776"/>
              <a:gd name="connsiteY2" fmla="*/ 4479596 h 7838597"/>
              <a:gd name="connsiteX3" fmla="*/ 12268199 w 24372776"/>
              <a:gd name="connsiteY3" fmla="*/ 6603999 h 7838597"/>
              <a:gd name="connsiteX4" fmla="*/ 0 w 24372776"/>
              <a:gd name="connsiteY4" fmla="*/ 7781596 h 7838597"/>
              <a:gd name="connsiteX5" fmla="*/ 0 w 24372776"/>
              <a:gd name="connsiteY5" fmla="*/ 0 h 7838597"/>
              <a:gd name="connsiteX0" fmla="*/ 0 w 24372776"/>
              <a:gd name="connsiteY0" fmla="*/ 0 h 7850759"/>
              <a:gd name="connsiteX1" fmla="*/ 24372775 w 24372776"/>
              <a:gd name="connsiteY1" fmla="*/ 0 h 7850759"/>
              <a:gd name="connsiteX2" fmla="*/ 24372776 w 24372776"/>
              <a:gd name="connsiteY2" fmla="*/ 4479596 h 7850759"/>
              <a:gd name="connsiteX3" fmla="*/ 12268199 w 24372776"/>
              <a:gd name="connsiteY3" fmla="*/ 6603999 h 7850759"/>
              <a:gd name="connsiteX4" fmla="*/ 0 w 24372776"/>
              <a:gd name="connsiteY4" fmla="*/ 7781596 h 7850759"/>
              <a:gd name="connsiteX5" fmla="*/ 0 w 24372776"/>
              <a:gd name="connsiteY5" fmla="*/ 0 h 7850759"/>
              <a:gd name="connsiteX0" fmla="*/ 0 w 24372776"/>
              <a:gd name="connsiteY0" fmla="*/ 0 h 6858706"/>
              <a:gd name="connsiteX1" fmla="*/ 24372775 w 24372776"/>
              <a:gd name="connsiteY1" fmla="*/ 0 h 6858706"/>
              <a:gd name="connsiteX2" fmla="*/ 24372776 w 24372776"/>
              <a:gd name="connsiteY2" fmla="*/ 4479596 h 6858706"/>
              <a:gd name="connsiteX3" fmla="*/ 12268199 w 24372776"/>
              <a:gd name="connsiteY3" fmla="*/ 6603999 h 6858706"/>
              <a:gd name="connsiteX4" fmla="*/ 0 w 24372776"/>
              <a:gd name="connsiteY4" fmla="*/ 6181396 h 6858706"/>
              <a:gd name="connsiteX5" fmla="*/ 0 w 24372776"/>
              <a:gd name="connsiteY5" fmla="*/ 0 h 6858706"/>
              <a:gd name="connsiteX0" fmla="*/ 0 w 24372776"/>
              <a:gd name="connsiteY0" fmla="*/ 0 h 7415761"/>
              <a:gd name="connsiteX1" fmla="*/ 24372775 w 24372776"/>
              <a:gd name="connsiteY1" fmla="*/ 0 h 7415761"/>
              <a:gd name="connsiteX2" fmla="*/ 24372776 w 24372776"/>
              <a:gd name="connsiteY2" fmla="*/ 4479596 h 7415761"/>
              <a:gd name="connsiteX3" fmla="*/ 12268199 w 24372776"/>
              <a:gd name="connsiteY3" fmla="*/ 6603999 h 7415761"/>
              <a:gd name="connsiteX4" fmla="*/ 0 w 24372776"/>
              <a:gd name="connsiteY4" fmla="*/ 7298996 h 7415761"/>
              <a:gd name="connsiteX5" fmla="*/ 0 w 24372776"/>
              <a:gd name="connsiteY5" fmla="*/ 0 h 7415761"/>
              <a:gd name="connsiteX0" fmla="*/ 0 w 24372776"/>
              <a:gd name="connsiteY0" fmla="*/ 0 h 7814883"/>
              <a:gd name="connsiteX1" fmla="*/ 24372775 w 24372776"/>
              <a:gd name="connsiteY1" fmla="*/ 0 h 7814883"/>
              <a:gd name="connsiteX2" fmla="*/ 24372776 w 24372776"/>
              <a:gd name="connsiteY2" fmla="*/ 4479596 h 7814883"/>
              <a:gd name="connsiteX3" fmla="*/ 12268199 w 24372776"/>
              <a:gd name="connsiteY3" fmla="*/ 6603999 h 7814883"/>
              <a:gd name="connsiteX4" fmla="*/ 0 w 24372776"/>
              <a:gd name="connsiteY4" fmla="*/ 7298996 h 7814883"/>
              <a:gd name="connsiteX5" fmla="*/ 0 w 24372776"/>
              <a:gd name="connsiteY5" fmla="*/ 0 h 7814883"/>
              <a:gd name="connsiteX0" fmla="*/ 0 w 24372776"/>
              <a:gd name="connsiteY0" fmla="*/ 0 h 7834883"/>
              <a:gd name="connsiteX1" fmla="*/ 24372775 w 24372776"/>
              <a:gd name="connsiteY1" fmla="*/ 0 h 7834883"/>
              <a:gd name="connsiteX2" fmla="*/ 24372776 w 24372776"/>
              <a:gd name="connsiteY2" fmla="*/ 4479596 h 7834883"/>
              <a:gd name="connsiteX3" fmla="*/ 12268199 w 24372776"/>
              <a:gd name="connsiteY3" fmla="*/ 6603999 h 7834883"/>
              <a:gd name="connsiteX4" fmla="*/ 0 w 24372776"/>
              <a:gd name="connsiteY4" fmla="*/ 7298996 h 7834883"/>
              <a:gd name="connsiteX5" fmla="*/ 0 w 24372776"/>
              <a:gd name="connsiteY5" fmla="*/ 0 h 7834883"/>
              <a:gd name="connsiteX0" fmla="*/ 0 w 24372776"/>
              <a:gd name="connsiteY0" fmla="*/ 0 h 7834883"/>
              <a:gd name="connsiteX1" fmla="*/ 24372775 w 24372776"/>
              <a:gd name="connsiteY1" fmla="*/ 0 h 7834883"/>
              <a:gd name="connsiteX2" fmla="*/ 24372776 w 24372776"/>
              <a:gd name="connsiteY2" fmla="*/ 4479596 h 7834883"/>
              <a:gd name="connsiteX3" fmla="*/ 12268199 w 24372776"/>
              <a:gd name="connsiteY3" fmla="*/ 6603999 h 7834883"/>
              <a:gd name="connsiteX4" fmla="*/ 0 w 24372776"/>
              <a:gd name="connsiteY4" fmla="*/ 7298996 h 7834883"/>
              <a:gd name="connsiteX5" fmla="*/ 0 w 24372776"/>
              <a:gd name="connsiteY5" fmla="*/ 0 h 7834883"/>
              <a:gd name="connsiteX0" fmla="*/ 0 w 24372776"/>
              <a:gd name="connsiteY0" fmla="*/ 0 h 7796160"/>
              <a:gd name="connsiteX1" fmla="*/ 24372775 w 24372776"/>
              <a:gd name="connsiteY1" fmla="*/ 0 h 7796160"/>
              <a:gd name="connsiteX2" fmla="*/ 24372776 w 24372776"/>
              <a:gd name="connsiteY2" fmla="*/ 4479596 h 7796160"/>
              <a:gd name="connsiteX3" fmla="*/ 12903199 w 24372776"/>
              <a:gd name="connsiteY3" fmla="*/ 6426199 h 7796160"/>
              <a:gd name="connsiteX4" fmla="*/ 0 w 24372776"/>
              <a:gd name="connsiteY4" fmla="*/ 7298996 h 7796160"/>
              <a:gd name="connsiteX5" fmla="*/ 0 w 24372776"/>
              <a:gd name="connsiteY5" fmla="*/ 0 h 7796160"/>
              <a:gd name="connsiteX0" fmla="*/ 0 w 24372776"/>
              <a:gd name="connsiteY0" fmla="*/ 0 h 7796160"/>
              <a:gd name="connsiteX1" fmla="*/ 24372775 w 24372776"/>
              <a:gd name="connsiteY1" fmla="*/ 0 h 7796160"/>
              <a:gd name="connsiteX2" fmla="*/ 24372776 w 24372776"/>
              <a:gd name="connsiteY2" fmla="*/ 4479596 h 7796160"/>
              <a:gd name="connsiteX3" fmla="*/ 12903199 w 24372776"/>
              <a:gd name="connsiteY3" fmla="*/ 6426199 h 7796160"/>
              <a:gd name="connsiteX4" fmla="*/ 0 w 24372776"/>
              <a:gd name="connsiteY4" fmla="*/ 7298996 h 7796160"/>
              <a:gd name="connsiteX5" fmla="*/ 0 w 24372776"/>
              <a:gd name="connsiteY5" fmla="*/ 0 h 7796160"/>
              <a:gd name="connsiteX0" fmla="*/ 0 w 24372776"/>
              <a:gd name="connsiteY0" fmla="*/ 0 h 7796160"/>
              <a:gd name="connsiteX1" fmla="*/ 24372775 w 24372776"/>
              <a:gd name="connsiteY1" fmla="*/ 0 h 7796160"/>
              <a:gd name="connsiteX2" fmla="*/ 24372776 w 24372776"/>
              <a:gd name="connsiteY2" fmla="*/ 4479596 h 7796160"/>
              <a:gd name="connsiteX3" fmla="*/ 12903199 w 24372776"/>
              <a:gd name="connsiteY3" fmla="*/ 6426199 h 7796160"/>
              <a:gd name="connsiteX4" fmla="*/ 0 w 24372776"/>
              <a:gd name="connsiteY4" fmla="*/ 7298996 h 7796160"/>
              <a:gd name="connsiteX5" fmla="*/ 0 w 24372776"/>
              <a:gd name="connsiteY5" fmla="*/ 0 h 7796160"/>
              <a:gd name="connsiteX0" fmla="*/ 0 w 24372776"/>
              <a:gd name="connsiteY0" fmla="*/ 0 h 7796160"/>
              <a:gd name="connsiteX1" fmla="*/ 24372775 w 24372776"/>
              <a:gd name="connsiteY1" fmla="*/ 0 h 7796160"/>
              <a:gd name="connsiteX2" fmla="*/ 24372776 w 24372776"/>
              <a:gd name="connsiteY2" fmla="*/ 4225596 h 7796160"/>
              <a:gd name="connsiteX3" fmla="*/ 12903199 w 24372776"/>
              <a:gd name="connsiteY3" fmla="*/ 6426199 h 7796160"/>
              <a:gd name="connsiteX4" fmla="*/ 0 w 24372776"/>
              <a:gd name="connsiteY4" fmla="*/ 7298996 h 7796160"/>
              <a:gd name="connsiteX5" fmla="*/ 0 w 24372776"/>
              <a:gd name="connsiteY5" fmla="*/ 0 h 7796160"/>
              <a:gd name="connsiteX0" fmla="*/ 0 w 24372775"/>
              <a:gd name="connsiteY0" fmla="*/ 0 h 7796160"/>
              <a:gd name="connsiteX1" fmla="*/ 24372775 w 24372775"/>
              <a:gd name="connsiteY1" fmla="*/ 0 h 7796160"/>
              <a:gd name="connsiteX2" fmla="*/ 24347376 w 24372775"/>
              <a:gd name="connsiteY2" fmla="*/ 4428796 h 7796160"/>
              <a:gd name="connsiteX3" fmla="*/ 12903199 w 24372775"/>
              <a:gd name="connsiteY3" fmla="*/ 6426199 h 7796160"/>
              <a:gd name="connsiteX4" fmla="*/ 0 w 24372775"/>
              <a:gd name="connsiteY4" fmla="*/ 7298996 h 7796160"/>
              <a:gd name="connsiteX5" fmla="*/ 0 w 24372775"/>
              <a:gd name="connsiteY5" fmla="*/ 0 h 7796160"/>
              <a:gd name="connsiteX0" fmla="*/ 0 w 24372775"/>
              <a:gd name="connsiteY0" fmla="*/ 0 h 7796160"/>
              <a:gd name="connsiteX1" fmla="*/ 24372775 w 24372775"/>
              <a:gd name="connsiteY1" fmla="*/ 0 h 7796160"/>
              <a:gd name="connsiteX2" fmla="*/ 24347376 w 24372775"/>
              <a:gd name="connsiteY2" fmla="*/ 4428796 h 7796160"/>
              <a:gd name="connsiteX3" fmla="*/ 12903199 w 24372775"/>
              <a:gd name="connsiteY3" fmla="*/ 6426199 h 7796160"/>
              <a:gd name="connsiteX4" fmla="*/ 0 w 24372775"/>
              <a:gd name="connsiteY4" fmla="*/ 7298996 h 7796160"/>
              <a:gd name="connsiteX5" fmla="*/ 0 w 24372775"/>
              <a:gd name="connsiteY5" fmla="*/ 0 h 7796160"/>
              <a:gd name="connsiteX0" fmla="*/ 0 w 24372775"/>
              <a:gd name="connsiteY0" fmla="*/ 0 h 7796160"/>
              <a:gd name="connsiteX1" fmla="*/ 24372775 w 24372775"/>
              <a:gd name="connsiteY1" fmla="*/ 0 h 7796160"/>
              <a:gd name="connsiteX2" fmla="*/ 24347376 w 24372775"/>
              <a:gd name="connsiteY2" fmla="*/ 4428796 h 7796160"/>
              <a:gd name="connsiteX3" fmla="*/ 12903199 w 24372775"/>
              <a:gd name="connsiteY3" fmla="*/ 6426199 h 7796160"/>
              <a:gd name="connsiteX4" fmla="*/ 0 w 24372775"/>
              <a:gd name="connsiteY4" fmla="*/ 7298996 h 7796160"/>
              <a:gd name="connsiteX5" fmla="*/ 0 w 24372775"/>
              <a:gd name="connsiteY5" fmla="*/ 0 h 779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372775" h="7796160">
                <a:moveTo>
                  <a:pt x="0" y="0"/>
                </a:moveTo>
                <a:lnTo>
                  <a:pt x="24372775" y="0"/>
                </a:lnTo>
                <a:cubicBezTo>
                  <a:pt x="24372775" y="1493199"/>
                  <a:pt x="24347376" y="2935597"/>
                  <a:pt x="24347376" y="4428796"/>
                </a:cubicBezTo>
                <a:cubicBezTo>
                  <a:pt x="18458316" y="4654330"/>
                  <a:pt x="18665258" y="5032265"/>
                  <a:pt x="12903199" y="6426199"/>
                </a:cubicBezTo>
                <a:cubicBezTo>
                  <a:pt x="9778999" y="7174331"/>
                  <a:pt x="6858000" y="8532064"/>
                  <a:pt x="0" y="729899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endParaRPr lang="en-US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A90863E9-00A1-8C44-929E-63566C0CC35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41552" y="1985387"/>
            <a:ext cx="3216905" cy="567590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136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1D3EF682-377F-634E-AE29-800AF8A01B9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 flipH="1">
            <a:off x="0" y="1"/>
            <a:ext cx="12189562" cy="3898080"/>
          </a:xfrm>
          <a:custGeom>
            <a:avLst/>
            <a:gdLst>
              <a:gd name="connsiteX0" fmla="*/ 0 w 24372775"/>
              <a:gd name="connsiteY0" fmla="*/ 0 h 7781596"/>
              <a:gd name="connsiteX1" fmla="*/ 24372775 w 24372775"/>
              <a:gd name="connsiteY1" fmla="*/ 0 h 7781596"/>
              <a:gd name="connsiteX2" fmla="*/ 24372775 w 24372775"/>
              <a:gd name="connsiteY2" fmla="*/ 7781596 h 7781596"/>
              <a:gd name="connsiteX3" fmla="*/ 0 w 24372775"/>
              <a:gd name="connsiteY3" fmla="*/ 7781596 h 7781596"/>
              <a:gd name="connsiteX4" fmla="*/ 0 w 24372775"/>
              <a:gd name="connsiteY4" fmla="*/ 0 h 7781596"/>
              <a:gd name="connsiteX0" fmla="*/ 0 w 24525176"/>
              <a:gd name="connsiteY0" fmla="*/ 0 h 7781596"/>
              <a:gd name="connsiteX1" fmla="*/ 24372775 w 24525176"/>
              <a:gd name="connsiteY1" fmla="*/ 0 h 7781596"/>
              <a:gd name="connsiteX2" fmla="*/ 24525176 w 24525176"/>
              <a:gd name="connsiteY2" fmla="*/ 2574596 h 7781596"/>
              <a:gd name="connsiteX3" fmla="*/ 0 w 24525176"/>
              <a:gd name="connsiteY3" fmla="*/ 7781596 h 7781596"/>
              <a:gd name="connsiteX4" fmla="*/ 0 w 24525176"/>
              <a:gd name="connsiteY4" fmla="*/ 0 h 7781596"/>
              <a:gd name="connsiteX0" fmla="*/ 0 w 24372776"/>
              <a:gd name="connsiteY0" fmla="*/ 0 h 7781596"/>
              <a:gd name="connsiteX1" fmla="*/ 24372775 w 24372776"/>
              <a:gd name="connsiteY1" fmla="*/ 0 h 7781596"/>
              <a:gd name="connsiteX2" fmla="*/ 24372776 w 24372776"/>
              <a:gd name="connsiteY2" fmla="*/ 4479596 h 7781596"/>
              <a:gd name="connsiteX3" fmla="*/ 0 w 24372776"/>
              <a:gd name="connsiteY3" fmla="*/ 7781596 h 7781596"/>
              <a:gd name="connsiteX4" fmla="*/ 0 w 24372776"/>
              <a:gd name="connsiteY4" fmla="*/ 0 h 7781596"/>
              <a:gd name="connsiteX0" fmla="*/ 0 w 24372776"/>
              <a:gd name="connsiteY0" fmla="*/ 0 h 7781596"/>
              <a:gd name="connsiteX1" fmla="*/ 24372775 w 24372776"/>
              <a:gd name="connsiteY1" fmla="*/ 0 h 7781596"/>
              <a:gd name="connsiteX2" fmla="*/ 24372776 w 24372776"/>
              <a:gd name="connsiteY2" fmla="*/ 4479596 h 7781596"/>
              <a:gd name="connsiteX3" fmla="*/ 11887199 w 24372776"/>
              <a:gd name="connsiteY3" fmla="*/ 6172199 h 7781596"/>
              <a:gd name="connsiteX4" fmla="*/ 0 w 24372776"/>
              <a:gd name="connsiteY4" fmla="*/ 7781596 h 7781596"/>
              <a:gd name="connsiteX5" fmla="*/ 0 w 24372776"/>
              <a:gd name="connsiteY5" fmla="*/ 0 h 7781596"/>
              <a:gd name="connsiteX0" fmla="*/ 0 w 24372776"/>
              <a:gd name="connsiteY0" fmla="*/ 0 h 7781596"/>
              <a:gd name="connsiteX1" fmla="*/ 24372775 w 24372776"/>
              <a:gd name="connsiteY1" fmla="*/ 0 h 7781596"/>
              <a:gd name="connsiteX2" fmla="*/ 24372776 w 24372776"/>
              <a:gd name="connsiteY2" fmla="*/ 4479596 h 7781596"/>
              <a:gd name="connsiteX3" fmla="*/ 12268199 w 24372776"/>
              <a:gd name="connsiteY3" fmla="*/ 6603999 h 7781596"/>
              <a:gd name="connsiteX4" fmla="*/ 0 w 24372776"/>
              <a:gd name="connsiteY4" fmla="*/ 7781596 h 7781596"/>
              <a:gd name="connsiteX5" fmla="*/ 0 w 24372776"/>
              <a:gd name="connsiteY5" fmla="*/ 0 h 7781596"/>
              <a:gd name="connsiteX0" fmla="*/ 0 w 24372776"/>
              <a:gd name="connsiteY0" fmla="*/ 0 h 7781596"/>
              <a:gd name="connsiteX1" fmla="*/ 24372775 w 24372776"/>
              <a:gd name="connsiteY1" fmla="*/ 0 h 7781596"/>
              <a:gd name="connsiteX2" fmla="*/ 24372776 w 24372776"/>
              <a:gd name="connsiteY2" fmla="*/ 4479596 h 7781596"/>
              <a:gd name="connsiteX3" fmla="*/ 12268199 w 24372776"/>
              <a:gd name="connsiteY3" fmla="*/ 6603999 h 7781596"/>
              <a:gd name="connsiteX4" fmla="*/ 0 w 24372776"/>
              <a:gd name="connsiteY4" fmla="*/ 7781596 h 7781596"/>
              <a:gd name="connsiteX5" fmla="*/ 0 w 24372776"/>
              <a:gd name="connsiteY5" fmla="*/ 0 h 7781596"/>
              <a:gd name="connsiteX0" fmla="*/ 0 w 24372776"/>
              <a:gd name="connsiteY0" fmla="*/ 0 h 7781596"/>
              <a:gd name="connsiteX1" fmla="*/ 24372775 w 24372776"/>
              <a:gd name="connsiteY1" fmla="*/ 0 h 7781596"/>
              <a:gd name="connsiteX2" fmla="*/ 24372776 w 24372776"/>
              <a:gd name="connsiteY2" fmla="*/ 4479596 h 7781596"/>
              <a:gd name="connsiteX3" fmla="*/ 12268199 w 24372776"/>
              <a:gd name="connsiteY3" fmla="*/ 6603999 h 7781596"/>
              <a:gd name="connsiteX4" fmla="*/ 0 w 24372776"/>
              <a:gd name="connsiteY4" fmla="*/ 7781596 h 7781596"/>
              <a:gd name="connsiteX5" fmla="*/ 0 w 24372776"/>
              <a:gd name="connsiteY5" fmla="*/ 0 h 7781596"/>
              <a:gd name="connsiteX0" fmla="*/ 0 w 24372776"/>
              <a:gd name="connsiteY0" fmla="*/ 0 h 7838597"/>
              <a:gd name="connsiteX1" fmla="*/ 24372775 w 24372776"/>
              <a:gd name="connsiteY1" fmla="*/ 0 h 7838597"/>
              <a:gd name="connsiteX2" fmla="*/ 24372776 w 24372776"/>
              <a:gd name="connsiteY2" fmla="*/ 4479596 h 7838597"/>
              <a:gd name="connsiteX3" fmla="*/ 12268199 w 24372776"/>
              <a:gd name="connsiteY3" fmla="*/ 6603999 h 7838597"/>
              <a:gd name="connsiteX4" fmla="*/ 0 w 24372776"/>
              <a:gd name="connsiteY4" fmla="*/ 7781596 h 7838597"/>
              <a:gd name="connsiteX5" fmla="*/ 0 w 24372776"/>
              <a:gd name="connsiteY5" fmla="*/ 0 h 7838597"/>
              <a:gd name="connsiteX0" fmla="*/ 0 w 24372776"/>
              <a:gd name="connsiteY0" fmla="*/ 0 h 7850759"/>
              <a:gd name="connsiteX1" fmla="*/ 24372775 w 24372776"/>
              <a:gd name="connsiteY1" fmla="*/ 0 h 7850759"/>
              <a:gd name="connsiteX2" fmla="*/ 24372776 w 24372776"/>
              <a:gd name="connsiteY2" fmla="*/ 4479596 h 7850759"/>
              <a:gd name="connsiteX3" fmla="*/ 12268199 w 24372776"/>
              <a:gd name="connsiteY3" fmla="*/ 6603999 h 7850759"/>
              <a:gd name="connsiteX4" fmla="*/ 0 w 24372776"/>
              <a:gd name="connsiteY4" fmla="*/ 7781596 h 7850759"/>
              <a:gd name="connsiteX5" fmla="*/ 0 w 24372776"/>
              <a:gd name="connsiteY5" fmla="*/ 0 h 7850759"/>
              <a:gd name="connsiteX0" fmla="*/ 0 w 24372776"/>
              <a:gd name="connsiteY0" fmla="*/ 0 h 6858706"/>
              <a:gd name="connsiteX1" fmla="*/ 24372775 w 24372776"/>
              <a:gd name="connsiteY1" fmla="*/ 0 h 6858706"/>
              <a:gd name="connsiteX2" fmla="*/ 24372776 w 24372776"/>
              <a:gd name="connsiteY2" fmla="*/ 4479596 h 6858706"/>
              <a:gd name="connsiteX3" fmla="*/ 12268199 w 24372776"/>
              <a:gd name="connsiteY3" fmla="*/ 6603999 h 6858706"/>
              <a:gd name="connsiteX4" fmla="*/ 0 w 24372776"/>
              <a:gd name="connsiteY4" fmla="*/ 6181396 h 6858706"/>
              <a:gd name="connsiteX5" fmla="*/ 0 w 24372776"/>
              <a:gd name="connsiteY5" fmla="*/ 0 h 6858706"/>
              <a:gd name="connsiteX0" fmla="*/ 0 w 24372776"/>
              <a:gd name="connsiteY0" fmla="*/ 0 h 7415761"/>
              <a:gd name="connsiteX1" fmla="*/ 24372775 w 24372776"/>
              <a:gd name="connsiteY1" fmla="*/ 0 h 7415761"/>
              <a:gd name="connsiteX2" fmla="*/ 24372776 w 24372776"/>
              <a:gd name="connsiteY2" fmla="*/ 4479596 h 7415761"/>
              <a:gd name="connsiteX3" fmla="*/ 12268199 w 24372776"/>
              <a:gd name="connsiteY3" fmla="*/ 6603999 h 7415761"/>
              <a:gd name="connsiteX4" fmla="*/ 0 w 24372776"/>
              <a:gd name="connsiteY4" fmla="*/ 7298996 h 7415761"/>
              <a:gd name="connsiteX5" fmla="*/ 0 w 24372776"/>
              <a:gd name="connsiteY5" fmla="*/ 0 h 7415761"/>
              <a:gd name="connsiteX0" fmla="*/ 0 w 24372776"/>
              <a:gd name="connsiteY0" fmla="*/ 0 h 7814883"/>
              <a:gd name="connsiteX1" fmla="*/ 24372775 w 24372776"/>
              <a:gd name="connsiteY1" fmla="*/ 0 h 7814883"/>
              <a:gd name="connsiteX2" fmla="*/ 24372776 w 24372776"/>
              <a:gd name="connsiteY2" fmla="*/ 4479596 h 7814883"/>
              <a:gd name="connsiteX3" fmla="*/ 12268199 w 24372776"/>
              <a:gd name="connsiteY3" fmla="*/ 6603999 h 7814883"/>
              <a:gd name="connsiteX4" fmla="*/ 0 w 24372776"/>
              <a:gd name="connsiteY4" fmla="*/ 7298996 h 7814883"/>
              <a:gd name="connsiteX5" fmla="*/ 0 w 24372776"/>
              <a:gd name="connsiteY5" fmla="*/ 0 h 7814883"/>
              <a:gd name="connsiteX0" fmla="*/ 0 w 24372776"/>
              <a:gd name="connsiteY0" fmla="*/ 0 h 7834883"/>
              <a:gd name="connsiteX1" fmla="*/ 24372775 w 24372776"/>
              <a:gd name="connsiteY1" fmla="*/ 0 h 7834883"/>
              <a:gd name="connsiteX2" fmla="*/ 24372776 w 24372776"/>
              <a:gd name="connsiteY2" fmla="*/ 4479596 h 7834883"/>
              <a:gd name="connsiteX3" fmla="*/ 12268199 w 24372776"/>
              <a:gd name="connsiteY3" fmla="*/ 6603999 h 7834883"/>
              <a:gd name="connsiteX4" fmla="*/ 0 w 24372776"/>
              <a:gd name="connsiteY4" fmla="*/ 7298996 h 7834883"/>
              <a:gd name="connsiteX5" fmla="*/ 0 w 24372776"/>
              <a:gd name="connsiteY5" fmla="*/ 0 h 7834883"/>
              <a:gd name="connsiteX0" fmla="*/ 0 w 24372776"/>
              <a:gd name="connsiteY0" fmla="*/ 0 h 7834883"/>
              <a:gd name="connsiteX1" fmla="*/ 24372775 w 24372776"/>
              <a:gd name="connsiteY1" fmla="*/ 0 h 7834883"/>
              <a:gd name="connsiteX2" fmla="*/ 24372776 w 24372776"/>
              <a:gd name="connsiteY2" fmla="*/ 4479596 h 7834883"/>
              <a:gd name="connsiteX3" fmla="*/ 12268199 w 24372776"/>
              <a:gd name="connsiteY3" fmla="*/ 6603999 h 7834883"/>
              <a:gd name="connsiteX4" fmla="*/ 0 w 24372776"/>
              <a:gd name="connsiteY4" fmla="*/ 7298996 h 7834883"/>
              <a:gd name="connsiteX5" fmla="*/ 0 w 24372776"/>
              <a:gd name="connsiteY5" fmla="*/ 0 h 7834883"/>
              <a:gd name="connsiteX0" fmla="*/ 0 w 24372776"/>
              <a:gd name="connsiteY0" fmla="*/ 0 h 7796160"/>
              <a:gd name="connsiteX1" fmla="*/ 24372775 w 24372776"/>
              <a:gd name="connsiteY1" fmla="*/ 0 h 7796160"/>
              <a:gd name="connsiteX2" fmla="*/ 24372776 w 24372776"/>
              <a:gd name="connsiteY2" fmla="*/ 4479596 h 7796160"/>
              <a:gd name="connsiteX3" fmla="*/ 12903199 w 24372776"/>
              <a:gd name="connsiteY3" fmla="*/ 6426199 h 7796160"/>
              <a:gd name="connsiteX4" fmla="*/ 0 w 24372776"/>
              <a:gd name="connsiteY4" fmla="*/ 7298996 h 7796160"/>
              <a:gd name="connsiteX5" fmla="*/ 0 w 24372776"/>
              <a:gd name="connsiteY5" fmla="*/ 0 h 7796160"/>
              <a:gd name="connsiteX0" fmla="*/ 0 w 24372776"/>
              <a:gd name="connsiteY0" fmla="*/ 0 h 7796160"/>
              <a:gd name="connsiteX1" fmla="*/ 24372775 w 24372776"/>
              <a:gd name="connsiteY1" fmla="*/ 0 h 7796160"/>
              <a:gd name="connsiteX2" fmla="*/ 24372776 w 24372776"/>
              <a:gd name="connsiteY2" fmla="*/ 4479596 h 7796160"/>
              <a:gd name="connsiteX3" fmla="*/ 12903199 w 24372776"/>
              <a:gd name="connsiteY3" fmla="*/ 6426199 h 7796160"/>
              <a:gd name="connsiteX4" fmla="*/ 0 w 24372776"/>
              <a:gd name="connsiteY4" fmla="*/ 7298996 h 7796160"/>
              <a:gd name="connsiteX5" fmla="*/ 0 w 24372776"/>
              <a:gd name="connsiteY5" fmla="*/ 0 h 7796160"/>
              <a:gd name="connsiteX0" fmla="*/ 0 w 24372776"/>
              <a:gd name="connsiteY0" fmla="*/ 0 h 7796160"/>
              <a:gd name="connsiteX1" fmla="*/ 24372775 w 24372776"/>
              <a:gd name="connsiteY1" fmla="*/ 0 h 7796160"/>
              <a:gd name="connsiteX2" fmla="*/ 24372776 w 24372776"/>
              <a:gd name="connsiteY2" fmla="*/ 4479596 h 7796160"/>
              <a:gd name="connsiteX3" fmla="*/ 12903199 w 24372776"/>
              <a:gd name="connsiteY3" fmla="*/ 6426199 h 7796160"/>
              <a:gd name="connsiteX4" fmla="*/ 0 w 24372776"/>
              <a:gd name="connsiteY4" fmla="*/ 7298996 h 7796160"/>
              <a:gd name="connsiteX5" fmla="*/ 0 w 24372776"/>
              <a:gd name="connsiteY5" fmla="*/ 0 h 7796160"/>
              <a:gd name="connsiteX0" fmla="*/ 0 w 24372776"/>
              <a:gd name="connsiteY0" fmla="*/ 0 h 7796160"/>
              <a:gd name="connsiteX1" fmla="*/ 24372775 w 24372776"/>
              <a:gd name="connsiteY1" fmla="*/ 0 h 7796160"/>
              <a:gd name="connsiteX2" fmla="*/ 24372776 w 24372776"/>
              <a:gd name="connsiteY2" fmla="*/ 4225596 h 7796160"/>
              <a:gd name="connsiteX3" fmla="*/ 12903199 w 24372776"/>
              <a:gd name="connsiteY3" fmla="*/ 6426199 h 7796160"/>
              <a:gd name="connsiteX4" fmla="*/ 0 w 24372776"/>
              <a:gd name="connsiteY4" fmla="*/ 7298996 h 7796160"/>
              <a:gd name="connsiteX5" fmla="*/ 0 w 24372776"/>
              <a:gd name="connsiteY5" fmla="*/ 0 h 7796160"/>
              <a:gd name="connsiteX0" fmla="*/ 0 w 24372775"/>
              <a:gd name="connsiteY0" fmla="*/ 0 h 7796160"/>
              <a:gd name="connsiteX1" fmla="*/ 24372775 w 24372775"/>
              <a:gd name="connsiteY1" fmla="*/ 0 h 7796160"/>
              <a:gd name="connsiteX2" fmla="*/ 24347376 w 24372775"/>
              <a:gd name="connsiteY2" fmla="*/ 4428796 h 7796160"/>
              <a:gd name="connsiteX3" fmla="*/ 12903199 w 24372775"/>
              <a:gd name="connsiteY3" fmla="*/ 6426199 h 7796160"/>
              <a:gd name="connsiteX4" fmla="*/ 0 w 24372775"/>
              <a:gd name="connsiteY4" fmla="*/ 7298996 h 7796160"/>
              <a:gd name="connsiteX5" fmla="*/ 0 w 24372775"/>
              <a:gd name="connsiteY5" fmla="*/ 0 h 7796160"/>
              <a:gd name="connsiteX0" fmla="*/ 0 w 24372775"/>
              <a:gd name="connsiteY0" fmla="*/ 0 h 7796160"/>
              <a:gd name="connsiteX1" fmla="*/ 24372775 w 24372775"/>
              <a:gd name="connsiteY1" fmla="*/ 0 h 7796160"/>
              <a:gd name="connsiteX2" fmla="*/ 24347376 w 24372775"/>
              <a:gd name="connsiteY2" fmla="*/ 4428796 h 7796160"/>
              <a:gd name="connsiteX3" fmla="*/ 12903199 w 24372775"/>
              <a:gd name="connsiteY3" fmla="*/ 6426199 h 7796160"/>
              <a:gd name="connsiteX4" fmla="*/ 0 w 24372775"/>
              <a:gd name="connsiteY4" fmla="*/ 7298996 h 7796160"/>
              <a:gd name="connsiteX5" fmla="*/ 0 w 24372775"/>
              <a:gd name="connsiteY5" fmla="*/ 0 h 7796160"/>
              <a:gd name="connsiteX0" fmla="*/ 0 w 24372775"/>
              <a:gd name="connsiteY0" fmla="*/ 0 h 7796160"/>
              <a:gd name="connsiteX1" fmla="*/ 24372775 w 24372775"/>
              <a:gd name="connsiteY1" fmla="*/ 0 h 7796160"/>
              <a:gd name="connsiteX2" fmla="*/ 24347376 w 24372775"/>
              <a:gd name="connsiteY2" fmla="*/ 4428796 h 7796160"/>
              <a:gd name="connsiteX3" fmla="*/ 12903199 w 24372775"/>
              <a:gd name="connsiteY3" fmla="*/ 6426199 h 7796160"/>
              <a:gd name="connsiteX4" fmla="*/ 0 w 24372775"/>
              <a:gd name="connsiteY4" fmla="*/ 7298996 h 7796160"/>
              <a:gd name="connsiteX5" fmla="*/ 0 w 24372775"/>
              <a:gd name="connsiteY5" fmla="*/ 0 h 779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372775" h="7796160">
                <a:moveTo>
                  <a:pt x="0" y="0"/>
                </a:moveTo>
                <a:lnTo>
                  <a:pt x="24372775" y="0"/>
                </a:lnTo>
                <a:cubicBezTo>
                  <a:pt x="24372775" y="1493199"/>
                  <a:pt x="24347376" y="2935597"/>
                  <a:pt x="24347376" y="4428796"/>
                </a:cubicBezTo>
                <a:cubicBezTo>
                  <a:pt x="18458316" y="4654330"/>
                  <a:pt x="18665258" y="5032265"/>
                  <a:pt x="12903199" y="6426199"/>
                </a:cubicBezTo>
                <a:cubicBezTo>
                  <a:pt x="9778999" y="7174331"/>
                  <a:pt x="6858000" y="8532064"/>
                  <a:pt x="0" y="729899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endParaRPr lang="en-US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A90863E9-00A1-8C44-929E-63566C0CC35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75713" y="1923735"/>
            <a:ext cx="4128873" cy="556244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79770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1D3EF682-377F-634E-AE29-800AF8A01B9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"/>
            <a:ext cx="12189562" cy="3898080"/>
          </a:xfrm>
          <a:custGeom>
            <a:avLst/>
            <a:gdLst>
              <a:gd name="connsiteX0" fmla="*/ 0 w 24372775"/>
              <a:gd name="connsiteY0" fmla="*/ 0 h 7781596"/>
              <a:gd name="connsiteX1" fmla="*/ 24372775 w 24372775"/>
              <a:gd name="connsiteY1" fmla="*/ 0 h 7781596"/>
              <a:gd name="connsiteX2" fmla="*/ 24372775 w 24372775"/>
              <a:gd name="connsiteY2" fmla="*/ 7781596 h 7781596"/>
              <a:gd name="connsiteX3" fmla="*/ 0 w 24372775"/>
              <a:gd name="connsiteY3" fmla="*/ 7781596 h 7781596"/>
              <a:gd name="connsiteX4" fmla="*/ 0 w 24372775"/>
              <a:gd name="connsiteY4" fmla="*/ 0 h 7781596"/>
              <a:gd name="connsiteX0" fmla="*/ 0 w 24525176"/>
              <a:gd name="connsiteY0" fmla="*/ 0 h 7781596"/>
              <a:gd name="connsiteX1" fmla="*/ 24372775 w 24525176"/>
              <a:gd name="connsiteY1" fmla="*/ 0 h 7781596"/>
              <a:gd name="connsiteX2" fmla="*/ 24525176 w 24525176"/>
              <a:gd name="connsiteY2" fmla="*/ 2574596 h 7781596"/>
              <a:gd name="connsiteX3" fmla="*/ 0 w 24525176"/>
              <a:gd name="connsiteY3" fmla="*/ 7781596 h 7781596"/>
              <a:gd name="connsiteX4" fmla="*/ 0 w 24525176"/>
              <a:gd name="connsiteY4" fmla="*/ 0 h 7781596"/>
              <a:gd name="connsiteX0" fmla="*/ 0 w 24372776"/>
              <a:gd name="connsiteY0" fmla="*/ 0 h 7781596"/>
              <a:gd name="connsiteX1" fmla="*/ 24372775 w 24372776"/>
              <a:gd name="connsiteY1" fmla="*/ 0 h 7781596"/>
              <a:gd name="connsiteX2" fmla="*/ 24372776 w 24372776"/>
              <a:gd name="connsiteY2" fmla="*/ 4479596 h 7781596"/>
              <a:gd name="connsiteX3" fmla="*/ 0 w 24372776"/>
              <a:gd name="connsiteY3" fmla="*/ 7781596 h 7781596"/>
              <a:gd name="connsiteX4" fmla="*/ 0 w 24372776"/>
              <a:gd name="connsiteY4" fmla="*/ 0 h 7781596"/>
              <a:gd name="connsiteX0" fmla="*/ 0 w 24372776"/>
              <a:gd name="connsiteY0" fmla="*/ 0 h 7781596"/>
              <a:gd name="connsiteX1" fmla="*/ 24372775 w 24372776"/>
              <a:gd name="connsiteY1" fmla="*/ 0 h 7781596"/>
              <a:gd name="connsiteX2" fmla="*/ 24372776 w 24372776"/>
              <a:gd name="connsiteY2" fmla="*/ 4479596 h 7781596"/>
              <a:gd name="connsiteX3" fmla="*/ 11887199 w 24372776"/>
              <a:gd name="connsiteY3" fmla="*/ 6172199 h 7781596"/>
              <a:gd name="connsiteX4" fmla="*/ 0 w 24372776"/>
              <a:gd name="connsiteY4" fmla="*/ 7781596 h 7781596"/>
              <a:gd name="connsiteX5" fmla="*/ 0 w 24372776"/>
              <a:gd name="connsiteY5" fmla="*/ 0 h 7781596"/>
              <a:gd name="connsiteX0" fmla="*/ 0 w 24372776"/>
              <a:gd name="connsiteY0" fmla="*/ 0 h 7781596"/>
              <a:gd name="connsiteX1" fmla="*/ 24372775 w 24372776"/>
              <a:gd name="connsiteY1" fmla="*/ 0 h 7781596"/>
              <a:gd name="connsiteX2" fmla="*/ 24372776 w 24372776"/>
              <a:gd name="connsiteY2" fmla="*/ 4479596 h 7781596"/>
              <a:gd name="connsiteX3" fmla="*/ 12268199 w 24372776"/>
              <a:gd name="connsiteY3" fmla="*/ 6603999 h 7781596"/>
              <a:gd name="connsiteX4" fmla="*/ 0 w 24372776"/>
              <a:gd name="connsiteY4" fmla="*/ 7781596 h 7781596"/>
              <a:gd name="connsiteX5" fmla="*/ 0 w 24372776"/>
              <a:gd name="connsiteY5" fmla="*/ 0 h 7781596"/>
              <a:gd name="connsiteX0" fmla="*/ 0 w 24372776"/>
              <a:gd name="connsiteY0" fmla="*/ 0 h 7781596"/>
              <a:gd name="connsiteX1" fmla="*/ 24372775 w 24372776"/>
              <a:gd name="connsiteY1" fmla="*/ 0 h 7781596"/>
              <a:gd name="connsiteX2" fmla="*/ 24372776 w 24372776"/>
              <a:gd name="connsiteY2" fmla="*/ 4479596 h 7781596"/>
              <a:gd name="connsiteX3" fmla="*/ 12268199 w 24372776"/>
              <a:gd name="connsiteY3" fmla="*/ 6603999 h 7781596"/>
              <a:gd name="connsiteX4" fmla="*/ 0 w 24372776"/>
              <a:gd name="connsiteY4" fmla="*/ 7781596 h 7781596"/>
              <a:gd name="connsiteX5" fmla="*/ 0 w 24372776"/>
              <a:gd name="connsiteY5" fmla="*/ 0 h 7781596"/>
              <a:gd name="connsiteX0" fmla="*/ 0 w 24372776"/>
              <a:gd name="connsiteY0" fmla="*/ 0 h 7781596"/>
              <a:gd name="connsiteX1" fmla="*/ 24372775 w 24372776"/>
              <a:gd name="connsiteY1" fmla="*/ 0 h 7781596"/>
              <a:gd name="connsiteX2" fmla="*/ 24372776 w 24372776"/>
              <a:gd name="connsiteY2" fmla="*/ 4479596 h 7781596"/>
              <a:gd name="connsiteX3" fmla="*/ 12268199 w 24372776"/>
              <a:gd name="connsiteY3" fmla="*/ 6603999 h 7781596"/>
              <a:gd name="connsiteX4" fmla="*/ 0 w 24372776"/>
              <a:gd name="connsiteY4" fmla="*/ 7781596 h 7781596"/>
              <a:gd name="connsiteX5" fmla="*/ 0 w 24372776"/>
              <a:gd name="connsiteY5" fmla="*/ 0 h 7781596"/>
              <a:gd name="connsiteX0" fmla="*/ 0 w 24372776"/>
              <a:gd name="connsiteY0" fmla="*/ 0 h 7838597"/>
              <a:gd name="connsiteX1" fmla="*/ 24372775 w 24372776"/>
              <a:gd name="connsiteY1" fmla="*/ 0 h 7838597"/>
              <a:gd name="connsiteX2" fmla="*/ 24372776 w 24372776"/>
              <a:gd name="connsiteY2" fmla="*/ 4479596 h 7838597"/>
              <a:gd name="connsiteX3" fmla="*/ 12268199 w 24372776"/>
              <a:gd name="connsiteY3" fmla="*/ 6603999 h 7838597"/>
              <a:gd name="connsiteX4" fmla="*/ 0 w 24372776"/>
              <a:gd name="connsiteY4" fmla="*/ 7781596 h 7838597"/>
              <a:gd name="connsiteX5" fmla="*/ 0 w 24372776"/>
              <a:gd name="connsiteY5" fmla="*/ 0 h 7838597"/>
              <a:gd name="connsiteX0" fmla="*/ 0 w 24372776"/>
              <a:gd name="connsiteY0" fmla="*/ 0 h 7850759"/>
              <a:gd name="connsiteX1" fmla="*/ 24372775 w 24372776"/>
              <a:gd name="connsiteY1" fmla="*/ 0 h 7850759"/>
              <a:gd name="connsiteX2" fmla="*/ 24372776 w 24372776"/>
              <a:gd name="connsiteY2" fmla="*/ 4479596 h 7850759"/>
              <a:gd name="connsiteX3" fmla="*/ 12268199 w 24372776"/>
              <a:gd name="connsiteY3" fmla="*/ 6603999 h 7850759"/>
              <a:gd name="connsiteX4" fmla="*/ 0 w 24372776"/>
              <a:gd name="connsiteY4" fmla="*/ 7781596 h 7850759"/>
              <a:gd name="connsiteX5" fmla="*/ 0 w 24372776"/>
              <a:gd name="connsiteY5" fmla="*/ 0 h 7850759"/>
              <a:gd name="connsiteX0" fmla="*/ 0 w 24372776"/>
              <a:gd name="connsiteY0" fmla="*/ 0 h 6858706"/>
              <a:gd name="connsiteX1" fmla="*/ 24372775 w 24372776"/>
              <a:gd name="connsiteY1" fmla="*/ 0 h 6858706"/>
              <a:gd name="connsiteX2" fmla="*/ 24372776 w 24372776"/>
              <a:gd name="connsiteY2" fmla="*/ 4479596 h 6858706"/>
              <a:gd name="connsiteX3" fmla="*/ 12268199 w 24372776"/>
              <a:gd name="connsiteY3" fmla="*/ 6603999 h 6858706"/>
              <a:gd name="connsiteX4" fmla="*/ 0 w 24372776"/>
              <a:gd name="connsiteY4" fmla="*/ 6181396 h 6858706"/>
              <a:gd name="connsiteX5" fmla="*/ 0 w 24372776"/>
              <a:gd name="connsiteY5" fmla="*/ 0 h 6858706"/>
              <a:gd name="connsiteX0" fmla="*/ 0 w 24372776"/>
              <a:gd name="connsiteY0" fmla="*/ 0 h 7415761"/>
              <a:gd name="connsiteX1" fmla="*/ 24372775 w 24372776"/>
              <a:gd name="connsiteY1" fmla="*/ 0 h 7415761"/>
              <a:gd name="connsiteX2" fmla="*/ 24372776 w 24372776"/>
              <a:gd name="connsiteY2" fmla="*/ 4479596 h 7415761"/>
              <a:gd name="connsiteX3" fmla="*/ 12268199 w 24372776"/>
              <a:gd name="connsiteY3" fmla="*/ 6603999 h 7415761"/>
              <a:gd name="connsiteX4" fmla="*/ 0 w 24372776"/>
              <a:gd name="connsiteY4" fmla="*/ 7298996 h 7415761"/>
              <a:gd name="connsiteX5" fmla="*/ 0 w 24372776"/>
              <a:gd name="connsiteY5" fmla="*/ 0 h 7415761"/>
              <a:gd name="connsiteX0" fmla="*/ 0 w 24372776"/>
              <a:gd name="connsiteY0" fmla="*/ 0 h 7814883"/>
              <a:gd name="connsiteX1" fmla="*/ 24372775 w 24372776"/>
              <a:gd name="connsiteY1" fmla="*/ 0 h 7814883"/>
              <a:gd name="connsiteX2" fmla="*/ 24372776 w 24372776"/>
              <a:gd name="connsiteY2" fmla="*/ 4479596 h 7814883"/>
              <a:gd name="connsiteX3" fmla="*/ 12268199 w 24372776"/>
              <a:gd name="connsiteY3" fmla="*/ 6603999 h 7814883"/>
              <a:gd name="connsiteX4" fmla="*/ 0 w 24372776"/>
              <a:gd name="connsiteY4" fmla="*/ 7298996 h 7814883"/>
              <a:gd name="connsiteX5" fmla="*/ 0 w 24372776"/>
              <a:gd name="connsiteY5" fmla="*/ 0 h 7814883"/>
              <a:gd name="connsiteX0" fmla="*/ 0 w 24372776"/>
              <a:gd name="connsiteY0" fmla="*/ 0 h 7834883"/>
              <a:gd name="connsiteX1" fmla="*/ 24372775 w 24372776"/>
              <a:gd name="connsiteY1" fmla="*/ 0 h 7834883"/>
              <a:gd name="connsiteX2" fmla="*/ 24372776 w 24372776"/>
              <a:gd name="connsiteY2" fmla="*/ 4479596 h 7834883"/>
              <a:gd name="connsiteX3" fmla="*/ 12268199 w 24372776"/>
              <a:gd name="connsiteY3" fmla="*/ 6603999 h 7834883"/>
              <a:gd name="connsiteX4" fmla="*/ 0 w 24372776"/>
              <a:gd name="connsiteY4" fmla="*/ 7298996 h 7834883"/>
              <a:gd name="connsiteX5" fmla="*/ 0 w 24372776"/>
              <a:gd name="connsiteY5" fmla="*/ 0 h 7834883"/>
              <a:gd name="connsiteX0" fmla="*/ 0 w 24372776"/>
              <a:gd name="connsiteY0" fmla="*/ 0 h 7834883"/>
              <a:gd name="connsiteX1" fmla="*/ 24372775 w 24372776"/>
              <a:gd name="connsiteY1" fmla="*/ 0 h 7834883"/>
              <a:gd name="connsiteX2" fmla="*/ 24372776 w 24372776"/>
              <a:gd name="connsiteY2" fmla="*/ 4479596 h 7834883"/>
              <a:gd name="connsiteX3" fmla="*/ 12268199 w 24372776"/>
              <a:gd name="connsiteY3" fmla="*/ 6603999 h 7834883"/>
              <a:gd name="connsiteX4" fmla="*/ 0 w 24372776"/>
              <a:gd name="connsiteY4" fmla="*/ 7298996 h 7834883"/>
              <a:gd name="connsiteX5" fmla="*/ 0 w 24372776"/>
              <a:gd name="connsiteY5" fmla="*/ 0 h 7834883"/>
              <a:gd name="connsiteX0" fmla="*/ 0 w 24372776"/>
              <a:gd name="connsiteY0" fmla="*/ 0 h 7796160"/>
              <a:gd name="connsiteX1" fmla="*/ 24372775 w 24372776"/>
              <a:gd name="connsiteY1" fmla="*/ 0 h 7796160"/>
              <a:gd name="connsiteX2" fmla="*/ 24372776 w 24372776"/>
              <a:gd name="connsiteY2" fmla="*/ 4479596 h 7796160"/>
              <a:gd name="connsiteX3" fmla="*/ 12903199 w 24372776"/>
              <a:gd name="connsiteY3" fmla="*/ 6426199 h 7796160"/>
              <a:gd name="connsiteX4" fmla="*/ 0 w 24372776"/>
              <a:gd name="connsiteY4" fmla="*/ 7298996 h 7796160"/>
              <a:gd name="connsiteX5" fmla="*/ 0 w 24372776"/>
              <a:gd name="connsiteY5" fmla="*/ 0 h 7796160"/>
              <a:gd name="connsiteX0" fmla="*/ 0 w 24372776"/>
              <a:gd name="connsiteY0" fmla="*/ 0 h 7796160"/>
              <a:gd name="connsiteX1" fmla="*/ 24372775 w 24372776"/>
              <a:gd name="connsiteY1" fmla="*/ 0 h 7796160"/>
              <a:gd name="connsiteX2" fmla="*/ 24372776 w 24372776"/>
              <a:gd name="connsiteY2" fmla="*/ 4479596 h 7796160"/>
              <a:gd name="connsiteX3" fmla="*/ 12903199 w 24372776"/>
              <a:gd name="connsiteY3" fmla="*/ 6426199 h 7796160"/>
              <a:gd name="connsiteX4" fmla="*/ 0 w 24372776"/>
              <a:gd name="connsiteY4" fmla="*/ 7298996 h 7796160"/>
              <a:gd name="connsiteX5" fmla="*/ 0 w 24372776"/>
              <a:gd name="connsiteY5" fmla="*/ 0 h 7796160"/>
              <a:gd name="connsiteX0" fmla="*/ 0 w 24372776"/>
              <a:gd name="connsiteY0" fmla="*/ 0 h 7796160"/>
              <a:gd name="connsiteX1" fmla="*/ 24372775 w 24372776"/>
              <a:gd name="connsiteY1" fmla="*/ 0 h 7796160"/>
              <a:gd name="connsiteX2" fmla="*/ 24372776 w 24372776"/>
              <a:gd name="connsiteY2" fmla="*/ 4479596 h 7796160"/>
              <a:gd name="connsiteX3" fmla="*/ 12903199 w 24372776"/>
              <a:gd name="connsiteY3" fmla="*/ 6426199 h 7796160"/>
              <a:gd name="connsiteX4" fmla="*/ 0 w 24372776"/>
              <a:gd name="connsiteY4" fmla="*/ 7298996 h 7796160"/>
              <a:gd name="connsiteX5" fmla="*/ 0 w 24372776"/>
              <a:gd name="connsiteY5" fmla="*/ 0 h 7796160"/>
              <a:gd name="connsiteX0" fmla="*/ 0 w 24372776"/>
              <a:gd name="connsiteY0" fmla="*/ 0 h 7796160"/>
              <a:gd name="connsiteX1" fmla="*/ 24372775 w 24372776"/>
              <a:gd name="connsiteY1" fmla="*/ 0 h 7796160"/>
              <a:gd name="connsiteX2" fmla="*/ 24372776 w 24372776"/>
              <a:gd name="connsiteY2" fmla="*/ 4225596 h 7796160"/>
              <a:gd name="connsiteX3" fmla="*/ 12903199 w 24372776"/>
              <a:gd name="connsiteY3" fmla="*/ 6426199 h 7796160"/>
              <a:gd name="connsiteX4" fmla="*/ 0 w 24372776"/>
              <a:gd name="connsiteY4" fmla="*/ 7298996 h 7796160"/>
              <a:gd name="connsiteX5" fmla="*/ 0 w 24372776"/>
              <a:gd name="connsiteY5" fmla="*/ 0 h 7796160"/>
              <a:gd name="connsiteX0" fmla="*/ 0 w 24372775"/>
              <a:gd name="connsiteY0" fmla="*/ 0 h 7796160"/>
              <a:gd name="connsiteX1" fmla="*/ 24372775 w 24372775"/>
              <a:gd name="connsiteY1" fmla="*/ 0 h 7796160"/>
              <a:gd name="connsiteX2" fmla="*/ 24347376 w 24372775"/>
              <a:gd name="connsiteY2" fmla="*/ 4428796 h 7796160"/>
              <a:gd name="connsiteX3" fmla="*/ 12903199 w 24372775"/>
              <a:gd name="connsiteY3" fmla="*/ 6426199 h 7796160"/>
              <a:gd name="connsiteX4" fmla="*/ 0 w 24372775"/>
              <a:gd name="connsiteY4" fmla="*/ 7298996 h 7796160"/>
              <a:gd name="connsiteX5" fmla="*/ 0 w 24372775"/>
              <a:gd name="connsiteY5" fmla="*/ 0 h 7796160"/>
              <a:gd name="connsiteX0" fmla="*/ 0 w 24372775"/>
              <a:gd name="connsiteY0" fmla="*/ 0 h 7796160"/>
              <a:gd name="connsiteX1" fmla="*/ 24372775 w 24372775"/>
              <a:gd name="connsiteY1" fmla="*/ 0 h 7796160"/>
              <a:gd name="connsiteX2" fmla="*/ 24347376 w 24372775"/>
              <a:gd name="connsiteY2" fmla="*/ 4428796 h 7796160"/>
              <a:gd name="connsiteX3" fmla="*/ 12903199 w 24372775"/>
              <a:gd name="connsiteY3" fmla="*/ 6426199 h 7796160"/>
              <a:gd name="connsiteX4" fmla="*/ 0 w 24372775"/>
              <a:gd name="connsiteY4" fmla="*/ 7298996 h 7796160"/>
              <a:gd name="connsiteX5" fmla="*/ 0 w 24372775"/>
              <a:gd name="connsiteY5" fmla="*/ 0 h 7796160"/>
              <a:gd name="connsiteX0" fmla="*/ 0 w 24372775"/>
              <a:gd name="connsiteY0" fmla="*/ 0 h 7796160"/>
              <a:gd name="connsiteX1" fmla="*/ 24372775 w 24372775"/>
              <a:gd name="connsiteY1" fmla="*/ 0 h 7796160"/>
              <a:gd name="connsiteX2" fmla="*/ 24347376 w 24372775"/>
              <a:gd name="connsiteY2" fmla="*/ 4428796 h 7796160"/>
              <a:gd name="connsiteX3" fmla="*/ 12903199 w 24372775"/>
              <a:gd name="connsiteY3" fmla="*/ 6426199 h 7796160"/>
              <a:gd name="connsiteX4" fmla="*/ 0 w 24372775"/>
              <a:gd name="connsiteY4" fmla="*/ 7298996 h 7796160"/>
              <a:gd name="connsiteX5" fmla="*/ 0 w 24372775"/>
              <a:gd name="connsiteY5" fmla="*/ 0 h 779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372775" h="7796160">
                <a:moveTo>
                  <a:pt x="0" y="0"/>
                </a:moveTo>
                <a:lnTo>
                  <a:pt x="24372775" y="0"/>
                </a:lnTo>
                <a:cubicBezTo>
                  <a:pt x="24372775" y="1493199"/>
                  <a:pt x="24347376" y="2935597"/>
                  <a:pt x="24347376" y="4428796"/>
                </a:cubicBezTo>
                <a:cubicBezTo>
                  <a:pt x="18458316" y="4654330"/>
                  <a:pt x="18665258" y="5032265"/>
                  <a:pt x="12903199" y="6426199"/>
                </a:cubicBezTo>
                <a:cubicBezTo>
                  <a:pt x="9778999" y="7174331"/>
                  <a:pt x="6858000" y="8532064"/>
                  <a:pt x="0" y="729899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endParaRPr lang="en-US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A90863E9-00A1-8C44-929E-63566C0CC35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57266" y="1320130"/>
            <a:ext cx="6508206" cy="40765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48786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A90863E9-00A1-8C44-929E-63566C0CC35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1997" cy="49149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3977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6757429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_Only (FullSc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5029201"/>
            <a:ext cx="12192000" cy="13027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9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7D1D1B-4088-4871-B101-E97CD3BD933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9008427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_Only (Cente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667" y="57775"/>
            <a:ext cx="12107333" cy="524530"/>
          </a:xfrm>
        </p:spPr>
        <p:txBody>
          <a:bodyPr anchor="ctr" anchorCtr="0"/>
          <a:lstStyle>
            <a:lvl1pPr algn="ctr">
              <a:defRPr sz="2400"/>
            </a:lvl1pPr>
          </a:lstStyle>
          <a:p>
            <a:r>
              <a:rPr lang="en-US" dirty="0"/>
              <a:t>Click to edit Screen Cap title style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5029201"/>
            <a:ext cx="12192000" cy="13027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57853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" y="1508760"/>
            <a:ext cx="5486400" cy="435864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>
                <a:latin typeface="Calibri"/>
                <a:cs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508760"/>
            <a:ext cx="5486400" cy="435864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>
                <a:latin typeface="Calibri"/>
                <a:cs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2253697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umn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742451" y="350838"/>
            <a:ext cx="5169280" cy="741362"/>
          </a:xfrm>
          <a:prstGeom prst="rect">
            <a:avLst/>
          </a:prstGeom>
          <a:solidFill>
            <a:srgbClr val="0087A4"/>
          </a:solidFill>
          <a:ln w="15875">
            <a:solidFill>
              <a:srgbClr val="0087A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451" y="350838"/>
            <a:ext cx="5169280" cy="740150"/>
          </a:xfrm>
        </p:spPr>
        <p:txBody>
          <a:bodyPr anchor="ctr" anchorCtr="0"/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6531631" y="350838"/>
            <a:ext cx="5169280" cy="741362"/>
          </a:xfrm>
          <a:prstGeom prst="rect">
            <a:avLst/>
          </a:prstGeom>
          <a:solidFill>
            <a:srgbClr val="0087A4"/>
          </a:solidFill>
          <a:ln w="15875">
            <a:solidFill>
              <a:srgbClr val="0087A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/>
          </p:nvPr>
        </p:nvSpPr>
        <p:spPr>
          <a:xfrm>
            <a:off x="742951" y="1270000"/>
            <a:ext cx="5050367" cy="4064000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6532034" y="350736"/>
            <a:ext cx="5168900" cy="74146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9" name="Content Placeholder 10"/>
          <p:cNvSpPr>
            <a:spLocks noGrp="1"/>
          </p:cNvSpPr>
          <p:nvPr>
            <p:ph sz="quarter" idx="13"/>
          </p:nvPr>
        </p:nvSpPr>
        <p:spPr>
          <a:xfrm>
            <a:off x="6532034" y="1270000"/>
            <a:ext cx="5050367" cy="4064000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171102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609599" y="1209566"/>
            <a:ext cx="5209233" cy="1184953"/>
          </a:xfrm>
          <a:prstGeom prst="rect">
            <a:avLst/>
          </a:prstGeom>
          <a:solidFill>
            <a:srgbClr val="0088A4"/>
          </a:solidFill>
          <a:ln w="25400">
            <a:solidFill>
              <a:srgbClr val="0087A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5586683" y="1209566"/>
            <a:ext cx="5410811" cy="1184953"/>
          </a:xfrm>
          <a:prstGeom prst="rect">
            <a:avLst/>
          </a:prstGeom>
          <a:solidFill>
            <a:schemeClr val="bg1"/>
          </a:solidFill>
          <a:ln w="25400">
            <a:solidFill>
              <a:srgbClr val="0088A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609599" y="2556827"/>
            <a:ext cx="5209233" cy="1188720"/>
          </a:xfrm>
          <a:prstGeom prst="rect">
            <a:avLst/>
          </a:prstGeom>
          <a:solidFill>
            <a:srgbClr val="0088A4"/>
          </a:solidFill>
          <a:ln w="25400">
            <a:solidFill>
              <a:srgbClr val="0087A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5586683" y="2556827"/>
            <a:ext cx="5410811" cy="1188720"/>
          </a:xfrm>
          <a:prstGeom prst="rect">
            <a:avLst/>
          </a:prstGeom>
          <a:solidFill>
            <a:schemeClr val="bg1"/>
          </a:solidFill>
          <a:ln w="25400">
            <a:solidFill>
              <a:srgbClr val="0088A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609599" y="3919007"/>
            <a:ext cx="5209233" cy="1188720"/>
          </a:xfrm>
          <a:prstGeom prst="rect">
            <a:avLst/>
          </a:prstGeom>
          <a:solidFill>
            <a:srgbClr val="0088A4"/>
          </a:solidFill>
          <a:ln w="25400">
            <a:solidFill>
              <a:srgbClr val="0087A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5586683" y="3919007"/>
            <a:ext cx="5410811" cy="1188720"/>
          </a:xfrm>
          <a:prstGeom prst="rect">
            <a:avLst/>
          </a:prstGeom>
          <a:solidFill>
            <a:schemeClr val="bg1"/>
          </a:solidFill>
          <a:ln w="25400">
            <a:solidFill>
              <a:srgbClr val="0088A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1342" y="1249053"/>
            <a:ext cx="4757855" cy="1097271"/>
          </a:xfrm>
        </p:spPr>
        <p:txBody>
          <a:bodyPr>
            <a:normAutofit/>
          </a:bodyPr>
          <a:lstStyle>
            <a:lvl1pPr algn="l">
              <a:defRPr sz="200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10"/>
          </p:nvPr>
        </p:nvSpPr>
        <p:spPr>
          <a:xfrm>
            <a:off x="5891342" y="2610163"/>
            <a:ext cx="4757855" cy="1103312"/>
          </a:xfrm>
        </p:spPr>
        <p:txBody>
          <a:bodyPr>
            <a:normAutofit/>
          </a:bodyPr>
          <a:lstStyle>
            <a:lvl1pPr algn="l">
              <a:defRPr sz="200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1"/>
          </p:nvPr>
        </p:nvSpPr>
        <p:spPr>
          <a:xfrm>
            <a:off x="5888116" y="3967544"/>
            <a:ext cx="4684723" cy="1103312"/>
          </a:xfrm>
        </p:spPr>
        <p:txBody>
          <a:bodyPr>
            <a:normAutofit/>
          </a:bodyPr>
          <a:lstStyle>
            <a:lvl1pPr algn="l">
              <a:defRPr sz="200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745067" y="1243013"/>
            <a:ext cx="4707467" cy="11033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745067" y="2610163"/>
            <a:ext cx="4707467" cy="11033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745067" y="3967544"/>
            <a:ext cx="4707467" cy="11033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149689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609599" y="1209566"/>
            <a:ext cx="5209233" cy="1184953"/>
          </a:xfrm>
          <a:prstGeom prst="rect">
            <a:avLst/>
          </a:prstGeom>
          <a:solidFill>
            <a:srgbClr val="0088A4"/>
          </a:solidFill>
          <a:ln w="25400">
            <a:solidFill>
              <a:srgbClr val="0087A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5586683" y="1209566"/>
            <a:ext cx="5410811" cy="1184953"/>
          </a:xfrm>
          <a:prstGeom prst="rect">
            <a:avLst/>
          </a:prstGeom>
          <a:solidFill>
            <a:schemeClr val="bg1"/>
          </a:solidFill>
          <a:ln w="25400">
            <a:solidFill>
              <a:srgbClr val="0088A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609599" y="2556827"/>
            <a:ext cx="5209233" cy="1188720"/>
          </a:xfrm>
          <a:prstGeom prst="rect">
            <a:avLst/>
          </a:prstGeom>
          <a:solidFill>
            <a:srgbClr val="0088A4"/>
          </a:solidFill>
          <a:ln w="25400">
            <a:solidFill>
              <a:srgbClr val="0087A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5586683" y="2556827"/>
            <a:ext cx="5410811" cy="1188720"/>
          </a:xfrm>
          <a:prstGeom prst="rect">
            <a:avLst/>
          </a:prstGeom>
          <a:solidFill>
            <a:schemeClr val="bg1"/>
          </a:solidFill>
          <a:ln w="25400">
            <a:solidFill>
              <a:srgbClr val="0088A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1342" y="1249053"/>
            <a:ext cx="4757855" cy="1097271"/>
          </a:xfrm>
        </p:spPr>
        <p:txBody>
          <a:bodyPr>
            <a:normAutofit/>
          </a:bodyPr>
          <a:lstStyle>
            <a:lvl1pPr algn="l">
              <a:defRPr sz="200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10"/>
          </p:nvPr>
        </p:nvSpPr>
        <p:spPr>
          <a:xfrm>
            <a:off x="5891342" y="2610163"/>
            <a:ext cx="4757855" cy="1103312"/>
          </a:xfrm>
        </p:spPr>
        <p:txBody>
          <a:bodyPr>
            <a:normAutofit/>
          </a:bodyPr>
          <a:lstStyle>
            <a:lvl1pPr algn="l">
              <a:defRPr sz="200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745067" y="1243013"/>
            <a:ext cx="4707467" cy="11033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745067" y="2610163"/>
            <a:ext cx="4707467" cy="11033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205071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609599" y="1207009"/>
            <a:ext cx="5209233" cy="2082849"/>
          </a:xfrm>
          <a:prstGeom prst="rect">
            <a:avLst/>
          </a:prstGeom>
          <a:solidFill>
            <a:srgbClr val="0088A4"/>
          </a:solidFill>
          <a:ln w="25400">
            <a:solidFill>
              <a:srgbClr val="0087A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5586683" y="1206501"/>
            <a:ext cx="5410811" cy="2082849"/>
          </a:xfrm>
          <a:prstGeom prst="rect">
            <a:avLst/>
          </a:prstGeom>
          <a:solidFill>
            <a:schemeClr val="bg1"/>
          </a:solidFill>
          <a:ln w="25400">
            <a:solidFill>
              <a:srgbClr val="0088A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609599" y="3498530"/>
            <a:ext cx="5209233" cy="2089470"/>
          </a:xfrm>
          <a:prstGeom prst="rect">
            <a:avLst/>
          </a:prstGeom>
          <a:solidFill>
            <a:srgbClr val="0088A4"/>
          </a:solidFill>
          <a:ln w="25400">
            <a:solidFill>
              <a:srgbClr val="0087A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5586683" y="3498530"/>
            <a:ext cx="5410811" cy="2089470"/>
          </a:xfrm>
          <a:prstGeom prst="rect">
            <a:avLst/>
          </a:prstGeom>
          <a:solidFill>
            <a:schemeClr val="bg1"/>
          </a:solidFill>
          <a:ln w="25400">
            <a:solidFill>
              <a:srgbClr val="0088A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1342" y="1363353"/>
            <a:ext cx="4757855" cy="1097271"/>
          </a:xfrm>
        </p:spPr>
        <p:txBody>
          <a:bodyPr>
            <a:normAutofit/>
          </a:bodyPr>
          <a:lstStyle>
            <a:lvl1pPr algn="l">
              <a:defRPr sz="200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10"/>
          </p:nvPr>
        </p:nvSpPr>
        <p:spPr>
          <a:xfrm>
            <a:off x="5891342" y="3626163"/>
            <a:ext cx="4757855" cy="1103312"/>
          </a:xfrm>
        </p:spPr>
        <p:txBody>
          <a:bodyPr>
            <a:normAutofit/>
          </a:bodyPr>
          <a:lstStyle>
            <a:lvl1pPr algn="l">
              <a:defRPr sz="200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745067" y="1357313"/>
            <a:ext cx="4707467" cy="1830387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745067" y="3626163"/>
            <a:ext cx="4707467" cy="1809437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923599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wo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609599" y="1207009"/>
            <a:ext cx="5209233" cy="1002793"/>
          </a:xfrm>
          <a:prstGeom prst="rect">
            <a:avLst/>
          </a:prstGeom>
          <a:solidFill>
            <a:srgbClr val="0088A4"/>
          </a:solidFill>
          <a:ln w="25400">
            <a:solidFill>
              <a:srgbClr val="0087A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609599" y="2209801"/>
            <a:ext cx="5209233" cy="3098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88A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5067" y="2341749"/>
            <a:ext cx="4841616" cy="2852552"/>
          </a:xfrm>
        </p:spPr>
        <p:txBody>
          <a:bodyPr>
            <a:normAutofit/>
          </a:bodyPr>
          <a:lstStyle>
            <a:lvl1pPr algn="l">
              <a:defRPr sz="200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745067" y="1298887"/>
            <a:ext cx="4707467" cy="852488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6190288" y="1207009"/>
            <a:ext cx="5209233" cy="1002793"/>
          </a:xfrm>
          <a:prstGeom prst="rect">
            <a:avLst/>
          </a:prstGeom>
          <a:solidFill>
            <a:srgbClr val="0088A4"/>
          </a:solidFill>
          <a:ln w="25400">
            <a:solidFill>
              <a:srgbClr val="0087A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6190288" y="2209801"/>
            <a:ext cx="5209233" cy="3098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88A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6325755" y="2341749"/>
            <a:ext cx="4841616" cy="2852552"/>
          </a:xfrm>
        </p:spPr>
        <p:txBody>
          <a:bodyPr>
            <a:normAutofit/>
          </a:bodyPr>
          <a:lstStyle>
            <a:lvl1pPr algn="l">
              <a:defRPr sz="200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6325755" y="1298887"/>
            <a:ext cx="4707467" cy="852488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000140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457200" y="1194309"/>
            <a:ext cx="3657601" cy="1002793"/>
          </a:xfrm>
          <a:prstGeom prst="rect">
            <a:avLst/>
          </a:prstGeom>
          <a:solidFill>
            <a:srgbClr val="0088A4"/>
          </a:solidFill>
          <a:ln w="25400">
            <a:solidFill>
              <a:srgbClr val="0087A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457200" y="2197101"/>
            <a:ext cx="3657601" cy="3098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88A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2667" y="2329049"/>
            <a:ext cx="3352800" cy="2852552"/>
          </a:xfrm>
        </p:spPr>
        <p:txBody>
          <a:bodyPr>
            <a:normAutofit/>
          </a:bodyPr>
          <a:lstStyle>
            <a:lvl1pPr algn="l">
              <a:defRPr sz="200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592667" y="1286187"/>
            <a:ext cx="3437467" cy="852488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4267200" y="1194309"/>
            <a:ext cx="3657601" cy="1002793"/>
          </a:xfrm>
          <a:prstGeom prst="rect">
            <a:avLst/>
          </a:prstGeom>
          <a:solidFill>
            <a:srgbClr val="0088A4"/>
          </a:solidFill>
          <a:ln w="25400">
            <a:solidFill>
              <a:srgbClr val="0087A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4267200" y="2197101"/>
            <a:ext cx="3657601" cy="3098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88A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0" name="Content Placeholder 3"/>
          <p:cNvSpPr>
            <a:spLocks noGrp="1"/>
          </p:cNvSpPr>
          <p:nvPr>
            <p:ph sz="half" idx="16"/>
          </p:nvPr>
        </p:nvSpPr>
        <p:spPr>
          <a:xfrm>
            <a:off x="4402667" y="2329049"/>
            <a:ext cx="3352800" cy="2852552"/>
          </a:xfrm>
        </p:spPr>
        <p:txBody>
          <a:bodyPr>
            <a:normAutofit/>
          </a:bodyPr>
          <a:lstStyle>
            <a:lvl1pPr algn="l">
              <a:defRPr sz="200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4402667" y="1286187"/>
            <a:ext cx="3437467" cy="852488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8094134" y="1194309"/>
            <a:ext cx="3657601" cy="1002793"/>
          </a:xfrm>
          <a:prstGeom prst="rect">
            <a:avLst/>
          </a:prstGeom>
          <a:solidFill>
            <a:srgbClr val="0088A4"/>
          </a:solidFill>
          <a:ln w="25400">
            <a:solidFill>
              <a:srgbClr val="0087A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8094134" y="2197101"/>
            <a:ext cx="3657601" cy="3098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88A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4" name="Content Placeholder 3"/>
          <p:cNvSpPr>
            <a:spLocks noGrp="1"/>
          </p:cNvSpPr>
          <p:nvPr>
            <p:ph sz="half" idx="18"/>
          </p:nvPr>
        </p:nvSpPr>
        <p:spPr>
          <a:xfrm>
            <a:off x="8229601" y="2329049"/>
            <a:ext cx="3352800" cy="2852552"/>
          </a:xfrm>
        </p:spPr>
        <p:txBody>
          <a:bodyPr>
            <a:normAutofit/>
          </a:bodyPr>
          <a:lstStyle>
            <a:lvl1pPr algn="l">
              <a:defRPr sz="200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8229601" y="1286187"/>
            <a:ext cx="3437467" cy="852488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832020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3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457199" y="1286187"/>
            <a:ext cx="2675468" cy="910914"/>
          </a:xfrm>
          <a:prstGeom prst="rect">
            <a:avLst/>
          </a:prstGeom>
          <a:solidFill>
            <a:srgbClr val="0088A4"/>
          </a:solidFill>
          <a:ln w="25400">
            <a:solidFill>
              <a:srgbClr val="0087A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457199" y="2197101"/>
            <a:ext cx="2658535" cy="3098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88A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400" y="2402327"/>
            <a:ext cx="2252133" cy="2657183"/>
          </a:xfrm>
        </p:spPr>
        <p:txBody>
          <a:bodyPr>
            <a:normAutofit/>
          </a:bodyPr>
          <a:lstStyle>
            <a:lvl1pPr algn="l">
              <a:defRPr sz="200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592667" y="1286187"/>
            <a:ext cx="2387600" cy="910914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1" name="Rectangle 30"/>
          <p:cNvSpPr/>
          <p:nvPr userDrawn="1"/>
        </p:nvSpPr>
        <p:spPr>
          <a:xfrm>
            <a:off x="3237653" y="1286187"/>
            <a:ext cx="2675468" cy="910914"/>
          </a:xfrm>
          <a:prstGeom prst="rect">
            <a:avLst/>
          </a:prstGeom>
          <a:solidFill>
            <a:srgbClr val="0088A4"/>
          </a:solidFill>
          <a:ln w="25400">
            <a:solidFill>
              <a:srgbClr val="0087A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 userDrawn="1"/>
        </p:nvSpPr>
        <p:spPr>
          <a:xfrm>
            <a:off x="6018106" y="1286187"/>
            <a:ext cx="2675468" cy="910914"/>
          </a:xfrm>
          <a:prstGeom prst="rect">
            <a:avLst/>
          </a:prstGeom>
          <a:solidFill>
            <a:srgbClr val="0088A4"/>
          </a:solidFill>
          <a:ln w="25400">
            <a:solidFill>
              <a:srgbClr val="0087A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3" name="Rectangle 32"/>
          <p:cNvSpPr/>
          <p:nvPr userDrawn="1"/>
        </p:nvSpPr>
        <p:spPr>
          <a:xfrm>
            <a:off x="8798559" y="1286187"/>
            <a:ext cx="2675468" cy="910914"/>
          </a:xfrm>
          <a:prstGeom prst="rect">
            <a:avLst/>
          </a:prstGeom>
          <a:solidFill>
            <a:srgbClr val="0088A4"/>
          </a:solidFill>
          <a:ln w="25400">
            <a:solidFill>
              <a:srgbClr val="0087A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4" name="Rectangle 33"/>
          <p:cNvSpPr/>
          <p:nvPr userDrawn="1"/>
        </p:nvSpPr>
        <p:spPr>
          <a:xfrm>
            <a:off x="3254586" y="2211827"/>
            <a:ext cx="2658535" cy="3098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88A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5" name="Rectangle 34"/>
          <p:cNvSpPr/>
          <p:nvPr userDrawn="1"/>
        </p:nvSpPr>
        <p:spPr>
          <a:xfrm>
            <a:off x="6026571" y="2197101"/>
            <a:ext cx="2658535" cy="3098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88A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6" name="Rectangle 35"/>
          <p:cNvSpPr/>
          <p:nvPr userDrawn="1"/>
        </p:nvSpPr>
        <p:spPr>
          <a:xfrm>
            <a:off x="8807025" y="2211827"/>
            <a:ext cx="2658535" cy="3098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88A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8" name="Content Placeholder 3"/>
          <p:cNvSpPr>
            <a:spLocks noGrp="1"/>
          </p:cNvSpPr>
          <p:nvPr>
            <p:ph sz="half" idx="16"/>
          </p:nvPr>
        </p:nvSpPr>
        <p:spPr>
          <a:xfrm>
            <a:off x="3436619" y="2417910"/>
            <a:ext cx="2252133" cy="2657183"/>
          </a:xfrm>
        </p:spPr>
        <p:txBody>
          <a:bodyPr>
            <a:normAutofit/>
          </a:bodyPr>
          <a:lstStyle>
            <a:lvl1pPr algn="l">
              <a:defRPr sz="200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0" name="Content Placeholder 3"/>
          <p:cNvSpPr>
            <a:spLocks noGrp="1"/>
          </p:cNvSpPr>
          <p:nvPr>
            <p:ph sz="half" idx="17"/>
          </p:nvPr>
        </p:nvSpPr>
        <p:spPr>
          <a:xfrm>
            <a:off x="6229771" y="2417910"/>
            <a:ext cx="2252133" cy="2657183"/>
          </a:xfrm>
        </p:spPr>
        <p:txBody>
          <a:bodyPr>
            <a:normAutofit/>
          </a:bodyPr>
          <a:lstStyle>
            <a:lvl1pPr algn="l">
              <a:defRPr sz="200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1" name="Content Placeholder 3"/>
          <p:cNvSpPr>
            <a:spLocks noGrp="1"/>
          </p:cNvSpPr>
          <p:nvPr>
            <p:ph sz="half" idx="18"/>
          </p:nvPr>
        </p:nvSpPr>
        <p:spPr>
          <a:xfrm>
            <a:off x="9010224" y="2417909"/>
            <a:ext cx="2252133" cy="2657183"/>
          </a:xfrm>
        </p:spPr>
        <p:txBody>
          <a:bodyPr>
            <a:normAutofit/>
          </a:bodyPr>
          <a:lstStyle>
            <a:lvl1pPr algn="l">
              <a:defRPr sz="200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2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3360417" y="1300913"/>
            <a:ext cx="2387600" cy="910914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3" name="Text Placeholder 6"/>
          <p:cNvSpPr>
            <a:spLocks noGrp="1"/>
          </p:cNvSpPr>
          <p:nvPr>
            <p:ph type="body" sz="quarter" idx="20"/>
          </p:nvPr>
        </p:nvSpPr>
        <p:spPr>
          <a:xfrm>
            <a:off x="6094304" y="1300913"/>
            <a:ext cx="2387600" cy="910914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4" name="Text Placeholder 6"/>
          <p:cNvSpPr>
            <a:spLocks noGrp="1"/>
          </p:cNvSpPr>
          <p:nvPr>
            <p:ph type="body" sz="quarter" idx="21"/>
          </p:nvPr>
        </p:nvSpPr>
        <p:spPr>
          <a:xfrm>
            <a:off x="8900156" y="1304400"/>
            <a:ext cx="2387600" cy="910914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246839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D9DD6903-31DD-5348-931E-827644FF87F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42913" y="-152400"/>
            <a:ext cx="12477825" cy="71627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78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845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199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86" indent="0">
              <a:buNone/>
              <a:defRPr sz="1200"/>
            </a:lvl2pPr>
            <a:lvl3pPr marL="914172" indent="0">
              <a:buNone/>
              <a:defRPr sz="1000"/>
            </a:lvl3pPr>
            <a:lvl4pPr marL="1371257" indent="0">
              <a:buNone/>
              <a:defRPr sz="900"/>
            </a:lvl4pPr>
            <a:lvl5pPr marL="1828343" indent="0">
              <a:buNone/>
              <a:defRPr sz="900"/>
            </a:lvl5pPr>
            <a:lvl6pPr marL="2285429" indent="0">
              <a:buNone/>
              <a:defRPr sz="900"/>
            </a:lvl6pPr>
            <a:lvl7pPr marL="2742514" indent="0">
              <a:buNone/>
              <a:defRPr sz="900"/>
            </a:lvl7pPr>
            <a:lvl8pPr marL="3199600" indent="0">
              <a:buNone/>
              <a:defRPr sz="900"/>
            </a:lvl8pPr>
            <a:lvl9pPr marL="3656686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C2E3D8-4A59-462F-B5F1-64EFBBB7FD6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7477066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563034B7-A3BD-C84F-A4F4-6D348B0CC0A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42913" y="-152400"/>
            <a:ext cx="12477825" cy="61264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78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97860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70350DDF-7A48-C048-B201-28673C3A2C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42913" y="2891790"/>
            <a:ext cx="12477825" cy="41186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78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3157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70350DDF-7A48-C048-B201-28673C3A2C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78597" y="1"/>
            <a:ext cx="3613403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78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34287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77E32C3C-C000-B845-898A-C52C8EC7599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539797" y="2210062"/>
            <a:ext cx="1591816" cy="159139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788"/>
            </a:lvl1pPr>
          </a:lstStyle>
          <a:p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0F3E95E-3D63-3F40-8808-C2D70C1A190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52832" y="2210062"/>
            <a:ext cx="1591816" cy="159139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788"/>
            </a:lvl1pPr>
          </a:lstStyle>
          <a:p>
            <a:endParaRPr lang="en-US" dirty="0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A166E673-353F-384C-B3D5-2A7A7D096EF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570931" y="2210062"/>
            <a:ext cx="1591816" cy="159139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788"/>
            </a:lvl1pPr>
          </a:lstStyle>
          <a:p>
            <a:endParaRPr lang="en-US" dirty="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402D895D-3A3C-2640-8618-27E6D551BE0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089029" y="2210062"/>
            <a:ext cx="1591816" cy="159139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788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63897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B39DFA6E-7010-754A-9BFA-6D8CD41418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42913" y="-152400"/>
            <a:ext cx="12477825" cy="71627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788"/>
            </a:lvl1pPr>
          </a:lstStyle>
          <a:p>
            <a:endParaRPr lang="en-US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087947F3-B3ED-0741-ABB5-7C52F1D27EE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9173" y="0"/>
            <a:ext cx="6092828" cy="6092824"/>
          </a:xfrm>
          <a:custGeom>
            <a:avLst/>
            <a:gdLst>
              <a:gd name="connsiteX0" fmla="*/ 0 w 12182482"/>
              <a:gd name="connsiteY0" fmla="*/ 0 h 12185648"/>
              <a:gd name="connsiteX1" fmla="*/ 12182482 w 12182482"/>
              <a:gd name="connsiteY1" fmla="*/ 0 h 12185648"/>
              <a:gd name="connsiteX2" fmla="*/ 12182482 w 12182482"/>
              <a:gd name="connsiteY2" fmla="*/ 12185648 h 12185648"/>
              <a:gd name="connsiteX3" fmla="*/ 0 w 12182482"/>
              <a:gd name="connsiteY3" fmla="*/ 12185648 h 12185648"/>
              <a:gd name="connsiteX4" fmla="*/ 0 w 12182482"/>
              <a:gd name="connsiteY4" fmla="*/ 0 h 12185648"/>
              <a:gd name="connsiteX0" fmla="*/ 0 w 12182482"/>
              <a:gd name="connsiteY0" fmla="*/ 0 h 12185648"/>
              <a:gd name="connsiteX1" fmla="*/ 12182482 w 12182482"/>
              <a:gd name="connsiteY1" fmla="*/ 0 h 12185648"/>
              <a:gd name="connsiteX2" fmla="*/ 12182482 w 12182482"/>
              <a:gd name="connsiteY2" fmla="*/ 12185648 h 12185648"/>
              <a:gd name="connsiteX3" fmla="*/ 0 w 12182482"/>
              <a:gd name="connsiteY3" fmla="*/ 0 h 12185648"/>
              <a:gd name="connsiteX0" fmla="*/ 0 w 12182482"/>
              <a:gd name="connsiteY0" fmla="*/ 0 h 12185648"/>
              <a:gd name="connsiteX1" fmla="*/ 12182482 w 12182482"/>
              <a:gd name="connsiteY1" fmla="*/ 0 h 12185648"/>
              <a:gd name="connsiteX2" fmla="*/ 12182482 w 12182482"/>
              <a:gd name="connsiteY2" fmla="*/ 12185648 h 12185648"/>
              <a:gd name="connsiteX3" fmla="*/ 0 w 12182482"/>
              <a:gd name="connsiteY3" fmla="*/ 0 h 12185648"/>
              <a:gd name="connsiteX0" fmla="*/ 0 w 12182482"/>
              <a:gd name="connsiteY0" fmla="*/ 0 h 12185648"/>
              <a:gd name="connsiteX1" fmla="*/ 12182482 w 12182482"/>
              <a:gd name="connsiteY1" fmla="*/ 0 h 12185648"/>
              <a:gd name="connsiteX2" fmla="*/ 12182482 w 12182482"/>
              <a:gd name="connsiteY2" fmla="*/ 12185648 h 12185648"/>
              <a:gd name="connsiteX3" fmla="*/ 0 w 12182482"/>
              <a:gd name="connsiteY3" fmla="*/ 0 h 12185648"/>
              <a:gd name="connsiteX0" fmla="*/ 0 w 12182482"/>
              <a:gd name="connsiteY0" fmla="*/ 0 h 12185648"/>
              <a:gd name="connsiteX1" fmla="*/ 12182482 w 12182482"/>
              <a:gd name="connsiteY1" fmla="*/ 0 h 12185648"/>
              <a:gd name="connsiteX2" fmla="*/ 12182482 w 12182482"/>
              <a:gd name="connsiteY2" fmla="*/ 12185648 h 12185648"/>
              <a:gd name="connsiteX3" fmla="*/ 0 w 12182482"/>
              <a:gd name="connsiteY3" fmla="*/ 0 h 12185648"/>
              <a:gd name="connsiteX0" fmla="*/ 0 w 12182482"/>
              <a:gd name="connsiteY0" fmla="*/ 0 h 12185648"/>
              <a:gd name="connsiteX1" fmla="*/ 12182482 w 12182482"/>
              <a:gd name="connsiteY1" fmla="*/ 0 h 12185648"/>
              <a:gd name="connsiteX2" fmla="*/ 12182482 w 12182482"/>
              <a:gd name="connsiteY2" fmla="*/ 12185648 h 12185648"/>
              <a:gd name="connsiteX3" fmla="*/ 0 w 12182482"/>
              <a:gd name="connsiteY3" fmla="*/ 0 h 12185648"/>
              <a:gd name="connsiteX0" fmla="*/ 0 w 12182482"/>
              <a:gd name="connsiteY0" fmla="*/ 0 h 12185648"/>
              <a:gd name="connsiteX1" fmla="*/ 12182482 w 12182482"/>
              <a:gd name="connsiteY1" fmla="*/ 0 h 12185648"/>
              <a:gd name="connsiteX2" fmla="*/ 12182482 w 12182482"/>
              <a:gd name="connsiteY2" fmla="*/ 12185648 h 12185648"/>
              <a:gd name="connsiteX3" fmla="*/ 0 w 12182482"/>
              <a:gd name="connsiteY3" fmla="*/ 0 h 12185648"/>
              <a:gd name="connsiteX0" fmla="*/ 0 w 12182482"/>
              <a:gd name="connsiteY0" fmla="*/ 0 h 12185648"/>
              <a:gd name="connsiteX1" fmla="*/ 12182482 w 12182482"/>
              <a:gd name="connsiteY1" fmla="*/ 0 h 12185648"/>
              <a:gd name="connsiteX2" fmla="*/ 12182482 w 12182482"/>
              <a:gd name="connsiteY2" fmla="*/ 12185648 h 12185648"/>
              <a:gd name="connsiteX3" fmla="*/ 0 w 12182482"/>
              <a:gd name="connsiteY3" fmla="*/ 0 h 12185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2482" h="12185648">
                <a:moveTo>
                  <a:pt x="0" y="0"/>
                </a:moveTo>
                <a:lnTo>
                  <a:pt x="12182482" y="0"/>
                </a:lnTo>
                <a:lnTo>
                  <a:pt x="12182482" y="12185648"/>
                </a:lnTo>
                <a:cubicBezTo>
                  <a:pt x="8096255" y="11959165"/>
                  <a:pt x="555627" y="10310283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78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243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B39DFA6E-7010-754A-9BFA-6D8CD41418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42913" y="-152400"/>
            <a:ext cx="12477825" cy="473591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78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59827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B39DFA6E-7010-754A-9BFA-6D8CD41418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67156" y="2558521"/>
            <a:ext cx="2274513" cy="7641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788"/>
            </a:lvl1pPr>
          </a:lstStyle>
          <a:p>
            <a:endParaRPr lang="en-US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A323DD19-BB7A-F044-9515-B3E17AA5AE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67156" y="3680309"/>
            <a:ext cx="2274513" cy="7641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788"/>
            </a:lvl1pPr>
          </a:lstStyle>
          <a:p>
            <a:endParaRPr lang="en-US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4615F24A-269E-6842-978A-0367083ACD6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267156" y="4802097"/>
            <a:ext cx="2274513" cy="7641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788"/>
            </a:lvl1pPr>
          </a:lstStyle>
          <a:p>
            <a:endParaRPr lang="en-US"/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A0A0F924-302C-1D46-9788-8892FDE642C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958745" y="2558521"/>
            <a:ext cx="2274513" cy="7641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788"/>
            </a:lvl1pPr>
          </a:lstStyle>
          <a:p>
            <a:endParaRPr lang="en-US"/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3816E90C-55C9-E94D-8C40-4DCCFAC6D6A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958745" y="3680309"/>
            <a:ext cx="2274513" cy="7641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788"/>
            </a:lvl1pPr>
          </a:lstStyle>
          <a:p>
            <a:endParaRPr lang="en-US"/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A7D603A9-1AEA-924C-883F-D2849372F30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958745" y="4802097"/>
            <a:ext cx="2274513" cy="7641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788"/>
            </a:lvl1pPr>
          </a:lstStyle>
          <a:p>
            <a:endParaRPr lang="en-US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755AD869-6048-4942-834A-91DE87AC3D3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650333" y="2558521"/>
            <a:ext cx="2274513" cy="7641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788"/>
            </a:lvl1pPr>
          </a:lstStyle>
          <a:p>
            <a:endParaRPr lang="en-US"/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14610B42-47CA-D34D-8F26-8CDBF4B757C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650333" y="3680309"/>
            <a:ext cx="2274513" cy="7641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788"/>
            </a:lvl1pPr>
          </a:lstStyle>
          <a:p>
            <a:endParaRPr lang="en-US"/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EEFCCC6B-796E-DF45-9133-E5C6D46D55E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650333" y="4802097"/>
            <a:ext cx="2274513" cy="7641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78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51459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BD810DC2-B296-3747-AAFD-346CD1D57E1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7483" y="1993887"/>
            <a:ext cx="5308019" cy="40894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78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20605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BD810DC2-B296-3747-AAFD-346CD1D57E1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77470" y="1845384"/>
            <a:ext cx="4986991" cy="29171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788"/>
            </a:lvl1pPr>
          </a:lstStyle>
          <a:p>
            <a:endParaRPr lang="en-US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A90863E9-00A1-8C44-929E-63566C0CC35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64461" y="1845384"/>
            <a:ext cx="4986991" cy="29171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78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86518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A90863E9-00A1-8C44-929E-63566C0CC35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56498" y="1993887"/>
            <a:ext cx="5308017" cy="40894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78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006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199"/>
            </a:lvl1pPr>
            <a:lvl2pPr marL="457086" indent="0">
              <a:buNone/>
              <a:defRPr sz="2800"/>
            </a:lvl2pPr>
            <a:lvl3pPr marL="914172" indent="0">
              <a:buNone/>
              <a:defRPr sz="2400"/>
            </a:lvl3pPr>
            <a:lvl4pPr marL="1371257" indent="0">
              <a:buNone/>
              <a:defRPr sz="2000"/>
            </a:lvl4pPr>
            <a:lvl5pPr marL="1828343" indent="0">
              <a:buNone/>
              <a:defRPr sz="2000"/>
            </a:lvl5pPr>
            <a:lvl6pPr marL="2285429" indent="0">
              <a:buNone/>
              <a:defRPr sz="2000"/>
            </a:lvl6pPr>
            <a:lvl7pPr marL="2742514" indent="0">
              <a:buNone/>
              <a:defRPr sz="2000"/>
            </a:lvl7pPr>
            <a:lvl8pPr marL="3199600" indent="0">
              <a:buNone/>
              <a:defRPr sz="2000"/>
            </a:lvl8pPr>
            <a:lvl9pPr marL="3656686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fr-CA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86" indent="0">
              <a:buNone/>
              <a:defRPr sz="1200"/>
            </a:lvl2pPr>
            <a:lvl3pPr marL="914172" indent="0">
              <a:buNone/>
              <a:defRPr sz="1000"/>
            </a:lvl3pPr>
            <a:lvl4pPr marL="1371257" indent="0">
              <a:buNone/>
              <a:defRPr sz="900"/>
            </a:lvl4pPr>
            <a:lvl5pPr marL="1828343" indent="0">
              <a:buNone/>
              <a:defRPr sz="900"/>
            </a:lvl5pPr>
            <a:lvl6pPr marL="2285429" indent="0">
              <a:buNone/>
              <a:defRPr sz="900"/>
            </a:lvl6pPr>
            <a:lvl7pPr marL="2742514" indent="0">
              <a:buNone/>
              <a:defRPr sz="900"/>
            </a:lvl7pPr>
            <a:lvl8pPr marL="3199600" indent="0">
              <a:buNone/>
              <a:defRPr sz="900"/>
            </a:lvl8pPr>
            <a:lvl9pPr marL="3656686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7B515-149C-414E-9503-04B1FCF2B5C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6692484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1D3EF682-377F-634E-AE29-800AF8A01B9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" y="1"/>
            <a:ext cx="12189561" cy="3898080"/>
          </a:xfrm>
          <a:custGeom>
            <a:avLst/>
            <a:gdLst>
              <a:gd name="connsiteX0" fmla="*/ 0 w 24372775"/>
              <a:gd name="connsiteY0" fmla="*/ 0 h 7781596"/>
              <a:gd name="connsiteX1" fmla="*/ 24372775 w 24372775"/>
              <a:gd name="connsiteY1" fmla="*/ 0 h 7781596"/>
              <a:gd name="connsiteX2" fmla="*/ 24372775 w 24372775"/>
              <a:gd name="connsiteY2" fmla="*/ 7781596 h 7781596"/>
              <a:gd name="connsiteX3" fmla="*/ 0 w 24372775"/>
              <a:gd name="connsiteY3" fmla="*/ 7781596 h 7781596"/>
              <a:gd name="connsiteX4" fmla="*/ 0 w 24372775"/>
              <a:gd name="connsiteY4" fmla="*/ 0 h 7781596"/>
              <a:gd name="connsiteX0" fmla="*/ 0 w 24525176"/>
              <a:gd name="connsiteY0" fmla="*/ 0 h 7781596"/>
              <a:gd name="connsiteX1" fmla="*/ 24372775 w 24525176"/>
              <a:gd name="connsiteY1" fmla="*/ 0 h 7781596"/>
              <a:gd name="connsiteX2" fmla="*/ 24525176 w 24525176"/>
              <a:gd name="connsiteY2" fmla="*/ 2574596 h 7781596"/>
              <a:gd name="connsiteX3" fmla="*/ 0 w 24525176"/>
              <a:gd name="connsiteY3" fmla="*/ 7781596 h 7781596"/>
              <a:gd name="connsiteX4" fmla="*/ 0 w 24525176"/>
              <a:gd name="connsiteY4" fmla="*/ 0 h 7781596"/>
              <a:gd name="connsiteX0" fmla="*/ 0 w 24372776"/>
              <a:gd name="connsiteY0" fmla="*/ 0 h 7781596"/>
              <a:gd name="connsiteX1" fmla="*/ 24372775 w 24372776"/>
              <a:gd name="connsiteY1" fmla="*/ 0 h 7781596"/>
              <a:gd name="connsiteX2" fmla="*/ 24372776 w 24372776"/>
              <a:gd name="connsiteY2" fmla="*/ 4479596 h 7781596"/>
              <a:gd name="connsiteX3" fmla="*/ 0 w 24372776"/>
              <a:gd name="connsiteY3" fmla="*/ 7781596 h 7781596"/>
              <a:gd name="connsiteX4" fmla="*/ 0 w 24372776"/>
              <a:gd name="connsiteY4" fmla="*/ 0 h 7781596"/>
              <a:gd name="connsiteX0" fmla="*/ 0 w 24372776"/>
              <a:gd name="connsiteY0" fmla="*/ 0 h 7781596"/>
              <a:gd name="connsiteX1" fmla="*/ 24372775 w 24372776"/>
              <a:gd name="connsiteY1" fmla="*/ 0 h 7781596"/>
              <a:gd name="connsiteX2" fmla="*/ 24372776 w 24372776"/>
              <a:gd name="connsiteY2" fmla="*/ 4479596 h 7781596"/>
              <a:gd name="connsiteX3" fmla="*/ 11887199 w 24372776"/>
              <a:gd name="connsiteY3" fmla="*/ 6172199 h 7781596"/>
              <a:gd name="connsiteX4" fmla="*/ 0 w 24372776"/>
              <a:gd name="connsiteY4" fmla="*/ 7781596 h 7781596"/>
              <a:gd name="connsiteX5" fmla="*/ 0 w 24372776"/>
              <a:gd name="connsiteY5" fmla="*/ 0 h 7781596"/>
              <a:gd name="connsiteX0" fmla="*/ 0 w 24372776"/>
              <a:gd name="connsiteY0" fmla="*/ 0 h 7781596"/>
              <a:gd name="connsiteX1" fmla="*/ 24372775 w 24372776"/>
              <a:gd name="connsiteY1" fmla="*/ 0 h 7781596"/>
              <a:gd name="connsiteX2" fmla="*/ 24372776 w 24372776"/>
              <a:gd name="connsiteY2" fmla="*/ 4479596 h 7781596"/>
              <a:gd name="connsiteX3" fmla="*/ 12268199 w 24372776"/>
              <a:gd name="connsiteY3" fmla="*/ 6603999 h 7781596"/>
              <a:gd name="connsiteX4" fmla="*/ 0 w 24372776"/>
              <a:gd name="connsiteY4" fmla="*/ 7781596 h 7781596"/>
              <a:gd name="connsiteX5" fmla="*/ 0 w 24372776"/>
              <a:gd name="connsiteY5" fmla="*/ 0 h 7781596"/>
              <a:gd name="connsiteX0" fmla="*/ 0 w 24372776"/>
              <a:gd name="connsiteY0" fmla="*/ 0 h 7781596"/>
              <a:gd name="connsiteX1" fmla="*/ 24372775 w 24372776"/>
              <a:gd name="connsiteY1" fmla="*/ 0 h 7781596"/>
              <a:gd name="connsiteX2" fmla="*/ 24372776 w 24372776"/>
              <a:gd name="connsiteY2" fmla="*/ 4479596 h 7781596"/>
              <a:gd name="connsiteX3" fmla="*/ 12268199 w 24372776"/>
              <a:gd name="connsiteY3" fmla="*/ 6603999 h 7781596"/>
              <a:gd name="connsiteX4" fmla="*/ 0 w 24372776"/>
              <a:gd name="connsiteY4" fmla="*/ 7781596 h 7781596"/>
              <a:gd name="connsiteX5" fmla="*/ 0 w 24372776"/>
              <a:gd name="connsiteY5" fmla="*/ 0 h 7781596"/>
              <a:gd name="connsiteX0" fmla="*/ 0 w 24372776"/>
              <a:gd name="connsiteY0" fmla="*/ 0 h 7781596"/>
              <a:gd name="connsiteX1" fmla="*/ 24372775 w 24372776"/>
              <a:gd name="connsiteY1" fmla="*/ 0 h 7781596"/>
              <a:gd name="connsiteX2" fmla="*/ 24372776 w 24372776"/>
              <a:gd name="connsiteY2" fmla="*/ 4479596 h 7781596"/>
              <a:gd name="connsiteX3" fmla="*/ 12268199 w 24372776"/>
              <a:gd name="connsiteY3" fmla="*/ 6603999 h 7781596"/>
              <a:gd name="connsiteX4" fmla="*/ 0 w 24372776"/>
              <a:gd name="connsiteY4" fmla="*/ 7781596 h 7781596"/>
              <a:gd name="connsiteX5" fmla="*/ 0 w 24372776"/>
              <a:gd name="connsiteY5" fmla="*/ 0 h 7781596"/>
              <a:gd name="connsiteX0" fmla="*/ 0 w 24372776"/>
              <a:gd name="connsiteY0" fmla="*/ 0 h 7838597"/>
              <a:gd name="connsiteX1" fmla="*/ 24372775 w 24372776"/>
              <a:gd name="connsiteY1" fmla="*/ 0 h 7838597"/>
              <a:gd name="connsiteX2" fmla="*/ 24372776 w 24372776"/>
              <a:gd name="connsiteY2" fmla="*/ 4479596 h 7838597"/>
              <a:gd name="connsiteX3" fmla="*/ 12268199 w 24372776"/>
              <a:gd name="connsiteY3" fmla="*/ 6603999 h 7838597"/>
              <a:gd name="connsiteX4" fmla="*/ 0 w 24372776"/>
              <a:gd name="connsiteY4" fmla="*/ 7781596 h 7838597"/>
              <a:gd name="connsiteX5" fmla="*/ 0 w 24372776"/>
              <a:gd name="connsiteY5" fmla="*/ 0 h 7838597"/>
              <a:gd name="connsiteX0" fmla="*/ 0 w 24372776"/>
              <a:gd name="connsiteY0" fmla="*/ 0 h 7850759"/>
              <a:gd name="connsiteX1" fmla="*/ 24372775 w 24372776"/>
              <a:gd name="connsiteY1" fmla="*/ 0 h 7850759"/>
              <a:gd name="connsiteX2" fmla="*/ 24372776 w 24372776"/>
              <a:gd name="connsiteY2" fmla="*/ 4479596 h 7850759"/>
              <a:gd name="connsiteX3" fmla="*/ 12268199 w 24372776"/>
              <a:gd name="connsiteY3" fmla="*/ 6603999 h 7850759"/>
              <a:gd name="connsiteX4" fmla="*/ 0 w 24372776"/>
              <a:gd name="connsiteY4" fmla="*/ 7781596 h 7850759"/>
              <a:gd name="connsiteX5" fmla="*/ 0 w 24372776"/>
              <a:gd name="connsiteY5" fmla="*/ 0 h 7850759"/>
              <a:gd name="connsiteX0" fmla="*/ 0 w 24372776"/>
              <a:gd name="connsiteY0" fmla="*/ 0 h 6858706"/>
              <a:gd name="connsiteX1" fmla="*/ 24372775 w 24372776"/>
              <a:gd name="connsiteY1" fmla="*/ 0 h 6858706"/>
              <a:gd name="connsiteX2" fmla="*/ 24372776 w 24372776"/>
              <a:gd name="connsiteY2" fmla="*/ 4479596 h 6858706"/>
              <a:gd name="connsiteX3" fmla="*/ 12268199 w 24372776"/>
              <a:gd name="connsiteY3" fmla="*/ 6603999 h 6858706"/>
              <a:gd name="connsiteX4" fmla="*/ 0 w 24372776"/>
              <a:gd name="connsiteY4" fmla="*/ 6181396 h 6858706"/>
              <a:gd name="connsiteX5" fmla="*/ 0 w 24372776"/>
              <a:gd name="connsiteY5" fmla="*/ 0 h 6858706"/>
              <a:gd name="connsiteX0" fmla="*/ 0 w 24372776"/>
              <a:gd name="connsiteY0" fmla="*/ 0 h 7415761"/>
              <a:gd name="connsiteX1" fmla="*/ 24372775 w 24372776"/>
              <a:gd name="connsiteY1" fmla="*/ 0 h 7415761"/>
              <a:gd name="connsiteX2" fmla="*/ 24372776 w 24372776"/>
              <a:gd name="connsiteY2" fmla="*/ 4479596 h 7415761"/>
              <a:gd name="connsiteX3" fmla="*/ 12268199 w 24372776"/>
              <a:gd name="connsiteY3" fmla="*/ 6603999 h 7415761"/>
              <a:gd name="connsiteX4" fmla="*/ 0 w 24372776"/>
              <a:gd name="connsiteY4" fmla="*/ 7298996 h 7415761"/>
              <a:gd name="connsiteX5" fmla="*/ 0 w 24372776"/>
              <a:gd name="connsiteY5" fmla="*/ 0 h 7415761"/>
              <a:gd name="connsiteX0" fmla="*/ 0 w 24372776"/>
              <a:gd name="connsiteY0" fmla="*/ 0 h 7814883"/>
              <a:gd name="connsiteX1" fmla="*/ 24372775 w 24372776"/>
              <a:gd name="connsiteY1" fmla="*/ 0 h 7814883"/>
              <a:gd name="connsiteX2" fmla="*/ 24372776 w 24372776"/>
              <a:gd name="connsiteY2" fmla="*/ 4479596 h 7814883"/>
              <a:gd name="connsiteX3" fmla="*/ 12268199 w 24372776"/>
              <a:gd name="connsiteY3" fmla="*/ 6603999 h 7814883"/>
              <a:gd name="connsiteX4" fmla="*/ 0 w 24372776"/>
              <a:gd name="connsiteY4" fmla="*/ 7298996 h 7814883"/>
              <a:gd name="connsiteX5" fmla="*/ 0 w 24372776"/>
              <a:gd name="connsiteY5" fmla="*/ 0 h 7814883"/>
              <a:gd name="connsiteX0" fmla="*/ 0 w 24372776"/>
              <a:gd name="connsiteY0" fmla="*/ 0 h 7834883"/>
              <a:gd name="connsiteX1" fmla="*/ 24372775 w 24372776"/>
              <a:gd name="connsiteY1" fmla="*/ 0 h 7834883"/>
              <a:gd name="connsiteX2" fmla="*/ 24372776 w 24372776"/>
              <a:gd name="connsiteY2" fmla="*/ 4479596 h 7834883"/>
              <a:gd name="connsiteX3" fmla="*/ 12268199 w 24372776"/>
              <a:gd name="connsiteY3" fmla="*/ 6603999 h 7834883"/>
              <a:gd name="connsiteX4" fmla="*/ 0 w 24372776"/>
              <a:gd name="connsiteY4" fmla="*/ 7298996 h 7834883"/>
              <a:gd name="connsiteX5" fmla="*/ 0 w 24372776"/>
              <a:gd name="connsiteY5" fmla="*/ 0 h 7834883"/>
              <a:gd name="connsiteX0" fmla="*/ 0 w 24372776"/>
              <a:gd name="connsiteY0" fmla="*/ 0 h 7834883"/>
              <a:gd name="connsiteX1" fmla="*/ 24372775 w 24372776"/>
              <a:gd name="connsiteY1" fmla="*/ 0 h 7834883"/>
              <a:gd name="connsiteX2" fmla="*/ 24372776 w 24372776"/>
              <a:gd name="connsiteY2" fmla="*/ 4479596 h 7834883"/>
              <a:gd name="connsiteX3" fmla="*/ 12268199 w 24372776"/>
              <a:gd name="connsiteY3" fmla="*/ 6603999 h 7834883"/>
              <a:gd name="connsiteX4" fmla="*/ 0 w 24372776"/>
              <a:gd name="connsiteY4" fmla="*/ 7298996 h 7834883"/>
              <a:gd name="connsiteX5" fmla="*/ 0 w 24372776"/>
              <a:gd name="connsiteY5" fmla="*/ 0 h 7834883"/>
              <a:gd name="connsiteX0" fmla="*/ 0 w 24372776"/>
              <a:gd name="connsiteY0" fmla="*/ 0 h 7796160"/>
              <a:gd name="connsiteX1" fmla="*/ 24372775 w 24372776"/>
              <a:gd name="connsiteY1" fmla="*/ 0 h 7796160"/>
              <a:gd name="connsiteX2" fmla="*/ 24372776 w 24372776"/>
              <a:gd name="connsiteY2" fmla="*/ 4479596 h 7796160"/>
              <a:gd name="connsiteX3" fmla="*/ 12903199 w 24372776"/>
              <a:gd name="connsiteY3" fmla="*/ 6426199 h 7796160"/>
              <a:gd name="connsiteX4" fmla="*/ 0 w 24372776"/>
              <a:gd name="connsiteY4" fmla="*/ 7298996 h 7796160"/>
              <a:gd name="connsiteX5" fmla="*/ 0 w 24372776"/>
              <a:gd name="connsiteY5" fmla="*/ 0 h 7796160"/>
              <a:gd name="connsiteX0" fmla="*/ 0 w 24372776"/>
              <a:gd name="connsiteY0" fmla="*/ 0 h 7796160"/>
              <a:gd name="connsiteX1" fmla="*/ 24372775 w 24372776"/>
              <a:gd name="connsiteY1" fmla="*/ 0 h 7796160"/>
              <a:gd name="connsiteX2" fmla="*/ 24372776 w 24372776"/>
              <a:gd name="connsiteY2" fmla="*/ 4479596 h 7796160"/>
              <a:gd name="connsiteX3" fmla="*/ 12903199 w 24372776"/>
              <a:gd name="connsiteY3" fmla="*/ 6426199 h 7796160"/>
              <a:gd name="connsiteX4" fmla="*/ 0 w 24372776"/>
              <a:gd name="connsiteY4" fmla="*/ 7298996 h 7796160"/>
              <a:gd name="connsiteX5" fmla="*/ 0 w 24372776"/>
              <a:gd name="connsiteY5" fmla="*/ 0 h 7796160"/>
              <a:gd name="connsiteX0" fmla="*/ 0 w 24372776"/>
              <a:gd name="connsiteY0" fmla="*/ 0 h 7796160"/>
              <a:gd name="connsiteX1" fmla="*/ 24372775 w 24372776"/>
              <a:gd name="connsiteY1" fmla="*/ 0 h 7796160"/>
              <a:gd name="connsiteX2" fmla="*/ 24372776 w 24372776"/>
              <a:gd name="connsiteY2" fmla="*/ 4479596 h 7796160"/>
              <a:gd name="connsiteX3" fmla="*/ 12903199 w 24372776"/>
              <a:gd name="connsiteY3" fmla="*/ 6426199 h 7796160"/>
              <a:gd name="connsiteX4" fmla="*/ 0 w 24372776"/>
              <a:gd name="connsiteY4" fmla="*/ 7298996 h 7796160"/>
              <a:gd name="connsiteX5" fmla="*/ 0 w 24372776"/>
              <a:gd name="connsiteY5" fmla="*/ 0 h 7796160"/>
              <a:gd name="connsiteX0" fmla="*/ 0 w 24372776"/>
              <a:gd name="connsiteY0" fmla="*/ 0 h 7796160"/>
              <a:gd name="connsiteX1" fmla="*/ 24372775 w 24372776"/>
              <a:gd name="connsiteY1" fmla="*/ 0 h 7796160"/>
              <a:gd name="connsiteX2" fmla="*/ 24372776 w 24372776"/>
              <a:gd name="connsiteY2" fmla="*/ 4225596 h 7796160"/>
              <a:gd name="connsiteX3" fmla="*/ 12903199 w 24372776"/>
              <a:gd name="connsiteY3" fmla="*/ 6426199 h 7796160"/>
              <a:gd name="connsiteX4" fmla="*/ 0 w 24372776"/>
              <a:gd name="connsiteY4" fmla="*/ 7298996 h 7796160"/>
              <a:gd name="connsiteX5" fmla="*/ 0 w 24372776"/>
              <a:gd name="connsiteY5" fmla="*/ 0 h 7796160"/>
              <a:gd name="connsiteX0" fmla="*/ 0 w 24372775"/>
              <a:gd name="connsiteY0" fmla="*/ 0 h 7796160"/>
              <a:gd name="connsiteX1" fmla="*/ 24372775 w 24372775"/>
              <a:gd name="connsiteY1" fmla="*/ 0 h 7796160"/>
              <a:gd name="connsiteX2" fmla="*/ 24347376 w 24372775"/>
              <a:gd name="connsiteY2" fmla="*/ 4428796 h 7796160"/>
              <a:gd name="connsiteX3" fmla="*/ 12903199 w 24372775"/>
              <a:gd name="connsiteY3" fmla="*/ 6426199 h 7796160"/>
              <a:gd name="connsiteX4" fmla="*/ 0 w 24372775"/>
              <a:gd name="connsiteY4" fmla="*/ 7298996 h 7796160"/>
              <a:gd name="connsiteX5" fmla="*/ 0 w 24372775"/>
              <a:gd name="connsiteY5" fmla="*/ 0 h 7796160"/>
              <a:gd name="connsiteX0" fmla="*/ 0 w 24372775"/>
              <a:gd name="connsiteY0" fmla="*/ 0 h 7796160"/>
              <a:gd name="connsiteX1" fmla="*/ 24372775 w 24372775"/>
              <a:gd name="connsiteY1" fmla="*/ 0 h 7796160"/>
              <a:gd name="connsiteX2" fmla="*/ 24347376 w 24372775"/>
              <a:gd name="connsiteY2" fmla="*/ 4428796 h 7796160"/>
              <a:gd name="connsiteX3" fmla="*/ 12903199 w 24372775"/>
              <a:gd name="connsiteY3" fmla="*/ 6426199 h 7796160"/>
              <a:gd name="connsiteX4" fmla="*/ 0 w 24372775"/>
              <a:gd name="connsiteY4" fmla="*/ 7298996 h 7796160"/>
              <a:gd name="connsiteX5" fmla="*/ 0 w 24372775"/>
              <a:gd name="connsiteY5" fmla="*/ 0 h 7796160"/>
              <a:gd name="connsiteX0" fmla="*/ 0 w 24372775"/>
              <a:gd name="connsiteY0" fmla="*/ 0 h 7796160"/>
              <a:gd name="connsiteX1" fmla="*/ 24372775 w 24372775"/>
              <a:gd name="connsiteY1" fmla="*/ 0 h 7796160"/>
              <a:gd name="connsiteX2" fmla="*/ 24347376 w 24372775"/>
              <a:gd name="connsiteY2" fmla="*/ 4428796 h 7796160"/>
              <a:gd name="connsiteX3" fmla="*/ 12903199 w 24372775"/>
              <a:gd name="connsiteY3" fmla="*/ 6426199 h 7796160"/>
              <a:gd name="connsiteX4" fmla="*/ 0 w 24372775"/>
              <a:gd name="connsiteY4" fmla="*/ 7298996 h 7796160"/>
              <a:gd name="connsiteX5" fmla="*/ 0 w 24372775"/>
              <a:gd name="connsiteY5" fmla="*/ 0 h 779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372775" h="7796160">
                <a:moveTo>
                  <a:pt x="0" y="0"/>
                </a:moveTo>
                <a:lnTo>
                  <a:pt x="24372775" y="0"/>
                </a:lnTo>
                <a:cubicBezTo>
                  <a:pt x="24372775" y="1493199"/>
                  <a:pt x="24347376" y="2935597"/>
                  <a:pt x="24347376" y="4428796"/>
                </a:cubicBezTo>
                <a:cubicBezTo>
                  <a:pt x="18458316" y="4654330"/>
                  <a:pt x="18665258" y="5032265"/>
                  <a:pt x="12903199" y="6426199"/>
                </a:cubicBezTo>
                <a:cubicBezTo>
                  <a:pt x="9778999" y="7174331"/>
                  <a:pt x="6858000" y="8532064"/>
                  <a:pt x="0" y="729899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788"/>
            </a:lvl1pPr>
          </a:lstStyle>
          <a:p>
            <a:endParaRPr lang="en-US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A90863E9-00A1-8C44-929E-63566C0CC35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41553" y="1985387"/>
            <a:ext cx="3216905" cy="567590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78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20258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1D3EF682-377F-634E-AE29-800AF8A01B9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 flipH="1">
            <a:off x="1" y="1"/>
            <a:ext cx="12189561" cy="3898080"/>
          </a:xfrm>
          <a:custGeom>
            <a:avLst/>
            <a:gdLst>
              <a:gd name="connsiteX0" fmla="*/ 0 w 24372775"/>
              <a:gd name="connsiteY0" fmla="*/ 0 h 7781596"/>
              <a:gd name="connsiteX1" fmla="*/ 24372775 w 24372775"/>
              <a:gd name="connsiteY1" fmla="*/ 0 h 7781596"/>
              <a:gd name="connsiteX2" fmla="*/ 24372775 w 24372775"/>
              <a:gd name="connsiteY2" fmla="*/ 7781596 h 7781596"/>
              <a:gd name="connsiteX3" fmla="*/ 0 w 24372775"/>
              <a:gd name="connsiteY3" fmla="*/ 7781596 h 7781596"/>
              <a:gd name="connsiteX4" fmla="*/ 0 w 24372775"/>
              <a:gd name="connsiteY4" fmla="*/ 0 h 7781596"/>
              <a:gd name="connsiteX0" fmla="*/ 0 w 24525176"/>
              <a:gd name="connsiteY0" fmla="*/ 0 h 7781596"/>
              <a:gd name="connsiteX1" fmla="*/ 24372775 w 24525176"/>
              <a:gd name="connsiteY1" fmla="*/ 0 h 7781596"/>
              <a:gd name="connsiteX2" fmla="*/ 24525176 w 24525176"/>
              <a:gd name="connsiteY2" fmla="*/ 2574596 h 7781596"/>
              <a:gd name="connsiteX3" fmla="*/ 0 w 24525176"/>
              <a:gd name="connsiteY3" fmla="*/ 7781596 h 7781596"/>
              <a:gd name="connsiteX4" fmla="*/ 0 w 24525176"/>
              <a:gd name="connsiteY4" fmla="*/ 0 h 7781596"/>
              <a:gd name="connsiteX0" fmla="*/ 0 w 24372776"/>
              <a:gd name="connsiteY0" fmla="*/ 0 h 7781596"/>
              <a:gd name="connsiteX1" fmla="*/ 24372775 w 24372776"/>
              <a:gd name="connsiteY1" fmla="*/ 0 h 7781596"/>
              <a:gd name="connsiteX2" fmla="*/ 24372776 w 24372776"/>
              <a:gd name="connsiteY2" fmla="*/ 4479596 h 7781596"/>
              <a:gd name="connsiteX3" fmla="*/ 0 w 24372776"/>
              <a:gd name="connsiteY3" fmla="*/ 7781596 h 7781596"/>
              <a:gd name="connsiteX4" fmla="*/ 0 w 24372776"/>
              <a:gd name="connsiteY4" fmla="*/ 0 h 7781596"/>
              <a:gd name="connsiteX0" fmla="*/ 0 w 24372776"/>
              <a:gd name="connsiteY0" fmla="*/ 0 h 7781596"/>
              <a:gd name="connsiteX1" fmla="*/ 24372775 w 24372776"/>
              <a:gd name="connsiteY1" fmla="*/ 0 h 7781596"/>
              <a:gd name="connsiteX2" fmla="*/ 24372776 w 24372776"/>
              <a:gd name="connsiteY2" fmla="*/ 4479596 h 7781596"/>
              <a:gd name="connsiteX3" fmla="*/ 11887199 w 24372776"/>
              <a:gd name="connsiteY3" fmla="*/ 6172199 h 7781596"/>
              <a:gd name="connsiteX4" fmla="*/ 0 w 24372776"/>
              <a:gd name="connsiteY4" fmla="*/ 7781596 h 7781596"/>
              <a:gd name="connsiteX5" fmla="*/ 0 w 24372776"/>
              <a:gd name="connsiteY5" fmla="*/ 0 h 7781596"/>
              <a:gd name="connsiteX0" fmla="*/ 0 w 24372776"/>
              <a:gd name="connsiteY0" fmla="*/ 0 h 7781596"/>
              <a:gd name="connsiteX1" fmla="*/ 24372775 w 24372776"/>
              <a:gd name="connsiteY1" fmla="*/ 0 h 7781596"/>
              <a:gd name="connsiteX2" fmla="*/ 24372776 w 24372776"/>
              <a:gd name="connsiteY2" fmla="*/ 4479596 h 7781596"/>
              <a:gd name="connsiteX3" fmla="*/ 12268199 w 24372776"/>
              <a:gd name="connsiteY3" fmla="*/ 6603999 h 7781596"/>
              <a:gd name="connsiteX4" fmla="*/ 0 w 24372776"/>
              <a:gd name="connsiteY4" fmla="*/ 7781596 h 7781596"/>
              <a:gd name="connsiteX5" fmla="*/ 0 w 24372776"/>
              <a:gd name="connsiteY5" fmla="*/ 0 h 7781596"/>
              <a:gd name="connsiteX0" fmla="*/ 0 w 24372776"/>
              <a:gd name="connsiteY0" fmla="*/ 0 h 7781596"/>
              <a:gd name="connsiteX1" fmla="*/ 24372775 w 24372776"/>
              <a:gd name="connsiteY1" fmla="*/ 0 h 7781596"/>
              <a:gd name="connsiteX2" fmla="*/ 24372776 w 24372776"/>
              <a:gd name="connsiteY2" fmla="*/ 4479596 h 7781596"/>
              <a:gd name="connsiteX3" fmla="*/ 12268199 w 24372776"/>
              <a:gd name="connsiteY3" fmla="*/ 6603999 h 7781596"/>
              <a:gd name="connsiteX4" fmla="*/ 0 w 24372776"/>
              <a:gd name="connsiteY4" fmla="*/ 7781596 h 7781596"/>
              <a:gd name="connsiteX5" fmla="*/ 0 w 24372776"/>
              <a:gd name="connsiteY5" fmla="*/ 0 h 7781596"/>
              <a:gd name="connsiteX0" fmla="*/ 0 w 24372776"/>
              <a:gd name="connsiteY0" fmla="*/ 0 h 7781596"/>
              <a:gd name="connsiteX1" fmla="*/ 24372775 w 24372776"/>
              <a:gd name="connsiteY1" fmla="*/ 0 h 7781596"/>
              <a:gd name="connsiteX2" fmla="*/ 24372776 w 24372776"/>
              <a:gd name="connsiteY2" fmla="*/ 4479596 h 7781596"/>
              <a:gd name="connsiteX3" fmla="*/ 12268199 w 24372776"/>
              <a:gd name="connsiteY3" fmla="*/ 6603999 h 7781596"/>
              <a:gd name="connsiteX4" fmla="*/ 0 w 24372776"/>
              <a:gd name="connsiteY4" fmla="*/ 7781596 h 7781596"/>
              <a:gd name="connsiteX5" fmla="*/ 0 w 24372776"/>
              <a:gd name="connsiteY5" fmla="*/ 0 h 7781596"/>
              <a:gd name="connsiteX0" fmla="*/ 0 w 24372776"/>
              <a:gd name="connsiteY0" fmla="*/ 0 h 7838597"/>
              <a:gd name="connsiteX1" fmla="*/ 24372775 w 24372776"/>
              <a:gd name="connsiteY1" fmla="*/ 0 h 7838597"/>
              <a:gd name="connsiteX2" fmla="*/ 24372776 w 24372776"/>
              <a:gd name="connsiteY2" fmla="*/ 4479596 h 7838597"/>
              <a:gd name="connsiteX3" fmla="*/ 12268199 w 24372776"/>
              <a:gd name="connsiteY3" fmla="*/ 6603999 h 7838597"/>
              <a:gd name="connsiteX4" fmla="*/ 0 w 24372776"/>
              <a:gd name="connsiteY4" fmla="*/ 7781596 h 7838597"/>
              <a:gd name="connsiteX5" fmla="*/ 0 w 24372776"/>
              <a:gd name="connsiteY5" fmla="*/ 0 h 7838597"/>
              <a:gd name="connsiteX0" fmla="*/ 0 w 24372776"/>
              <a:gd name="connsiteY0" fmla="*/ 0 h 7850759"/>
              <a:gd name="connsiteX1" fmla="*/ 24372775 w 24372776"/>
              <a:gd name="connsiteY1" fmla="*/ 0 h 7850759"/>
              <a:gd name="connsiteX2" fmla="*/ 24372776 w 24372776"/>
              <a:gd name="connsiteY2" fmla="*/ 4479596 h 7850759"/>
              <a:gd name="connsiteX3" fmla="*/ 12268199 w 24372776"/>
              <a:gd name="connsiteY3" fmla="*/ 6603999 h 7850759"/>
              <a:gd name="connsiteX4" fmla="*/ 0 w 24372776"/>
              <a:gd name="connsiteY4" fmla="*/ 7781596 h 7850759"/>
              <a:gd name="connsiteX5" fmla="*/ 0 w 24372776"/>
              <a:gd name="connsiteY5" fmla="*/ 0 h 7850759"/>
              <a:gd name="connsiteX0" fmla="*/ 0 w 24372776"/>
              <a:gd name="connsiteY0" fmla="*/ 0 h 6858706"/>
              <a:gd name="connsiteX1" fmla="*/ 24372775 w 24372776"/>
              <a:gd name="connsiteY1" fmla="*/ 0 h 6858706"/>
              <a:gd name="connsiteX2" fmla="*/ 24372776 w 24372776"/>
              <a:gd name="connsiteY2" fmla="*/ 4479596 h 6858706"/>
              <a:gd name="connsiteX3" fmla="*/ 12268199 w 24372776"/>
              <a:gd name="connsiteY3" fmla="*/ 6603999 h 6858706"/>
              <a:gd name="connsiteX4" fmla="*/ 0 w 24372776"/>
              <a:gd name="connsiteY4" fmla="*/ 6181396 h 6858706"/>
              <a:gd name="connsiteX5" fmla="*/ 0 w 24372776"/>
              <a:gd name="connsiteY5" fmla="*/ 0 h 6858706"/>
              <a:gd name="connsiteX0" fmla="*/ 0 w 24372776"/>
              <a:gd name="connsiteY0" fmla="*/ 0 h 7415761"/>
              <a:gd name="connsiteX1" fmla="*/ 24372775 w 24372776"/>
              <a:gd name="connsiteY1" fmla="*/ 0 h 7415761"/>
              <a:gd name="connsiteX2" fmla="*/ 24372776 w 24372776"/>
              <a:gd name="connsiteY2" fmla="*/ 4479596 h 7415761"/>
              <a:gd name="connsiteX3" fmla="*/ 12268199 w 24372776"/>
              <a:gd name="connsiteY3" fmla="*/ 6603999 h 7415761"/>
              <a:gd name="connsiteX4" fmla="*/ 0 w 24372776"/>
              <a:gd name="connsiteY4" fmla="*/ 7298996 h 7415761"/>
              <a:gd name="connsiteX5" fmla="*/ 0 w 24372776"/>
              <a:gd name="connsiteY5" fmla="*/ 0 h 7415761"/>
              <a:gd name="connsiteX0" fmla="*/ 0 w 24372776"/>
              <a:gd name="connsiteY0" fmla="*/ 0 h 7814883"/>
              <a:gd name="connsiteX1" fmla="*/ 24372775 w 24372776"/>
              <a:gd name="connsiteY1" fmla="*/ 0 h 7814883"/>
              <a:gd name="connsiteX2" fmla="*/ 24372776 w 24372776"/>
              <a:gd name="connsiteY2" fmla="*/ 4479596 h 7814883"/>
              <a:gd name="connsiteX3" fmla="*/ 12268199 w 24372776"/>
              <a:gd name="connsiteY3" fmla="*/ 6603999 h 7814883"/>
              <a:gd name="connsiteX4" fmla="*/ 0 w 24372776"/>
              <a:gd name="connsiteY4" fmla="*/ 7298996 h 7814883"/>
              <a:gd name="connsiteX5" fmla="*/ 0 w 24372776"/>
              <a:gd name="connsiteY5" fmla="*/ 0 h 7814883"/>
              <a:gd name="connsiteX0" fmla="*/ 0 w 24372776"/>
              <a:gd name="connsiteY0" fmla="*/ 0 h 7834883"/>
              <a:gd name="connsiteX1" fmla="*/ 24372775 w 24372776"/>
              <a:gd name="connsiteY1" fmla="*/ 0 h 7834883"/>
              <a:gd name="connsiteX2" fmla="*/ 24372776 w 24372776"/>
              <a:gd name="connsiteY2" fmla="*/ 4479596 h 7834883"/>
              <a:gd name="connsiteX3" fmla="*/ 12268199 w 24372776"/>
              <a:gd name="connsiteY3" fmla="*/ 6603999 h 7834883"/>
              <a:gd name="connsiteX4" fmla="*/ 0 w 24372776"/>
              <a:gd name="connsiteY4" fmla="*/ 7298996 h 7834883"/>
              <a:gd name="connsiteX5" fmla="*/ 0 w 24372776"/>
              <a:gd name="connsiteY5" fmla="*/ 0 h 7834883"/>
              <a:gd name="connsiteX0" fmla="*/ 0 w 24372776"/>
              <a:gd name="connsiteY0" fmla="*/ 0 h 7834883"/>
              <a:gd name="connsiteX1" fmla="*/ 24372775 w 24372776"/>
              <a:gd name="connsiteY1" fmla="*/ 0 h 7834883"/>
              <a:gd name="connsiteX2" fmla="*/ 24372776 w 24372776"/>
              <a:gd name="connsiteY2" fmla="*/ 4479596 h 7834883"/>
              <a:gd name="connsiteX3" fmla="*/ 12268199 w 24372776"/>
              <a:gd name="connsiteY3" fmla="*/ 6603999 h 7834883"/>
              <a:gd name="connsiteX4" fmla="*/ 0 w 24372776"/>
              <a:gd name="connsiteY4" fmla="*/ 7298996 h 7834883"/>
              <a:gd name="connsiteX5" fmla="*/ 0 w 24372776"/>
              <a:gd name="connsiteY5" fmla="*/ 0 h 7834883"/>
              <a:gd name="connsiteX0" fmla="*/ 0 w 24372776"/>
              <a:gd name="connsiteY0" fmla="*/ 0 h 7796160"/>
              <a:gd name="connsiteX1" fmla="*/ 24372775 w 24372776"/>
              <a:gd name="connsiteY1" fmla="*/ 0 h 7796160"/>
              <a:gd name="connsiteX2" fmla="*/ 24372776 w 24372776"/>
              <a:gd name="connsiteY2" fmla="*/ 4479596 h 7796160"/>
              <a:gd name="connsiteX3" fmla="*/ 12903199 w 24372776"/>
              <a:gd name="connsiteY3" fmla="*/ 6426199 h 7796160"/>
              <a:gd name="connsiteX4" fmla="*/ 0 w 24372776"/>
              <a:gd name="connsiteY4" fmla="*/ 7298996 h 7796160"/>
              <a:gd name="connsiteX5" fmla="*/ 0 w 24372776"/>
              <a:gd name="connsiteY5" fmla="*/ 0 h 7796160"/>
              <a:gd name="connsiteX0" fmla="*/ 0 w 24372776"/>
              <a:gd name="connsiteY0" fmla="*/ 0 h 7796160"/>
              <a:gd name="connsiteX1" fmla="*/ 24372775 w 24372776"/>
              <a:gd name="connsiteY1" fmla="*/ 0 h 7796160"/>
              <a:gd name="connsiteX2" fmla="*/ 24372776 w 24372776"/>
              <a:gd name="connsiteY2" fmla="*/ 4479596 h 7796160"/>
              <a:gd name="connsiteX3" fmla="*/ 12903199 w 24372776"/>
              <a:gd name="connsiteY3" fmla="*/ 6426199 h 7796160"/>
              <a:gd name="connsiteX4" fmla="*/ 0 w 24372776"/>
              <a:gd name="connsiteY4" fmla="*/ 7298996 h 7796160"/>
              <a:gd name="connsiteX5" fmla="*/ 0 w 24372776"/>
              <a:gd name="connsiteY5" fmla="*/ 0 h 7796160"/>
              <a:gd name="connsiteX0" fmla="*/ 0 w 24372776"/>
              <a:gd name="connsiteY0" fmla="*/ 0 h 7796160"/>
              <a:gd name="connsiteX1" fmla="*/ 24372775 w 24372776"/>
              <a:gd name="connsiteY1" fmla="*/ 0 h 7796160"/>
              <a:gd name="connsiteX2" fmla="*/ 24372776 w 24372776"/>
              <a:gd name="connsiteY2" fmla="*/ 4479596 h 7796160"/>
              <a:gd name="connsiteX3" fmla="*/ 12903199 w 24372776"/>
              <a:gd name="connsiteY3" fmla="*/ 6426199 h 7796160"/>
              <a:gd name="connsiteX4" fmla="*/ 0 w 24372776"/>
              <a:gd name="connsiteY4" fmla="*/ 7298996 h 7796160"/>
              <a:gd name="connsiteX5" fmla="*/ 0 w 24372776"/>
              <a:gd name="connsiteY5" fmla="*/ 0 h 7796160"/>
              <a:gd name="connsiteX0" fmla="*/ 0 w 24372776"/>
              <a:gd name="connsiteY0" fmla="*/ 0 h 7796160"/>
              <a:gd name="connsiteX1" fmla="*/ 24372775 w 24372776"/>
              <a:gd name="connsiteY1" fmla="*/ 0 h 7796160"/>
              <a:gd name="connsiteX2" fmla="*/ 24372776 w 24372776"/>
              <a:gd name="connsiteY2" fmla="*/ 4225596 h 7796160"/>
              <a:gd name="connsiteX3" fmla="*/ 12903199 w 24372776"/>
              <a:gd name="connsiteY3" fmla="*/ 6426199 h 7796160"/>
              <a:gd name="connsiteX4" fmla="*/ 0 w 24372776"/>
              <a:gd name="connsiteY4" fmla="*/ 7298996 h 7796160"/>
              <a:gd name="connsiteX5" fmla="*/ 0 w 24372776"/>
              <a:gd name="connsiteY5" fmla="*/ 0 h 7796160"/>
              <a:gd name="connsiteX0" fmla="*/ 0 w 24372775"/>
              <a:gd name="connsiteY0" fmla="*/ 0 h 7796160"/>
              <a:gd name="connsiteX1" fmla="*/ 24372775 w 24372775"/>
              <a:gd name="connsiteY1" fmla="*/ 0 h 7796160"/>
              <a:gd name="connsiteX2" fmla="*/ 24347376 w 24372775"/>
              <a:gd name="connsiteY2" fmla="*/ 4428796 h 7796160"/>
              <a:gd name="connsiteX3" fmla="*/ 12903199 w 24372775"/>
              <a:gd name="connsiteY3" fmla="*/ 6426199 h 7796160"/>
              <a:gd name="connsiteX4" fmla="*/ 0 w 24372775"/>
              <a:gd name="connsiteY4" fmla="*/ 7298996 h 7796160"/>
              <a:gd name="connsiteX5" fmla="*/ 0 w 24372775"/>
              <a:gd name="connsiteY5" fmla="*/ 0 h 7796160"/>
              <a:gd name="connsiteX0" fmla="*/ 0 w 24372775"/>
              <a:gd name="connsiteY0" fmla="*/ 0 h 7796160"/>
              <a:gd name="connsiteX1" fmla="*/ 24372775 w 24372775"/>
              <a:gd name="connsiteY1" fmla="*/ 0 h 7796160"/>
              <a:gd name="connsiteX2" fmla="*/ 24347376 w 24372775"/>
              <a:gd name="connsiteY2" fmla="*/ 4428796 h 7796160"/>
              <a:gd name="connsiteX3" fmla="*/ 12903199 w 24372775"/>
              <a:gd name="connsiteY3" fmla="*/ 6426199 h 7796160"/>
              <a:gd name="connsiteX4" fmla="*/ 0 w 24372775"/>
              <a:gd name="connsiteY4" fmla="*/ 7298996 h 7796160"/>
              <a:gd name="connsiteX5" fmla="*/ 0 w 24372775"/>
              <a:gd name="connsiteY5" fmla="*/ 0 h 7796160"/>
              <a:gd name="connsiteX0" fmla="*/ 0 w 24372775"/>
              <a:gd name="connsiteY0" fmla="*/ 0 h 7796160"/>
              <a:gd name="connsiteX1" fmla="*/ 24372775 w 24372775"/>
              <a:gd name="connsiteY1" fmla="*/ 0 h 7796160"/>
              <a:gd name="connsiteX2" fmla="*/ 24347376 w 24372775"/>
              <a:gd name="connsiteY2" fmla="*/ 4428796 h 7796160"/>
              <a:gd name="connsiteX3" fmla="*/ 12903199 w 24372775"/>
              <a:gd name="connsiteY3" fmla="*/ 6426199 h 7796160"/>
              <a:gd name="connsiteX4" fmla="*/ 0 w 24372775"/>
              <a:gd name="connsiteY4" fmla="*/ 7298996 h 7796160"/>
              <a:gd name="connsiteX5" fmla="*/ 0 w 24372775"/>
              <a:gd name="connsiteY5" fmla="*/ 0 h 779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372775" h="7796160">
                <a:moveTo>
                  <a:pt x="0" y="0"/>
                </a:moveTo>
                <a:lnTo>
                  <a:pt x="24372775" y="0"/>
                </a:lnTo>
                <a:cubicBezTo>
                  <a:pt x="24372775" y="1493199"/>
                  <a:pt x="24347376" y="2935597"/>
                  <a:pt x="24347376" y="4428796"/>
                </a:cubicBezTo>
                <a:cubicBezTo>
                  <a:pt x="18458316" y="4654330"/>
                  <a:pt x="18665258" y="5032265"/>
                  <a:pt x="12903199" y="6426199"/>
                </a:cubicBezTo>
                <a:cubicBezTo>
                  <a:pt x="9778999" y="7174331"/>
                  <a:pt x="6858000" y="8532064"/>
                  <a:pt x="0" y="729899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788"/>
            </a:lvl1pPr>
          </a:lstStyle>
          <a:p>
            <a:endParaRPr lang="en-US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A90863E9-00A1-8C44-929E-63566C0CC35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75713" y="1923735"/>
            <a:ext cx="4128873" cy="556244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78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28490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1D3EF682-377F-634E-AE29-800AF8A01B9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" y="1"/>
            <a:ext cx="12189561" cy="3898080"/>
          </a:xfrm>
          <a:custGeom>
            <a:avLst/>
            <a:gdLst>
              <a:gd name="connsiteX0" fmla="*/ 0 w 24372775"/>
              <a:gd name="connsiteY0" fmla="*/ 0 h 7781596"/>
              <a:gd name="connsiteX1" fmla="*/ 24372775 w 24372775"/>
              <a:gd name="connsiteY1" fmla="*/ 0 h 7781596"/>
              <a:gd name="connsiteX2" fmla="*/ 24372775 w 24372775"/>
              <a:gd name="connsiteY2" fmla="*/ 7781596 h 7781596"/>
              <a:gd name="connsiteX3" fmla="*/ 0 w 24372775"/>
              <a:gd name="connsiteY3" fmla="*/ 7781596 h 7781596"/>
              <a:gd name="connsiteX4" fmla="*/ 0 w 24372775"/>
              <a:gd name="connsiteY4" fmla="*/ 0 h 7781596"/>
              <a:gd name="connsiteX0" fmla="*/ 0 w 24525176"/>
              <a:gd name="connsiteY0" fmla="*/ 0 h 7781596"/>
              <a:gd name="connsiteX1" fmla="*/ 24372775 w 24525176"/>
              <a:gd name="connsiteY1" fmla="*/ 0 h 7781596"/>
              <a:gd name="connsiteX2" fmla="*/ 24525176 w 24525176"/>
              <a:gd name="connsiteY2" fmla="*/ 2574596 h 7781596"/>
              <a:gd name="connsiteX3" fmla="*/ 0 w 24525176"/>
              <a:gd name="connsiteY3" fmla="*/ 7781596 h 7781596"/>
              <a:gd name="connsiteX4" fmla="*/ 0 w 24525176"/>
              <a:gd name="connsiteY4" fmla="*/ 0 h 7781596"/>
              <a:gd name="connsiteX0" fmla="*/ 0 w 24372776"/>
              <a:gd name="connsiteY0" fmla="*/ 0 h 7781596"/>
              <a:gd name="connsiteX1" fmla="*/ 24372775 w 24372776"/>
              <a:gd name="connsiteY1" fmla="*/ 0 h 7781596"/>
              <a:gd name="connsiteX2" fmla="*/ 24372776 w 24372776"/>
              <a:gd name="connsiteY2" fmla="*/ 4479596 h 7781596"/>
              <a:gd name="connsiteX3" fmla="*/ 0 w 24372776"/>
              <a:gd name="connsiteY3" fmla="*/ 7781596 h 7781596"/>
              <a:gd name="connsiteX4" fmla="*/ 0 w 24372776"/>
              <a:gd name="connsiteY4" fmla="*/ 0 h 7781596"/>
              <a:gd name="connsiteX0" fmla="*/ 0 w 24372776"/>
              <a:gd name="connsiteY0" fmla="*/ 0 h 7781596"/>
              <a:gd name="connsiteX1" fmla="*/ 24372775 w 24372776"/>
              <a:gd name="connsiteY1" fmla="*/ 0 h 7781596"/>
              <a:gd name="connsiteX2" fmla="*/ 24372776 w 24372776"/>
              <a:gd name="connsiteY2" fmla="*/ 4479596 h 7781596"/>
              <a:gd name="connsiteX3" fmla="*/ 11887199 w 24372776"/>
              <a:gd name="connsiteY3" fmla="*/ 6172199 h 7781596"/>
              <a:gd name="connsiteX4" fmla="*/ 0 w 24372776"/>
              <a:gd name="connsiteY4" fmla="*/ 7781596 h 7781596"/>
              <a:gd name="connsiteX5" fmla="*/ 0 w 24372776"/>
              <a:gd name="connsiteY5" fmla="*/ 0 h 7781596"/>
              <a:gd name="connsiteX0" fmla="*/ 0 w 24372776"/>
              <a:gd name="connsiteY0" fmla="*/ 0 h 7781596"/>
              <a:gd name="connsiteX1" fmla="*/ 24372775 w 24372776"/>
              <a:gd name="connsiteY1" fmla="*/ 0 h 7781596"/>
              <a:gd name="connsiteX2" fmla="*/ 24372776 w 24372776"/>
              <a:gd name="connsiteY2" fmla="*/ 4479596 h 7781596"/>
              <a:gd name="connsiteX3" fmla="*/ 12268199 w 24372776"/>
              <a:gd name="connsiteY3" fmla="*/ 6603999 h 7781596"/>
              <a:gd name="connsiteX4" fmla="*/ 0 w 24372776"/>
              <a:gd name="connsiteY4" fmla="*/ 7781596 h 7781596"/>
              <a:gd name="connsiteX5" fmla="*/ 0 w 24372776"/>
              <a:gd name="connsiteY5" fmla="*/ 0 h 7781596"/>
              <a:gd name="connsiteX0" fmla="*/ 0 w 24372776"/>
              <a:gd name="connsiteY0" fmla="*/ 0 h 7781596"/>
              <a:gd name="connsiteX1" fmla="*/ 24372775 w 24372776"/>
              <a:gd name="connsiteY1" fmla="*/ 0 h 7781596"/>
              <a:gd name="connsiteX2" fmla="*/ 24372776 w 24372776"/>
              <a:gd name="connsiteY2" fmla="*/ 4479596 h 7781596"/>
              <a:gd name="connsiteX3" fmla="*/ 12268199 w 24372776"/>
              <a:gd name="connsiteY3" fmla="*/ 6603999 h 7781596"/>
              <a:gd name="connsiteX4" fmla="*/ 0 w 24372776"/>
              <a:gd name="connsiteY4" fmla="*/ 7781596 h 7781596"/>
              <a:gd name="connsiteX5" fmla="*/ 0 w 24372776"/>
              <a:gd name="connsiteY5" fmla="*/ 0 h 7781596"/>
              <a:gd name="connsiteX0" fmla="*/ 0 w 24372776"/>
              <a:gd name="connsiteY0" fmla="*/ 0 h 7781596"/>
              <a:gd name="connsiteX1" fmla="*/ 24372775 w 24372776"/>
              <a:gd name="connsiteY1" fmla="*/ 0 h 7781596"/>
              <a:gd name="connsiteX2" fmla="*/ 24372776 w 24372776"/>
              <a:gd name="connsiteY2" fmla="*/ 4479596 h 7781596"/>
              <a:gd name="connsiteX3" fmla="*/ 12268199 w 24372776"/>
              <a:gd name="connsiteY3" fmla="*/ 6603999 h 7781596"/>
              <a:gd name="connsiteX4" fmla="*/ 0 w 24372776"/>
              <a:gd name="connsiteY4" fmla="*/ 7781596 h 7781596"/>
              <a:gd name="connsiteX5" fmla="*/ 0 w 24372776"/>
              <a:gd name="connsiteY5" fmla="*/ 0 h 7781596"/>
              <a:gd name="connsiteX0" fmla="*/ 0 w 24372776"/>
              <a:gd name="connsiteY0" fmla="*/ 0 h 7838597"/>
              <a:gd name="connsiteX1" fmla="*/ 24372775 w 24372776"/>
              <a:gd name="connsiteY1" fmla="*/ 0 h 7838597"/>
              <a:gd name="connsiteX2" fmla="*/ 24372776 w 24372776"/>
              <a:gd name="connsiteY2" fmla="*/ 4479596 h 7838597"/>
              <a:gd name="connsiteX3" fmla="*/ 12268199 w 24372776"/>
              <a:gd name="connsiteY3" fmla="*/ 6603999 h 7838597"/>
              <a:gd name="connsiteX4" fmla="*/ 0 w 24372776"/>
              <a:gd name="connsiteY4" fmla="*/ 7781596 h 7838597"/>
              <a:gd name="connsiteX5" fmla="*/ 0 w 24372776"/>
              <a:gd name="connsiteY5" fmla="*/ 0 h 7838597"/>
              <a:gd name="connsiteX0" fmla="*/ 0 w 24372776"/>
              <a:gd name="connsiteY0" fmla="*/ 0 h 7850759"/>
              <a:gd name="connsiteX1" fmla="*/ 24372775 w 24372776"/>
              <a:gd name="connsiteY1" fmla="*/ 0 h 7850759"/>
              <a:gd name="connsiteX2" fmla="*/ 24372776 w 24372776"/>
              <a:gd name="connsiteY2" fmla="*/ 4479596 h 7850759"/>
              <a:gd name="connsiteX3" fmla="*/ 12268199 w 24372776"/>
              <a:gd name="connsiteY3" fmla="*/ 6603999 h 7850759"/>
              <a:gd name="connsiteX4" fmla="*/ 0 w 24372776"/>
              <a:gd name="connsiteY4" fmla="*/ 7781596 h 7850759"/>
              <a:gd name="connsiteX5" fmla="*/ 0 w 24372776"/>
              <a:gd name="connsiteY5" fmla="*/ 0 h 7850759"/>
              <a:gd name="connsiteX0" fmla="*/ 0 w 24372776"/>
              <a:gd name="connsiteY0" fmla="*/ 0 h 6858706"/>
              <a:gd name="connsiteX1" fmla="*/ 24372775 w 24372776"/>
              <a:gd name="connsiteY1" fmla="*/ 0 h 6858706"/>
              <a:gd name="connsiteX2" fmla="*/ 24372776 w 24372776"/>
              <a:gd name="connsiteY2" fmla="*/ 4479596 h 6858706"/>
              <a:gd name="connsiteX3" fmla="*/ 12268199 w 24372776"/>
              <a:gd name="connsiteY3" fmla="*/ 6603999 h 6858706"/>
              <a:gd name="connsiteX4" fmla="*/ 0 w 24372776"/>
              <a:gd name="connsiteY4" fmla="*/ 6181396 h 6858706"/>
              <a:gd name="connsiteX5" fmla="*/ 0 w 24372776"/>
              <a:gd name="connsiteY5" fmla="*/ 0 h 6858706"/>
              <a:gd name="connsiteX0" fmla="*/ 0 w 24372776"/>
              <a:gd name="connsiteY0" fmla="*/ 0 h 7415761"/>
              <a:gd name="connsiteX1" fmla="*/ 24372775 w 24372776"/>
              <a:gd name="connsiteY1" fmla="*/ 0 h 7415761"/>
              <a:gd name="connsiteX2" fmla="*/ 24372776 w 24372776"/>
              <a:gd name="connsiteY2" fmla="*/ 4479596 h 7415761"/>
              <a:gd name="connsiteX3" fmla="*/ 12268199 w 24372776"/>
              <a:gd name="connsiteY3" fmla="*/ 6603999 h 7415761"/>
              <a:gd name="connsiteX4" fmla="*/ 0 w 24372776"/>
              <a:gd name="connsiteY4" fmla="*/ 7298996 h 7415761"/>
              <a:gd name="connsiteX5" fmla="*/ 0 w 24372776"/>
              <a:gd name="connsiteY5" fmla="*/ 0 h 7415761"/>
              <a:gd name="connsiteX0" fmla="*/ 0 w 24372776"/>
              <a:gd name="connsiteY0" fmla="*/ 0 h 7814883"/>
              <a:gd name="connsiteX1" fmla="*/ 24372775 w 24372776"/>
              <a:gd name="connsiteY1" fmla="*/ 0 h 7814883"/>
              <a:gd name="connsiteX2" fmla="*/ 24372776 w 24372776"/>
              <a:gd name="connsiteY2" fmla="*/ 4479596 h 7814883"/>
              <a:gd name="connsiteX3" fmla="*/ 12268199 w 24372776"/>
              <a:gd name="connsiteY3" fmla="*/ 6603999 h 7814883"/>
              <a:gd name="connsiteX4" fmla="*/ 0 w 24372776"/>
              <a:gd name="connsiteY4" fmla="*/ 7298996 h 7814883"/>
              <a:gd name="connsiteX5" fmla="*/ 0 w 24372776"/>
              <a:gd name="connsiteY5" fmla="*/ 0 h 7814883"/>
              <a:gd name="connsiteX0" fmla="*/ 0 w 24372776"/>
              <a:gd name="connsiteY0" fmla="*/ 0 h 7834883"/>
              <a:gd name="connsiteX1" fmla="*/ 24372775 w 24372776"/>
              <a:gd name="connsiteY1" fmla="*/ 0 h 7834883"/>
              <a:gd name="connsiteX2" fmla="*/ 24372776 w 24372776"/>
              <a:gd name="connsiteY2" fmla="*/ 4479596 h 7834883"/>
              <a:gd name="connsiteX3" fmla="*/ 12268199 w 24372776"/>
              <a:gd name="connsiteY3" fmla="*/ 6603999 h 7834883"/>
              <a:gd name="connsiteX4" fmla="*/ 0 w 24372776"/>
              <a:gd name="connsiteY4" fmla="*/ 7298996 h 7834883"/>
              <a:gd name="connsiteX5" fmla="*/ 0 w 24372776"/>
              <a:gd name="connsiteY5" fmla="*/ 0 h 7834883"/>
              <a:gd name="connsiteX0" fmla="*/ 0 w 24372776"/>
              <a:gd name="connsiteY0" fmla="*/ 0 h 7834883"/>
              <a:gd name="connsiteX1" fmla="*/ 24372775 w 24372776"/>
              <a:gd name="connsiteY1" fmla="*/ 0 h 7834883"/>
              <a:gd name="connsiteX2" fmla="*/ 24372776 w 24372776"/>
              <a:gd name="connsiteY2" fmla="*/ 4479596 h 7834883"/>
              <a:gd name="connsiteX3" fmla="*/ 12268199 w 24372776"/>
              <a:gd name="connsiteY3" fmla="*/ 6603999 h 7834883"/>
              <a:gd name="connsiteX4" fmla="*/ 0 w 24372776"/>
              <a:gd name="connsiteY4" fmla="*/ 7298996 h 7834883"/>
              <a:gd name="connsiteX5" fmla="*/ 0 w 24372776"/>
              <a:gd name="connsiteY5" fmla="*/ 0 h 7834883"/>
              <a:gd name="connsiteX0" fmla="*/ 0 w 24372776"/>
              <a:gd name="connsiteY0" fmla="*/ 0 h 7796160"/>
              <a:gd name="connsiteX1" fmla="*/ 24372775 w 24372776"/>
              <a:gd name="connsiteY1" fmla="*/ 0 h 7796160"/>
              <a:gd name="connsiteX2" fmla="*/ 24372776 w 24372776"/>
              <a:gd name="connsiteY2" fmla="*/ 4479596 h 7796160"/>
              <a:gd name="connsiteX3" fmla="*/ 12903199 w 24372776"/>
              <a:gd name="connsiteY3" fmla="*/ 6426199 h 7796160"/>
              <a:gd name="connsiteX4" fmla="*/ 0 w 24372776"/>
              <a:gd name="connsiteY4" fmla="*/ 7298996 h 7796160"/>
              <a:gd name="connsiteX5" fmla="*/ 0 w 24372776"/>
              <a:gd name="connsiteY5" fmla="*/ 0 h 7796160"/>
              <a:gd name="connsiteX0" fmla="*/ 0 w 24372776"/>
              <a:gd name="connsiteY0" fmla="*/ 0 h 7796160"/>
              <a:gd name="connsiteX1" fmla="*/ 24372775 w 24372776"/>
              <a:gd name="connsiteY1" fmla="*/ 0 h 7796160"/>
              <a:gd name="connsiteX2" fmla="*/ 24372776 w 24372776"/>
              <a:gd name="connsiteY2" fmla="*/ 4479596 h 7796160"/>
              <a:gd name="connsiteX3" fmla="*/ 12903199 w 24372776"/>
              <a:gd name="connsiteY3" fmla="*/ 6426199 h 7796160"/>
              <a:gd name="connsiteX4" fmla="*/ 0 w 24372776"/>
              <a:gd name="connsiteY4" fmla="*/ 7298996 h 7796160"/>
              <a:gd name="connsiteX5" fmla="*/ 0 w 24372776"/>
              <a:gd name="connsiteY5" fmla="*/ 0 h 7796160"/>
              <a:gd name="connsiteX0" fmla="*/ 0 w 24372776"/>
              <a:gd name="connsiteY0" fmla="*/ 0 h 7796160"/>
              <a:gd name="connsiteX1" fmla="*/ 24372775 w 24372776"/>
              <a:gd name="connsiteY1" fmla="*/ 0 h 7796160"/>
              <a:gd name="connsiteX2" fmla="*/ 24372776 w 24372776"/>
              <a:gd name="connsiteY2" fmla="*/ 4479596 h 7796160"/>
              <a:gd name="connsiteX3" fmla="*/ 12903199 w 24372776"/>
              <a:gd name="connsiteY3" fmla="*/ 6426199 h 7796160"/>
              <a:gd name="connsiteX4" fmla="*/ 0 w 24372776"/>
              <a:gd name="connsiteY4" fmla="*/ 7298996 h 7796160"/>
              <a:gd name="connsiteX5" fmla="*/ 0 w 24372776"/>
              <a:gd name="connsiteY5" fmla="*/ 0 h 7796160"/>
              <a:gd name="connsiteX0" fmla="*/ 0 w 24372776"/>
              <a:gd name="connsiteY0" fmla="*/ 0 h 7796160"/>
              <a:gd name="connsiteX1" fmla="*/ 24372775 w 24372776"/>
              <a:gd name="connsiteY1" fmla="*/ 0 h 7796160"/>
              <a:gd name="connsiteX2" fmla="*/ 24372776 w 24372776"/>
              <a:gd name="connsiteY2" fmla="*/ 4225596 h 7796160"/>
              <a:gd name="connsiteX3" fmla="*/ 12903199 w 24372776"/>
              <a:gd name="connsiteY3" fmla="*/ 6426199 h 7796160"/>
              <a:gd name="connsiteX4" fmla="*/ 0 w 24372776"/>
              <a:gd name="connsiteY4" fmla="*/ 7298996 h 7796160"/>
              <a:gd name="connsiteX5" fmla="*/ 0 w 24372776"/>
              <a:gd name="connsiteY5" fmla="*/ 0 h 7796160"/>
              <a:gd name="connsiteX0" fmla="*/ 0 w 24372775"/>
              <a:gd name="connsiteY0" fmla="*/ 0 h 7796160"/>
              <a:gd name="connsiteX1" fmla="*/ 24372775 w 24372775"/>
              <a:gd name="connsiteY1" fmla="*/ 0 h 7796160"/>
              <a:gd name="connsiteX2" fmla="*/ 24347376 w 24372775"/>
              <a:gd name="connsiteY2" fmla="*/ 4428796 h 7796160"/>
              <a:gd name="connsiteX3" fmla="*/ 12903199 w 24372775"/>
              <a:gd name="connsiteY3" fmla="*/ 6426199 h 7796160"/>
              <a:gd name="connsiteX4" fmla="*/ 0 w 24372775"/>
              <a:gd name="connsiteY4" fmla="*/ 7298996 h 7796160"/>
              <a:gd name="connsiteX5" fmla="*/ 0 w 24372775"/>
              <a:gd name="connsiteY5" fmla="*/ 0 h 7796160"/>
              <a:gd name="connsiteX0" fmla="*/ 0 w 24372775"/>
              <a:gd name="connsiteY0" fmla="*/ 0 h 7796160"/>
              <a:gd name="connsiteX1" fmla="*/ 24372775 w 24372775"/>
              <a:gd name="connsiteY1" fmla="*/ 0 h 7796160"/>
              <a:gd name="connsiteX2" fmla="*/ 24347376 w 24372775"/>
              <a:gd name="connsiteY2" fmla="*/ 4428796 h 7796160"/>
              <a:gd name="connsiteX3" fmla="*/ 12903199 w 24372775"/>
              <a:gd name="connsiteY3" fmla="*/ 6426199 h 7796160"/>
              <a:gd name="connsiteX4" fmla="*/ 0 w 24372775"/>
              <a:gd name="connsiteY4" fmla="*/ 7298996 h 7796160"/>
              <a:gd name="connsiteX5" fmla="*/ 0 w 24372775"/>
              <a:gd name="connsiteY5" fmla="*/ 0 h 7796160"/>
              <a:gd name="connsiteX0" fmla="*/ 0 w 24372775"/>
              <a:gd name="connsiteY0" fmla="*/ 0 h 7796160"/>
              <a:gd name="connsiteX1" fmla="*/ 24372775 w 24372775"/>
              <a:gd name="connsiteY1" fmla="*/ 0 h 7796160"/>
              <a:gd name="connsiteX2" fmla="*/ 24347376 w 24372775"/>
              <a:gd name="connsiteY2" fmla="*/ 4428796 h 7796160"/>
              <a:gd name="connsiteX3" fmla="*/ 12903199 w 24372775"/>
              <a:gd name="connsiteY3" fmla="*/ 6426199 h 7796160"/>
              <a:gd name="connsiteX4" fmla="*/ 0 w 24372775"/>
              <a:gd name="connsiteY4" fmla="*/ 7298996 h 7796160"/>
              <a:gd name="connsiteX5" fmla="*/ 0 w 24372775"/>
              <a:gd name="connsiteY5" fmla="*/ 0 h 779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372775" h="7796160">
                <a:moveTo>
                  <a:pt x="0" y="0"/>
                </a:moveTo>
                <a:lnTo>
                  <a:pt x="24372775" y="0"/>
                </a:lnTo>
                <a:cubicBezTo>
                  <a:pt x="24372775" y="1493199"/>
                  <a:pt x="24347376" y="2935597"/>
                  <a:pt x="24347376" y="4428796"/>
                </a:cubicBezTo>
                <a:cubicBezTo>
                  <a:pt x="18458316" y="4654330"/>
                  <a:pt x="18665258" y="5032265"/>
                  <a:pt x="12903199" y="6426199"/>
                </a:cubicBezTo>
                <a:cubicBezTo>
                  <a:pt x="9778999" y="7174331"/>
                  <a:pt x="6858000" y="8532064"/>
                  <a:pt x="0" y="729899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788"/>
            </a:lvl1pPr>
          </a:lstStyle>
          <a:p>
            <a:endParaRPr lang="en-US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A90863E9-00A1-8C44-929E-63566C0CC35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57266" y="1320130"/>
            <a:ext cx="6508207" cy="40765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78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45148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A90863E9-00A1-8C44-929E-63566C0CC35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" y="1"/>
            <a:ext cx="12191997" cy="49149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78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10910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721893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B39DFA6E-7010-754A-9BFA-6D8CD41418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48446" y="2170747"/>
            <a:ext cx="5981539" cy="382667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60639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9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4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23286171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" y="2"/>
            <a:ext cx="486833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412751" y="681040"/>
            <a:ext cx="61383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357718" y="681040"/>
            <a:ext cx="38100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332318" y="681040"/>
            <a:ext cx="12700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96333" y="681040"/>
            <a:ext cx="10584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40786" y="5046665"/>
            <a:ext cx="97367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40786" y="4797425"/>
            <a:ext cx="97367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40786" y="4637088"/>
            <a:ext cx="97367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40786" y="4541838"/>
            <a:ext cx="97367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1219200" y="4343400"/>
            <a:ext cx="10363200" cy="1975104"/>
          </a:xfrm>
        </p:spPr>
        <p:txBody>
          <a:bodyPr/>
          <a:lstStyle>
            <a:lvl1pPr marR="9142" algn="l">
              <a:defRPr sz="3999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1219200" y="2834640"/>
            <a:ext cx="103632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086" indent="0" algn="ctr">
              <a:buNone/>
            </a:lvl2pPr>
            <a:lvl3pPr marL="914172" indent="0" algn="ctr">
              <a:buNone/>
            </a:lvl3pPr>
            <a:lvl4pPr marL="1371257" indent="0" algn="ctr">
              <a:buNone/>
            </a:lvl4pPr>
            <a:lvl5pPr marL="1828343" indent="0" algn="ctr">
              <a:buNone/>
            </a:lvl5pPr>
            <a:lvl6pPr marL="2285429" indent="0" algn="ctr">
              <a:buNone/>
            </a:lvl6pPr>
            <a:lvl7pPr marL="2742514" indent="0" algn="ctr">
              <a:buNone/>
            </a:lvl7pPr>
            <a:lvl8pPr marL="3199600" indent="0" algn="ctr">
              <a:buNone/>
            </a:lvl8pPr>
            <a:lvl9pPr marL="3656686" indent="0" algn="ctr">
              <a:buNone/>
            </a:lvl9pPr>
            <a:extLst/>
          </a:lstStyle>
          <a:p>
            <a:r>
              <a:rPr lang="zh-TW" altLang="en-US"/>
              <a:t>按一下以編輯母片子標題樣式</a:t>
            </a:r>
            <a:endParaRPr lang="en-US"/>
          </a:p>
        </p:txBody>
      </p:sp>
      <p:sp>
        <p:nvSpPr>
          <p:cNvPr id="15" name="日期版面配置區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>
              <a:solidFill>
                <a:srgbClr val="D6ECFF"/>
              </a:solidFill>
            </a:endParaRPr>
          </a:p>
        </p:txBody>
      </p:sp>
      <p:sp>
        <p:nvSpPr>
          <p:cNvPr id="16" name="頁尾版面配置區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>
              <a:solidFill>
                <a:srgbClr val="D6ECFF"/>
              </a:solidFill>
            </a:endParaRPr>
          </a:p>
        </p:txBody>
      </p:sp>
      <p:sp>
        <p:nvSpPr>
          <p:cNvPr id="17" name="投影片編號版面配置區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F8AB783-5FCF-41EF-A624-071E3CCA0674}" type="slidenum">
              <a:rPr lang="en-US" altLang="zh-TW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87726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D6ECFF"/>
              </a:solidFill>
            </a:endParaRPr>
          </a:p>
        </p:txBody>
      </p:sp>
      <p:sp>
        <p:nvSpPr>
          <p:cNvPr id="5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D6ECFF"/>
              </a:solidFill>
            </a:endParaRPr>
          </a:p>
        </p:txBody>
      </p:sp>
      <p:sp>
        <p:nvSpPr>
          <p:cNvPr id="6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14918-8678-473C-8A8C-989638625ACD}" type="slidenum">
              <a:rPr lang="en-US" altLang="zh-TW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20738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手繪多邊形 3"/>
          <p:cNvSpPr>
            <a:spLocks/>
          </p:cNvSpPr>
          <p:nvPr/>
        </p:nvSpPr>
        <p:spPr bwMode="auto">
          <a:xfrm>
            <a:off x="6438902" y="1073150"/>
            <a:ext cx="5761567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  <a:latin typeface="Arial" charset="0"/>
              <a:ea typeface="新細明體" pitchFamily="18" charset="-120"/>
            </a:endParaRPr>
          </a:p>
        </p:txBody>
      </p:sp>
      <p:sp>
        <p:nvSpPr>
          <p:cNvPr id="5" name="手繪多邊形 4"/>
          <p:cNvSpPr>
            <a:spLocks/>
          </p:cNvSpPr>
          <p:nvPr/>
        </p:nvSpPr>
        <p:spPr bwMode="auto">
          <a:xfrm>
            <a:off x="499533" y="2"/>
            <a:ext cx="7351184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  <a:latin typeface="Arial" charset="0"/>
              <a:ea typeface="新細明體" pitchFamily="18" charset="-120"/>
            </a:endParaRPr>
          </a:p>
        </p:txBody>
      </p:sp>
      <p:sp>
        <p:nvSpPr>
          <p:cNvPr id="6" name="手繪多邊形 5"/>
          <p:cNvSpPr>
            <a:spLocks/>
          </p:cNvSpPr>
          <p:nvPr/>
        </p:nvSpPr>
        <p:spPr bwMode="auto">
          <a:xfrm rot="5236414">
            <a:off x="6634692" y="1285346"/>
            <a:ext cx="4114800" cy="1585384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  <a:latin typeface="Arial" charset="0"/>
              <a:ea typeface="新細明體" pitchFamily="18" charset="-120"/>
            </a:endParaRPr>
          </a:p>
        </p:txBody>
      </p:sp>
      <p:sp>
        <p:nvSpPr>
          <p:cNvPr id="7" name="手繪多邊形 6"/>
          <p:cNvSpPr>
            <a:spLocks/>
          </p:cNvSpPr>
          <p:nvPr/>
        </p:nvSpPr>
        <p:spPr bwMode="auto">
          <a:xfrm>
            <a:off x="7924801" y="0"/>
            <a:ext cx="3657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  <a:latin typeface="Arial" charset="0"/>
              <a:ea typeface="新細明體" pitchFamily="18" charset="-120"/>
            </a:endParaRPr>
          </a:p>
        </p:txBody>
      </p:sp>
      <p:sp>
        <p:nvSpPr>
          <p:cNvPr id="8" name="手繪多邊形 7"/>
          <p:cNvSpPr>
            <a:spLocks/>
          </p:cNvSpPr>
          <p:nvPr/>
        </p:nvSpPr>
        <p:spPr bwMode="auto">
          <a:xfrm>
            <a:off x="7924800" y="4267200"/>
            <a:ext cx="42672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  <a:latin typeface="Arial" charset="0"/>
              <a:ea typeface="新細明體" pitchFamily="18" charset="-120"/>
            </a:endParaRPr>
          </a:p>
        </p:txBody>
      </p:sp>
      <p:sp>
        <p:nvSpPr>
          <p:cNvPr id="9" name="手繪多邊形 8"/>
          <p:cNvSpPr>
            <a:spLocks/>
          </p:cNvSpPr>
          <p:nvPr/>
        </p:nvSpPr>
        <p:spPr bwMode="auto">
          <a:xfrm>
            <a:off x="7924800" y="0"/>
            <a:ext cx="18288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  <a:latin typeface="Arial" charset="0"/>
              <a:ea typeface="新細明體" pitchFamily="18" charset="-120"/>
            </a:endParaRPr>
          </a:p>
        </p:txBody>
      </p:sp>
      <p:sp>
        <p:nvSpPr>
          <p:cNvPr id="10" name="手繪多邊形 9"/>
          <p:cNvSpPr>
            <a:spLocks/>
          </p:cNvSpPr>
          <p:nvPr/>
        </p:nvSpPr>
        <p:spPr bwMode="auto">
          <a:xfrm>
            <a:off x="7931152" y="4246565"/>
            <a:ext cx="2787649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  <a:latin typeface="Arial" charset="0"/>
              <a:ea typeface="新細明體" pitchFamily="18" charset="-120"/>
            </a:endParaRPr>
          </a:p>
        </p:txBody>
      </p:sp>
      <p:sp>
        <p:nvSpPr>
          <p:cNvPr id="11" name="手繪多邊形 10"/>
          <p:cNvSpPr>
            <a:spLocks/>
          </p:cNvSpPr>
          <p:nvPr/>
        </p:nvSpPr>
        <p:spPr bwMode="auto">
          <a:xfrm>
            <a:off x="7924800" y="4267200"/>
            <a:ext cx="2133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  <a:latin typeface="Arial" charset="0"/>
              <a:ea typeface="新細明體" pitchFamily="18" charset="-120"/>
            </a:endParaRPr>
          </a:p>
        </p:txBody>
      </p:sp>
      <p:sp>
        <p:nvSpPr>
          <p:cNvPr id="12" name="手繪多邊形 11"/>
          <p:cNvSpPr>
            <a:spLocks/>
          </p:cNvSpPr>
          <p:nvPr/>
        </p:nvSpPr>
        <p:spPr bwMode="auto">
          <a:xfrm>
            <a:off x="7924800" y="1371600"/>
            <a:ext cx="42672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  <a:latin typeface="Arial" charset="0"/>
              <a:ea typeface="新細明體" pitchFamily="18" charset="-120"/>
            </a:endParaRPr>
          </a:p>
        </p:txBody>
      </p:sp>
      <p:sp>
        <p:nvSpPr>
          <p:cNvPr id="13" name="手繪多邊形 12"/>
          <p:cNvSpPr>
            <a:spLocks/>
          </p:cNvSpPr>
          <p:nvPr/>
        </p:nvSpPr>
        <p:spPr bwMode="auto">
          <a:xfrm>
            <a:off x="7924800" y="1752600"/>
            <a:ext cx="42672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  <a:latin typeface="Arial" charset="0"/>
              <a:ea typeface="新細明體" pitchFamily="18" charset="-120"/>
            </a:endParaRPr>
          </a:p>
        </p:txBody>
      </p:sp>
      <p:sp>
        <p:nvSpPr>
          <p:cNvPr id="14" name="手繪多邊形 13"/>
          <p:cNvSpPr>
            <a:spLocks/>
          </p:cNvSpPr>
          <p:nvPr/>
        </p:nvSpPr>
        <p:spPr bwMode="auto">
          <a:xfrm>
            <a:off x="1320800" y="4267200"/>
            <a:ext cx="660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  <a:latin typeface="Arial" charset="0"/>
              <a:ea typeface="新細明體" pitchFamily="18" charset="-120"/>
            </a:endParaRPr>
          </a:p>
        </p:txBody>
      </p:sp>
      <p:sp>
        <p:nvSpPr>
          <p:cNvPr id="15" name="手繪多邊形 14"/>
          <p:cNvSpPr>
            <a:spLocks/>
          </p:cNvSpPr>
          <p:nvPr/>
        </p:nvSpPr>
        <p:spPr bwMode="auto">
          <a:xfrm>
            <a:off x="711200" y="4267200"/>
            <a:ext cx="7112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  <a:latin typeface="Arial" charset="0"/>
              <a:ea typeface="新細明體" pitchFamily="18" charset="-120"/>
            </a:endParaRPr>
          </a:p>
        </p:txBody>
      </p:sp>
      <p:sp>
        <p:nvSpPr>
          <p:cNvPr id="16" name="手繪多邊形 15"/>
          <p:cNvSpPr>
            <a:spLocks/>
          </p:cNvSpPr>
          <p:nvPr/>
        </p:nvSpPr>
        <p:spPr bwMode="auto">
          <a:xfrm>
            <a:off x="488951" y="2438400"/>
            <a:ext cx="75184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  <a:latin typeface="Arial" charset="0"/>
              <a:ea typeface="新細明體" pitchFamily="18" charset="-120"/>
            </a:endParaRPr>
          </a:p>
        </p:txBody>
      </p:sp>
      <p:sp>
        <p:nvSpPr>
          <p:cNvPr id="17" name="手繪多邊形 16"/>
          <p:cNvSpPr>
            <a:spLocks/>
          </p:cNvSpPr>
          <p:nvPr/>
        </p:nvSpPr>
        <p:spPr bwMode="auto">
          <a:xfrm>
            <a:off x="488951" y="2133600"/>
            <a:ext cx="75184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  <a:latin typeface="Arial" charset="0"/>
              <a:ea typeface="新細明體" pitchFamily="18" charset="-120"/>
            </a:endParaRPr>
          </a:p>
        </p:txBody>
      </p:sp>
      <p:sp>
        <p:nvSpPr>
          <p:cNvPr id="18" name="手繪多邊形 17"/>
          <p:cNvSpPr>
            <a:spLocks/>
          </p:cNvSpPr>
          <p:nvPr/>
        </p:nvSpPr>
        <p:spPr bwMode="auto">
          <a:xfrm>
            <a:off x="6096000" y="4267200"/>
            <a:ext cx="18288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  <a:latin typeface="Arial" charset="0"/>
              <a:ea typeface="新細明體" pitchFamily="18" charset="-12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84719" y="401638"/>
            <a:ext cx="11338983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 flipH="1">
            <a:off x="495300" y="681040"/>
            <a:ext cx="35984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 flipH="1">
            <a:off x="548219" y="681040"/>
            <a:ext cx="35983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 flipH="1">
            <a:off x="596901" y="681040"/>
            <a:ext cx="12700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 flipH="1">
            <a:off x="635001" y="681040"/>
            <a:ext cx="12700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666752" y="681040"/>
            <a:ext cx="48683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42536" y="1351672"/>
            <a:ext cx="7624064" cy="977486"/>
          </a:xfrm>
        </p:spPr>
        <p:txBody>
          <a:bodyPr lIns="82296" bIns="0"/>
          <a:lstStyle>
            <a:lvl1pPr marL="5485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42536" y="512064"/>
            <a:ext cx="10875264" cy="777240"/>
          </a:xfrm>
        </p:spPr>
        <p:txBody>
          <a:bodyPr tIns="64008"/>
          <a:lstStyle>
            <a:lvl1pPr algn="l">
              <a:buNone/>
              <a:defRPr sz="3799" b="0" cap="none" spc="-150" baseline="0"/>
            </a:lvl1pPr>
            <a:extLst/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2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>
              <a:solidFill>
                <a:srgbClr val="D6ECFF"/>
              </a:solidFill>
            </a:endParaRPr>
          </a:p>
        </p:txBody>
      </p:sp>
      <p:sp>
        <p:nvSpPr>
          <p:cNvPr id="2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>
              <a:solidFill>
                <a:srgbClr val="D6ECFF"/>
              </a:solidFill>
            </a:endParaRPr>
          </a:p>
        </p:txBody>
      </p:sp>
      <p:sp>
        <p:nvSpPr>
          <p:cNvPr id="2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FA451F4-8B4F-4B93-89BD-77F2A9411801}" type="slidenum">
              <a:rPr lang="en-US" altLang="zh-TW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370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8.xml"/><Relationship Id="rId3" Type="http://schemas.openxmlformats.org/officeDocument/2006/relationships/slideLayout" Target="../slideLayouts/slideLayout213.xml"/><Relationship Id="rId7" Type="http://schemas.openxmlformats.org/officeDocument/2006/relationships/slideLayout" Target="../slideLayouts/slideLayout21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212.xml"/><Relationship Id="rId1" Type="http://schemas.openxmlformats.org/officeDocument/2006/relationships/slideLayout" Target="../slideLayouts/slideLayout211.xml"/><Relationship Id="rId6" Type="http://schemas.openxmlformats.org/officeDocument/2006/relationships/slideLayout" Target="../slideLayouts/slideLayout216.xml"/><Relationship Id="rId11" Type="http://schemas.openxmlformats.org/officeDocument/2006/relationships/slideLayout" Target="../slideLayouts/slideLayout221.xml"/><Relationship Id="rId5" Type="http://schemas.openxmlformats.org/officeDocument/2006/relationships/slideLayout" Target="../slideLayouts/slideLayout215.xml"/><Relationship Id="rId10" Type="http://schemas.openxmlformats.org/officeDocument/2006/relationships/slideLayout" Target="../slideLayouts/slideLayout220.xml"/><Relationship Id="rId4" Type="http://schemas.openxmlformats.org/officeDocument/2006/relationships/slideLayout" Target="../slideLayouts/slideLayout214.xml"/><Relationship Id="rId9" Type="http://schemas.openxmlformats.org/officeDocument/2006/relationships/slideLayout" Target="../slideLayouts/slideLayout2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26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73.xml"/><Relationship Id="rId21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68.xml"/><Relationship Id="rId42" Type="http://schemas.openxmlformats.org/officeDocument/2006/relationships/slideLayout" Target="../slideLayouts/slideLayout76.xml"/><Relationship Id="rId47" Type="http://schemas.openxmlformats.org/officeDocument/2006/relationships/slideLayout" Target="../slideLayouts/slideLayout81.xml"/><Relationship Id="rId50" Type="http://schemas.openxmlformats.org/officeDocument/2006/relationships/slideLayout" Target="../slideLayouts/slideLayout84.xml"/><Relationship Id="rId55" Type="http://schemas.openxmlformats.org/officeDocument/2006/relationships/slideLayout" Target="../slideLayouts/slideLayout89.xml"/><Relationship Id="rId63" Type="http://schemas.openxmlformats.org/officeDocument/2006/relationships/theme" Target="../theme/theme4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58.xml"/><Relationship Id="rId32" Type="http://schemas.openxmlformats.org/officeDocument/2006/relationships/slideLayout" Target="../slideLayouts/slideLayout66.xml"/><Relationship Id="rId37" Type="http://schemas.openxmlformats.org/officeDocument/2006/relationships/slideLayout" Target="../slideLayouts/slideLayout71.xml"/><Relationship Id="rId40" Type="http://schemas.openxmlformats.org/officeDocument/2006/relationships/slideLayout" Target="../slideLayouts/slideLayout74.xml"/><Relationship Id="rId45" Type="http://schemas.openxmlformats.org/officeDocument/2006/relationships/slideLayout" Target="../slideLayouts/slideLayout79.xml"/><Relationship Id="rId53" Type="http://schemas.openxmlformats.org/officeDocument/2006/relationships/slideLayout" Target="../slideLayouts/slideLayout87.xml"/><Relationship Id="rId58" Type="http://schemas.openxmlformats.org/officeDocument/2006/relationships/slideLayout" Target="../slideLayouts/slideLayout92.xml"/><Relationship Id="rId5" Type="http://schemas.openxmlformats.org/officeDocument/2006/relationships/slideLayout" Target="../slideLayouts/slideLayout39.xml"/><Relationship Id="rId61" Type="http://schemas.openxmlformats.org/officeDocument/2006/relationships/slideLayout" Target="../slideLayouts/slideLayout95.xml"/><Relationship Id="rId1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Relationship Id="rId27" Type="http://schemas.openxmlformats.org/officeDocument/2006/relationships/slideLayout" Target="../slideLayouts/slideLayout61.xml"/><Relationship Id="rId30" Type="http://schemas.openxmlformats.org/officeDocument/2006/relationships/slideLayout" Target="../slideLayouts/slideLayout64.xml"/><Relationship Id="rId35" Type="http://schemas.openxmlformats.org/officeDocument/2006/relationships/slideLayout" Target="../slideLayouts/slideLayout69.xml"/><Relationship Id="rId43" Type="http://schemas.openxmlformats.org/officeDocument/2006/relationships/slideLayout" Target="../slideLayouts/slideLayout77.xml"/><Relationship Id="rId48" Type="http://schemas.openxmlformats.org/officeDocument/2006/relationships/slideLayout" Target="../slideLayouts/slideLayout82.xml"/><Relationship Id="rId56" Type="http://schemas.openxmlformats.org/officeDocument/2006/relationships/slideLayout" Target="../slideLayouts/slideLayout90.xml"/><Relationship Id="rId8" Type="http://schemas.openxmlformats.org/officeDocument/2006/relationships/slideLayout" Target="../slideLayouts/slideLayout42.xml"/><Relationship Id="rId51" Type="http://schemas.openxmlformats.org/officeDocument/2006/relationships/slideLayout" Target="../slideLayouts/slideLayout85.xml"/><Relationship Id="rId3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slideLayout" Target="../slideLayouts/slideLayout59.xml"/><Relationship Id="rId33" Type="http://schemas.openxmlformats.org/officeDocument/2006/relationships/slideLayout" Target="../slideLayouts/slideLayout67.xml"/><Relationship Id="rId38" Type="http://schemas.openxmlformats.org/officeDocument/2006/relationships/slideLayout" Target="../slideLayouts/slideLayout72.xml"/><Relationship Id="rId46" Type="http://schemas.openxmlformats.org/officeDocument/2006/relationships/slideLayout" Target="../slideLayouts/slideLayout80.xml"/><Relationship Id="rId59" Type="http://schemas.openxmlformats.org/officeDocument/2006/relationships/slideLayout" Target="../slideLayouts/slideLayout93.xml"/><Relationship Id="rId20" Type="http://schemas.openxmlformats.org/officeDocument/2006/relationships/slideLayout" Target="../slideLayouts/slideLayout54.xml"/><Relationship Id="rId41" Type="http://schemas.openxmlformats.org/officeDocument/2006/relationships/slideLayout" Target="../slideLayouts/slideLayout75.xml"/><Relationship Id="rId54" Type="http://schemas.openxmlformats.org/officeDocument/2006/relationships/slideLayout" Target="../slideLayouts/slideLayout88.xml"/><Relationship Id="rId6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28" Type="http://schemas.openxmlformats.org/officeDocument/2006/relationships/slideLayout" Target="../slideLayouts/slideLayout62.xml"/><Relationship Id="rId36" Type="http://schemas.openxmlformats.org/officeDocument/2006/relationships/slideLayout" Target="../slideLayouts/slideLayout70.xml"/><Relationship Id="rId49" Type="http://schemas.openxmlformats.org/officeDocument/2006/relationships/slideLayout" Target="../slideLayouts/slideLayout83.xml"/><Relationship Id="rId57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44.xml"/><Relationship Id="rId31" Type="http://schemas.openxmlformats.org/officeDocument/2006/relationships/slideLayout" Target="../slideLayouts/slideLayout65.xml"/><Relationship Id="rId44" Type="http://schemas.openxmlformats.org/officeDocument/2006/relationships/slideLayout" Target="../slideLayouts/slideLayout78.xml"/><Relationship Id="rId52" Type="http://schemas.openxmlformats.org/officeDocument/2006/relationships/slideLayout" Target="../slideLayouts/slideLayout86.xml"/><Relationship Id="rId6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image" Target="../media/image2.jpeg"/></Relationships>
</file>

<file path=ppt/slideMasters/_rels/slideMaster7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45.xml"/><Relationship Id="rId21" Type="http://schemas.openxmlformats.org/officeDocument/2006/relationships/slideLayout" Target="../slideLayouts/slideLayout140.xml"/><Relationship Id="rId34" Type="http://schemas.openxmlformats.org/officeDocument/2006/relationships/slideLayout" Target="../slideLayouts/slideLayout153.xml"/><Relationship Id="rId42" Type="http://schemas.openxmlformats.org/officeDocument/2006/relationships/slideLayout" Target="../slideLayouts/slideLayout161.xml"/><Relationship Id="rId47" Type="http://schemas.openxmlformats.org/officeDocument/2006/relationships/slideLayout" Target="../slideLayouts/slideLayout166.xml"/><Relationship Id="rId50" Type="http://schemas.openxmlformats.org/officeDocument/2006/relationships/slideLayout" Target="../slideLayouts/slideLayout169.xml"/><Relationship Id="rId55" Type="http://schemas.openxmlformats.org/officeDocument/2006/relationships/slideLayout" Target="../slideLayouts/slideLayout174.xml"/><Relationship Id="rId63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21.xml"/><Relationship Id="rId16" Type="http://schemas.openxmlformats.org/officeDocument/2006/relationships/slideLayout" Target="../slideLayouts/slideLayout135.xml"/><Relationship Id="rId29" Type="http://schemas.openxmlformats.org/officeDocument/2006/relationships/slideLayout" Target="../slideLayouts/slideLayout148.xml"/><Relationship Id="rId11" Type="http://schemas.openxmlformats.org/officeDocument/2006/relationships/slideLayout" Target="../slideLayouts/slideLayout130.xml"/><Relationship Id="rId24" Type="http://schemas.openxmlformats.org/officeDocument/2006/relationships/slideLayout" Target="../slideLayouts/slideLayout143.xml"/><Relationship Id="rId32" Type="http://schemas.openxmlformats.org/officeDocument/2006/relationships/slideLayout" Target="../slideLayouts/slideLayout151.xml"/><Relationship Id="rId37" Type="http://schemas.openxmlformats.org/officeDocument/2006/relationships/slideLayout" Target="../slideLayouts/slideLayout156.xml"/><Relationship Id="rId40" Type="http://schemas.openxmlformats.org/officeDocument/2006/relationships/slideLayout" Target="../slideLayouts/slideLayout159.xml"/><Relationship Id="rId45" Type="http://schemas.openxmlformats.org/officeDocument/2006/relationships/slideLayout" Target="../slideLayouts/slideLayout164.xml"/><Relationship Id="rId53" Type="http://schemas.openxmlformats.org/officeDocument/2006/relationships/slideLayout" Target="../slideLayouts/slideLayout172.xml"/><Relationship Id="rId58" Type="http://schemas.openxmlformats.org/officeDocument/2006/relationships/slideLayout" Target="../slideLayouts/slideLayout177.xml"/><Relationship Id="rId66" Type="http://schemas.openxmlformats.org/officeDocument/2006/relationships/image" Target="../media/image6.png"/><Relationship Id="rId5" Type="http://schemas.openxmlformats.org/officeDocument/2006/relationships/slideLayout" Target="../slideLayouts/slideLayout124.xml"/><Relationship Id="rId61" Type="http://schemas.openxmlformats.org/officeDocument/2006/relationships/slideLayout" Target="../slideLayouts/slideLayout180.xml"/><Relationship Id="rId19" Type="http://schemas.openxmlformats.org/officeDocument/2006/relationships/slideLayout" Target="../slideLayouts/slideLayout138.xml"/><Relationship Id="rId14" Type="http://schemas.openxmlformats.org/officeDocument/2006/relationships/slideLayout" Target="../slideLayouts/slideLayout133.xml"/><Relationship Id="rId22" Type="http://schemas.openxmlformats.org/officeDocument/2006/relationships/slideLayout" Target="../slideLayouts/slideLayout141.xml"/><Relationship Id="rId27" Type="http://schemas.openxmlformats.org/officeDocument/2006/relationships/slideLayout" Target="../slideLayouts/slideLayout146.xml"/><Relationship Id="rId30" Type="http://schemas.openxmlformats.org/officeDocument/2006/relationships/slideLayout" Target="../slideLayouts/slideLayout149.xml"/><Relationship Id="rId35" Type="http://schemas.openxmlformats.org/officeDocument/2006/relationships/slideLayout" Target="../slideLayouts/slideLayout154.xml"/><Relationship Id="rId43" Type="http://schemas.openxmlformats.org/officeDocument/2006/relationships/slideLayout" Target="../slideLayouts/slideLayout162.xml"/><Relationship Id="rId48" Type="http://schemas.openxmlformats.org/officeDocument/2006/relationships/slideLayout" Target="../slideLayouts/slideLayout167.xml"/><Relationship Id="rId56" Type="http://schemas.openxmlformats.org/officeDocument/2006/relationships/slideLayout" Target="../slideLayouts/slideLayout175.xml"/><Relationship Id="rId64" Type="http://schemas.openxmlformats.org/officeDocument/2006/relationships/slideLayout" Target="../slideLayouts/slideLayout183.xml"/><Relationship Id="rId8" Type="http://schemas.openxmlformats.org/officeDocument/2006/relationships/slideLayout" Target="../slideLayouts/slideLayout127.xml"/><Relationship Id="rId51" Type="http://schemas.openxmlformats.org/officeDocument/2006/relationships/slideLayout" Target="../slideLayouts/slideLayout170.xml"/><Relationship Id="rId3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31.xml"/><Relationship Id="rId17" Type="http://schemas.openxmlformats.org/officeDocument/2006/relationships/slideLayout" Target="../slideLayouts/slideLayout136.xml"/><Relationship Id="rId25" Type="http://schemas.openxmlformats.org/officeDocument/2006/relationships/slideLayout" Target="../slideLayouts/slideLayout144.xml"/><Relationship Id="rId33" Type="http://schemas.openxmlformats.org/officeDocument/2006/relationships/slideLayout" Target="../slideLayouts/slideLayout152.xml"/><Relationship Id="rId38" Type="http://schemas.openxmlformats.org/officeDocument/2006/relationships/slideLayout" Target="../slideLayouts/slideLayout157.xml"/><Relationship Id="rId46" Type="http://schemas.openxmlformats.org/officeDocument/2006/relationships/slideLayout" Target="../slideLayouts/slideLayout165.xml"/><Relationship Id="rId59" Type="http://schemas.openxmlformats.org/officeDocument/2006/relationships/slideLayout" Target="../slideLayouts/slideLayout178.xml"/><Relationship Id="rId20" Type="http://schemas.openxmlformats.org/officeDocument/2006/relationships/slideLayout" Target="../slideLayouts/slideLayout139.xml"/><Relationship Id="rId41" Type="http://schemas.openxmlformats.org/officeDocument/2006/relationships/slideLayout" Target="../slideLayouts/slideLayout160.xml"/><Relationship Id="rId54" Type="http://schemas.openxmlformats.org/officeDocument/2006/relationships/slideLayout" Target="../slideLayouts/slideLayout173.xml"/><Relationship Id="rId62" Type="http://schemas.openxmlformats.org/officeDocument/2006/relationships/slideLayout" Target="../slideLayouts/slideLayout18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5" Type="http://schemas.openxmlformats.org/officeDocument/2006/relationships/slideLayout" Target="../slideLayouts/slideLayout134.xml"/><Relationship Id="rId23" Type="http://schemas.openxmlformats.org/officeDocument/2006/relationships/slideLayout" Target="../slideLayouts/slideLayout142.xml"/><Relationship Id="rId28" Type="http://schemas.openxmlformats.org/officeDocument/2006/relationships/slideLayout" Target="../slideLayouts/slideLayout147.xml"/><Relationship Id="rId36" Type="http://schemas.openxmlformats.org/officeDocument/2006/relationships/slideLayout" Target="../slideLayouts/slideLayout155.xml"/><Relationship Id="rId49" Type="http://schemas.openxmlformats.org/officeDocument/2006/relationships/slideLayout" Target="../slideLayouts/slideLayout168.xml"/><Relationship Id="rId57" Type="http://schemas.openxmlformats.org/officeDocument/2006/relationships/slideLayout" Target="../slideLayouts/slideLayout176.xml"/><Relationship Id="rId10" Type="http://schemas.openxmlformats.org/officeDocument/2006/relationships/slideLayout" Target="../slideLayouts/slideLayout129.xml"/><Relationship Id="rId31" Type="http://schemas.openxmlformats.org/officeDocument/2006/relationships/slideLayout" Target="../slideLayouts/slideLayout150.xml"/><Relationship Id="rId44" Type="http://schemas.openxmlformats.org/officeDocument/2006/relationships/slideLayout" Target="../slideLayouts/slideLayout163.xml"/><Relationship Id="rId52" Type="http://schemas.openxmlformats.org/officeDocument/2006/relationships/slideLayout" Target="../slideLayouts/slideLayout171.xml"/><Relationship Id="rId60" Type="http://schemas.openxmlformats.org/officeDocument/2006/relationships/slideLayout" Target="../slideLayouts/slideLayout179.xml"/><Relationship Id="rId65" Type="http://schemas.openxmlformats.org/officeDocument/2006/relationships/theme" Target="../theme/theme7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Relationship Id="rId13" Type="http://schemas.openxmlformats.org/officeDocument/2006/relationships/slideLayout" Target="../slideLayouts/slideLayout132.xml"/><Relationship Id="rId18" Type="http://schemas.openxmlformats.org/officeDocument/2006/relationships/slideLayout" Target="../slideLayouts/slideLayout137.xml"/><Relationship Id="rId39" Type="http://schemas.openxmlformats.org/officeDocument/2006/relationships/slideLayout" Target="../slideLayouts/slideLayout15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1.xml"/><Relationship Id="rId13" Type="http://schemas.openxmlformats.org/officeDocument/2006/relationships/slideLayout" Target="../slideLayouts/slideLayout196.xml"/><Relationship Id="rId3" Type="http://schemas.openxmlformats.org/officeDocument/2006/relationships/slideLayout" Target="../slideLayouts/slideLayout186.xml"/><Relationship Id="rId7" Type="http://schemas.openxmlformats.org/officeDocument/2006/relationships/slideLayout" Target="../slideLayouts/slideLayout190.xml"/><Relationship Id="rId12" Type="http://schemas.openxmlformats.org/officeDocument/2006/relationships/slideLayout" Target="../slideLayouts/slideLayout195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185.xml"/><Relationship Id="rId16" Type="http://schemas.openxmlformats.org/officeDocument/2006/relationships/slideLayout" Target="../slideLayouts/slideLayout199.xml"/><Relationship Id="rId1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9.xml"/><Relationship Id="rId11" Type="http://schemas.openxmlformats.org/officeDocument/2006/relationships/slideLayout" Target="../slideLayouts/slideLayout194.xml"/><Relationship Id="rId5" Type="http://schemas.openxmlformats.org/officeDocument/2006/relationships/slideLayout" Target="../slideLayouts/slideLayout188.xml"/><Relationship Id="rId15" Type="http://schemas.openxmlformats.org/officeDocument/2006/relationships/slideLayout" Target="../slideLayouts/slideLayout198.xml"/><Relationship Id="rId10" Type="http://schemas.openxmlformats.org/officeDocument/2006/relationships/slideLayout" Target="../slideLayouts/slideLayout193.xml"/><Relationship Id="rId4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92.xml"/><Relationship Id="rId14" Type="http://schemas.openxmlformats.org/officeDocument/2006/relationships/slideLayout" Target="../slideLayouts/slideLayout19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7.xml"/><Relationship Id="rId3" Type="http://schemas.openxmlformats.org/officeDocument/2006/relationships/slideLayout" Target="../slideLayouts/slideLayout202.xml"/><Relationship Id="rId7" Type="http://schemas.openxmlformats.org/officeDocument/2006/relationships/slideLayout" Target="../slideLayouts/slideLayout20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201.xml"/><Relationship Id="rId1" Type="http://schemas.openxmlformats.org/officeDocument/2006/relationships/slideLayout" Target="../slideLayouts/slideLayout200.xml"/><Relationship Id="rId6" Type="http://schemas.openxmlformats.org/officeDocument/2006/relationships/slideLayout" Target="../slideLayouts/slideLayout205.xml"/><Relationship Id="rId11" Type="http://schemas.openxmlformats.org/officeDocument/2006/relationships/slideLayout" Target="../slideLayouts/slideLayout210.xml"/><Relationship Id="rId5" Type="http://schemas.openxmlformats.org/officeDocument/2006/relationships/slideLayout" Target="../slideLayouts/slideLayout204.xml"/><Relationship Id="rId10" Type="http://schemas.openxmlformats.org/officeDocument/2006/relationships/slideLayout" Target="../slideLayouts/slideLayout209.xml"/><Relationship Id="rId4" Type="http://schemas.openxmlformats.org/officeDocument/2006/relationships/slideLayout" Target="../slideLayouts/slideLayout203.xml"/><Relationship Id="rId9" Type="http://schemas.openxmlformats.org/officeDocument/2006/relationships/slideLayout" Target="../slideLayouts/slideLayout2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609601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zh-TW"/>
              <a:t>Cliquez pour modifier le style du titre</a:t>
            </a:r>
            <a:endParaRPr lang="fr-CA" altLang="zh-TW"/>
          </a:p>
        </p:txBody>
      </p:sp>
      <p:sp>
        <p:nvSpPr>
          <p:cNvPr id="130051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609601" y="1600202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zh-TW"/>
              <a:t>Cliquez pour modifier les styles du texte du masque</a:t>
            </a:r>
          </a:p>
          <a:p>
            <a:pPr lvl="1"/>
            <a:r>
              <a:rPr lang="fr-FR" altLang="zh-TW"/>
              <a:t>Deuxième niveau</a:t>
            </a:r>
          </a:p>
          <a:p>
            <a:pPr lvl="2"/>
            <a:r>
              <a:rPr lang="fr-FR" altLang="zh-TW"/>
              <a:t>Troisième niveau</a:t>
            </a:r>
          </a:p>
          <a:p>
            <a:pPr lvl="3"/>
            <a:r>
              <a:rPr lang="fr-FR" altLang="zh-TW"/>
              <a:t>Quatrième niveau</a:t>
            </a:r>
          </a:p>
          <a:p>
            <a:pPr lvl="4"/>
            <a:r>
              <a:rPr lang="fr-FR" altLang="zh-TW"/>
              <a:t>Cinquième niveau</a:t>
            </a:r>
            <a:endParaRPr lang="fr-CA" altLang="zh-TW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  <a:ea typeface="新細明體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  <a:ea typeface="新細明體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  <a:ea typeface="新細明體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5D41DF-8AA0-4661-B4CE-A1DDEAA6F788}" type="slidenum">
              <a:rPr kumimoji="1" lang="en-US" altLang="zh-TW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/>
          </a:p>
        </p:txBody>
      </p:sp>
    </p:spTree>
    <p:extLst>
      <p:ext uri="{BB962C8B-B14F-4D97-AF65-F5344CB8AC3E}">
        <p14:creationId xmlns:p14="http://schemas.microsoft.com/office/powerpoint/2010/main" val="1168730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399">
          <a:solidFill>
            <a:schemeClr val="tx1"/>
          </a:solidFill>
          <a:latin typeface="Calibri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399">
          <a:solidFill>
            <a:schemeClr val="tx1"/>
          </a:solidFill>
          <a:latin typeface="Calibri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399">
          <a:solidFill>
            <a:schemeClr val="tx1"/>
          </a:solidFill>
          <a:latin typeface="Calibri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399">
          <a:solidFill>
            <a:schemeClr val="tx1"/>
          </a:solidFill>
          <a:latin typeface="Calibri" pitchFamily="34" charset="0"/>
          <a:ea typeface="新細明體" pitchFamily="18" charset="-120"/>
        </a:defRPr>
      </a:lvl5pPr>
      <a:lvl6pPr marL="457086" algn="ctr" rtl="0" eaLnBrk="1" fontAlgn="base" hangingPunct="1">
        <a:spcBef>
          <a:spcPct val="0"/>
        </a:spcBef>
        <a:spcAft>
          <a:spcPct val="0"/>
        </a:spcAft>
        <a:defRPr sz="4399">
          <a:solidFill>
            <a:schemeClr val="tx1"/>
          </a:solidFill>
          <a:latin typeface="Calibri" pitchFamily="34" charset="0"/>
        </a:defRPr>
      </a:lvl6pPr>
      <a:lvl7pPr marL="914172" algn="ctr" rtl="0" eaLnBrk="1" fontAlgn="base" hangingPunct="1">
        <a:spcBef>
          <a:spcPct val="0"/>
        </a:spcBef>
        <a:spcAft>
          <a:spcPct val="0"/>
        </a:spcAft>
        <a:defRPr sz="4399">
          <a:solidFill>
            <a:schemeClr val="tx1"/>
          </a:solidFill>
          <a:latin typeface="Calibri" pitchFamily="34" charset="0"/>
        </a:defRPr>
      </a:lvl7pPr>
      <a:lvl8pPr marL="1371257" algn="ctr" rtl="0" eaLnBrk="1" fontAlgn="base" hangingPunct="1">
        <a:spcBef>
          <a:spcPct val="0"/>
        </a:spcBef>
        <a:spcAft>
          <a:spcPct val="0"/>
        </a:spcAft>
        <a:defRPr sz="4399">
          <a:solidFill>
            <a:schemeClr val="tx1"/>
          </a:solidFill>
          <a:latin typeface="Calibri" pitchFamily="34" charset="0"/>
        </a:defRPr>
      </a:lvl8pPr>
      <a:lvl9pPr marL="1828343" algn="ctr" rtl="0" eaLnBrk="1" fontAlgn="base" hangingPunct="1">
        <a:spcBef>
          <a:spcPct val="0"/>
        </a:spcBef>
        <a:spcAft>
          <a:spcPct val="0"/>
        </a:spcAft>
        <a:defRPr sz="4399">
          <a:solidFill>
            <a:schemeClr val="tx1"/>
          </a:solidFill>
          <a:latin typeface="Calibri" pitchFamily="34" charset="0"/>
        </a:defRPr>
      </a:lvl9pPr>
    </p:titleStyle>
    <p:bodyStyle>
      <a:lvl1pPr marL="342815" indent="-34281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65" indent="-28567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15" indent="-22854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00" indent="-22854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86" indent="-22854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72" indent="-228543" algn="l" defTabSz="91417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57" indent="-228543" algn="l" defTabSz="91417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3" indent="-228543" algn="l" defTabSz="91417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29" indent="-228543" algn="l" defTabSz="91417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2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7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3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29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4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6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5D41DF-8AA0-4661-B4CE-A1DDEAA6F788}" type="slidenum">
              <a:rPr kumimoji="1" lang="en-US" altLang="zh-TW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6278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24" r:id="rId1"/>
    <p:sldLayoutId id="2147484825" r:id="rId2"/>
    <p:sldLayoutId id="2147484826" r:id="rId3"/>
    <p:sldLayoutId id="2147484827" r:id="rId4"/>
    <p:sldLayoutId id="2147484828" r:id="rId5"/>
    <p:sldLayoutId id="2147484829" r:id="rId6"/>
    <p:sldLayoutId id="2147484830" r:id="rId7"/>
    <p:sldLayoutId id="2147484831" r:id="rId8"/>
    <p:sldLayoutId id="2147484832" r:id="rId9"/>
    <p:sldLayoutId id="2147484833" r:id="rId10"/>
    <p:sldLayoutId id="2147484834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" y="2"/>
            <a:ext cx="486833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340786" y="5046665"/>
            <a:ext cx="97367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340786" y="4797425"/>
            <a:ext cx="97367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40786" y="4637088"/>
            <a:ext cx="97367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40786" y="4541838"/>
            <a:ext cx="97367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12751" y="681040"/>
            <a:ext cx="61383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57718" y="681040"/>
            <a:ext cx="38100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32318" y="681040"/>
            <a:ext cx="12700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96333" y="681040"/>
            <a:ext cx="10584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1219200" y="512763"/>
            <a:ext cx="103632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92172" name="文字版面配置區 12"/>
          <p:cNvSpPr>
            <a:spLocks noGrp="1"/>
          </p:cNvSpPr>
          <p:nvPr>
            <p:ph type="body" idx="1"/>
          </p:nvPr>
        </p:nvSpPr>
        <p:spPr bwMode="auto">
          <a:xfrm>
            <a:off x="1219200" y="1784350"/>
            <a:ext cx="103632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>
            <a:off x="8636000" y="6416677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D6ECFF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>
            <a:off x="1219200" y="6416677"/>
            <a:ext cx="74168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D6ECFF"/>
              </a:solidFill>
            </a:endParaRPr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11480800" y="6416677"/>
            <a:ext cx="609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951143-BF95-40D8-891E-5D03A30AF689}" type="slidenum">
              <a:rPr lang="en-US" altLang="zh-TW">
                <a:solidFill>
                  <a:srgbClr val="D6EC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 dirty="0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9705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999" kern="1200" spc="-100">
          <a:solidFill>
            <a:srgbClr val="C1EE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99">
          <a:solidFill>
            <a:srgbClr val="C1EEFF"/>
          </a:solidFill>
          <a:latin typeface="Consolas" pitchFamily="49" charset="0"/>
          <a:ea typeface="新細明體" pitchFamily="18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99">
          <a:solidFill>
            <a:srgbClr val="C1EEFF"/>
          </a:solidFill>
          <a:latin typeface="Consolas" pitchFamily="49" charset="0"/>
          <a:ea typeface="新細明體" pitchFamily="18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99">
          <a:solidFill>
            <a:srgbClr val="C1EEFF"/>
          </a:solidFill>
          <a:latin typeface="Consolas" pitchFamily="49" charset="0"/>
          <a:ea typeface="新細明體" pitchFamily="18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99">
          <a:solidFill>
            <a:srgbClr val="C1EEFF"/>
          </a:solidFill>
          <a:latin typeface="Consolas" pitchFamily="49" charset="0"/>
          <a:ea typeface="新細明體" pitchFamily="18" charset="-120"/>
        </a:defRPr>
      </a:lvl5pPr>
      <a:lvl6pPr marL="457086" algn="l" rtl="0" fontAlgn="base">
        <a:spcBef>
          <a:spcPct val="0"/>
        </a:spcBef>
        <a:spcAft>
          <a:spcPct val="0"/>
        </a:spcAft>
        <a:defRPr sz="3999">
          <a:solidFill>
            <a:srgbClr val="C1EEFF"/>
          </a:solidFill>
          <a:latin typeface="Consolas" pitchFamily="49" charset="0"/>
          <a:ea typeface="新細明體" pitchFamily="18" charset="-120"/>
        </a:defRPr>
      </a:lvl6pPr>
      <a:lvl7pPr marL="914172" algn="l" rtl="0" fontAlgn="base">
        <a:spcBef>
          <a:spcPct val="0"/>
        </a:spcBef>
        <a:spcAft>
          <a:spcPct val="0"/>
        </a:spcAft>
        <a:defRPr sz="3999">
          <a:solidFill>
            <a:srgbClr val="C1EEFF"/>
          </a:solidFill>
          <a:latin typeface="Consolas" pitchFamily="49" charset="0"/>
          <a:ea typeface="新細明體" pitchFamily="18" charset="-120"/>
        </a:defRPr>
      </a:lvl7pPr>
      <a:lvl8pPr marL="1371257" algn="l" rtl="0" fontAlgn="base">
        <a:spcBef>
          <a:spcPct val="0"/>
        </a:spcBef>
        <a:spcAft>
          <a:spcPct val="0"/>
        </a:spcAft>
        <a:defRPr sz="3999">
          <a:solidFill>
            <a:srgbClr val="C1EEFF"/>
          </a:solidFill>
          <a:latin typeface="Consolas" pitchFamily="49" charset="0"/>
          <a:ea typeface="新細明體" pitchFamily="18" charset="-120"/>
        </a:defRPr>
      </a:lvl8pPr>
      <a:lvl9pPr marL="1828343" algn="l" rtl="0" fontAlgn="base">
        <a:spcBef>
          <a:spcPct val="0"/>
        </a:spcBef>
        <a:spcAft>
          <a:spcPct val="0"/>
        </a:spcAft>
        <a:defRPr sz="3999">
          <a:solidFill>
            <a:srgbClr val="C1EEFF"/>
          </a:solidFill>
          <a:latin typeface="Consolas" pitchFamily="49" charset="0"/>
          <a:ea typeface="新細明體" pitchFamily="18" charset="-120"/>
        </a:defRPr>
      </a:lvl9pPr>
      <a:extLst/>
    </p:titleStyle>
    <p:bodyStyle>
      <a:lvl1pPr marL="411060" indent="-342815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590" indent="-285679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114" indent="-22854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160" indent="-228543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0768" indent="-209498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501" indent="-210260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477" indent="-182835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453" indent="-182835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5429" indent="-182835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2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 altLang="zh-TW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 altLang="zh-TW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798467BB-0990-4B90-A256-51B392727542}" type="slidenum">
              <a:rPr lang="en-US" altLang="zh-TW">
                <a:solidFill>
                  <a:prstClr val="black"/>
                </a:solidFill>
                <a:ea typeface="新細明體" pitchFamily="18" charset="-120"/>
              </a:rPr>
              <a:pPr>
                <a:defRPr/>
              </a:pPr>
              <a:t>‹#›</a:t>
            </a:fld>
            <a:endParaRPr lang="en-US" altLang="zh-TW" dirty="0">
              <a:solidFill>
                <a:prstClr val="black"/>
              </a:solidFill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90369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  <p:sldLayoutId id="2147483899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標楷體" pitchFamily="65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標楷體" pitchFamily="65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標楷體" pitchFamily="65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標楷體" pitchFamily="65" charset="-12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標楷體" pitchFamily="65" charset="-12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標楷體" pitchFamily="65" charset="-12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標楷體" pitchFamily="65" charset="-12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609601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zh-TW"/>
              <a:t>Cliquez pour modifier le style du titre</a:t>
            </a:r>
            <a:endParaRPr lang="fr-CA" altLang="zh-TW"/>
          </a:p>
        </p:txBody>
      </p:sp>
      <p:sp>
        <p:nvSpPr>
          <p:cNvPr id="130051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609601" y="1600202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zh-TW"/>
              <a:t>Cliquez pour modifier les styles du texte du masque</a:t>
            </a:r>
          </a:p>
          <a:p>
            <a:pPr lvl="1"/>
            <a:r>
              <a:rPr lang="fr-FR" altLang="zh-TW"/>
              <a:t>Deuxième niveau</a:t>
            </a:r>
          </a:p>
          <a:p>
            <a:pPr lvl="2"/>
            <a:r>
              <a:rPr lang="fr-FR" altLang="zh-TW"/>
              <a:t>Troisième niveau</a:t>
            </a:r>
          </a:p>
          <a:p>
            <a:pPr lvl="3"/>
            <a:r>
              <a:rPr lang="fr-FR" altLang="zh-TW"/>
              <a:t>Quatrième niveau</a:t>
            </a:r>
          </a:p>
          <a:p>
            <a:pPr lvl="4"/>
            <a:r>
              <a:rPr lang="fr-FR" altLang="zh-TW"/>
              <a:t>Cinquième niveau</a:t>
            </a:r>
            <a:endParaRPr lang="fr-CA" altLang="zh-TW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  <a:ea typeface="新細明體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  <a:ea typeface="新細明體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  <a:ea typeface="新細明體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5D41DF-8AA0-4661-B4CE-A1DDEAA6F788}" type="slidenum">
              <a:rPr kumimoji="1" lang="en-US" altLang="zh-TW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/>
          </a:p>
        </p:txBody>
      </p:sp>
    </p:spTree>
    <p:extLst>
      <p:ext uri="{BB962C8B-B14F-4D97-AF65-F5344CB8AC3E}">
        <p14:creationId xmlns:p14="http://schemas.microsoft.com/office/powerpoint/2010/main" val="642816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60" r:id="rId1"/>
    <p:sldLayoutId id="2147484561" r:id="rId2"/>
    <p:sldLayoutId id="2147484562" r:id="rId3"/>
    <p:sldLayoutId id="2147484563" r:id="rId4"/>
    <p:sldLayoutId id="2147484564" r:id="rId5"/>
    <p:sldLayoutId id="2147484565" r:id="rId6"/>
    <p:sldLayoutId id="2147484566" r:id="rId7"/>
    <p:sldLayoutId id="2147484567" r:id="rId8"/>
    <p:sldLayoutId id="2147484568" r:id="rId9"/>
    <p:sldLayoutId id="2147484569" r:id="rId10"/>
    <p:sldLayoutId id="2147484570" r:id="rId11"/>
    <p:sldLayoutId id="2147484571" r:id="rId12"/>
    <p:sldLayoutId id="2147484572" r:id="rId13"/>
    <p:sldLayoutId id="2147484663" r:id="rId14"/>
    <p:sldLayoutId id="2147484664" r:id="rId15"/>
    <p:sldLayoutId id="2147484665" r:id="rId16"/>
    <p:sldLayoutId id="2147484689" r:id="rId17"/>
    <p:sldLayoutId id="2147484502" r:id="rId18"/>
    <p:sldLayoutId id="2147484503" r:id="rId19"/>
    <p:sldLayoutId id="2147484504" r:id="rId20"/>
    <p:sldLayoutId id="2147484505" r:id="rId21"/>
    <p:sldLayoutId id="2147484506" r:id="rId22"/>
    <p:sldLayoutId id="2147484507" r:id="rId23"/>
    <p:sldLayoutId id="2147484508" r:id="rId24"/>
    <p:sldLayoutId id="2147484509" r:id="rId25"/>
    <p:sldLayoutId id="2147484510" r:id="rId26"/>
    <p:sldLayoutId id="2147484511" r:id="rId27"/>
    <p:sldLayoutId id="2147484512" r:id="rId28"/>
    <p:sldLayoutId id="2147484513" r:id="rId29"/>
    <p:sldLayoutId id="2147484514" r:id="rId30"/>
    <p:sldLayoutId id="2147484515" r:id="rId31"/>
    <p:sldLayoutId id="2147484516" r:id="rId32"/>
    <p:sldLayoutId id="2147484517" r:id="rId33"/>
    <p:sldLayoutId id="2147483734" r:id="rId34"/>
    <p:sldLayoutId id="2147483735" r:id="rId35"/>
    <p:sldLayoutId id="2147483736" r:id="rId36"/>
    <p:sldLayoutId id="2147483737" r:id="rId37"/>
    <p:sldLayoutId id="2147483738" r:id="rId38"/>
    <p:sldLayoutId id="2147483739" r:id="rId39"/>
    <p:sldLayoutId id="2147483740" r:id="rId40"/>
    <p:sldLayoutId id="2147483741" r:id="rId41"/>
    <p:sldLayoutId id="2147483742" r:id="rId42"/>
    <p:sldLayoutId id="2147483743" r:id="rId43"/>
    <p:sldLayoutId id="2147483744" r:id="rId44"/>
    <p:sldLayoutId id="2147483746" r:id="rId45"/>
    <p:sldLayoutId id="2147483747" r:id="rId46"/>
    <p:sldLayoutId id="2147483748" r:id="rId47"/>
    <p:sldLayoutId id="2147483749" r:id="rId48"/>
    <p:sldLayoutId id="2147483750" r:id="rId49"/>
    <p:sldLayoutId id="2147483751" r:id="rId50"/>
    <p:sldLayoutId id="2147483752" r:id="rId51"/>
    <p:sldLayoutId id="2147483753" r:id="rId52"/>
    <p:sldLayoutId id="2147483754" r:id="rId53"/>
    <p:sldLayoutId id="2147483755" r:id="rId54"/>
    <p:sldLayoutId id="2147483756" r:id="rId55"/>
    <p:sldLayoutId id="2147483757" r:id="rId56"/>
    <p:sldLayoutId id="2147483758" r:id="rId57"/>
    <p:sldLayoutId id="2147483759" r:id="rId58"/>
    <p:sldLayoutId id="2147483760" r:id="rId59"/>
    <p:sldLayoutId id="2147484078" r:id="rId60"/>
    <p:sldLayoutId id="2147484105" r:id="rId61"/>
    <p:sldLayoutId id="2147484115" r:id="rId6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399">
          <a:solidFill>
            <a:schemeClr val="tx1"/>
          </a:solidFill>
          <a:latin typeface="Calibri" pitchFamily="34" charset="0"/>
          <a:ea typeface="新細明體" pitchFamily="18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399">
          <a:solidFill>
            <a:schemeClr val="tx1"/>
          </a:solidFill>
          <a:latin typeface="Calibri" pitchFamily="34" charset="0"/>
          <a:ea typeface="新細明體" pitchFamily="18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399">
          <a:solidFill>
            <a:schemeClr val="tx1"/>
          </a:solidFill>
          <a:latin typeface="Calibri" pitchFamily="34" charset="0"/>
          <a:ea typeface="新細明體" pitchFamily="18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399">
          <a:solidFill>
            <a:schemeClr val="tx1"/>
          </a:solidFill>
          <a:latin typeface="Calibri" pitchFamily="34" charset="0"/>
          <a:ea typeface="新細明體" pitchFamily="18" charset="-120"/>
        </a:defRPr>
      </a:lvl5pPr>
      <a:lvl6pPr marL="457086" algn="ctr" rtl="0" eaLnBrk="1" fontAlgn="base" hangingPunct="1">
        <a:spcBef>
          <a:spcPct val="0"/>
        </a:spcBef>
        <a:spcAft>
          <a:spcPct val="0"/>
        </a:spcAft>
        <a:defRPr sz="4399">
          <a:solidFill>
            <a:schemeClr val="tx1"/>
          </a:solidFill>
          <a:latin typeface="Calibri" pitchFamily="34" charset="0"/>
        </a:defRPr>
      </a:lvl6pPr>
      <a:lvl7pPr marL="914172" algn="ctr" rtl="0" eaLnBrk="1" fontAlgn="base" hangingPunct="1">
        <a:spcBef>
          <a:spcPct val="0"/>
        </a:spcBef>
        <a:spcAft>
          <a:spcPct val="0"/>
        </a:spcAft>
        <a:defRPr sz="4399">
          <a:solidFill>
            <a:schemeClr val="tx1"/>
          </a:solidFill>
          <a:latin typeface="Calibri" pitchFamily="34" charset="0"/>
        </a:defRPr>
      </a:lvl7pPr>
      <a:lvl8pPr marL="1371257" algn="ctr" rtl="0" eaLnBrk="1" fontAlgn="base" hangingPunct="1">
        <a:spcBef>
          <a:spcPct val="0"/>
        </a:spcBef>
        <a:spcAft>
          <a:spcPct val="0"/>
        </a:spcAft>
        <a:defRPr sz="4399">
          <a:solidFill>
            <a:schemeClr val="tx1"/>
          </a:solidFill>
          <a:latin typeface="Calibri" pitchFamily="34" charset="0"/>
        </a:defRPr>
      </a:lvl8pPr>
      <a:lvl9pPr marL="1828343" algn="ctr" rtl="0" eaLnBrk="1" fontAlgn="base" hangingPunct="1">
        <a:spcBef>
          <a:spcPct val="0"/>
        </a:spcBef>
        <a:spcAft>
          <a:spcPct val="0"/>
        </a:spcAft>
        <a:defRPr sz="4399">
          <a:solidFill>
            <a:schemeClr val="tx1"/>
          </a:solidFill>
          <a:latin typeface="Calibri" pitchFamily="34" charset="0"/>
        </a:defRPr>
      </a:lvl9pPr>
    </p:titleStyle>
    <p:bodyStyle>
      <a:lvl1pPr marL="342815" indent="-342815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65" indent="-285679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15" indent="-22854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00" indent="-22854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86" indent="-22854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72" indent="-228543" algn="l" defTabSz="91417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57" indent="-228543" algn="l" defTabSz="91417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3" indent="-228543" algn="l" defTabSz="91417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29" indent="-228543" algn="l" defTabSz="91417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2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7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3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29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4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6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" y="2"/>
            <a:ext cx="486833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340786" y="5046665"/>
            <a:ext cx="97367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340786" y="4797425"/>
            <a:ext cx="97367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40786" y="4637088"/>
            <a:ext cx="97367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40786" y="4541838"/>
            <a:ext cx="97367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12751" y="681040"/>
            <a:ext cx="61383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57718" y="681040"/>
            <a:ext cx="38100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32318" y="681040"/>
            <a:ext cx="12700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96333" y="681040"/>
            <a:ext cx="10584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1219200" y="512763"/>
            <a:ext cx="103632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92172" name="文字版面配置區 12"/>
          <p:cNvSpPr>
            <a:spLocks noGrp="1"/>
          </p:cNvSpPr>
          <p:nvPr>
            <p:ph type="body" idx="1"/>
          </p:nvPr>
        </p:nvSpPr>
        <p:spPr bwMode="auto">
          <a:xfrm>
            <a:off x="1219200" y="1784350"/>
            <a:ext cx="103632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>
            <a:off x="8636000" y="6416677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D6ECFF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>
            <a:off x="1219200" y="6416677"/>
            <a:ext cx="74168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D6ECFF"/>
              </a:solidFill>
            </a:endParaRPr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11480800" y="6416677"/>
            <a:ext cx="609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951143-BF95-40D8-891E-5D03A30AF689}" type="slidenum">
              <a:rPr lang="en-US" altLang="zh-TW">
                <a:solidFill>
                  <a:srgbClr val="D6EC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 dirty="0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4009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574" r:id="rId1"/>
    <p:sldLayoutId id="2147484575" r:id="rId2"/>
    <p:sldLayoutId id="2147484576" r:id="rId3"/>
    <p:sldLayoutId id="2147484577" r:id="rId4"/>
    <p:sldLayoutId id="2147484578" r:id="rId5"/>
    <p:sldLayoutId id="2147484579" r:id="rId6"/>
    <p:sldLayoutId id="2147484580" r:id="rId7"/>
    <p:sldLayoutId id="2147484581" r:id="rId8"/>
    <p:sldLayoutId id="2147484582" r:id="rId9"/>
    <p:sldLayoutId id="2147484583" r:id="rId10"/>
    <p:sldLayoutId id="2147484584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999" kern="1200" spc="-100">
          <a:solidFill>
            <a:srgbClr val="C1EEFF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999">
          <a:solidFill>
            <a:srgbClr val="C1EEFF"/>
          </a:solidFill>
          <a:latin typeface="Consolas" pitchFamily="49" charset="0"/>
          <a:ea typeface="新細明體" pitchFamily="18" charset="-12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999">
          <a:solidFill>
            <a:srgbClr val="C1EEFF"/>
          </a:solidFill>
          <a:latin typeface="Consolas" pitchFamily="49" charset="0"/>
          <a:ea typeface="新細明體" pitchFamily="18" charset="-12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999">
          <a:solidFill>
            <a:srgbClr val="C1EEFF"/>
          </a:solidFill>
          <a:latin typeface="Consolas" pitchFamily="49" charset="0"/>
          <a:ea typeface="新細明體" pitchFamily="18" charset="-12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999">
          <a:solidFill>
            <a:srgbClr val="C1EEFF"/>
          </a:solidFill>
          <a:latin typeface="Consolas" pitchFamily="49" charset="0"/>
          <a:ea typeface="新細明體" pitchFamily="18" charset="-120"/>
        </a:defRPr>
      </a:lvl5pPr>
      <a:lvl6pPr marL="457086" algn="l" rtl="0" eaLnBrk="1" fontAlgn="base" hangingPunct="1">
        <a:spcBef>
          <a:spcPct val="0"/>
        </a:spcBef>
        <a:spcAft>
          <a:spcPct val="0"/>
        </a:spcAft>
        <a:defRPr sz="3999">
          <a:solidFill>
            <a:srgbClr val="C1EEFF"/>
          </a:solidFill>
          <a:latin typeface="Consolas" pitchFamily="49" charset="0"/>
          <a:ea typeface="新細明體" pitchFamily="18" charset="-120"/>
        </a:defRPr>
      </a:lvl6pPr>
      <a:lvl7pPr marL="914172" algn="l" rtl="0" eaLnBrk="1" fontAlgn="base" hangingPunct="1">
        <a:spcBef>
          <a:spcPct val="0"/>
        </a:spcBef>
        <a:spcAft>
          <a:spcPct val="0"/>
        </a:spcAft>
        <a:defRPr sz="3999">
          <a:solidFill>
            <a:srgbClr val="C1EEFF"/>
          </a:solidFill>
          <a:latin typeface="Consolas" pitchFamily="49" charset="0"/>
          <a:ea typeface="新細明體" pitchFamily="18" charset="-120"/>
        </a:defRPr>
      </a:lvl7pPr>
      <a:lvl8pPr marL="1371257" algn="l" rtl="0" eaLnBrk="1" fontAlgn="base" hangingPunct="1">
        <a:spcBef>
          <a:spcPct val="0"/>
        </a:spcBef>
        <a:spcAft>
          <a:spcPct val="0"/>
        </a:spcAft>
        <a:defRPr sz="3999">
          <a:solidFill>
            <a:srgbClr val="C1EEFF"/>
          </a:solidFill>
          <a:latin typeface="Consolas" pitchFamily="49" charset="0"/>
          <a:ea typeface="新細明體" pitchFamily="18" charset="-120"/>
        </a:defRPr>
      </a:lvl8pPr>
      <a:lvl9pPr marL="1828343" algn="l" rtl="0" eaLnBrk="1" fontAlgn="base" hangingPunct="1">
        <a:spcBef>
          <a:spcPct val="0"/>
        </a:spcBef>
        <a:spcAft>
          <a:spcPct val="0"/>
        </a:spcAft>
        <a:defRPr sz="3999">
          <a:solidFill>
            <a:srgbClr val="C1EEFF"/>
          </a:solidFill>
          <a:latin typeface="Consolas" pitchFamily="49" charset="0"/>
          <a:ea typeface="新細明體" pitchFamily="18" charset="-120"/>
        </a:defRPr>
      </a:lvl9pPr>
      <a:extLst/>
    </p:titleStyle>
    <p:bodyStyle>
      <a:lvl1pPr marL="411060" indent="-342815" algn="l" rtl="0" eaLnBrk="1" fontAlgn="base" hangingPunct="1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590" indent="-28567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114" indent="-22854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160" indent="-228543" algn="l" rtl="0" eaLnBrk="1" fontAlgn="base" hangingPunct="1">
        <a:spcBef>
          <a:spcPct val="20000"/>
        </a:spcBef>
        <a:spcAft>
          <a:spcPct val="0"/>
        </a:spcAft>
        <a:buClr>
          <a:srgbClr val="FEB80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0768" indent="-209498" algn="l" rtl="0" eaLnBrk="1" fontAlgn="base" hangingPunct="1">
        <a:spcBef>
          <a:spcPct val="20000"/>
        </a:spcBef>
        <a:spcAft>
          <a:spcPct val="0"/>
        </a:spcAft>
        <a:buClr>
          <a:srgbClr val="FEB80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501" indent="-210260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477" indent="-182835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453" indent="-182835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5429" indent="-182835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2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 altLang="zh-TW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 altLang="zh-TW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798467BB-0990-4B90-A256-51B392727542}" type="slidenum">
              <a:rPr lang="en-US" altLang="zh-TW">
                <a:solidFill>
                  <a:prstClr val="black"/>
                </a:solidFill>
                <a:ea typeface="新細明體" pitchFamily="18" charset="-120"/>
              </a:rPr>
              <a:pPr>
                <a:defRPr/>
              </a:pPr>
              <a:t>‹#›</a:t>
            </a:fld>
            <a:endParaRPr lang="en-US" altLang="zh-TW" dirty="0">
              <a:solidFill>
                <a:prstClr val="black"/>
              </a:solidFill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48698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86" r:id="rId1"/>
    <p:sldLayoutId id="2147484587" r:id="rId2"/>
    <p:sldLayoutId id="2147484588" r:id="rId3"/>
    <p:sldLayoutId id="2147484589" r:id="rId4"/>
    <p:sldLayoutId id="2147484590" r:id="rId5"/>
    <p:sldLayoutId id="2147484591" r:id="rId6"/>
    <p:sldLayoutId id="2147484592" r:id="rId7"/>
    <p:sldLayoutId id="2147484593" r:id="rId8"/>
    <p:sldLayoutId id="2147484594" r:id="rId9"/>
    <p:sldLayoutId id="2147484595" r:id="rId10"/>
    <p:sldLayoutId id="2147484596" r:id="rId11"/>
    <p:sldLayoutId id="2147484597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標楷體" pitchFamily="65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標楷體" pitchFamily="65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標楷體" pitchFamily="65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標楷體" pitchFamily="65" charset="-12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標楷體" pitchFamily="65" charset="-12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標楷體" pitchFamily="65" charset="-12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標楷體" pitchFamily="65" charset="-12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6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5D41DF-8AA0-4661-B4CE-A1DDEAA6F788}" type="slidenum">
              <a:rPr kumimoji="1" lang="en-US" altLang="zh-TW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/>
          </a:p>
        </p:txBody>
      </p:sp>
    </p:spTree>
    <p:extLst>
      <p:ext uri="{BB962C8B-B14F-4D97-AF65-F5344CB8AC3E}">
        <p14:creationId xmlns:p14="http://schemas.microsoft.com/office/powerpoint/2010/main" val="4255130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99" r:id="rId1"/>
    <p:sldLayoutId id="2147484600" r:id="rId2"/>
    <p:sldLayoutId id="2147484601" r:id="rId3"/>
    <p:sldLayoutId id="2147484602" r:id="rId4"/>
    <p:sldLayoutId id="2147484603" r:id="rId5"/>
    <p:sldLayoutId id="2147484604" r:id="rId6"/>
    <p:sldLayoutId id="2147484605" r:id="rId7"/>
    <p:sldLayoutId id="2147484606" r:id="rId8"/>
    <p:sldLayoutId id="2147484607" r:id="rId9"/>
    <p:sldLayoutId id="2147484608" r:id="rId10"/>
    <p:sldLayoutId id="2147484609" r:id="rId11"/>
    <p:sldLayoutId id="2147484610" r:id="rId12"/>
    <p:sldLayoutId id="2147484611" r:id="rId13"/>
    <p:sldLayoutId id="2147484612" r:id="rId14"/>
    <p:sldLayoutId id="2147484613" r:id="rId15"/>
    <p:sldLayoutId id="2147484614" r:id="rId16"/>
    <p:sldLayoutId id="2147484615" r:id="rId17"/>
    <p:sldLayoutId id="2147484616" r:id="rId18"/>
    <p:sldLayoutId id="2147484617" r:id="rId19"/>
    <p:sldLayoutId id="2147484618" r:id="rId20"/>
    <p:sldLayoutId id="2147484619" r:id="rId21"/>
    <p:sldLayoutId id="2147484620" r:id="rId22"/>
    <p:sldLayoutId id="2147484621" r:id="rId23"/>
    <p:sldLayoutId id="2147484622" r:id="rId24"/>
    <p:sldLayoutId id="2147484623" r:id="rId25"/>
    <p:sldLayoutId id="2147484624" r:id="rId26"/>
    <p:sldLayoutId id="2147484625" r:id="rId27"/>
    <p:sldLayoutId id="2147484626" r:id="rId28"/>
    <p:sldLayoutId id="2147484627" r:id="rId29"/>
    <p:sldLayoutId id="2147484628" r:id="rId30"/>
    <p:sldLayoutId id="2147484629" r:id="rId31"/>
    <p:sldLayoutId id="2147484630" r:id="rId32"/>
    <p:sldLayoutId id="2147484631" r:id="rId33"/>
    <p:sldLayoutId id="2147484632" r:id="rId34"/>
    <p:sldLayoutId id="2147484633" r:id="rId35"/>
    <p:sldLayoutId id="2147484634" r:id="rId36"/>
    <p:sldLayoutId id="2147484635" r:id="rId37"/>
    <p:sldLayoutId id="2147484636" r:id="rId38"/>
    <p:sldLayoutId id="2147484637" r:id="rId39"/>
    <p:sldLayoutId id="2147484638" r:id="rId40"/>
    <p:sldLayoutId id="2147484639" r:id="rId41"/>
    <p:sldLayoutId id="2147484640" r:id="rId42"/>
    <p:sldLayoutId id="2147484641" r:id="rId43"/>
    <p:sldLayoutId id="2147484642" r:id="rId44"/>
    <p:sldLayoutId id="2147484643" r:id="rId45"/>
    <p:sldLayoutId id="2147484644" r:id="rId46"/>
    <p:sldLayoutId id="2147484645" r:id="rId47"/>
    <p:sldLayoutId id="2147484646" r:id="rId48"/>
    <p:sldLayoutId id="2147484647" r:id="rId49"/>
    <p:sldLayoutId id="2147484648" r:id="rId50"/>
    <p:sldLayoutId id="2147484649" r:id="rId51"/>
    <p:sldLayoutId id="2147484650" r:id="rId52"/>
    <p:sldLayoutId id="2147484651" r:id="rId53"/>
    <p:sldLayoutId id="2147484652" r:id="rId54"/>
    <p:sldLayoutId id="2147484653" r:id="rId55"/>
    <p:sldLayoutId id="2147484654" r:id="rId56"/>
    <p:sldLayoutId id="2147484655" r:id="rId57"/>
    <p:sldLayoutId id="2147484656" r:id="rId58"/>
    <p:sldLayoutId id="2147484657" r:id="rId59"/>
    <p:sldLayoutId id="2147484658" r:id="rId60"/>
    <p:sldLayoutId id="2147484659" r:id="rId61"/>
    <p:sldLayoutId id="2147484660" r:id="rId62"/>
    <p:sldLayoutId id="2147484661" r:id="rId63"/>
    <p:sldLayoutId id="2147484662" r:id="rId64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8DCE7EBB-913F-557C-8798-C7C797472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62C8633-2C57-9C1C-BD20-9EF336B51D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78FBF7E-4664-6954-367C-788ABAAA4A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D169D9F-C590-03F0-BFD0-C29F5F080A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7607E08-DD40-C8BB-DA4A-3AFBF8D142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5D41DF-8AA0-4661-B4CE-A1DDEAA6F788}" type="slidenum">
              <a:rPr kumimoji="1" lang="en-US" altLang="zh-TW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/>
          </a:p>
        </p:txBody>
      </p:sp>
    </p:spTree>
    <p:extLst>
      <p:ext uri="{BB962C8B-B14F-4D97-AF65-F5344CB8AC3E}">
        <p14:creationId xmlns:p14="http://schemas.microsoft.com/office/powerpoint/2010/main" val="304351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81" r:id="rId1"/>
    <p:sldLayoutId id="2147484782" r:id="rId2"/>
    <p:sldLayoutId id="2147484783" r:id="rId3"/>
    <p:sldLayoutId id="2147484784" r:id="rId4"/>
    <p:sldLayoutId id="2147484785" r:id="rId5"/>
    <p:sldLayoutId id="2147484786" r:id="rId6"/>
    <p:sldLayoutId id="2147484787" r:id="rId7"/>
    <p:sldLayoutId id="2147484788" r:id="rId8"/>
    <p:sldLayoutId id="2147484789" r:id="rId9"/>
    <p:sldLayoutId id="2147484790" r:id="rId10"/>
    <p:sldLayoutId id="2147484791" r:id="rId11"/>
    <p:sldLayoutId id="2147484792" r:id="rId12"/>
    <p:sldLayoutId id="2147484793" r:id="rId13"/>
    <p:sldLayoutId id="2147484794" r:id="rId14"/>
    <p:sldLayoutId id="2147484795" r:id="rId15"/>
    <p:sldLayoutId id="214748479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5D41DF-8AA0-4661-B4CE-A1DDEAA6F788}" type="slidenum">
              <a:rPr kumimoji="1" lang="en-US" altLang="zh-TW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0231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00" r:id="rId1"/>
    <p:sldLayoutId id="2147484801" r:id="rId2"/>
    <p:sldLayoutId id="2147484802" r:id="rId3"/>
    <p:sldLayoutId id="2147484803" r:id="rId4"/>
    <p:sldLayoutId id="2147484804" r:id="rId5"/>
    <p:sldLayoutId id="2147484805" r:id="rId6"/>
    <p:sldLayoutId id="2147484806" r:id="rId7"/>
    <p:sldLayoutId id="2147484807" r:id="rId8"/>
    <p:sldLayoutId id="2147484808" r:id="rId9"/>
    <p:sldLayoutId id="2147484809" r:id="rId10"/>
    <p:sldLayoutId id="2147484810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5.xml"/><Relationship Id="rId5" Type="http://schemas.openxmlformats.org/officeDocument/2006/relationships/image" Target="../media/image20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8.xml"/><Relationship Id="rId5" Type="http://schemas.openxmlformats.org/officeDocument/2006/relationships/image" Target="../media/image32.jpg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9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8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85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9.xml"/><Relationship Id="rId4" Type="http://schemas.openxmlformats.org/officeDocument/2006/relationships/image" Target="../media/image4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95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9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85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85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85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9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9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9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6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image" Target="../media/image50.jpg"/><Relationship Id="rId7" Type="http://schemas.openxmlformats.org/officeDocument/2006/relationships/image" Target="../media/image54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95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9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9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8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9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8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9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62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標題 3">
            <a:extLst>
              <a:ext uri="{FF2B5EF4-FFF2-40B4-BE49-F238E27FC236}">
                <a16:creationId xmlns:a16="http://schemas.microsoft.com/office/drawing/2014/main" id="{2FB1F57C-6DF0-45F8-9F25-7889CD807578}"/>
              </a:ext>
            </a:extLst>
          </p:cNvPr>
          <p:cNvSpPr txBox="1">
            <a:spLocks/>
          </p:cNvSpPr>
          <p:nvPr/>
        </p:nvSpPr>
        <p:spPr>
          <a:xfrm>
            <a:off x="1113810" y="2960716"/>
            <a:ext cx="4036334" cy="2387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fontAlgn="auto">
              <a:spcAft>
                <a:spcPts val="600"/>
              </a:spcAft>
              <a:buClrTx/>
              <a:buSzTx/>
              <a:tabLst/>
              <a:defRPr/>
            </a:pPr>
            <a:r>
              <a:rPr kumimoji="0" lang="zh-TW" altLang="en-US" sz="4200" b="0" i="0" u="none" strike="noStrike" kern="1200" spc="0" normalizeH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雙重特殊需求學生特質與需求</a:t>
            </a:r>
            <a:endParaRPr kumimoji="0" lang="en-US" altLang="zh-TW" sz="4200" b="0" i="0" u="none" strike="noStrike" kern="1200" spc="0" normalizeH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6AE6F20C-EA29-48C8-A9C3-A8B30B8F61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3809" y="953037"/>
            <a:ext cx="4312956" cy="170984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zh-TW" alt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郭靜姿</a:t>
            </a:r>
            <a:endParaRPr lang="en-US" altLang="zh-TW"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l"/>
            <a:r>
              <a:rPr lang="zh-TW" alt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國立臺灣師大特殊教育學系名譽教授</a:t>
            </a:r>
          </a:p>
        </p:txBody>
      </p:sp>
      <p:grpSp>
        <p:nvGrpSpPr>
          <p:cNvPr id="75" name="Group 64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76" name="Rectangle 65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66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67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9" name="Rectangle 69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1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6">
            <a:extLst>
              <a:ext uri="{FF2B5EF4-FFF2-40B4-BE49-F238E27FC236}">
                <a16:creationId xmlns:a16="http://schemas.microsoft.com/office/drawing/2014/main" id="{00D59DD7-D949-2C9C-9F65-9A16C434F7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34" r="21954"/>
          <a:stretch/>
        </p:blipFill>
        <p:spPr>
          <a:xfrm>
            <a:off x="6747076" y="666728"/>
            <a:ext cx="3886833" cy="546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76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6D510781-7599-4E55-88BF-B91F6AB2492B}"/>
              </a:ext>
            </a:extLst>
          </p:cNvPr>
          <p:cNvSpPr txBox="1"/>
          <p:nvPr/>
        </p:nvSpPr>
        <p:spPr>
          <a:xfrm>
            <a:off x="2424619" y="765176"/>
            <a:ext cx="7342763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自閉症與資優交織的特質</a:t>
            </a:r>
            <a:endParaRPr kumimoji="0" lang="en-US" altLang="zh-TW" sz="3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" name="Rounded Rectangle 9">
            <a:extLst>
              <a:ext uri="{FF2B5EF4-FFF2-40B4-BE49-F238E27FC236}">
                <a16:creationId xmlns:a16="http://schemas.microsoft.com/office/drawing/2014/main" id="{E39BF382-8175-49E9-802C-447C0922521A}"/>
              </a:ext>
            </a:extLst>
          </p:cNvPr>
          <p:cNvSpPr/>
          <p:nvPr/>
        </p:nvSpPr>
        <p:spPr>
          <a:xfrm>
            <a:off x="5548589" y="1291800"/>
            <a:ext cx="1094823" cy="56054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54">
            <a:extLst>
              <a:ext uri="{FF2B5EF4-FFF2-40B4-BE49-F238E27FC236}">
                <a16:creationId xmlns:a16="http://schemas.microsoft.com/office/drawing/2014/main" id="{E3D776BC-8801-4319-8D1A-F3071BCF5EB8}"/>
              </a:ext>
            </a:extLst>
          </p:cNvPr>
          <p:cNvSpPr txBox="1"/>
          <p:nvPr/>
        </p:nvSpPr>
        <p:spPr>
          <a:xfrm>
            <a:off x="3557792" y="3004759"/>
            <a:ext cx="21715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Poppins Medium" pitchFamily="2" charset="77"/>
                <a:ea typeface="Lato Light" panose="020F0502020204030203" pitchFamily="34" charset="0"/>
                <a:cs typeface="Poppins Medium" pitchFamily="2" charset="77"/>
              </a:rPr>
              <a:t>資優</a:t>
            </a:r>
            <a:endParaRPr kumimoji="0" lang="en-US" altLang="zh-TW" sz="36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Poppins Medium" pitchFamily="2" charset="77"/>
              <a:ea typeface="Lato Light" panose="020F0502020204030203" pitchFamily="34" charset="0"/>
              <a:cs typeface="Poppins Medium" pitchFamily="2" charset="77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Poppins Medium" pitchFamily="2" charset="77"/>
                <a:ea typeface="Lato Light" panose="020F0502020204030203" pitchFamily="34" charset="0"/>
                <a:cs typeface="Poppins Medium" pitchFamily="2" charset="77"/>
              </a:rPr>
              <a:t>常見特質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Poppins Medium" pitchFamily="2" charset="77"/>
              <a:ea typeface="Lato Light" panose="020F0502020204030203" pitchFamily="34" charset="0"/>
              <a:cs typeface="Poppins Medium" pitchFamily="2" charset="77"/>
            </a:endParaRPr>
          </a:p>
        </p:txBody>
      </p:sp>
      <p:sp>
        <p:nvSpPr>
          <p:cNvPr id="8" name="TextBox 54">
            <a:extLst>
              <a:ext uri="{FF2B5EF4-FFF2-40B4-BE49-F238E27FC236}">
                <a16:creationId xmlns:a16="http://schemas.microsoft.com/office/drawing/2014/main" id="{466BC07A-AA2C-4BE5-B378-744F9CF43603}"/>
              </a:ext>
            </a:extLst>
          </p:cNvPr>
          <p:cNvSpPr txBox="1"/>
          <p:nvPr/>
        </p:nvSpPr>
        <p:spPr>
          <a:xfrm>
            <a:off x="6470721" y="2929245"/>
            <a:ext cx="20825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Poppins Medium" pitchFamily="2" charset="77"/>
                <a:ea typeface="Lato Light" panose="020F0502020204030203" pitchFamily="34" charset="0"/>
                <a:cs typeface="Poppins Medium" pitchFamily="2" charset="77"/>
              </a:rPr>
              <a:t>自閉症</a:t>
            </a:r>
            <a:endParaRPr kumimoji="0" lang="en-US" altLang="zh-TW" sz="36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Poppins Medium" pitchFamily="2" charset="77"/>
              <a:ea typeface="Lato Light" panose="020F0502020204030203" pitchFamily="34" charset="0"/>
              <a:cs typeface="Poppins Medium" pitchFamily="2" charset="77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Poppins Medium" pitchFamily="2" charset="77"/>
                <a:ea typeface="Lato Light" panose="020F0502020204030203" pitchFamily="34" charset="0"/>
                <a:cs typeface="Poppins Medium" pitchFamily="2" charset="77"/>
              </a:rPr>
              <a:t>常見特質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Poppins Medium" pitchFamily="2" charset="77"/>
              <a:ea typeface="Lato Light" panose="020F0502020204030203" pitchFamily="34" charset="0"/>
              <a:cs typeface="Poppins Medium" pitchFamily="2" charset="77"/>
            </a:endParaRPr>
          </a:p>
        </p:txBody>
      </p:sp>
      <p:sp>
        <p:nvSpPr>
          <p:cNvPr id="9" name="TextBox 54">
            <a:extLst>
              <a:ext uri="{FF2B5EF4-FFF2-40B4-BE49-F238E27FC236}">
                <a16:creationId xmlns:a16="http://schemas.microsoft.com/office/drawing/2014/main" id="{ECEB044A-75DF-4D7F-8F6A-2FD1358CF101}"/>
              </a:ext>
            </a:extLst>
          </p:cNvPr>
          <p:cNvSpPr txBox="1"/>
          <p:nvPr/>
        </p:nvSpPr>
        <p:spPr>
          <a:xfrm>
            <a:off x="635644" y="1925505"/>
            <a:ext cx="2500436" cy="3267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71475" marR="0" lvl="0" indent="-371475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Poppins Medium" pitchFamily="2" charset="77"/>
              </a:rPr>
              <a:t>特定領域表現優異</a:t>
            </a:r>
            <a:endParaRPr kumimoji="0" lang="en-US" altLang="zh-TW" sz="20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Poppins Medium" pitchFamily="2" charset="77"/>
            </a:endParaRPr>
          </a:p>
          <a:p>
            <a:pPr marL="371475" marR="0" lvl="0" indent="-371475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Poppins Medium" pitchFamily="2" charset="77"/>
              </a:rPr>
              <a:t>感興趣事物展現強烈動機</a:t>
            </a:r>
            <a:endParaRPr kumimoji="0" lang="en-US" altLang="zh-TW" sz="20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Poppins Medium" pitchFamily="2" charset="77"/>
            </a:endParaRPr>
          </a:p>
          <a:p>
            <a:pPr marL="371475" marR="0" lvl="0" indent="-371475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Poppins Medium" pitchFamily="2" charset="77"/>
              </a:rPr>
              <a:t>樂於參與競賽</a:t>
            </a:r>
            <a:endParaRPr kumimoji="0" lang="en-US" altLang="zh-TW" sz="20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Poppins Medium" pitchFamily="2" charset="77"/>
            </a:endParaRPr>
          </a:p>
          <a:p>
            <a:pPr marL="371475" marR="0" lvl="0" indent="-371475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Poppins Medium" pitchFamily="2" charset="77"/>
              </a:rPr>
              <a:t>閱讀理解佳，常進行大量閱讀</a:t>
            </a:r>
            <a:endParaRPr kumimoji="0" lang="en-US" altLang="zh-TW" sz="2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Poppins Medium" pitchFamily="2" charset="77"/>
            </a:endParaRPr>
          </a:p>
        </p:txBody>
      </p:sp>
      <p:sp>
        <p:nvSpPr>
          <p:cNvPr id="10" name="TextBox 54">
            <a:extLst>
              <a:ext uri="{FF2B5EF4-FFF2-40B4-BE49-F238E27FC236}">
                <a16:creationId xmlns:a16="http://schemas.microsoft.com/office/drawing/2014/main" id="{57B4EBCD-86EC-4437-A611-D5CBF5118FD0}"/>
              </a:ext>
            </a:extLst>
          </p:cNvPr>
          <p:cNvSpPr txBox="1"/>
          <p:nvPr/>
        </p:nvSpPr>
        <p:spPr>
          <a:xfrm>
            <a:off x="9270981" y="1925505"/>
            <a:ext cx="2269598" cy="1882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71475" marR="0" lvl="0" indent="-371475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Poppins Medium" pitchFamily="2" charset="77"/>
              </a:rPr>
              <a:t>動作協調問題</a:t>
            </a:r>
            <a:endParaRPr kumimoji="0" lang="en-US" altLang="zh-TW" sz="20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Poppins Medium" pitchFamily="2" charset="77"/>
            </a:endParaRPr>
          </a:p>
          <a:p>
            <a:pPr marL="371475" marR="0" lvl="0" indent="-371475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Poppins Medium" pitchFamily="2" charset="77"/>
              </a:rPr>
              <a:t>缺凡幽默感</a:t>
            </a:r>
            <a:endParaRPr kumimoji="0" lang="en-US" altLang="zh-TW" sz="20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Poppins Medium" pitchFamily="2" charset="77"/>
            </a:endParaRPr>
          </a:p>
          <a:p>
            <a:pPr marL="371475" marR="0" lvl="0" indent="-371475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Poppins Medium" pitchFamily="2" charset="77"/>
              </a:rPr>
              <a:t>不了解隱喻式語言</a:t>
            </a:r>
            <a:endParaRPr kumimoji="0" lang="en-US" altLang="zh-TW" sz="20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Poppins Medium" pitchFamily="2" charset="77"/>
            </a:endParaRPr>
          </a:p>
        </p:txBody>
      </p:sp>
      <p:sp>
        <p:nvSpPr>
          <p:cNvPr id="12" name="TextBox 54">
            <a:extLst>
              <a:ext uri="{FF2B5EF4-FFF2-40B4-BE49-F238E27FC236}">
                <a16:creationId xmlns:a16="http://schemas.microsoft.com/office/drawing/2014/main" id="{0E787FE2-2EC2-4651-BF6B-91E88DFDD44C}"/>
              </a:ext>
            </a:extLst>
          </p:cNvPr>
          <p:cNvSpPr txBox="1"/>
          <p:nvPr/>
        </p:nvSpPr>
        <p:spPr>
          <a:xfrm>
            <a:off x="1081197" y="5782903"/>
            <a:ext cx="9467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Poppins Medium" pitchFamily="2" charset="77"/>
              </a:rPr>
              <a:t>部分自閉症資優精細動作佳，能理解隱喻並具有一定幽默感。但判斷社會線索能力弱，不會轉化（停下）問題，造成人際衝突。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Poppins Medium" pitchFamily="2" charset="77"/>
            </a:endParaRPr>
          </a:p>
        </p:txBody>
      </p:sp>
      <p:sp>
        <p:nvSpPr>
          <p:cNvPr id="13" name="Фигура">
            <a:extLst>
              <a:ext uri="{FF2B5EF4-FFF2-40B4-BE49-F238E27FC236}">
                <a16:creationId xmlns:a16="http://schemas.microsoft.com/office/drawing/2014/main" id="{5F0C27C5-7613-4A94-BA41-CABD60C5CD9D}"/>
              </a:ext>
            </a:extLst>
          </p:cNvPr>
          <p:cNvSpPr>
            <a:spLocks/>
          </p:cNvSpPr>
          <p:nvPr/>
        </p:nvSpPr>
        <p:spPr bwMode="auto">
          <a:xfrm>
            <a:off x="5527520" y="1790205"/>
            <a:ext cx="3545710" cy="3545484"/>
          </a:xfrm>
          <a:custGeom>
            <a:avLst/>
            <a:gdLst>
              <a:gd name="T0" fmla="*/ 2197318 w 19679"/>
              <a:gd name="T1" fmla="*/ 2197214 h 20595"/>
              <a:gd name="T2" fmla="*/ 2197318 w 19679"/>
              <a:gd name="T3" fmla="*/ 2197214 h 20595"/>
              <a:gd name="T4" fmla="*/ 2197318 w 19679"/>
              <a:gd name="T5" fmla="*/ 2197214 h 20595"/>
              <a:gd name="T6" fmla="*/ 2197318 w 19679"/>
              <a:gd name="T7" fmla="*/ 2197214 h 20595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6"/>
                  <a:pt x="2881" y="3017"/>
                </a:cubicBezTo>
                <a:cubicBezTo>
                  <a:pt x="-961" y="7038"/>
                  <a:pt x="-961" y="13557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7"/>
                  <a:pt x="20639" y="7038"/>
                  <a:pt x="16797" y="3017"/>
                </a:cubicBezTo>
                <a:cubicBezTo>
                  <a:pt x="14875" y="1006"/>
                  <a:pt x="12357" y="0"/>
                  <a:pt x="9839" y="0"/>
                </a:cubicBezTo>
                <a:close/>
                <a:moveTo>
                  <a:pt x="9839" y="596"/>
                </a:moveTo>
                <a:cubicBezTo>
                  <a:pt x="12212" y="596"/>
                  <a:pt x="14584" y="1543"/>
                  <a:pt x="16395" y="3438"/>
                </a:cubicBezTo>
                <a:cubicBezTo>
                  <a:pt x="20015" y="7227"/>
                  <a:pt x="20015" y="13369"/>
                  <a:pt x="16395" y="17158"/>
                </a:cubicBezTo>
                <a:cubicBezTo>
                  <a:pt x="12774" y="20947"/>
                  <a:pt x="6904" y="20947"/>
                  <a:pt x="3283" y="17158"/>
                </a:cubicBezTo>
                <a:cubicBezTo>
                  <a:pt x="-337" y="13369"/>
                  <a:pt x="-337" y="7227"/>
                  <a:pt x="3283" y="3438"/>
                </a:cubicBezTo>
                <a:cubicBezTo>
                  <a:pt x="5094" y="1543"/>
                  <a:pt x="7466" y="596"/>
                  <a:pt x="9839" y="596"/>
                </a:cubicBezTo>
                <a:close/>
              </a:path>
            </a:pathLst>
          </a:custGeom>
          <a:solidFill>
            <a:srgbClr val="3C89CE"/>
          </a:solidFill>
          <a:ln>
            <a:noFill/>
          </a:ln>
        </p:spPr>
        <p:txBody>
          <a:bodyPr lIns="19050" tIns="19050" rIns="19050" bIns="1905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SemiBold" pitchFamily="2" charset="77"/>
              <a:ea typeface="+mn-ea"/>
              <a:cs typeface="Poppins SemiBold" pitchFamily="2" charset="77"/>
            </a:endParaRPr>
          </a:p>
        </p:txBody>
      </p:sp>
      <p:sp>
        <p:nvSpPr>
          <p:cNvPr id="14" name="Фигура">
            <a:extLst>
              <a:ext uri="{FF2B5EF4-FFF2-40B4-BE49-F238E27FC236}">
                <a16:creationId xmlns:a16="http://schemas.microsoft.com/office/drawing/2014/main" id="{EDFE26F2-2420-469F-9C8A-1F8AC3E689E3}"/>
              </a:ext>
            </a:extLst>
          </p:cNvPr>
          <p:cNvSpPr>
            <a:spLocks/>
          </p:cNvSpPr>
          <p:nvPr/>
        </p:nvSpPr>
        <p:spPr bwMode="auto">
          <a:xfrm>
            <a:off x="3081582" y="1790205"/>
            <a:ext cx="3545710" cy="3545484"/>
          </a:xfrm>
          <a:custGeom>
            <a:avLst/>
            <a:gdLst>
              <a:gd name="T0" fmla="*/ 2197318 w 19679"/>
              <a:gd name="T1" fmla="*/ 2197214 h 20595"/>
              <a:gd name="T2" fmla="*/ 2197318 w 19679"/>
              <a:gd name="T3" fmla="*/ 2197214 h 20595"/>
              <a:gd name="T4" fmla="*/ 2197318 w 19679"/>
              <a:gd name="T5" fmla="*/ 2197214 h 20595"/>
              <a:gd name="T6" fmla="*/ 2197318 w 19679"/>
              <a:gd name="T7" fmla="*/ 2197214 h 20595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6"/>
                  <a:pt x="2881" y="3017"/>
                </a:cubicBezTo>
                <a:cubicBezTo>
                  <a:pt x="-961" y="7038"/>
                  <a:pt x="-961" y="13557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7"/>
                  <a:pt x="20639" y="7038"/>
                  <a:pt x="16797" y="3017"/>
                </a:cubicBezTo>
                <a:cubicBezTo>
                  <a:pt x="14875" y="1006"/>
                  <a:pt x="12357" y="0"/>
                  <a:pt x="9839" y="0"/>
                </a:cubicBezTo>
                <a:close/>
                <a:moveTo>
                  <a:pt x="9839" y="596"/>
                </a:moveTo>
                <a:cubicBezTo>
                  <a:pt x="12212" y="596"/>
                  <a:pt x="14584" y="1543"/>
                  <a:pt x="16395" y="3438"/>
                </a:cubicBezTo>
                <a:cubicBezTo>
                  <a:pt x="20015" y="7227"/>
                  <a:pt x="20015" y="13369"/>
                  <a:pt x="16395" y="17158"/>
                </a:cubicBezTo>
                <a:cubicBezTo>
                  <a:pt x="12774" y="20947"/>
                  <a:pt x="6904" y="20947"/>
                  <a:pt x="3283" y="17158"/>
                </a:cubicBezTo>
                <a:cubicBezTo>
                  <a:pt x="-337" y="13369"/>
                  <a:pt x="-337" y="7227"/>
                  <a:pt x="3283" y="3438"/>
                </a:cubicBezTo>
                <a:cubicBezTo>
                  <a:pt x="5094" y="1543"/>
                  <a:pt x="7466" y="596"/>
                  <a:pt x="9839" y="596"/>
                </a:cubicBezTo>
                <a:close/>
              </a:path>
            </a:pathLst>
          </a:custGeom>
          <a:solidFill>
            <a:srgbClr val="11BAD4"/>
          </a:solidFill>
          <a:ln>
            <a:noFill/>
          </a:ln>
        </p:spPr>
        <p:txBody>
          <a:bodyPr lIns="19050" tIns="19050" rIns="19050" bIns="1905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SemiBold" pitchFamily="2" charset="77"/>
              <a:ea typeface="+mn-ea"/>
              <a:cs typeface="Poppins SemiBold" pitchFamily="2" charset="77"/>
            </a:endParaRPr>
          </a:p>
        </p:txBody>
      </p:sp>
      <p:sp>
        <p:nvSpPr>
          <p:cNvPr id="15" name="手繪多邊形: 圖案 14">
            <a:extLst>
              <a:ext uri="{FF2B5EF4-FFF2-40B4-BE49-F238E27FC236}">
                <a16:creationId xmlns:a16="http://schemas.microsoft.com/office/drawing/2014/main" id="{0EB38A48-256F-43B1-AD62-F65D5B97BCA5}"/>
              </a:ext>
            </a:extLst>
          </p:cNvPr>
          <p:cNvSpPr/>
          <p:nvPr/>
        </p:nvSpPr>
        <p:spPr>
          <a:xfrm>
            <a:off x="5708809" y="2517677"/>
            <a:ext cx="742143" cy="2010947"/>
          </a:xfrm>
          <a:custGeom>
            <a:avLst/>
            <a:gdLst>
              <a:gd name="connsiteX0" fmla="*/ 1095072 w 2189646"/>
              <a:gd name="connsiteY0" fmla="*/ 0 h 5116745"/>
              <a:gd name="connsiteX1" fmla="*/ 1151132 w 2189646"/>
              <a:gd name="connsiteY1" fmla="*/ 50951 h 5116745"/>
              <a:gd name="connsiteX2" fmla="*/ 2189646 w 2189646"/>
              <a:gd name="connsiteY2" fmla="*/ 2558146 h 5116745"/>
              <a:gd name="connsiteX3" fmla="*/ 1151132 w 2189646"/>
              <a:gd name="connsiteY3" fmla="*/ 5065342 h 5116745"/>
              <a:gd name="connsiteX4" fmla="*/ 1094574 w 2189646"/>
              <a:gd name="connsiteY4" fmla="*/ 5116745 h 5116745"/>
              <a:gd name="connsiteX5" fmla="*/ 1038514 w 2189646"/>
              <a:gd name="connsiteY5" fmla="*/ 5065795 h 5116745"/>
              <a:gd name="connsiteX6" fmla="*/ 0 w 2189646"/>
              <a:gd name="connsiteY6" fmla="*/ 2558599 h 5116745"/>
              <a:gd name="connsiteX7" fmla="*/ 1038514 w 2189646"/>
              <a:gd name="connsiteY7" fmla="*/ 51404 h 5116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89646" h="5116745">
                <a:moveTo>
                  <a:pt x="1095072" y="0"/>
                </a:moveTo>
                <a:lnTo>
                  <a:pt x="1151132" y="50951"/>
                </a:lnTo>
                <a:cubicBezTo>
                  <a:pt x="1792779" y="692598"/>
                  <a:pt x="2189646" y="1579025"/>
                  <a:pt x="2189646" y="2558146"/>
                </a:cubicBezTo>
                <a:cubicBezTo>
                  <a:pt x="2189646" y="3537267"/>
                  <a:pt x="1792779" y="4423695"/>
                  <a:pt x="1151132" y="5065342"/>
                </a:cubicBezTo>
                <a:lnTo>
                  <a:pt x="1094574" y="5116745"/>
                </a:lnTo>
                <a:lnTo>
                  <a:pt x="1038514" y="5065795"/>
                </a:lnTo>
                <a:cubicBezTo>
                  <a:pt x="396867" y="4424147"/>
                  <a:pt x="0" y="3537720"/>
                  <a:pt x="0" y="2558599"/>
                </a:cubicBezTo>
                <a:cubicBezTo>
                  <a:pt x="0" y="1579478"/>
                  <a:pt x="396867" y="693051"/>
                  <a:pt x="1038514" y="51404"/>
                </a:cubicBezTo>
                <a:close/>
              </a:path>
            </a:pathLst>
          </a:custGeom>
          <a:solidFill>
            <a:srgbClr val="A8E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11" name="接點: 弧形 10">
            <a:extLst>
              <a:ext uri="{FF2B5EF4-FFF2-40B4-BE49-F238E27FC236}">
                <a16:creationId xmlns:a16="http://schemas.microsoft.com/office/drawing/2014/main" id="{5AA431C0-8843-473C-B4DB-96374BA3FA56}"/>
              </a:ext>
            </a:extLst>
          </p:cNvPr>
          <p:cNvCxnSpPr>
            <a:cxnSpLocks/>
          </p:cNvCxnSpPr>
          <p:nvPr/>
        </p:nvCxnSpPr>
        <p:spPr>
          <a:xfrm flipH="1">
            <a:off x="2488414" y="4501787"/>
            <a:ext cx="3556604" cy="1148145"/>
          </a:xfrm>
          <a:prstGeom prst="curvedConnector4">
            <a:avLst>
              <a:gd name="adj1" fmla="val -3214"/>
              <a:gd name="adj2" fmla="val 50872"/>
            </a:avLst>
          </a:prstGeom>
          <a:ln w="762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350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8">
            <a:extLst>
              <a:ext uri="{FF2B5EF4-FFF2-40B4-BE49-F238E27FC236}">
                <a16:creationId xmlns:a16="http://schemas.microsoft.com/office/drawing/2014/main" id="{4E71D43E-AF8C-49C8-87F3-4AF84B90D699}"/>
              </a:ext>
            </a:extLst>
          </p:cNvPr>
          <p:cNvSpPr txBox="1"/>
          <p:nvPr/>
        </p:nvSpPr>
        <p:spPr>
          <a:xfrm>
            <a:off x="2424619" y="765176"/>
            <a:ext cx="7342763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雙重特殊需求學生：以自閉症資優為例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1" name="Freeform 4">
            <a:extLst>
              <a:ext uri="{FF2B5EF4-FFF2-40B4-BE49-F238E27FC236}">
                <a16:creationId xmlns:a16="http://schemas.microsoft.com/office/drawing/2014/main" id="{BE300FD6-B916-4012-82BC-995BFD58B2FB}"/>
              </a:ext>
            </a:extLst>
          </p:cNvPr>
          <p:cNvSpPr/>
          <p:nvPr/>
        </p:nvSpPr>
        <p:spPr>
          <a:xfrm>
            <a:off x="3364960" y="3380402"/>
            <a:ext cx="1133817" cy="2821430"/>
          </a:xfrm>
          <a:custGeom>
            <a:avLst/>
            <a:gdLst>
              <a:gd name="connsiteX0" fmla="*/ 343331 w 379077"/>
              <a:gd name="connsiteY0" fmla="*/ 332262 h 943309"/>
              <a:gd name="connsiteX1" fmla="*/ 307098 w 379077"/>
              <a:gd name="connsiteY1" fmla="*/ 494927 h 943309"/>
              <a:gd name="connsiteX2" fmla="*/ 271341 w 379077"/>
              <a:gd name="connsiteY2" fmla="*/ 674885 h 943309"/>
              <a:gd name="connsiteX3" fmla="*/ 263067 w 379077"/>
              <a:gd name="connsiteY3" fmla="*/ 756123 h 943309"/>
              <a:gd name="connsiteX4" fmla="*/ 257646 w 379077"/>
              <a:gd name="connsiteY4" fmla="*/ 923729 h 943309"/>
              <a:gd name="connsiteX5" fmla="*/ 21324 w 379077"/>
              <a:gd name="connsiteY5" fmla="*/ 919263 h 943309"/>
              <a:gd name="connsiteX6" fmla="*/ 55750 w 379077"/>
              <a:gd name="connsiteY6" fmla="*/ 761919 h 943309"/>
              <a:gd name="connsiteX7" fmla="*/ 77718 w 379077"/>
              <a:gd name="connsiteY7" fmla="*/ 596498 h 943309"/>
              <a:gd name="connsiteX8" fmla="*/ 497 w 379077"/>
              <a:gd name="connsiteY8" fmla="*/ 342903 h 943309"/>
              <a:gd name="connsiteX9" fmla="*/ 52516 w 379077"/>
              <a:gd name="connsiteY9" fmla="*/ 122944 h 943309"/>
              <a:gd name="connsiteX10" fmla="*/ 110813 w 379077"/>
              <a:gd name="connsiteY10" fmla="*/ 755 h 943309"/>
              <a:gd name="connsiteX11" fmla="*/ 128596 w 379077"/>
              <a:gd name="connsiteY11" fmla="*/ 32870 h 943309"/>
              <a:gd name="connsiteX12" fmla="*/ 59934 w 379077"/>
              <a:gd name="connsiteY12" fmla="*/ 256250 h 943309"/>
              <a:gd name="connsiteX13" fmla="*/ 128596 w 379077"/>
              <a:gd name="connsiteY13" fmla="*/ 125699 h 943309"/>
              <a:gd name="connsiteX14" fmla="*/ 211238 w 379077"/>
              <a:gd name="connsiteY14" fmla="*/ 25649 h 943309"/>
              <a:gd name="connsiteX15" fmla="*/ 227595 w 379077"/>
              <a:gd name="connsiteY15" fmla="*/ 56719 h 943309"/>
              <a:gd name="connsiteX16" fmla="*/ 167207 w 379077"/>
              <a:gd name="connsiteY16" fmla="*/ 150973 h 943309"/>
              <a:gd name="connsiteX17" fmla="*/ 115377 w 379077"/>
              <a:gd name="connsiteY17" fmla="*/ 258720 h 943309"/>
              <a:gd name="connsiteX18" fmla="*/ 208765 w 379077"/>
              <a:gd name="connsiteY18" fmla="*/ 147648 h 943309"/>
              <a:gd name="connsiteX19" fmla="*/ 360924 w 379077"/>
              <a:gd name="connsiteY19" fmla="*/ 182043 h 943309"/>
              <a:gd name="connsiteX20" fmla="*/ 313945 w 379077"/>
              <a:gd name="connsiteY20" fmla="*/ 201616 h 943309"/>
              <a:gd name="connsiteX21" fmla="*/ 222364 w 379077"/>
              <a:gd name="connsiteY21" fmla="*/ 195820 h 943309"/>
              <a:gd name="connsiteX22" fmla="*/ 193359 w 379077"/>
              <a:gd name="connsiteY22" fmla="*/ 357345 h 943309"/>
              <a:gd name="connsiteX23" fmla="*/ 230514 w 379077"/>
              <a:gd name="connsiteY23" fmla="*/ 379569 h 943309"/>
              <a:gd name="connsiteX24" fmla="*/ 242430 w 379077"/>
              <a:gd name="connsiteY24" fmla="*/ 373593 h 943309"/>
              <a:gd name="connsiteX25" fmla="*/ 284750 w 379077"/>
              <a:gd name="connsiteY25" fmla="*/ 321240 h 943309"/>
              <a:gd name="connsiteX26" fmla="*/ 365679 w 379077"/>
              <a:gd name="connsiteY26" fmla="*/ 210833 h 943309"/>
              <a:gd name="connsiteX27" fmla="*/ 343331 w 379077"/>
              <a:gd name="connsiteY27" fmla="*/ 332262 h 943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79077" h="943309">
                <a:moveTo>
                  <a:pt x="343331" y="332262"/>
                </a:moveTo>
                <a:cubicBezTo>
                  <a:pt x="325167" y="378344"/>
                  <a:pt x="313755" y="447610"/>
                  <a:pt x="307098" y="494927"/>
                </a:cubicBezTo>
                <a:cubicBezTo>
                  <a:pt x="300441" y="542244"/>
                  <a:pt x="289219" y="630703"/>
                  <a:pt x="271341" y="674885"/>
                </a:cubicBezTo>
                <a:cubicBezTo>
                  <a:pt x="267822" y="683436"/>
                  <a:pt x="265064" y="716596"/>
                  <a:pt x="263067" y="756123"/>
                </a:cubicBezTo>
                <a:cubicBezTo>
                  <a:pt x="259263" y="829189"/>
                  <a:pt x="257646" y="923729"/>
                  <a:pt x="257646" y="923729"/>
                </a:cubicBezTo>
                <a:cubicBezTo>
                  <a:pt x="180996" y="951264"/>
                  <a:pt x="96881" y="949677"/>
                  <a:pt x="21324" y="919263"/>
                </a:cubicBezTo>
                <a:cubicBezTo>
                  <a:pt x="21324" y="919263"/>
                  <a:pt x="39773" y="841636"/>
                  <a:pt x="55750" y="761919"/>
                </a:cubicBezTo>
                <a:cubicBezTo>
                  <a:pt x="70205" y="689802"/>
                  <a:pt x="82663" y="616071"/>
                  <a:pt x="77718" y="596498"/>
                </a:cubicBezTo>
                <a:cubicBezTo>
                  <a:pt x="67257" y="555166"/>
                  <a:pt x="6203" y="364567"/>
                  <a:pt x="497" y="342903"/>
                </a:cubicBezTo>
                <a:cubicBezTo>
                  <a:pt x="-5209" y="321240"/>
                  <a:pt x="36445" y="154679"/>
                  <a:pt x="52516" y="122944"/>
                </a:cubicBezTo>
                <a:cubicBezTo>
                  <a:pt x="68588" y="91209"/>
                  <a:pt x="95597" y="5791"/>
                  <a:pt x="110813" y="755"/>
                </a:cubicBezTo>
                <a:cubicBezTo>
                  <a:pt x="126029" y="-4281"/>
                  <a:pt x="136204" y="16147"/>
                  <a:pt x="128596" y="32870"/>
                </a:cubicBezTo>
                <a:cubicBezTo>
                  <a:pt x="120988" y="49592"/>
                  <a:pt x="63168" y="201806"/>
                  <a:pt x="59934" y="256250"/>
                </a:cubicBezTo>
                <a:lnTo>
                  <a:pt x="128596" y="125699"/>
                </a:lnTo>
                <a:cubicBezTo>
                  <a:pt x="128596" y="125699"/>
                  <a:pt x="190506" y="33155"/>
                  <a:pt x="211238" y="25649"/>
                </a:cubicBezTo>
                <a:cubicBezTo>
                  <a:pt x="231969" y="18143"/>
                  <a:pt x="248802" y="31350"/>
                  <a:pt x="227595" y="56719"/>
                </a:cubicBezTo>
                <a:cubicBezTo>
                  <a:pt x="205066" y="86534"/>
                  <a:pt x="184876" y="118051"/>
                  <a:pt x="167207" y="150973"/>
                </a:cubicBezTo>
                <a:cubicBezTo>
                  <a:pt x="139818" y="201521"/>
                  <a:pt x="116994" y="254825"/>
                  <a:pt x="115377" y="258720"/>
                </a:cubicBezTo>
                <a:cubicBezTo>
                  <a:pt x="119752" y="252354"/>
                  <a:pt x="189555" y="152304"/>
                  <a:pt x="208765" y="147648"/>
                </a:cubicBezTo>
                <a:cubicBezTo>
                  <a:pt x="227975" y="142992"/>
                  <a:pt x="365584" y="168931"/>
                  <a:pt x="360924" y="182043"/>
                </a:cubicBezTo>
                <a:cubicBezTo>
                  <a:pt x="356264" y="195155"/>
                  <a:pt x="346089" y="204277"/>
                  <a:pt x="313945" y="201616"/>
                </a:cubicBezTo>
                <a:cubicBezTo>
                  <a:pt x="281802" y="198956"/>
                  <a:pt x="222364" y="195820"/>
                  <a:pt x="222364" y="195820"/>
                </a:cubicBezTo>
                <a:cubicBezTo>
                  <a:pt x="222364" y="195820"/>
                  <a:pt x="179570" y="297391"/>
                  <a:pt x="193359" y="357345"/>
                </a:cubicBezTo>
                <a:cubicBezTo>
                  <a:pt x="197477" y="373736"/>
                  <a:pt x="214110" y="383684"/>
                  <a:pt x="230514" y="379569"/>
                </a:cubicBezTo>
                <a:cubicBezTo>
                  <a:pt x="234879" y="378477"/>
                  <a:pt x="238950" y="376434"/>
                  <a:pt x="242430" y="373593"/>
                </a:cubicBezTo>
                <a:cubicBezTo>
                  <a:pt x="260832" y="360101"/>
                  <a:pt x="275420" y="342058"/>
                  <a:pt x="284750" y="321240"/>
                </a:cubicBezTo>
                <a:cubicBezTo>
                  <a:pt x="299205" y="281429"/>
                  <a:pt x="332299" y="206272"/>
                  <a:pt x="365679" y="210833"/>
                </a:cubicBezTo>
                <a:cubicBezTo>
                  <a:pt x="399059" y="215393"/>
                  <a:pt x="361590" y="286274"/>
                  <a:pt x="343331" y="332262"/>
                </a:cubicBezTo>
                <a:close/>
              </a:path>
            </a:pathLst>
          </a:custGeom>
          <a:solidFill>
            <a:srgbClr val="F4CFC2"/>
          </a:solidFill>
          <a:ln w="95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rgbClr val="7E7C7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Freeform 5">
            <a:extLst>
              <a:ext uri="{FF2B5EF4-FFF2-40B4-BE49-F238E27FC236}">
                <a16:creationId xmlns:a16="http://schemas.microsoft.com/office/drawing/2014/main" id="{E2662685-C91B-4F1B-B0D6-D8D97FBE9512}"/>
              </a:ext>
            </a:extLst>
          </p:cNvPr>
          <p:cNvSpPr/>
          <p:nvPr/>
        </p:nvSpPr>
        <p:spPr>
          <a:xfrm>
            <a:off x="7340348" y="3251420"/>
            <a:ext cx="1133345" cy="2819944"/>
          </a:xfrm>
          <a:custGeom>
            <a:avLst/>
            <a:gdLst>
              <a:gd name="connsiteX0" fmla="*/ 301146 w 378919"/>
              <a:gd name="connsiteY0" fmla="*/ 596002 h 942812"/>
              <a:gd name="connsiteX1" fmla="*/ 322068 w 378919"/>
              <a:gd name="connsiteY1" fmla="*/ 756482 h 942812"/>
              <a:gd name="connsiteX2" fmla="*/ 357540 w 378919"/>
              <a:gd name="connsiteY2" fmla="*/ 918767 h 942812"/>
              <a:gd name="connsiteX3" fmla="*/ 121123 w 378919"/>
              <a:gd name="connsiteY3" fmla="*/ 923233 h 942812"/>
              <a:gd name="connsiteX4" fmla="*/ 117889 w 378919"/>
              <a:gd name="connsiteY4" fmla="*/ 801709 h 942812"/>
              <a:gd name="connsiteX5" fmla="*/ 107523 w 378919"/>
              <a:gd name="connsiteY5" fmla="*/ 674389 h 942812"/>
              <a:gd name="connsiteX6" fmla="*/ 71671 w 378919"/>
              <a:gd name="connsiteY6" fmla="*/ 494431 h 942812"/>
              <a:gd name="connsiteX7" fmla="*/ 35533 w 378919"/>
              <a:gd name="connsiteY7" fmla="*/ 331765 h 942812"/>
              <a:gd name="connsiteX8" fmla="*/ 13185 w 378919"/>
              <a:gd name="connsiteY8" fmla="*/ 210336 h 942812"/>
              <a:gd name="connsiteX9" fmla="*/ 94019 w 378919"/>
              <a:gd name="connsiteY9" fmla="*/ 320744 h 942812"/>
              <a:gd name="connsiteX10" fmla="*/ 136339 w 378919"/>
              <a:gd name="connsiteY10" fmla="*/ 373097 h 942812"/>
              <a:gd name="connsiteX11" fmla="*/ 179428 w 378919"/>
              <a:gd name="connsiteY11" fmla="*/ 368793 h 942812"/>
              <a:gd name="connsiteX12" fmla="*/ 185315 w 378919"/>
              <a:gd name="connsiteY12" fmla="*/ 357324 h 942812"/>
              <a:gd name="connsiteX13" fmla="*/ 156309 w 378919"/>
              <a:gd name="connsiteY13" fmla="*/ 195799 h 942812"/>
              <a:gd name="connsiteX14" fmla="*/ 64824 w 378919"/>
              <a:gd name="connsiteY14" fmla="*/ 201595 h 942812"/>
              <a:gd name="connsiteX15" fmla="*/ 17844 w 378919"/>
              <a:gd name="connsiteY15" fmla="*/ 182022 h 942812"/>
              <a:gd name="connsiteX16" fmla="*/ 170004 w 378919"/>
              <a:gd name="connsiteY16" fmla="*/ 147627 h 942812"/>
              <a:gd name="connsiteX17" fmla="*/ 263487 w 378919"/>
              <a:gd name="connsiteY17" fmla="*/ 258699 h 942812"/>
              <a:gd name="connsiteX18" fmla="*/ 211657 w 378919"/>
              <a:gd name="connsiteY18" fmla="*/ 150952 h 942812"/>
              <a:gd name="connsiteX19" fmla="*/ 151174 w 378919"/>
              <a:gd name="connsiteY19" fmla="*/ 56697 h 942812"/>
              <a:gd name="connsiteX20" fmla="*/ 167626 w 378919"/>
              <a:gd name="connsiteY20" fmla="*/ 25628 h 942812"/>
              <a:gd name="connsiteX21" fmla="*/ 250268 w 378919"/>
              <a:gd name="connsiteY21" fmla="*/ 125678 h 942812"/>
              <a:gd name="connsiteX22" fmla="*/ 318835 w 378919"/>
              <a:gd name="connsiteY22" fmla="*/ 256229 h 942812"/>
              <a:gd name="connsiteX23" fmla="*/ 250268 w 378919"/>
              <a:gd name="connsiteY23" fmla="*/ 32849 h 942812"/>
              <a:gd name="connsiteX24" fmla="*/ 267956 w 378919"/>
              <a:gd name="connsiteY24" fmla="*/ 734 h 942812"/>
              <a:gd name="connsiteX25" fmla="*/ 326347 w 378919"/>
              <a:gd name="connsiteY25" fmla="*/ 122923 h 942812"/>
              <a:gd name="connsiteX26" fmla="*/ 378367 w 378919"/>
              <a:gd name="connsiteY26" fmla="*/ 342882 h 942812"/>
              <a:gd name="connsiteX27" fmla="*/ 301146 w 378919"/>
              <a:gd name="connsiteY27" fmla="*/ 596002 h 942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78919" h="942812">
                <a:moveTo>
                  <a:pt x="301146" y="596002"/>
                </a:moveTo>
                <a:cubicBezTo>
                  <a:pt x="296296" y="615005"/>
                  <a:pt x="307993" y="685981"/>
                  <a:pt x="322068" y="756482"/>
                </a:cubicBezTo>
                <a:cubicBezTo>
                  <a:pt x="338235" y="837909"/>
                  <a:pt x="357540" y="918767"/>
                  <a:pt x="357540" y="918767"/>
                </a:cubicBezTo>
                <a:cubicBezTo>
                  <a:pt x="281945" y="949181"/>
                  <a:pt x="197811" y="950768"/>
                  <a:pt x="121123" y="923233"/>
                </a:cubicBezTo>
                <a:cubicBezTo>
                  <a:pt x="121123" y="923233"/>
                  <a:pt x="120076" y="863088"/>
                  <a:pt x="117889" y="801709"/>
                </a:cubicBezTo>
                <a:cubicBezTo>
                  <a:pt x="115512" y="744700"/>
                  <a:pt x="112278" y="686076"/>
                  <a:pt x="107523" y="674389"/>
                </a:cubicBezTo>
                <a:cubicBezTo>
                  <a:pt x="89645" y="630207"/>
                  <a:pt x="78328" y="541368"/>
                  <a:pt x="71671" y="494431"/>
                </a:cubicBezTo>
                <a:cubicBezTo>
                  <a:pt x="65014" y="447493"/>
                  <a:pt x="53697" y="377848"/>
                  <a:pt x="35533" y="331765"/>
                </a:cubicBezTo>
                <a:cubicBezTo>
                  <a:pt x="17369" y="285683"/>
                  <a:pt x="-19910" y="214802"/>
                  <a:pt x="13185" y="210336"/>
                </a:cubicBezTo>
                <a:cubicBezTo>
                  <a:pt x="46279" y="205871"/>
                  <a:pt x="79754" y="280933"/>
                  <a:pt x="94019" y="320744"/>
                </a:cubicBezTo>
                <a:cubicBezTo>
                  <a:pt x="103405" y="341533"/>
                  <a:pt x="117975" y="359557"/>
                  <a:pt x="136339" y="373097"/>
                </a:cubicBezTo>
                <a:cubicBezTo>
                  <a:pt x="149424" y="383795"/>
                  <a:pt x="168720" y="381876"/>
                  <a:pt x="179428" y="368793"/>
                </a:cubicBezTo>
                <a:cubicBezTo>
                  <a:pt x="182186" y="365429"/>
                  <a:pt x="184192" y="361524"/>
                  <a:pt x="185315" y="357324"/>
                </a:cubicBezTo>
                <a:cubicBezTo>
                  <a:pt x="199104" y="297370"/>
                  <a:pt x="156309" y="195799"/>
                  <a:pt x="156309" y="195799"/>
                </a:cubicBezTo>
                <a:cubicBezTo>
                  <a:pt x="156309" y="195799"/>
                  <a:pt x="96967" y="198935"/>
                  <a:pt x="64824" y="201595"/>
                </a:cubicBezTo>
                <a:cubicBezTo>
                  <a:pt x="32680" y="204255"/>
                  <a:pt x="22504" y="195324"/>
                  <a:pt x="17844" y="182022"/>
                </a:cubicBezTo>
                <a:cubicBezTo>
                  <a:pt x="13185" y="168720"/>
                  <a:pt x="150128" y="142781"/>
                  <a:pt x="170004" y="147627"/>
                </a:cubicBezTo>
                <a:cubicBezTo>
                  <a:pt x="189879" y="152472"/>
                  <a:pt x="259112" y="252143"/>
                  <a:pt x="263487" y="258699"/>
                </a:cubicBezTo>
                <a:cubicBezTo>
                  <a:pt x="261870" y="254803"/>
                  <a:pt x="238951" y="201690"/>
                  <a:pt x="211657" y="150952"/>
                </a:cubicBezTo>
                <a:cubicBezTo>
                  <a:pt x="193997" y="118001"/>
                  <a:pt x="173769" y="86485"/>
                  <a:pt x="151174" y="56697"/>
                </a:cubicBezTo>
                <a:cubicBezTo>
                  <a:pt x="129967" y="31329"/>
                  <a:pt x="146799" y="18692"/>
                  <a:pt x="167626" y="25628"/>
                </a:cubicBezTo>
                <a:cubicBezTo>
                  <a:pt x="188453" y="32564"/>
                  <a:pt x="250268" y="125678"/>
                  <a:pt x="250268" y="125678"/>
                </a:cubicBezTo>
                <a:lnTo>
                  <a:pt x="318835" y="256229"/>
                </a:lnTo>
                <a:cubicBezTo>
                  <a:pt x="315696" y="201785"/>
                  <a:pt x="257876" y="49666"/>
                  <a:pt x="250268" y="32849"/>
                </a:cubicBezTo>
                <a:cubicBezTo>
                  <a:pt x="242660" y="16031"/>
                  <a:pt x="252645" y="-4207"/>
                  <a:pt x="267956" y="734"/>
                </a:cubicBezTo>
                <a:cubicBezTo>
                  <a:pt x="283267" y="5674"/>
                  <a:pt x="310275" y="91283"/>
                  <a:pt x="326347" y="122923"/>
                </a:cubicBezTo>
                <a:cubicBezTo>
                  <a:pt x="342419" y="154563"/>
                  <a:pt x="383978" y="321314"/>
                  <a:pt x="378367" y="342882"/>
                </a:cubicBezTo>
                <a:cubicBezTo>
                  <a:pt x="372756" y="364450"/>
                  <a:pt x="311607" y="554670"/>
                  <a:pt x="301146" y="596002"/>
                </a:cubicBezTo>
                <a:close/>
              </a:path>
            </a:pathLst>
          </a:custGeom>
          <a:solidFill>
            <a:srgbClr val="F4CFC2"/>
          </a:solidFill>
          <a:ln w="95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rgbClr val="7E7C7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Freeform 6">
            <a:extLst>
              <a:ext uri="{FF2B5EF4-FFF2-40B4-BE49-F238E27FC236}">
                <a16:creationId xmlns:a16="http://schemas.microsoft.com/office/drawing/2014/main" id="{A4BA2421-A835-44F0-9059-1AB27F46553B}"/>
              </a:ext>
            </a:extLst>
          </p:cNvPr>
          <p:cNvSpPr/>
          <p:nvPr/>
        </p:nvSpPr>
        <p:spPr>
          <a:xfrm>
            <a:off x="3364960" y="5757688"/>
            <a:ext cx="776241" cy="600813"/>
          </a:xfrm>
          <a:custGeom>
            <a:avLst/>
            <a:gdLst>
              <a:gd name="connsiteX0" fmla="*/ 259491 w 259526"/>
              <a:gd name="connsiteY0" fmla="*/ -23 h 200874"/>
              <a:gd name="connsiteX1" fmla="*/ 253690 w 259526"/>
              <a:gd name="connsiteY1" fmla="*/ 179840 h 200874"/>
              <a:gd name="connsiteX2" fmla="*/ -36 w 259526"/>
              <a:gd name="connsiteY2" fmla="*/ 175089 h 200874"/>
              <a:gd name="connsiteX3" fmla="*/ 37053 w 259526"/>
              <a:gd name="connsiteY3" fmla="*/ 6153 h 200874"/>
              <a:gd name="connsiteX4" fmla="*/ 48180 w 259526"/>
              <a:gd name="connsiteY4" fmla="*/ 10619 h 200874"/>
              <a:gd name="connsiteX5" fmla="*/ 106571 w 259526"/>
              <a:gd name="connsiteY5" fmla="*/ 17270 h 200874"/>
              <a:gd name="connsiteX6" fmla="*/ 259491 w 259526"/>
              <a:gd name="connsiteY6" fmla="*/ -23 h 200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9526" h="200874">
                <a:moveTo>
                  <a:pt x="259491" y="-23"/>
                </a:moveTo>
                <a:cubicBezTo>
                  <a:pt x="255402" y="78364"/>
                  <a:pt x="253690" y="179840"/>
                  <a:pt x="253690" y="179840"/>
                </a:cubicBezTo>
                <a:cubicBezTo>
                  <a:pt x="171400" y="209409"/>
                  <a:pt x="81094" y="207717"/>
                  <a:pt x="-36" y="175089"/>
                </a:cubicBezTo>
                <a:cubicBezTo>
                  <a:pt x="-36" y="175089"/>
                  <a:pt x="19840" y="91666"/>
                  <a:pt x="37053" y="6153"/>
                </a:cubicBezTo>
                <a:cubicBezTo>
                  <a:pt x="40629" y="7958"/>
                  <a:pt x="44347" y="9450"/>
                  <a:pt x="48180" y="10619"/>
                </a:cubicBezTo>
                <a:cubicBezTo>
                  <a:pt x="67257" y="15446"/>
                  <a:pt x="86895" y="17688"/>
                  <a:pt x="106571" y="17270"/>
                </a:cubicBezTo>
                <a:cubicBezTo>
                  <a:pt x="158058" y="17754"/>
                  <a:pt x="209412" y="11949"/>
                  <a:pt x="259491" y="-23"/>
                </a:cubicBezTo>
                <a:close/>
              </a:path>
            </a:pathLst>
          </a:custGeom>
          <a:solidFill>
            <a:srgbClr val="00B0F0"/>
          </a:solidFill>
          <a:ln w="95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rgbClr val="7E7C7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Freeform 7">
            <a:extLst>
              <a:ext uri="{FF2B5EF4-FFF2-40B4-BE49-F238E27FC236}">
                <a16:creationId xmlns:a16="http://schemas.microsoft.com/office/drawing/2014/main" id="{8A344EAB-35F9-41C1-9C1A-C6FB26DD7486}"/>
              </a:ext>
            </a:extLst>
          </p:cNvPr>
          <p:cNvSpPr/>
          <p:nvPr/>
        </p:nvSpPr>
        <p:spPr>
          <a:xfrm>
            <a:off x="7697452" y="5764386"/>
            <a:ext cx="776241" cy="603418"/>
          </a:xfrm>
          <a:custGeom>
            <a:avLst/>
            <a:gdLst>
              <a:gd name="connsiteX0" fmla="*/ 259491 w 259526"/>
              <a:gd name="connsiteY0" fmla="*/ 175754 h 201745"/>
              <a:gd name="connsiteX1" fmla="*/ 3483 w 259526"/>
              <a:gd name="connsiteY1" fmla="*/ 180505 h 201745"/>
              <a:gd name="connsiteX2" fmla="*/ -36 w 259526"/>
              <a:gd name="connsiteY2" fmla="*/ 48910 h 201745"/>
              <a:gd name="connsiteX3" fmla="*/ 20125 w 259526"/>
              <a:gd name="connsiteY3" fmla="*/ 52615 h 201745"/>
              <a:gd name="connsiteX4" fmla="*/ 79087 w 259526"/>
              <a:gd name="connsiteY4" fmla="*/ 46914 h 201745"/>
              <a:gd name="connsiteX5" fmla="*/ 221166 w 259526"/>
              <a:gd name="connsiteY5" fmla="*/ -23 h 201745"/>
              <a:gd name="connsiteX6" fmla="*/ 259491 w 259526"/>
              <a:gd name="connsiteY6" fmla="*/ 175754 h 20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9526" h="201745">
                <a:moveTo>
                  <a:pt x="259491" y="175754"/>
                </a:moveTo>
                <a:cubicBezTo>
                  <a:pt x="177629" y="208658"/>
                  <a:pt x="86514" y="210349"/>
                  <a:pt x="3483" y="180505"/>
                </a:cubicBezTo>
                <a:cubicBezTo>
                  <a:pt x="3483" y="180505"/>
                  <a:pt x="2342" y="115420"/>
                  <a:pt x="-36" y="48910"/>
                </a:cubicBezTo>
                <a:cubicBezTo>
                  <a:pt x="6431" y="49860"/>
                  <a:pt x="13373" y="52140"/>
                  <a:pt x="20125" y="52615"/>
                </a:cubicBezTo>
                <a:cubicBezTo>
                  <a:pt x="39944" y="53375"/>
                  <a:pt x="59782" y="51456"/>
                  <a:pt x="79087" y="46914"/>
                </a:cubicBezTo>
                <a:cubicBezTo>
                  <a:pt x="128121" y="36871"/>
                  <a:pt x="175803" y="21118"/>
                  <a:pt x="221166" y="-23"/>
                </a:cubicBezTo>
                <a:cubicBezTo>
                  <a:pt x="238664" y="88151"/>
                  <a:pt x="259491" y="175754"/>
                  <a:pt x="259491" y="175754"/>
                </a:cubicBezTo>
                <a:close/>
              </a:path>
            </a:pathLst>
          </a:custGeom>
          <a:solidFill>
            <a:srgbClr val="00B0F0"/>
          </a:solidFill>
          <a:ln w="95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rgbClr val="7E7C7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 8">
            <a:extLst>
              <a:ext uri="{FF2B5EF4-FFF2-40B4-BE49-F238E27FC236}">
                <a16:creationId xmlns:a16="http://schemas.microsoft.com/office/drawing/2014/main" id="{10414BA5-C90E-4764-B88D-85BE745483CD}"/>
              </a:ext>
            </a:extLst>
          </p:cNvPr>
          <p:cNvSpPr/>
          <p:nvPr/>
        </p:nvSpPr>
        <p:spPr>
          <a:xfrm>
            <a:off x="4004530" y="2353228"/>
            <a:ext cx="2061582" cy="2819986"/>
          </a:xfrm>
          <a:custGeom>
            <a:avLst/>
            <a:gdLst>
              <a:gd name="connsiteX0" fmla="*/ 638004 w 689263"/>
              <a:gd name="connsiteY0" fmla="*/ 623391 h 942826"/>
              <a:gd name="connsiteX1" fmla="*/ 643234 w 689263"/>
              <a:gd name="connsiteY1" fmla="*/ 589281 h 942826"/>
              <a:gd name="connsiteX2" fmla="*/ 617367 w 689263"/>
              <a:gd name="connsiteY2" fmla="*/ 503768 h 942826"/>
              <a:gd name="connsiteX3" fmla="*/ 638764 w 689263"/>
              <a:gd name="connsiteY3" fmla="*/ 482959 h 942826"/>
              <a:gd name="connsiteX4" fmla="*/ 668055 w 689263"/>
              <a:gd name="connsiteY4" fmla="*/ 462626 h 942826"/>
              <a:gd name="connsiteX5" fmla="*/ 676709 w 689263"/>
              <a:gd name="connsiteY5" fmla="*/ 270316 h 942826"/>
              <a:gd name="connsiteX6" fmla="*/ 668435 w 689263"/>
              <a:gd name="connsiteY6" fmla="*/ 165040 h 942826"/>
              <a:gd name="connsiteX7" fmla="*/ 647514 w 689263"/>
              <a:gd name="connsiteY7" fmla="*/ 147082 h 942826"/>
              <a:gd name="connsiteX8" fmla="*/ 650652 w 689263"/>
              <a:gd name="connsiteY8" fmla="*/ 119148 h 942826"/>
              <a:gd name="connsiteX9" fmla="*/ 652459 w 689263"/>
              <a:gd name="connsiteY9" fmla="*/ 102520 h 942826"/>
              <a:gd name="connsiteX10" fmla="*/ 660638 w 689263"/>
              <a:gd name="connsiteY10" fmla="*/ 101886 h 942826"/>
              <a:gd name="connsiteX11" fmla="*/ 661208 w 689263"/>
              <a:gd name="connsiteY11" fmla="*/ 101095 h 942826"/>
              <a:gd name="connsiteX12" fmla="*/ 648655 w 689263"/>
              <a:gd name="connsiteY12" fmla="*/ 38480 h 942826"/>
              <a:gd name="connsiteX13" fmla="*/ 610615 w 689263"/>
              <a:gd name="connsiteY13" fmla="*/ 20712 h 942826"/>
              <a:gd name="connsiteX14" fmla="*/ 551463 w 689263"/>
              <a:gd name="connsiteY14" fmla="*/ 854 h 942826"/>
              <a:gd name="connsiteX15" fmla="*/ 511616 w 689263"/>
              <a:gd name="connsiteY15" fmla="*/ 7790 h 942826"/>
              <a:gd name="connsiteX16" fmla="*/ 456839 w 689263"/>
              <a:gd name="connsiteY16" fmla="*/ 31829 h 942826"/>
              <a:gd name="connsiteX17" fmla="*/ 391316 w 689263"/>
              <a:gd name="connsiteY17" fmla="*/ 58148 h 942826"/>
              <a:gd name="connsiteX18" fmla="*/ 337109 w 689263"/>
              <a:gd name="connsiteY18" fmla="*/ 104325 h 942826"/>
              <a:gd name="connsiteX19" fmla="*/ 335207 w 689263"/>
              <a:gd name="connsiteY19" fmla="*/ 108506 h 942826"/>
              <a:gd name="connsiteX20" fmla="*/ 331308 w 689263"/>
              <a:gd name="connsiteY20" fmla="*/ 110691 h 942826"/>
              <a:gd name="connsiteX21" fmla="*/ 321132 w 689263"/>
              <a:gd name="connsiteY21" fmla="*/ 142711 h 942826"/>
              <a:gd name="connsiteX22" fmla="*/ 320371 w 689263"/>
              <a:gd name="connsiteY22" fmla="*/ 144707 h 942826"/>
              <a:gd name="connsiteX23" fmla="*/ 284043 w 689263"/>
              <a:gd name="connsiteY23" fmla="*/ 193924 h 942826"/>
              <a:gd name="connsiteX24" fmla="*/ 240488 w 689263"/>
              <a:gd name="connsiteY24" fmla="*/ 263190 h 942826"/>
              <a:gd name="connsiteX25" fmla="*/ 249998 w 689263"/>
              <a:gd name="connsiteY25" fmla="*/ 424715 h 942826"/>
              <a:gd name="connsiteX26" fmla="*/ 192938 w 689263"/>
              <a:gd name="connsiteY26" fmla="*/ 510229 h 942826"/>
              <a:gd name="connsiteX27" fmla="*/ 112674 w 689263"/>
              <a:gd name="connsiteY27" fmla="*/ 558686 h 942826"/>
              <a:gd name="connsiteX28" fmla="*/ 85951 w 689263"/>
              <a:gd name="connsiteY28" fmla="*/ 739784 h 942826"/>
              <a:gd name="connsiteX29" fmla="*/ 77392 w 689263"/>
              <a:gd name="connsiteY29" fmla="*/ 854847 h 942826"/>
              <a:gd name="connsiteX30" fmla="*/ 4166 w 689263"/>
              <a:gd name="connsiteY30" fmla="*/ 933140 h 942826"/>
              <a:gd name="connsiteX31" fmla="*/ 7208 w 689263"/>
              <a:gd name="connsiteY31" fmla="*/ 942641 h 942826"/>
              <a:gd name="connsiteX32" fmla="*/ 98219 w 689263"/>
              <a:gd name="connsiteY32" fmla="*/ 739024 h 942826"/>
              <a:gd name="connsiteX33" fmla="*/ 104305 w 689263"/>
              <a:gd name="connsiteY33" fmla="*/ 587001 h 942826"/>
              <a:gd name="connsiteX34" fmla="*/ 218425 w 689263"/>
              <a:gd name="connsiteY34" fmla="*/ 507948 h 942826"/>
              <a:gd name="connsiteX35" fmla="*/ 252185 w 689263"/>
              <a:gd name="connsiteY35" fmla="*/ 308417 h 942826"/>
              <a:gd name="connsiteX36" fmla="*/ 257511 w 689263"/>
              <a:gd name="connsiteY36" fmla="*/ 252644 h 942826"/>
              <a:gd name="connsiteX37" fmla="*/ 302112 w 689263"/>
              <a:gd name="connsiteY37" fmla="*/ 194684 h 942826"/>
              <a:gd name="connsiteX38" fmla="*/ 327504 w 689263"/>
              <a:gd name="connsiteY38" fmla="*/ 161239 h 942826"/>
              <a:gd name="connsiteX39" fmla="*/ 329976 w 689263"/>
              <a:gd name="connsiteY39" fmla="*/ 168080 h 942826"/>
              <a:gd name="connsiteX40" fmla="*/ 327789 w 689263"/>
              <a:gd name="connsiteY40" fmla="*/ 200670 h 942826"/>
              <a:gd name="connsiteX41" fmla="*/ 309055 w 689263"/>
              <a:gd name="connsiteY41" fmla="*/ 210742 h 942826"/>
              <a:gd name="connsiteX42" fmla="*/ 290035 w 689263"/>
              <a:gd name="connsiteY42" fmla="*/ 263570 h 942826"/>
              <a:gd name="connsiteX43" fmla="*/ 272822 w 689263"/>
              <a:gd name="connsiteY43" fmla="*/ 311743 h 942826"/>
              <a:gd name="connsiteX44" fmla="*/ 315902 w 689263"/>
              <a:gd name="connsiteY44" fmla="*/ 378253 h 942826"/>
              <a:gd name="connsiteX45" fmla="*/ 304014 w 689263"/>
              <a:gd name="connsiteY45" fmla="*/ 459586 h 942826"/>
              <a:gd name="connsiteX46" fmla="*/ 312668 w 689263"/>
              <a:gd name="connsiteY46" fmla="*/ 471938 h 942826"/>
              <a:gd name="connsiteX47" fmla="*/ 303158 w 689263"/>
              <a:gd name="connsiteY47" fmla="*/ 526286 h 942826"/>
              <a:gd name="connsiteX48" fmla="*/ 325982 w 689263"/>
              <a:gd name="connsiteY48" fmla="*/ 562297 h 942826"/>
              <a:gd name="connsiteX49" fmla="*/ 341769 w 689263"/>
              <a:gd name="connsiteY49" fmla="*/ 651706 h 942826"/>
              <a:gd name="connsiteX50" fmla="*/ 367921 w 689263"/>
              <a:gd name="connsiteY50" fmla="*/ 686006 h 942826"/>
              <a:gd name="connsiteX51" fmla="*/ 384754 w 689263"/>
              <a:gd name="connsiteY51" fmla="*/ 713370 h 942826"/>
              <a:gd name="connsiteX52" fmla="*/ 447995 w 689263"/>
              <a:gd name="connsiteY52" fmla="*/ 707764 h 942826"/>
              <a:gd name="connsiteX53" fmla="*/ 453891 w 689263"/>
              <a:gd name="connsiteY53" fmla="*/ 710330 h 942826"/>
              <a:gd name="connsiteX54" fmla="*/ 501441 w 689263"/>
              <a:gd name="connsiteY54" fmla="*/ 741780 h 942826"/>
              <a:gd name="connsiteX55" fmla="*/ 591405 w 689263"/>
              <a:gd name="connsiteY55" fmla="*/ 775130 h 942826"/>
              <a:gd name="connsiteX56" fmla="*/ 624880 w 689263"/>
              <a:gd name="connsiteY56" fmla="*/ 787862 h 942826"/>
              <a:gd name="connsiteX57" fmla="*/ 665868 w 689263"/>
              <a:gd name="connsiteY57" fmla="*/ 735509 h 942826"/>
              <a:gd name="connsiteX58" fmla="*/ 654456 w 689263"/>
              <a:gd name="connsiteY58" fmla="*/ 646385 h 942826"/>
              <a:gd name="connsiteX59" fmla="*/ 631632 w 689263"/>
              <a:gd name="connsiteY59" fmla="*/ 613890 h 942826"/>
              <a:gd name="connsiteX60" fmla="*/ 608618 w 689263"/>
              <a:gd name="connsiteY60" fmla="*/ 545099 h 942826"/>
              <a:gd name="connsiteX61" fmla="*/ 610615 w 689263"/>
              <a:gd name="connsiteY61" fmla="*/ 524291 h 942826"/>
              <a:gd name="connsiteX62" fmla="*/ 631632 w 689263"/>
              <a:gd name="connsiteY62" fmla="*/ 613985 h 942826"/>
              <a:gd name="connsiteX63" fmla="*/ 607287 w 689263"/>
              <a:gd name="connsiteY63" fmla="*/ 497497 h 942826"/>
              <a:gd name="connsiteX64" fmla="*/ 607287 w 689263"/>
              <a:gd name="connsiteY64" fmla="*/ 502818 h 942826"/>
              <a:gd name="connsiteX65" fmla="*/ 599393 w 689263"/>
              <a:gd name="connsiteY65" fmla="*/ 545099 h 942826"/>
              <a:gd name="connsiteX66" fmla="*/ 626212 w 689263"/>
              <a:gd name="connsiteY66" fmla="*/ 625197 h 942826"/>
              <a:gd name="connsiteX67" fmla="*/ 625641 w 689263"/>
              <a:gd name="connsiteY67" fmla="*/ 626147 h 942826"/>
              <a:gd name="connsiteX68" fmla="*/ 595875 w 689263"/>
              <a:gd name="connsiteY68" fmla="*/ 660922 h 942826"/>
              <a:gd name="connsiteX69" fmla="*/ 570483 w 689263"/>
              <a:gd name="connsiteY69" fmla="*/ 633558 h 942826"/>
              <a:gd name="connsiteX70" fmla="*/ 574477 w 689263"/>
              <a:gd name="connsiteY70" fmla="*/ 621871 h 942826"/>
              <a:gd name="connsiteX71" fmla="*/ 575619 w 689263"/>
              <a:gd name="connsiteY71" fmla="*/ 484955 h 942826"/>
              <a:gd name="connsiteX72" fmla="*/ 568486 w 689263"/>
              <a:gd name="connsiteY72" fmla="*/ 465952 h 942826"/>
              <a:gd name="connsiteX73" fmla="*/ 597016 w 689263"/>
              <a:gd name="connsiteY73" fmla="*/ 429846 h 942826"/>
              <a:gd name="connsiteX74" fmla="*/ 559452 w 689263"/>
              <a:gd name="connsiteY74" fmla="*/ 341482 h 942826"/>
              <a:gd name="connsiteX75" fmla="*/ 548610 w 689263"/>
              <a:gd name="connsiteY75" fmla="*/ 303476 h 942826"/>
              <a:gd name="connsiteX76" fmla="*/ 558120 w 689263"/>
              <a:gd name="connsiteY76" fmla="*/ 280483 h 942826"/>
              <a:gd name="connsiteX77" fmla="*/ 568486 w 689263"/>
              <a:gd name="connsiteY77" fmla="*/ 267751 h 942826"/>
              <a:gd name="connsiteX78" fmla="*/ 581134 w 689263"/>
              <a:gd name="connsiteY78" fmla="*/ 274307 h 942826"/>
              <a:gd name="connsiteX79" fmla="*/ 591976 w 689263"/>
              <a:gd name="connsiteY79" fmla="*/ 302811 h 942826"/>
              <a:gd name="connsiteX80" fmla="*/ 585699 w 689263"/>
              <a:gd name="connsiteY80" fmla="*/ 329415 h 942826"/>
              <a:gd name="connsiteX81" fmla="*/ 593783 w 689263"/>
              <a:gd name="connsiteY81" fmla="*/ 359725 h 942826"/>
              <a:gd name="connsiteX82" fmla="*/ 621704 w 689263"/>
              <a:gd name="connsiteY82" fmla="*/ 361502 h 942826"/>
              <a:gd name="connsiteX83" fmla="*/ 628399 w 689263"/>
              <a:gd name="connsiteY83" fmla="*/ 347373 h 942826"/>
              <a:gd name="connsiteX84" fmla="*/ 625841 w 689263"/>
              <a:gd name="connsiteY84" fmla="*/ 344428 h 942826"/>
              <a:gd name="connsiteX85" fmla="*/ 625831 w 689263"/>
              <a:gd name="connsiteY85" fmla="*/ 344428 h 942826"/>
              <a:gd name="connsiteX86" fmla="*/ 629635 w 689263"/>
              <a:gd name="connsiteY86" fmla="*/ 336542 h 942826"/>
              <a:gd name="connsiteX87" fmla="*/ 636007 w 689263"/>
              <a:gd name="connsiteY87" fmla="*/ 355545 h 942826"/>
              <a:gd name="connsiteX88" fmla="*/ 630586 w 689263"/>
              <a:gd name="connsiteY88" fmla="*/ 434597 h 942826"/>
              <a:gd name="connsiteX89" fmla="*/ 607287 w 689263"/>
              <a:gd name="connsiteY89" fmla="*/ 497592 h 942826"/>
              <a:gd name="connsiteX90" fmla="*/ 557835 w 689263"/>
              <a:gd name="connsiteY90" fmla="*/ 657312 h 942826"/>
              <a:gd name="connsiteX91" fmla="*/ 566774 w 689263"/>
              <a:gd name="connsiteY91" fmla="*/ 641824 h 942826"/>
              <a:gd name="connsiteX92" fmla="*/ 590169 w 689263"/>
              <a:gd name="connsiteY92" fmla="*/ 667383 h 942826"/>
              <a:gd name="connsiteX93" fmla="*/ 592166 w 689263"/>
              <a:gd name="connsiteY93" fmla="*/ 670614 h 942826"/>
              <a:gd name="connsiteX94" fmla="*/ 599584 w 689263"/>
              <a:gd name="connsiteY94" fmla="*/ 703394 h 942826"/>
              <a:gd name="connsiteX95" fmla="*/ 594543 w 689263"/>
              <a:gd name="connsiteY95" fmla="*/ 713750 h 942826"/>
              <a:gd name="connsiteX96" fmla="*/ 585033 w 689263"/>
              <a:gd name="connsiteY96" fmla="*/ 721827 h 942826"/>
              <a:gd name="connsiteX97" fmla="*/ 587601 w 689263"/>
              <a:gd name="connsiteY97" fmla="*/ 696173 h 942826"/>
              <a:gd name="connsiteX98" fmla="*/ 557835 w 689263"/>
              <a:gd name="connsiteY98" fmla="*/ 657312 h 942826"/>
              <a:gd name="connsiteX99" fmla="*/ 628113 w 689263"/>
              <a:gd name="connsiteY99" fmla="*/ 289699 h 942826"/>
              <a:gd name="connsiteX100" fmla="*/ 628113 w 689263"/>
              <a:gd name="connsiteY100" fmla="*/ 301766 h 942826"/>
              <a:gd name="connsiteX101" fmla="*/ 602817 w 689263"/>
              <a:gd name="connsiteY101" fmla="*/ 244757 h 942826"/>
              <a:gd name="connsiteX102" fmla="*/ 613183 w 689263"/>
              <a:gd name="connsiteY102" fmla="*/ 184043 h 942826"/>
              <a:gd name="connsiteX103" fmla="*/ 616036 w 689263"/>
              <a:gd name="connsiteY103" fmla="*/ 159814 h 942826"/>
              <a:gd name="connsiteX104" fmla="*/ 620410 w 689263"/>
              <a:gd name="connsiteY104" fmla="*/ 151548 h 942826"/>
              <a:gd name="connsiteX105" fmla="*/ 622312 w 689263"/>
              <a:gd name="connsiteY105" fmla="*/ 147082 h 942826"/>
              <a:gd name="connsiteX106" fmla="*/ 638004 w 689263"/>
              <a:gd name="connsiteY106" fmla="*/ 150693 h 942826"/>
              <a:gd name="connsiteX107" fmla="*/ 622883 w 689263"/>
              <a:gd name="connsiteY107" fmla="*/ 286564 h 942826"/>
              <a:gd name="connsiteX108" fmla="*/ 628113 w 689263"/>
              <a:gd name="connsiteY108" fmla="*/ 289794 h 942826"/>
              <a:gd name="connsiteX109" fmla="*/ 621266 w 689263"/>
              <a:gd name="connsiteY109" fmla="*/ 347848 h 942826"/>
              <a:gd name="connsiteX110" fmla="*/ 597396 w 689263"/>
              <a:gd name="connsiteY110" fmla="*/ 351079 h 942826"/>
              <a:gd name="connsiteX111" fmla="*/ 593687 w 689263"/>
              <a:gd name="connsiteY111" fmla="*/ 336732 h 942826"/>
              <a:gd name="connsiteX112" fmla="*/ 596540 w 689263"/>
              <a:gd name="connsiteY112" fmla="*/ 318679 h 942826"/>
              <a:gd name="connsiteX113" fmla="*/ 601581 w 689263"/>
              <a:gd name="connsiteY113" fmla="*/ 298156 h 942826"/>
              <a:gd name="connsiteX114" fmla="*/ 601581 w 689263"/>
              <a:gd name="connsiteY114" fmla="*/ 284093 h 942826"/>
              <a:gd name="connsiteX115" fmla="*/ 624595 w 689263"/>
              <a:gd name="connsiteY115" fmla="*/ 325995 h 942826"/>
              <a:gd name="connsiteX116" fmla="*/ 620981 w 689263"/>
              <a:gd name="connsiteY116" fmla="*/ 347183 h 942826"/>
              <a:gd name="connsiteX117" fmla="*/ 621266 w 689263"/>
              <a:gd name="connsiteY117" fmla="*/ 347943 h 942826"/>
              <a:gd name="connsiteX118" fmla="*/ 571149 w 689263"/>
              <a:gd name="connsiteY118" fmla="*/ 372647 h 942826"/>
              <a:gd name="connsiteX119" fmla="*/ 590739 w 689263"/>
              <a:gd name="connsiteY119" fmla="*/ 416544 h 942826"/>
              <a:gd name="connsiteX120" fmla="*/ 564587 w 689263"/>
              <a:gd name="connsiteY120" fmla="*/ 458636 h 942826"/>
              <a:gd name="connsiteX121" fmla="*/ 528735 w 689263"/>
              <a:gd name="connsiteY121" fmla="*/ 420630 h 942826"/>
              <a:gd name="connsiteX122" fmla="*/ 530446 w 689263"/>
              <a:gd name="connsiteY122" fmla="*/ 419109 h 942826"/>
              <a:gd name="connsiteX123" fmla="*/ 568486 w 689263"/>
              <a:gd name="connsiteY123" fmla="*/ 388705 h 942826"/>
              <a:gd name="connsiteX124" fmla="*/ 571149 w 689263"/>
              <a:gd name="connsiteY124" fmla="*/ 372742 h 942826"/>
              <a:gd name="connsiteX125" fmla="*/ 532443 w 689263"/>
              <a:gd name="connsiteY125" fmla="*/ 600683 h 942826"/>
              <a:gd name="connsiteX126" fmla="*/ 549466 w 689263"/>
              <a:gd name="connsiteY126" fmla="*/ 581680 h 942826"/>
              <a:gd name="connsiteX127" fmla="*/ 548135 w 689263"/>
              <a:gd name="connsiteY127" fmla="*/ 554031 h 942826"/>
              <a:gd name="connsiteX128" fmla="*/ 517513 w 689263"/>
              <a:gd name="connsiteY128" fmla="*/ 502723 h 942826"/>
              <a:gd name="connsiteX129" fmla="*/ 536532 w 689263"/>
              <a:gd name="connsiteY129" fmla="*/ 488185 h 942826"/>
              <a:gd name="connsiteX130" fmla="*/ 556694 w 689263"/>
              <a:gd name="connsiteY130" fmla="*/ 474503 h 942826"/>
              <a:gd name="connsiteX131" fmla="*/ 567440 w 689263"/>
              <a:gd name="connsiteY131" fmla="*/ 529137 h 942826"/>
              <a:gd name="connsiteX132" fmla="*/ 559261 w 689263"/>
              <a:gd name="connsiteY132" fmla="*/ 622916 h 942826"/>
              <a:gd name="connsiteX133" fmla="*/ 557645 w 689263"/>
              <a:gd name="connsiteY133" fmla="*/ 622346 h 942826"/>
              <a:gd name="connsiteX134" fmla="*/ 532443 w 689263"/>
              <a:gd name="connsiteY134" fmla="*/ 600303 h 942826"/>
              <a:gd name="connsiteX135" fmla="*/ 556028 w 689263"/>
              <a:gd name="connsiteY135" fmla="*/ 632513 h 942826"/>
              <a:gd name="connsiteX136" fmla="*/ 547849 w 689263"/>
              <a:gd name="connsiteY136" fmla="*/ 648760 h 942826"/>
              <a:gd name="connsiteX137" fmla="*/ 545377 w 689263"/>
              <a:gd name="connsiteY137" fmla="*/ 652181 h 942826"/>
              <a:gd name="connsiteX138" fmla="*/ 541573 w 689263"/>
              <a:gd name="connsiteY138" fmla="*/ 650566 h 942826"/>
              <a:gd name="connsiteX139" fmla="*/ 510761 w 689263"/>
              <a:gd name="connsiteY139" fmla="*/ 636028 h 942826"/>
              <a:gd name="connsiteX140" fmla="*/ 550132 w 689263"/>
              <a:gd name="connsiteY140" fmla="*/ 627572 h 942826"/>
              <a:gd name="connsiteX141" fmla="*/ 556028 w 689263"/>
              <a:gd name="connsiteY141" fmla="*/ 632418 h 942826"/>
              <a:gd name="connsiteX142" fmla="*/ 416136 w 689263"/>
              <a:gd name="connsiteY142" fmla="*/ 447804 h 942826"/>
              <a:gd name="connsiteX143" fmla="*/ 416136 w 689263"/>
              <a:gd name="connsiteY143" fmla="*/ 447139 h 942826"/>
              <a:gd name="connsiteX144" fmla="*/ 410336 w 689263"/>
              <a:gd name="connsiteY144" fmla="*/ 427186 h 942826"/>
              <a:gd name="connsiteX145" fmla="*/ 438200 w 689263"/>
              <a:gd name="connsiteY145" fmla="*/ 425190 h 942826"/>
              <a:gd name="connsiteX146" fmla="*/ 464828 w 689263"/>
              <a:gd name="connsiteY146" fmla="*/ 419299 h 942826"/>
              <a:gd name="connsiteX147" fmla="*/ 464828 w 689263"/>
              <a:gd name="connsiteY147" fmla="*/ 427471 h 942826"/>
              <a:gd name="connsiteX148" fmla="*/ 438961 w 689263"/>
              <a:gd name="connsiteY148" fmla="*/ 439443 h 942826"/>
              <a:gd name="connsiteX149" fmla="*/ 416136 w 689263"/>
              <a:gd name="connsiteY149" fmla="*/ 447709 h 942826"/>
              <a:gd name="connsiteX150" fmla="*/ 418514 w 689263"/>
              <a:gd name="connsiteY150" fmla="*/ 465952 h 942826"/>
              <a:gd name="connsiteX151" fmla="*/ 409670 w 689263"/>
              <a:gd name="connsiteY151" fmla="*/ 463006 h 942826"/>
              <a:gd name="connsiteX152" fmla="*/ 404059 w 689263"/>
              <a:gd name="connsiteY152" fmla="*/ 461011 h 942826"/>
              <a:gd name="connsiteX153" fmla="*/ 414330 w 689263"/>
              <a:gd name="connsiteY153" fmla="*/ 457020 h 942826"/>
              <a:gd name="connsiteX154" fmla="*/ 418514 w 689263"/>
              <a:gd name="connsiteY154" fmla="*/ 465857 h 942826"/>
              <a:gd name="connsiteX155" fmla="*/ 397973 w 689263"/>
              <a:gd name="connsiteY155" fmla="*/ 397351 h 942826"/>
              <a:gd name="connsiteX156" fmla="*/ 400065 w 689263"/>
              <a:gd name="connsiteY156" fmla="*/ 410653 h 942826"/>
              <a:gd name="connsiteX157" fmla="*/ 388653 w 689263"/>
              <a:gd name="connsiteY157" fmla="*/ 399631 h 942826"/>
              <a:gd name="connsiteX158" fmla="*/ 384278 w 689263"/>
              <a:gd name="connsiteY158" fmla="*/ 391270 h 942826"/>
              <a:gd name="connsiteX159" fmla="*/ 381045 w 689263"/>
              <a:gd name="connsiteY159" fmla="*/ 375403 h 942826"/>
              <a:gd name="connsiteX160" fmla="*/ 394359 w 689263"/>
              <a:gd name="connsiteY160" fmla="*/ 341957 h 942826"/>
              <a:gd name="connsiteX161" fmla="*/ 397022 w 689263"/>
              <a:gd name="connsiteY161" fmla="*/ 388800 h 942826"/>
              <a:gd name="connsiteX162" fmla="*/ 399970 w 689263"/>
              <a:gd name="connsiteY162" fmla="*/ 245707 h 942826"/>
              <a:gd name="connsiteX163" fmla="*/ 398829 w 689263"/>
              <a:gd name="connsiteY163" fmla="*/ 239912 h 942826"/>
              <a:gd name="connsiteX164" fmla="*/ 423174 w 689263"/>
              <a:gd name="connsiteY164" fmla="*/ 253879 h 942826"/>
              <a:gd name="connsiteX165" fmla="*/ 493452 w 689263"/>
              <a:gd name="connsiteY165" fmla="*/ 266611 h 942826"/>
              <a:gd name="connsiteX166" fmla="*/ 517865 w 689263"/>
              <a:gd name="connsiteY166" fmla="*/ 228775 h 942826"/>
              <a:gd name="connsiteX167" fmla="*/ 516371 w 689263"/>
              <a:gd name="connsiteY167" fmla="*/ 223854 h 942826"/>
              <a:gd name="connsiteX168" fmla="*/ 508858 w 689263"/>
              <a:gd name="connsiteY168" fmla="*/ 203711 h 942826"/>
              <a:gd name="connsiteX169" fmla="*/ 515135 w 689263"/>
              <a:gd name="connsiteY169" fmla="*/ 206561 h 942826"/>
              <a:gd name="connsiteX170" fmla="*/ 529495 w 689263"/>
              <a:gd name="connsiteY170" fmla="*/ 231265 h 942826"/>
              <a:gd name="connsiteX171" fmla="*/ 515516 w 689263"/>
              <a:gd name="connsiteY171" fmla="*/ 252358 h 942826"/>
              <a:gd name="connsiteX172" fmla="*/ 493262 w 689263"/>
              <a:gd name="connsiteY172" fmla="*/ 269746 h 942826"/>
              <a:gd name="connsiteX173" fmla="*/ 449707 w 689263"/>
              <a:gd name="connsiteY173" fmla="*/ 292550 h 942826"/>
              <a:gd name="connsiteX174" fmla="*/ 426883 w 689263"/>
              <a:gd name="connsiteY174" fmla="*/ 289129 h 942826"/>
              <a:gd name="connsiteX175" fmla="*/ 427358 w 689263"/>
              <a:gd name="connsiteY175" fmla="*/ 286659 h 942826"/>
              <a:gd name="connsiteX176" fmla="*/ 403165 w 689263"/>
              <a:gd name="connsiteY176" fmla="*/ 246160 h 942826"/>
              <a:gd name="connsiteX177" fmla="*/ 399970 w 689263"/>
              <a:gd name="connsiteY177" fmla="*/ 245517 h 942826"/>
              <a:gd name="connsiteX178" fmla="*/ 458361 w 689263"/>
              <a:gd name="connsiteY178" fmla="*/ 301481 h 942826"/>
              <a:gd name="connsiteX179" fmla="*/ 499158 w 689263"/>
              <a:gd name="connsiteY179" fmla="*/ 312883 h 942826"/>
              <a:gd name="connsiteX180" fmla="*/ 507622 w 689263"/>
              <a:gd name="connsiteY180" fmla="*/ 354594 h 942826"/>
              <a:gd name="connsiteX181" fmla="*/ 473101 w 689263"/>
              <a:gd name="connsiteY181" fmla="*/ 370272 h 942826"/>
              <a:gd name="connsiteX182" fmla="*/ 459026 w 689263"/>
              <a:gd name="connsiteY182" fmla="*/ 374072 h 942826"/>
              <a:gd name="connsiteX183" fmla="*/ 432018 w 689263"/>
              <a:gd name="connsiteY183" fmla="*/ 345568 h 942826"/>
              <a:gd name="connsiteX184" fmla="*/ 422508 w 689263"/>
              <a:gd name="connsiteY184" fmla="*/ 320199 h 942826"/>
              <a:gd name="connsiteX185" fmla="*/ 458456 w 689263"/>
              <a:gd name="connsiteY185" fmla="*/ 301291 h 942826"/>
              <a:gd name="connsiteX186" fmla="*/ 423649 w 689263"/>
              <a:gd name="connsiteY186" fmla="*/ 306137 h 942826"/>
              <a:gd name="connsiteX187" fmla="*/ 425456 w 689263"/>
              <a:gd name="connsiteY187" fmla="*/ 296635 h 942826"/>
              <a:gd name="connsiteX188" fmla="*/ 438295 w 689263"/>
              <a:gd name="connsiteY188" fmla="*/ 298061 h 942826"/>
              <a:gd name="connsiteX189" fmla="*/ 423649 w 689263"/>
              <a:gd name="connsiteY189" fmla="*/ 305757 h 942826"/>
              <a:gd name="connsiteX190" fmla="*/ 401396 w 689263"/>
              <a:gd name="connsiteY190" fmla="*/ 258629 h 942826"/>
              <a:gd name="connsiteX191" fmla="*/ 412333 w 689263"/>
              <a:gd name="connsiteY191" fmla="*/ 287134 h 942826"/>
              <a:gd name="connsiteX192" fmla="*/ 401396 w 689263"/>
              <a:gd name="connsiteY192" fmla="*/ 286279 h 942826"/>
              <a:gd name="connsiteX193" fmla="*/ 401396 w 689263"/>
              <a:gd name="connsiteY193" fmla="*/ 258724 h 942826"/>
              <a:gd name="connsiteX194" fmla="*/ 401396 w 689263"/>
              <a:gd name="connsiteY194" fmla="*/ 295400 h 942826"/>
              <a:gd name="connsiteX195" fmla="*/ 410906 w 689263"/>
              <a:gd name="connsiteY195" fmla="*/ 295400 h 942826"/>
              <a:gd name="connsiteX196" fmla="*/ 408624 w 689263"/>
              <a:gd name="connsiteY196" fmla="*/ 304902 h 942826"/>
              <a:gd name="connsiteX197" fmla="*/ 407673 w 689263"/>
              <a:gd name="connsiteY197" fmla="*/ 315923 h 942826"/>
              <a:gd name="connsiteX198" fmla="*/ 401586 w 689263"/>
              <a:gd name="connsiteY198" fmla="*/ 320294 h 942826"/>
              <a:gd name="connsiteX199" fmla="*/ 401586 w 689263"/>
              <a:gd name="connsiteY199" fmla="*/ 308512 h 942826"/>
              <a:gd name="connsiteX200" fmla="*/ 401396 w 689263"/>
              <a:gd name="connsiteY200" fmla="*/ 295495 h 942826"/>
              <a:gd name="connsiteX201" fmla="*/ 409194 w 689263"/>
              <a:gd name="connsiteY201" fmla="*/ 328560 h 942826"/>
              <a:gd name="connsiteX202" fmla="*/ 445903 w 689263"/>
              <a:gd name="connsiteY202" fmla="*/ 377113 h 942826"/>
              <a:gd name="connsiteX203" fmla="*/ 406912 w 689263"/>
              <a:gd name="connsiteY203" fmla="*/ 386614 h 942826"/>
              <a:gd name="connsiteX204" fmla="*/ 403774 w 689263"/>
              <a:gd name="connsiteY204" fmla="*/ 387280 h 942826"/>
              <a:gd name="connsiteX205" fmla="*/ 401301 w 689263"/>
              <a:gd name="connsiteY205" fmla="*/ 335116 h 942826"/>
              <a:gd name="connsiteX206" fmla="*/ 408814 w 689263"/>
              <a:gd name="connsiteY206" fmla="*/ 328655 h 942826"/>
              <a:gd name="connsiteX207" fmla="*/ 451133 w 689263"/>
              <a:gd name="connsiteY207" fmla="*/ 383669 h 942826"/>
              <a:gd name="connsiteX208" fmla="*/ 461499 w 689263"/>
              <a:gd name="connsiteY208" fmla="*/ 401817 h 942826"/>
              <a:gd name="connsiteX209" fmla="*/ 462830 w 689263"/>
              <a:gd name="connsiteY209" fmla="*/ 406663 h 942826"/>
              <a:gd name="connsiteX210" fmla="*/ 442574 w 689263"/>
              <a:gd name="connsiteY210" fmla="*/ 411128 h 942826"/>
              <a:gd name="connsiteX211" fmla="*/ 407483 w 689263"/>
              <a:gd name="connsiteY211" fmla="*/ 413789 h 942826"/>
              <a:gd name="connsiteX212" fmla="*/ 404629 w 689263"/>
              <a:gd name="connsiteY212" fmla="*/ 395546 h 942826"/>
              <a:gd name="connsiteX213" fmla="*/ 450753 w 689263"/>
              <a:gd name="connsiteY213" fmla="*/ 383764 h 942826"/>
              <a:gd name="connsiteX214" fmla="*/ 499824 w 689263"/>
              <a:gd name="connsiteY214" fmla="*/ 457495 h 942826"/>
              <a:gd name="connsiteX215" fmla="*/ 507337 w 689263"/>
              <a:gd name="connsiteY215" fmla="*/ 501012 h 942826"/>
              <a:gd name="connsiteX216" fmla="*/ 485654 w 689263"/>
              <a:gd name="connsiteY216" fmla="*/ 529517 h 942826"/>
              <a:gd name="connsiteX217" fmla="*/ 450563 w 689263"/>
              <a:gd name="connsiteY217" fmla="*/ 478399 h 942826"/>
              <a:gd name="connsiteX218" fmla="*/ 472531 w 689263"/>
              <a:gd name="connsiteY218" fmla="*/ 451509 h 942826"/>
              <a:gd name="connsiteX219" fmla="*/ 478617 w 689263"/>
              <a:gd name="connsiteY219" fmla="*/ 428801 h 942826"/>
              <a:gd name="connsiteX220" fmla="*/ 494594 w 689263"/>
              <a:gd name="connsiteY220" fmla="*/ 419299 h 942826"/>
              <a:gd name="connsiteX221" fmla="*/ 509619 w 689263"/>
              <a:gd name="connsiteY221" fmla="*/ 424240 h 942826"/>
              <a:gd name="connsiteX222" fmla="*/ 513519 w 689263"/>
              <a:gd name="connsiteY222" fmla="*/ 426141 h 942826"/>
              <a:gd name="connsiteX223" fmla="*/ 499444 w 689263"/>
              <a:gd name="connsiteY223" fmla="*/ 457781 h 942826"/>
              <a:gd name="connsiteX224" fmla="*/ 520080 w 689263"/>
              <a:gd name="connsiteY224" fmla="*/ 429846 h 942826"/>
              <a:gd name="connsiteX225" fmla="*/ 553555 w 689263"/>
              <a:gd name="connsiteY225" fmla="*/ 467282 h 942826"/>
              <a:gd name="connsiteX226" fmla="*/ 531302 w 689263"/>
              <a:gd name="connsiteY226" fmla="*/ 482294 h 942826"/>
              <a:gd name="connsiteX227" fmla="*/ 513804 w 689263"/>
              <a:gd name="connsiteY227" fmla="*/ 495311 h 942826"/>
              <a:gd name="connsiteX228" fmla="*/ 510856 w 689263"/>
              <a:gd name="connsiteY228" fmla="*/ 487140 h 942826"/>
              <a:gd name="connsiteX229" fmla="*/ 519700 w 689263"/>
              <a:gd name="connsiteY229" fmla="*/ 429941 h 942826"/>
              <a:gd name="connsiteX230" fmla="*/ 434491 w 689263"/>
              <a:gd name="connsiteY230" fmla="*/ 490656 h 942826"/>
              <a:gd name="connsiteX231" fmla="*/ 443240 w 689263"/>
              <a:gd name="connsiteY231" fmla="*/ 483720 h 942826"/>
              <a:gd name="connsiteX232" fmla="*/ 445332 w 689263"/>
              <a:gd name="connsiteY232" fmla="*/ 484670 h 942826"/>
              <a:gd name="connsiteX233" fmla="*/ 471580 w 689263"/>
              <a:gd name="connsiteY233" fmla="*/ 508803 h 942826"/>
              <a:gd name="connsiteX234" fmla="*/ 466444 w 689263"/>
              <a:gd name="connsiteY234" fmla="*/ 538068 h 942826"/>
              <a:gd name="connsiteX235" fmla="*/ 441053 w 689263"/>
              <a:gd name="connsiteY235" fmla="*/ 526096 h 942826"/>
              <a:gd name="connsiteX236" fmla="*/ 434491 w 689263"/>
              <a:gd name="connsiteY236" fmla="*/ 490751 h 942826"/>
              <a:gd name="connsiteX237" fmla="*/ 438580 w 689263"/>
              <a:gd name="connsiteY237" fmla="*/ 447614 h 942826"/>
              <a:gd name="connsiteX238" fmla="*/ 462165 w 689263"/>
              <a:gd name="connsiteY238" fmla="*/ 436687 h 942826"/>
              <a:gd name="connsiteX239" fmla="*/ 438485 w 689263"/>
              <a:gd name="connsiteY239" fmla="*/ 471083 h 942826"/>
              <a:gd name="connsiteX240" fmla="*/ 437058 w 689263"/>
              <a:gd name="connsiteY240" fmla="*/ 472223 h 942826"/>
              <a:gd name="connsiteX241" fmla="*/ 424600 w 689263"/>
              <a:gd name="connsiteY241" fmla="*/ 467852 h 942826"/>
              <a:gd name="connsiteX242" fmla="*/ 419085 w 689263"/>
              <a:gd name="connsiteY242" fmla="*/ 455120 h 942826"/>
              <a:gd name="connsiteX243" fmla="*/ 438580 w 689263"/>
              <a:gd name="connsiteY243" fmla="*/ 447709 h 942826"/>
              <a:gd name="connsiteX244" fmla="*/ 436298 w 689263"/>
              <a:gd name="connsiteY244" fmla="*/ 525146 h 942826"/>
              <a:gd name="connsiteX245" fmla="*/ 417278 w 689263"/>
              <a:gd name="connsiteY245" fmla="*/ 523626 h 942826"/>
              <a:gd name="connsiteX246" fmla="*/ 425456 w 689263"/>
              <a:gd name="connsiteY246" fmla="*/ 500537 h 942826"/>
              <a:gd name="connsiteX247" fmla="*/ 430972 w 689263"/>
              <a:gd name="connsiteY247" fmla="*/ 494076 h 942826"/>
              <a:gd name="connsiteX248" fmla="*/ 436298 w 689263"/>
              <a:gd name="connsiteY248" fmla="*/ 525241 h 942826"/>
              <a:gd name="connsiteX249" fmla="*/ 439721 w 689263"/>
              <a:gd name="connsiteY249" fmla="*/ 534077 h 942826"/>
              <a:gd name="connsiteX250" fmla="*/ 466444 w 689263"/>
              <a:gd name="connsiteY250" fmla="*/ 549375 h 942826"/>
              <a:gd name="connsiteX251" fmla="*/ 472911 w 689263"/>
              <a:gd name="connsiteY251" fmla="*/ 549375 h 942826"/>
              <a:gd name="connsiteX252" fmla="*/ 482421 w 689263"/>
              <a:gd name="connsiteY252" fmla="*/ 537593 h 942826"/>
              <a:gd name="connsiteX253" fmla="*/ 484323 w 689263"/>
              <a:gd name="connsiteY253" fmla="*/ 561822 h 942826"/>
              <a:gd name="connsiteX254" fmla="*/ 516847 w 689263"/>
              <a:gd name="connsiteY254" fmla="*/ 598782 h 942826"/>
              <a:gd name="connsiteX255" fmla="*/ 496210 w 689263"/>
              <a:gd name="connsiteY255" fmla="*/ 600873 h 942826"/>
              <a:gd name="connsiteX256" fmla="*/ 443335 w 689263"/>
              <a:gd name="connsiteY256" fmla="*/ 568283 h 942826"/>
              <a:gd name="connsiteX257" fmla="*/ 426978 w 689263"/>
              <a:gd name="connsiteY257" fmla="*/ 558781 h 942826"/>
              <a:gd name="connsiteX258" fmla="*/ 433540 w 689263"/>
              <a:gd name="connsiteY258" fmla="*/ 549280 h 942826"/>
              <a:gd name="connsiteX259" fmla="*/ 439436 w 689263"/>
              <a:gd name="connsiteY259" fmla="*/ 533792 h 942826"/>
              <a:gd name="connsiteX260" fmla="*/ 491836 w 689263"/>
              <a:gd name="connsiteY260" fmla="*/ 540918 h 942826"/>
              <a:gd name="connsiteX261" fmla="*/ 510856 w 689263"/>
              <a:gd name="connsiteY261" fmla="*/ 508803 h 942826"/>
              <a:gd name="connsiteX262" fmla="*/ 531683 w 689263"/>
              <a:gd name="connsiteY262" fmla="*/ 543294 h 942826"/>
              <a:gd name="connsiteX263" fmla="*/ 538910 w 689263"/>
              <a:gd name="connsiteY263" fmla="*/ 582915 h 942826"/>
              <a:gd name="connsiteX264" fmla="*/ 526262 w 689263"/>
              <a:gd name="connsiteY264" fmla="*/ 595077 h 942826"/>
              <a:gd name="connsiteX265" fmla="*/ 491836 w 689263"/>
              <a:gd name="connsiteY265" fmla="*/ 541013 h 942826"/>
              <a:gd name="connsiteX266" fmla="*/ 536152 w 689263"/>
              <a:gd name="connsiteY266" fmla="*/ 406758 h 942826"/>
              <a:gd name="connsiteX267" fmla="*/ 522363 w 689263"/>
              <a:gd name="connsiteY267" fmla="*/ 416924 h 942826"/>
              <a:gd name="connsiteX268" fmla="*/ 507527 w 689263"/>
              <a:gd name="connsiteY268" fmla="*/ 410558 h 942826"/>
              <a:gd name="connsiteX269" fmla="*/ 535106 w 689263"/>
              <a:gd name="connsiteY269" fmla="*/ 385569 h 942826"/>
              <a:gd name="connsiteX270" fmla="*/ 547849 w 689263"/>
              <a:gd name="connsiteY270" fmla="*/ 343763 h 942826"/>
              <a:gd name="connsiteX271" fmla="*/ 547849 w 689263"/>
              <a:gd name="connsiteY271" fmla="*/ 341007 h 942826"/>
              <a:gd name="connsiteX272" fmla="*/ 560498 w 689263"/>
              <a:gd name="connsiteY272" fmla="*/ 360010 h 942826"/>
              <a:gd name="connsiteX273" fmla="*/ 562780 w 689263"/>
              <a:gd name="connsiteY273" fmla="*/ 368562 h 942826"/>
              <a:gd name="connsiteX274" fmla="*/ 536152 w 689263"/>
              <a:gd name="connsiteY274" fmla="*/ 406853 h 942826"/>
              <a:gd name="connsiteX275" fmla="*/ 540336 w 689263"/>
              <a:gd name="connsiteY275" fmla="*/ 286944 h 942826"/>
              <a:gd name="connsiteX276" fmla="*/ 537864 w 689263"/>
              <a:gd name="connsiteY276" fmla="*/ 308892 h 942826"/>
              <a:gd name="connsiteX277" fmla="*/ 537864 w 689263"/>
              <a:gd name="connsiteY277" fmla="*/ 312978 h 942826"/>
              <a:gd name="connsiteX278" fmla="*/ 539671 w 689263"/>
              <a:gd name="connsiteY278" fmla="*/ 353644 h 942826"/>
              <a:gd name="connsiteX279" fmla="*/ 498588 w 689263"/>
              <a:gd name="connsiteY279" fmla="*/ 407803 h 942826"/>
              <a:gd name="connsiteX280" fmla="*/ 497637 w 689263"/>
              <a:gd name="connsiteY280" fmla="*/ 407803 h 942826"/>
              <a:gd name="connsiteX281" fmla="*/ 476239 w 689263"/>
              <a:gd name="connsiteY281" fmla="*/ 405522 h 942826"/>
              <a:gd name="connsiteX282" fmla="*/ 463971 w 689263"/>
              <a:gd name="connsiteY282" fmla="*/ 380343 h 942826"/>
              <a:gd name="connsiteX283" fmla="*/ 522268 w 689263"/>
              <a:gd name="connsiteY283" fmla="*/ 318774 h 942826"/>
              <a:gd name="connsiteX284" fmla="*/ 468917 w 689263"/>
              <a:gd name="connsiteY284" fmla="*/ 296445 h 942826"/>
              <a:gd name="connsiteX285" fmla="*/ 497447 w 689263"/>
              <a:gd name="connsiteY285" fmla="*/ 281813 h 942826"/>
              <a:gd name="connsiteX286" fmla="*/ 541002 w 689263"/>
              <a:gd name="connsiteY286" fmla="*/ 202856 h 942826"/>
              <a:gd name="connsiteX287" fmla="*/ 506006 w 689263"/>
              <a:gd name="connsiteY287" fmla="*/ 184898 h 942826"/>
              <a:gd name="connsiteX288" fmla="*/ 511616 w 689263"/>
              <a:gd name="connsiteY288" fmla="*/ 171501 h 942826"/>
              <a:gd name="connsiteX289" fmla="*/ 535867 w 689263"/>
              <a:gd name="connsiteY289" fmla="*/ 146987 h 942826"/>
              <a:gd name="connsiteX290" fmla="*/ 577235 w 689263"/>
              <a:gd name="connsiteY290" fmla="*/ 166750 h 942826"/>
              <a:gd name="connsiteX291" fmla="*/ 591595 w 689263"/>
              <a:gd name="connsiteY291" fmla="*/ 184233 h 942826"/>
              <a:gd name="connsiteX292" fmla="*/ 565918 w 689263"/>
              <a:gd name="connsiteY292" fmla="*/ 217108 h 942826"/>
              <a:gd name="connsiteX293" fmla="*/ 540336 w 689263"/>
              <a:gd name="connsiteY293" fmla="*/ 286754 h 942826"/>
              <a:gd name="connsiteX294" fmla="*/ 471199 w 689263"/>
              <a:gd name="connsiteY294" fmla="*/ 120003 h 942826"/>
              <a:gd name="connsiteX295" fmla="*/ 476525 w 689263"/>
              <a:gd name="connsiteY295" fmla="*/ 99955 h 942826"/>
              <a:gd name="connsiteX296" fmla="*/ 509334 w 689263"/>
              <a:gd name="connsiteY296" fmla="*/ 119433 h 942826"/>
              <a:gd name="connsiteX297" fmla="*/ 519890 w 689263"/>
              <a:gd name="connsiteY297" fmla="*/ 135585 h 942826"/>
              <a:gd name="connsiteX298" fmla="*/ 529400 w 689263"/>
              <a:gd name="connsiteY298" fmla="*/ 142806 h 942826"/>
              <a:gd name="connsiteX299" fmla="*/ 500870 w 689263"/>
              <a:gd name="connsiteY299" fmla="*/ 175111 h 942826"/>
              <a:gd name="connsiteX300" fmla="*/ 497922 w 689263"/>
              <a:gd name="connsiteY300" fmla="*/ 186323 h 942826"/>
              <a:gd name="connsiteX301" fmla="*/ 479948 w 689263"/>
              <a:gd name="connsiteY301" fmla="*/ 197250 h 942826"/>
              <a:gd name="connsiteX302" fmla="*/ 480519 w 689263"/>
              <a:gd name="connsiteY302" fmla="*/ 191929 h 942826"/>
              <a:gd name="connsiteX303" fmla="*/ 471199 w 689263"/>
              <a:gd name="connsiteY303" fmla="*/ 120098 h 942826"/>
              <a:gd name="connsiteX304" fmla="*/ 456078 w 689263"/>
              <a:gd name="connsiteY304" fmla="*/ 119148 h 942826"/>
              <a:gd name="connsiteX305" fmla="*/ 455413 w 689263"/>
              <a:gd name="connsiteY305" fmla="*/ 132260 h 942826"/>
              <a:gd name="connsiteX306" fmla="*/ 440197 w 689263"/>
              <a:gd name="connsiteY306" fmla="*/ 118768 h 942826"/>
              <a:gd name="connsiteX307" fmla="*/ 434776 w 689263"/>
              <a:gd name="connsiteY307" fmla="*/ 113162 h 942826"/>
              <a:gd name="connsiteX308" fmla="*/ 460453 w 689263"/>
              <a:gd name="connsiteY308" fmla="*/ 100905 h 942826"/>
              <a:gd name="connsiteX309" fmla="*/ 461499 w 689263"/>
              <a:gd name="connsiteY309" fmla="*/ 100905 h 942826"/>
              <a:gd name="connsiteX310" fmla="*/ 456078 w 689263"/>
              <a:gd name="connsiteY310" fmla="*/ 119243 h 942826"/>
              <a:gd name="connsiteX311" fmla="*/ 460738 w 689263"/>
              <a:gd name="connsiteY311" fmla="*/ 191929 h 942826"/>
              <a:gd name="connsiteX312" fmla="*/ 441243 w 689263"/>
              <a:gd name="connsiteY312" fmla="*/ 206656 h 942826"/>
              <a:gd name="connsiteX313" fmla="*/ 416136 w 689263"/>
              <a:gd name="connsiteY313" fmla="*/ 192404 h 942826"/>
              <a:gd name="connsiteX314" fmla="*/ 411287 w 689263"/>
              <a:gd name="connsiteY314" fmla="*/ 171311 h 942826"/>
              <a:gd name="connsiteX315" fmla="*/ 420131 w 689263"/>
              <a:gd name="connsiteY315" fmla="*/ 162665 h 942826"/>
              <a:gd name="connsiteX316" fmla="*/ 458836 w 689263"/>
              <a:gd name="connsiteY316" fmla="*/ 162665 h 942826"/>
              <a:gd name="connsiteX317" fmla="*/ 458836 w 689263"/>
              <a:gd name="connsiteY317" fmla="*/ 165135 h 942826"/>
              <a:gd name="connsiteX318" fmla="*/ 460738 w 689263"/>
              <a:gd name="connsiteY318" fmla="*/ 191739 h 942826"/>
              <a:gd name="connsiteX319" fmla="*/ 448946 w 689263"/>
              <a:gd name="connsiteY319" fmla="*/ 92449 h 942826"/>
              <a:gd name="connsiteX320" fmla="*/ 429260 w 689263"/>
              <a:gd name="connsiteY320" fmla="*/ 101950 h 942826"/>
              <a:gd name="connsiteX321" fmla="*/ 469583 w 689263"/>
              <a:gd name="connsiteY321" fmla="*/ 79242 h 942826"/>
              <a:gd name="connsiteX322" fmla="*/ 475288 w 689263"/>
              <a:gd name="connsiteY322" fmla="*/ 80477 h 942826"/>
              <a:gd name="connsiteX323" fmla="*/ 468061 w 689263"/>
              <a:gd name="connsiteY323" fmla="*/ 88648 h 942826"/>
              <a:gd name="connsiteX324" fmla="*/ 448946 w 689263"/>
              <a:gd name="connsiteY324" fmla="*/ 92449 h 942826"/>
              <a:gd name="connsiteX325" fmla="*/ 542048 w 689263"/>
              <a:gd name="connsiteY325" fmla="*/ 115252 h 942826"/>
              <a:gd name="connsiteX326" fmla="*/ 541573 w 689263"/>
              <a:gd name="connsiteY326" fmla="*/ 120098 h 942826"/>
              <a:gd name="connsiteX327" fmla="*/ 539100 w 689263"/>
              <a:gd name="connsiteY327" fmla="*/ 118958 h 942826"/>
              <a:gd name="connsiteX328" fmla="*/ 528829 w 689263"/>
              <a:gd name="connsiteY328" fmla="*/ 102995 h 942826"/>
              <a:gd name="connsiteX329" fmla="*/ 542048 w 689263"/>
              <a:gd name="connsiteY329" fmla="*/ 115727 h 942826"/>
              <a:gd name="connsiteX330" fmla="*/ 525026 w 689263"/>
              <a:gd name="connsiteY330" fmla="*/ 87793 h 942826"/>
              <a:gd name="connsiteX331" fmla="*/ 519415 w 689263"/>
              <a:gd name="connsiteY331" fmla="*/ 80192 h 942826"/>
              <a:gd name="connsiteX332" fmla="*/ 532063 w 689263"/>
              <a:gd name="connsiteY332" fmla="*/ 88838 h 942826"/>
              <a:gd name="connsiteX333" fmla="*/ 594353 w 689263"/>
              <a:gd name="connsiteY333" fmla="*/ 93874 h 942826"/>
              <a:gd name="connsiteX334" fmla="*/ 593117 w 689263"/>
              <a:gd name="connsiteY334" fmla="*/ 96724 h 942826"/>
              <a:gd name="connsiteX335" fmla="*/ 586174 w 689263"/>
              <a:gd name="connsiteY335" fmla="*/ 92068 h 942826"/>
              <a:gd name="connsiteX336" fmla="*/ 596731 w 689263"/>
              <a:gd name="connsiteY336" fmla="*/ 88363 h 942826"/>
              <a:gd name="connsiteX337" fmla="*/ 593973 w 689263"/>
              <a:gd name="connsiteY337" fmla="*/ 93874 h 942826"/>
              <a:gd name="connsiteX338" fmla="*/ 600630 w 689263"/>
              <a:gd name="connsiteY338" fmla="*/ 134825 h 942826"/>
              <a:gd name="connsiteX339" fmla="*/ 585794 w 689263"/>
              <a:gd name="connsiteY339" fmla="*/ 130740 h 942826"/>
              <a:gd name="connsiteX340" fmla="*/ 580659 w 689263"/>
              <a:gd name="connsiteY340" fmla="*/ 128649 h 942826"/>
              <a:gd name="connsiteX341" fmla="*/ 593307 w 689263"/>
              <a:gd name="connsiteY341" fmla="*/ 114872 h 942826"/>
              <a:gd name="connsiteX342" fmla="*/ 593973 w 689263"/>
              <a:gd name="connsiteY342" fmla="*/ 115727 h 942826"/>
              <a:gd name="connsiteX343" fmla="*/ 600249 w 689263"/>
              <a:gd name="connsiteY343" fmla="*/ 134730 h 942826"/>
              <a:gd name="connsiteX344" fmla="*/ 587316 w 689263"/>
              <a:gd name="connsiteY344" fmla="*/ 108886 h 942826"/>
              <a:gd name="connsiteX345" fmla="*/ 585699 w 689263"/>
              <a:gd name="connsiteY345" fmla="*/ 111927 h 942826"/>
              <a:gd name="connsiteX346" fmla="*/ 571529 w 689263"/>
              <a:gd name="connsiteY346" fmla="*/ 124564 h 942826"/>
              <a:gd name="connsiteX347" fmla="*/ 551083 w 689263"/>
              <a:gd name="connsiteY347" fmla="*/ 112117 h 942826"/>
              <a:gd name="connsiteX348" fmla="*/ 548325 w 689263"/>
              <a:gd name="connsiteY348" fmla="*/ 97959 h 942826"/>
              <a:gd name="connsiteX349" fmla="*/ 565538 w 689263"/>
              <a:gd name="connsiteY349" fmla="*/ 96629 h 942826"/>
              <a:gd name="connsiteX350" fmla="*/ 586935 w 689263"/>
              <a:gd name="connsiteY350" fmla="*/ 108886 h 942826"/>
              <a:gd name="connsiteX351" fmla="*/ 562209 w 689263"/>
              <a:gd name="connsiteY351" fmla="*/ 135490 h 942826"/>
              <a:gd name="connsiteX352" fmla="*/ 571719 w 689263"/>
              <a:gd name="connsiteY352" fmla="*/ 133305 h 942826"/>
              <a:gd name="connsiteX353" fmla="*/ 600249 w 689263"/>
              <a:gd name="connsiteY353" fmla="*/ 142806 h 942826"/>
              <a:gd name="connsiteX354" fmla="*/ 601676 w 689263"/>
              <a:gd name="connsiteY354" fmla="*/ 142806 h 942826"/>
              <a:gd name="connsiteX355" fmla="*/ 601676 w 689263"/>
              <a:gd name="connsiteY355" fmla="*/ 155063 h 942826"/>
              <a:gd name="connsiteX356" fmla="*/ 600059 w 689263"/>
              <a:gd name="connsiteY356" fmla="*/ 173021 h 942826"/>
              <a:gd name="connsiteX357" fmla="*/ 598347 w 689263"/>
              <a:gd name="connsiteY357" fmla="*/ 175301 h 942826"/>
              <a:gd name="connsiteX358" fmla="*/ 583892 w 689263"/>
              <a:gd name="connsiteY358" fmla="*/ 157249 h 942826"/>
              <a:gd name="connsiteX359" fmla="*/ 552700 w 689263"/>
              <a:gd name="connsiteY359" fmla="*/ 140906 h 942826"/>
              <a:gd name="connsiteX360" fmla="*/ 544521 w 689263"/>
              <a:gd name="connsiteY360" fmla="*/ 137391 h 942826"/>
              <a:gd name="connsiteX361" fmla="*/ 546898 w 689263"/>
              <a:gd name="connsiteY361" fmla="*/ 133115 h 942826"/>
              <a:gd name="connsiteX362" fmla="*/ 561829 w 689263"/>
              <a:gd name="connsiteY362" fmla="*/ 135490 h 942826"/>
              <a:gd name="connsiteX363" fmla="*/ 601105 w 689263"/>
              <a:gd name="connsiteY363" fmla="*/ 103375 h 942826"/>
              <a:gd name="connsiteX364" fmla="*/ 600059 w 689263"/>
              <a:gd name="connsiteY364" fmla="*/ 102520 h 942826"/>
              <a:gd name="connsiteX365" fmla="*/ 609569 w 689263"/>
              <a:gd name="connsiteY365" fmla="*/ 81997 h 942826"/>
              <a:gd name="connsiteX366" fmla="*/ 607439 w 689263"/>
              <a:gd name="connsiteY366" fmla="*/ 76336 h 942826"/>
              <a:gd name="connsiteX367" fmla="*/ 603293 w 689263"/>
              <a:gd name="connsiteY367" fmla="*/ 76676 h 942826"/>
              <a:gd name="connsiteX368" fmla="*/ 576284 w 689263"/>
              <a:gd name="connsiteY368" fmla="*/ 86178 h 942826"/>
              <a:gd name="connsiteX369" fmla="*/ 532443 w 689263"/>
              <a:gd name="connsiteY369" fmla="*/ 68220 h 942826"/>
              <a:gd name="connsiteX370" fmla="*/ 572956 w 689263"/>
              <a:gd name="connsiteY370" fmla="*/ 65749 h 942826"/>
              <a:gd name="connsiteX371" fmla="*/ 595875 w 689263"/>
              <a:gd name="connsiteY371" fmla="*/ 65749 h 942826"/>
              <a:gd name="connsiteX372" fmla="*/ 601771 w 689263"/>
              <a:gd name="connsiteY372" fmla="*/ 69075 h 942826"/>
              <a:gd name="connsiteX373" fmla="*/ 622407 w 689263"/>
              <a:gd name="connsiteY373" fmla="*/ 122283 h 942826"/>
              <a:gd name="connsiteX374" fmla="*/ 618794 w 689263"/>
              <a:gd name="connsiteY374" fmla="*/ 138246 h 942826"/>
              <a:gd name="connsiteX375" fmla="*/ 615465 w 689263"/>
              <a:gd name="connsiteY375" fmla="*/ 137676 h 942826"/>
              <a:gd name="connsiteX376" fmla="*/ 601105 w 689263"/>
              <a:gd name="connsiteY376" fmla="*/ 103375 h 942826"/>
              <a:gd name="connsiteX377" fmla="*/ 594068 w 689263"/>
              <a:gd name="connsiteY377" fmla="*/ 191739 h 942826"/>
              <a:gd name="connsiteX378" fmla="*/ 595114 w 689263"/>
              <a:gd name="connsiteY378" fmla="*/ 196205 h 942826"/>
              <a:gd name="connsiteX379" fmla="*/ 589788 w 689263"/>
              <a:gd name="connsiteY379" fmla="*/ 222144 h 942826"/>
              <a:gd name="connsiteX380" fmla="*/ 560022 w 689263"/>
              <a:gd name="connsiteY380" fmla="*/ 262430 h 942826"/>
              <a:gd name="connsiteX381" fmla="*/ 550037 w 689263"/>
              <a:gd name="connsiteY381" fmla="*/ 269841 h 942826"/>
              <a:gd name="connsiteX382" fmla="*/ 594068 w 689263"/>
              <a:gd name="connsiteY382" fmla="*/ 191739 h 942826"/>
              <a:gd name="connsiteX383" fmla="*/ 588742 w 689263"/>
              <a:gd name="connsiteY383" fmla="*/ 245327 h 942826"/>
              <a:gd name="connsiteX384" fmla="*/ 593783 w 689263"/>
              <a:gd name="connsiteY384" fmla="*/ 266136 h 942826"/>
              <a:gd name="connsiteX385" fmla="*/ 577045 w 689263"/>
              <a:gd name="connsiteY385" fmla="*/ 258534 h 942826"/>
              <a:gd name="connsiteX386" fmla="*/ 588742 w 689263"/>
              <a:gd name="connsiteY386" fmla="*/ 245422 h 942826"/>
              <a:gd name="connsiteX387" fmla="*/ 624880 w 689263"/>
              <a:gd name="connsiteY387" fmla="*/ 139481 h 942826"/>
              <a:gd name="connsiteX388" fmla="*/ 611090 w 689263"/>
              <a:gd name="connsiteY388" fmla="*/ 68220 h 942826"/>
              <a:gd name="connsiteX389" fmla="*/ 609474 w 689263"/>
              <a:gd name="connsiteY389" fmla="*/ 66890 h 942826"/>
              <a:gd name="connsiteX390" fmla="*/ 628969 w 689263"/>
              <a:gd name="connsiteY390" fmla="*/ 73160 h 942826"/>
              <a:gd name="connsiteX391" fmla="*/ 642949 w 689263"/>
              <a:gd name="connsiteY391" fmla="*/ 103280 h 942826"/>
              <a:gd name="connsiteX392" fmla="*/ 640857 w 689263"/>
              <a:gd name="connsiteY392" fmla="*/ 123138 h 942826"/>
              <a:gd name="connsiteX393" fmla="*/ 638670 w 689263"/>
              <a:gd name="connsiteY393" fmla="*/ 143091 h 942826"/>
              <a:gd name="connsiteX394" fmla="*/ 624880 w 689263"/>
              <a:gd name="connsiteY394" fmla="*/ 139576 h 942826"/>
              <a:gd name="connsiteX395" fmla="*/ 597587 w 689263"/>
              <a:gd name="connsiteY395" fmla="*/ 58718 h 942826"/>
              <a:gd name="connsiteX396" fmla="*/ 538435 w 689263"/>
              <a:gd name="connsiteY396" fmla="*/ 59478 h 942826"/>
              <a:gd name="connsiteX397" fmla="*/ 514850 w 689263"/>
              <a:gd name="connsiteY397" fmla="*/ 62424 h 942826"/>
              <a:gd name="connsiteX398" fmla="*/ 511141 w 689263"/>
              <a:gd name="connsiteY398" fmla="*/ 61284 h 942826"/>
              <a:gd name="connsiteX399" fmla="*/ 514279 w 689263"/>
              <a:gd name="connsiteY399" fmla="*/ 45416 h 942826"/>
              <a:gd name="connsiteX400" fmla="*/ 546803 w 689263"/>
              <a:gd name="connsiteY400" fmla="*/ 31924 h 942826"/>
              <a:gd name="connsiteX401" fmla="*/ 617082 w 689263"/>
              <a:gd name="connsiteY401" fmla="*/ 61284 h 942826"/>
              <a:gd name="connsiteX402" fmla="*/ 597587 w 689263"/>
              <a:gd name="connsiteY402" fmla="*/ 58718 h 942826"/>
              <a:gd name="connsiteX403" fmla="*/ 516276 w 689263"/>
              <a:gd name="connsiteY403" fmla="*/ 94539 h 942826"/>
              <a:gd name="connsiteX404" fmla="*/ 538720 w 689263"/>
              <a:gd name="connsiteY404" fmla="*/ 128934 h 942826"/>
              <a:gd name="connsiteX405" fmla="*/ 536342 w 689263"/>
              <a:gd name="connsiteY405" fmla="*/ 133305 h 942826"/>
              <a:gd name="connsiteX406" fmla="*/ 522838 w 689263"/>
              <a:gd name="connsiteY406" fmla="*/ 119433 h 942826"/>
              <a:gd name="connsiteX407" fmla="*/ 511712 w 689263"/>
              <a:gd name="connsiteY407" fmla="*/ 103470 h 942826"/>
              <a:gd name="connsiteX408" fmla="*/ 483182 w 689263"/>
              <a:gd name="connsiteY408" fmla="*/ 89788 h 942826"/>
              <a:gd name="connsiteX409" fmla="*/ 488222 w 689263"/>
              <a:gd name="connsiteY409" fmla="*/ 84942 h 942826"/>
              <a:gd name="connsiteX410" fmla="*/ 516276 w 689263"/>
              <a:gd name="connsiteY410" fmla="*/ 94634 h 942826"/>
              <a:gd name="connsiteX411" fmla="*/ 475954 w 689263"/>
              <a:gd name="connsiteY411" fmla="*/ 70500 h 942826"/>
              <a:gd name="connsiteX412" fmla="*/ 472911 w 689263"/>
              <a:gd name="connsiteY412" fmla="*/ 73256 h 942826"/>
              <a:gd name="connsiteX413" fmla="*/ 439246 w 689263"/>
              <a:gd name="connsiteY413" fmla="*/ 76296 h 942826"/>
              <a:gd name="connsiteX414" fmla="*/ 425076 w 689263"/>
              <a:gd name="connsiteY414" fmla="*/ 90833 h 942826"/>
              <a:gd name="connsiteX415" fmla="*/ 450087 w 689263"/>
              <a:gd name="connsiteY415" fmla="*/ 65274 h 942826"/>
              <a:gd name="connsiteX416" fmla="*/ 469107 w 689263"/>
              <a:gd name="connsiteY416" fmla="*/ 63754 h 942826"/>
              <a:gd name="connsiteX417" fmla="*/ 475954 w 689263"/>
              <a:gd name="connsiteY417" fmla="*/ 64989 h 942826"/>
              <a:gd name="connsiteX418" fmla="*/ 485464 w 689263"/>
              <a:gd name="connsiteY418" fmla="*/ 68220 h 942826"/>
              <a:gd name="connsiteX419" fmla="*/ 475954 w 689263"/>
              <a:gd name="connsiteY419" fmla="*/ 70595 h 942826"/>
              <a:gd name="connsiteX420" fmla="*/ 428404 w 689263"/>
              <a:gd name="connsiteY420" fmla="*/ 118768 h 942826"/>
              <a:gd name="connsiteX421" fmla="*/ 456364 w 689263"/>
              <a:gd name="connsiteY421" fmla="*/ 145087 h 942826"/>
              <a:gd name="connsiteX422" fmla="*/ 456364 w 689263"/>
              <a:gd name="connsiteY422" fmla="*/ 147842 h 942826"/>
              <a:gd name="connsiteX423" fmla="*/ 426122 w 689263"/>
              <a:gd name="connsiteY423" fmla="*/ 148412 h 942826"/>
              <a:gd name="connsiteX424" fmla="*/ 409099 w 689263"/>
              <a:gd name="connsiteY424" fmla="*/ 160669 h 942826"/>
              <a:gd name="connsiteX425" fmla="*/ 407197 w 689263"/>
              <a:gd name="connsiteY425" fmla="*/ 151168 h 942826"/>
              <a:gd name="connsiteX426" fmla="*/ 428500 w 689263"/>
              <a:gd name="connsiteY426" fmla="*/ 118863 h 942826"/>
              <a:gd name="connsiteX427" fmla="*/ 407768 w 689263"/>
              <a:gd name="connsiteY427" fmla="*/ 221384 h 942826"/>
              <a:gd name="connsiteX428" fmla="*/ 414044 w 689263"/>
              <a:gd name="connsiteY428" fmla="*/ 225374 h 942826"/>
              <a:gd name="connsiteX429" fmla="*/ 453986 w 689263"/>
              <a:gd name="connsiteY429" fmla="*/ 234876 h 942826"/>
              <a:gd name="connsiteX430" fmla="*/ 468251 w 689263"/>
              <a:gd name="connsiteY430" fmla="*/ 224804 h 942826"/>
              <a:gd name="connsiteX431" fmla="*/ 482421 w 689263"/>
              <a:gd name="connsiteY431" fmla="*/ 213117 h 942826"/>
              <a:gd name="connsiteX432" fmla="*/ 489078 w 689263"/>
              <a:gd name="connsiteY432" fmla="*/ 206846 h 942826"/>
              <a:gd name="connsiteX433" fmla="*/ 499919 w 689263"/>
              <a:gd name="connsiteY433" fmla="*/ 199910 h 942826"/>
              <a:gd name="connsiteX434" fmla="*/ 510856 w 689263"/>
              <a:gd name="connsiteY434" fmla="*/ 236586 h 942826"/>
              <a:gd name="connsiteX435" fmla="*/ 455698 w 689263"/>
              <a:gd name="connsiteY435" fmla="*/ 260530 h 942826"/>
              <a:gd name="connsiteX436" fmla="*/ 406246 w 689263"/>
              <a:gd name="connsiteY436" fmla="*/ 233261 h 942826"/>
              <a:gd name="connsiteX437" fmla="*/ 394264 w 689263"/>
              <a:gd name="connsiteY437" fmla="*/ 225944 h 942826"/>
              <a:gd name="connsiteX438" fmla="*/ 382376 w 689263"/>
              <a:gd name="connsiteY438" fmla="*/ 209602 h 942826"/>
              <a:gd name="connsiteX439" fmla="*/ 381806 w 689263"/>
              <a:gd name="connsiteY439" fmla="*/ 209602 h 942826"/>
              <a:gd name="connsiteX440" fmla="*/ 388653 w 689263"/>
              <a:gd name="connsiteY440" fmla="*/ 195540 h 942826"/>
              <a:gd name="connsiteX441" fmla="*/ 388653 w 689263"/>
              <a:gd name="connsiteY441" fmla="*/ 195065 h 942826"/>
              <a:gd name="connsiteX442" fmla="*/ 407863 w 689263"/>
              <a:gd name="connsiteY442" fmla="*/ 221479 h 942826"/>
              <a:gd name="connsiteX443" fmla="*/ 393123 w 689263"/>
              <a:gd name="connsiteY443" fmla="*/ 272882 h 942826"/>
              <a:gd name="connsiteX444" fmla="*/ 393123 w 689263"/>
              <a:gd name="connsiteY444" fmla="*/ 285899 h 942826"/>
              <a:gd name="connsiteX445" fmla="*/ 366019 w 689263"/>
              <a:gd name="connsiteY445" fmla="*/ 284854 h 942826"/>
              <a:gd name="connsiteX446" fmla="*/ 327504 w 689263"/>
              <a:gd name="connsiteY446" fmla="*/ 258724 h 942826"/>
              <a:gd name="connsiteX447" fmla="*/ 345573 w 689263"/>
              <a:gd name="connsiteY447" fmla="*/ 254734 h 942826"/>
              <a:gd name="connsiteX448" fmla="*/ 391981 w 689263"/>
              <a:gd name="connsiteY448" fmla="*/ 255589 h 942826"/>
              <a:gd name="connsiteX449" fmla="*/ 393218 w 689263"/>
              <a:gd name="connsiteY449" fmla="*/ 272977 h 942826"/>
              <a:gd name="connsiteX450" fmla="*/ 356890 w 689263"/>
              <a:gd name="connsiteY450" fmla="*/ 295305 h 942826"/>
              <a:gd name="connsiteX451" fmla="*/ 393693 w 689263"/>
              <a:gd name="connsiteY451" fmla="*/ 295305 h 942826"/>
              <a:gd name="connsiteX452" fmla="*/ 393693 w 689263"/>
              <a:gd name="connsiteY452" fmla="*/ 325330 h 942826"/>
              <a:gd name="connsiteX453" fmla="*/ 367446 w 689263"/>
              <a:gd name="connsiteY453" fmla="*/ 383004 h 942826"/>
              <a:gd name="connsiteX454" fmla="*/ 370679 w 689263"/>
              <a:gd name="connsiteY454" fmla="*/ 394311 h 942826"/>
              <a:gd name="connsiteX455" fmla="*/ 357175 w 689263"/>
              <a:gd name="connsiteY455" fmla="*/ 399156 h 942826"/>
              <a:gd name="connsiteX456" fmla="*/ 360979 w 689263"/>
              <a:gd name="connsiteY456" fmla="*/ 375403 h 942826"/>
              <a:gd name="connsiteX457" fmla="*/ 314190 w 689263"/>
              <a:gd name="connsiteY457" fmla="*/ 299391 h 942826"/>
              <a:gd name="connsiteX458" fmla="*/ 299925 w 689263"/>
              <a:gd name="connsiteY458" fmla="*/ 271932 h 942826"/>
              <a:gd name="connsiteX459" fmla="*/ 315236 w 689263"/>
              <a:gd name="connsiteY459" fmla="*/ 263000 h 942826"/>
              <a:gd name="connsiteX460" fmla="*/ 327504 w 689263"/>
              <a:gd name="connsiteY460" fmla="*/ 284854 h 942826"/>
              <a:gd name="connsiteX461" fmla="*/ 356985 w 689263"/>
              <a:gd name="connsiteY461" fmla="*/ 295400 h 942826"/>
              <a:gd name="connsiteX462" fmla="*/ 371915 w 689263"/>
              <a:gd name="connsiteY462" fmla="*/ 403717 h 942826"/>
              <a:gd name="connsiteX463" fmla="*/ 375244 w 689263"/>
              <a:gd name="connsiteY463" fmla="*/ 402862 h 942826"/>
              <a:gd name="connsiteX464" fmla="*/ 401016 w 689263"/>
              <a:gd name="connsiteY464" fmla="*/ 424620 h 942826"/>
              <a:gd name="connsiteX465" fmla="*/ 403013 w 689263"/>
              <a:gd name="connsiteY465" fmla="*/ 425285 h 942826"/>
              <a:gd name="connsiteX466" fmla="*/ 403964 w 689263"/>
              <a:gd name="connsiteY466" fmla="*/ 429656 h 942826"/>
              <a:gd name="connsiteX467" fmla="*/ 410906 w 689263"/>
              <a:gd name="connsiteY467" fmla="*/ 449419 h 942826"/>
              <a:gd name="connsiteX468" fmla="*/ 392552 w 689263"/>
              <a:gd name="connsiteY468" fmla="*/ 456450 h 942826"/>
              <a:gd name="connsiteX469" fmla="*/ 355653 w 689263"/>
              <a:gd name="connsiteY469" fmla="*/ 427946 h 942826"/>
              <a:gd name="connsiteX470" fmla="*/ 372010 w 689263"/>
              <a:gd name="connsiteY470" fmla="*/ 403812 h 942826"/>
              <a:gd name="connsiteX471" fmla="*/ 393218 w 689263"/>
              <a:gd name="connsiteY471" fmla="*/ 465477 h 942826"/>
              <a:gd name="connsiteX472" fmla="*/ 423174 w 689263"/>
              <a:gd name="connsiteY472" fmla="*/ 475928 h 942826"/>
              <a:gd name="connsiteX473" fmla="*/ 425646 w 689263"/>
              <a:gd name="connsiteY473" fmla="*/ 481344 h 942826"/>
              <a:gd name="connsiteX474" fmla="*/ 403869 w 689263"/>
              <a:gd name="connsiteY474" fmla="*/ 513459 h 942826"/>
              <a:gd name="connsiteX475" fmla="*/ 402347 w 689263"/>
              <a:gd name="connsiteY475" fmla="*/ 525241 h 942826"/>
              <a:gd name="connsiteX476" fmla="*/ 378002 w 689263"/>
              <a:gd name="connsiteY476" fmla="*/ 534743 h 942826"/>
              <a:gd name="connsiteX477" fmla="*/ 368492 w 689263"/>
              <a:gd name="connsiteY477" fmla="*/ 520490 h 942826"/>
              <a:gd name="connsiteX478" fmla="*/ 393313 w 689263"/>
              <a:gd name="connsiteY478" fmla="*/ 465572 h 942826"/>
              <a:gd name="connsiteX479" fmla="*/ 401967 w 689263"/>
              <a:gd name="connsiteY479" fmla="*/ 559066 h 942826"/>
              <a:gd name="connsiteX480" fmla="*/ 399019 w 689263"/>
              <a:gd name="connsiteY480" fmla="*/ 559826 h 942826"/>
              <a:gd name="connsiteX481" fmla="*/ 383803 w 689263"/>
              <a:gd name="connsiteY481" fmla="*/ 542724 h 942826"/>
              <a:gd name="connsiteX482" fmla="*/ 401586 w 689263"/>
              <a:gd name="connsiteY482" fmla="*/ 534553 h 942826"/>
              <a:gd name="connsiteX483" fmla="*/ 402062 w 689263"/>
              <a:gd name="connsiteY483" fmla="*/ 559161 h 942826"/>
              <a:gd name="connsiteX484" fmla="*/ 378097 w 689263"/>
              <a:gd name="connsiteY484" fmla="*/ 547094 h 942826"/>
              <a:gd name="connsiteX485" fmla="*/ 390840 w 689263"/>
              <a:gd name="connsiteY485" fmla="*/ 562012 h 942826"/>
              <a:gd name="connsiteX486" fmla="*/ 368206 w 689263"/>
              <a:gd name="connsiteY486" fmla="*/ 567048 h 942826"/>
              <a:gd name="connsiteX487" fmla="*/ 363832 w 689263"/>
              <a:gd name="connsiteY487" fmla="*/ 567048 h 942826"/>
              <a:gd name="connsiteX488" fmla="*/ 378192 w 689263"/>
              <a:gd name="connsiteY488" fmla="*/ 547190 h 942826"/>
              <a:gd name="connsiteX489" fmla="*/ 395690 w 689263"/>
              <a:gd name="connsiteY489" fmla="*/ 566857 h 942826"/>
              <a:gd name="connsiteX490" fmla="*/ 403964 w 689263"/>
              <a:gd name="connsiteY490" fmla="*/ 575124 h 942826"/>
              <a:gd name="connsiteX491" fmla="*/ 404629 w 689263"/>
              <a:gd name="connsiteY491" fmla="*/ 580160 h 942826"/>
              <a:gd name="connsiteX492" fmla="*/ 391030 w 689263"/>
              <a:gd name="connsiteY492" fmla="*/ 598593 h 942826"/>
              <a:gd name="connsiteX493" fmla="*/ 381520 w 689263"/>
              <a:gd name="connsiteY493" fmla="*/ 617596 h 942826"/>
              <a:gd name="connsiteX494" fmla="*/ 368777 w 689263"/>
              <a:gd name="connsiteY494" fmla="*/ 603343 h 942826"/>
              <a:gd name="connsiteX495" fmla="*/ 362310 w 689263"/>
              <a:gd name="connsiteY495" fmla="*/ 574839 h 942826"/>
              <a:gd name="connsiteX496" fmla="*/ 395785 w 689263"/>
              <a:gd name="connsiteY496" fmla="*/ 566953 h 942826"/>
              <a:gd name="connsiteX497" fmla="*/ 392837 w 689263"/>
              <a:gd name="connsiteY497" fmla="*/ 607524 h 942826"/>
              <a:gd name="connsiteX498" fmla="*/ 405866 w 689263"/>
              <a:gd name="connsiteY498" fmla="*/ 586716 h 942826"/>
              <a:gd name="connsiteX499" fmla="*/ 418324 w 689263"/>
              <a:gd name="connsiteY499" fmla="*/ 632038 h 942826"/>
              <a:gd name="connsiteX500" fmla="*/ 386465 w 689263"/>
              <a:gd name="connsiteY500" fmla="*/ 621491 h 942826"/>
              <a:gd name="connsiteX501" fmla="*/ 392932 w 689263"/>
              <a:gd name="connsiteY501" fmla="*/ 607619 h 942826"/>
              <a:gd name="connsiteX502" fmla="*/ 417468 w 689263"/>
              <a:gd name="connsiteY502" fmla="*/ 557261 h 942826"/>
              <a:gd name="connsiteX503" fmla="*/ 416612 w 689263"/>
              <a:gd name="connsiteY503" fmla="*/ 536073 h 942826"/>
              <a:gd name="connsiteX504" fmla="*/ 416612 w 689263"/>
              <a:gd name="connsiteY504" fmla="*/ 531797 h 942826"/>
              <a:gd name="connsiteX505" fmla="*/ 435156 w 689263"/>
              <a:gd name="connsiteY505" fmla="*/ 533032 h 942826"/>
              <a:gd name="connsiteX506" fmla="*/ 428214 w 689263"/>
              <a:gd name="connsiteY506" fmla="*/ 550325 h 942826"/>
              <a:gd name="connsiteX507" fmla="*/ 422794 w 689263"/>
              <a:gd name="connsiteY507" fmla="*/ 557736 h 942826"/>
              <a:gd name="connsiteX508" fmla="*/ 417563 w 689263"/>
              <a:gd name="connsiteY508" fmla="*/ 557356 h 942826"/>
              <a:gd name="connsiteX509" fmla="*/ 422033 w 689263"/>
              <a:gd name="connsiteY509" fmla="*/ 565337 h 942826"/>
              <a:gd name="connsiteX510" fmla="*/ 434491 w 689263"/>
              <a:gd name="connsiteY510" fmla="*/ 571513 h 942826"/>
              <a:gd name="connsiteX511" fmla="*/ 478332 w 689263"/>
              <a:gd name="connsiteY511" fmla="*/ 605339 h 942826"/>
              <a:gd name="connsiteX512" fmla="*/ 523694 w 689263"/>
              <a:gd name="connsiteY512" fmla="*/ 604673 h 942826"/>
              <a:gd name="connsiteX513" fmla="*/ 527118 w 689263"/>
              <a:gd name="connsiteY513" fmla="*/ 607714 h 942826"/>
              <a:gd name="connsiteX514" fmla="*/ 541002 w 689263"/>
              <a:gd name="connsiteY514" fmla="*/ 619686 h 942826"/>
              <a:gd name="connsiteX515" fmla="*/ 503533 w 689263"/>
              <a:gd name="connsiteY515" fmla="*/ 632323 h 942826"/>
              <a:gd name="connsiteX516" fmla="*/ 449136 w 689263"/>
              <a:gd name="connsiteY516" fmla="*/ 600968 h 942826"/>
              <a:gd name="connsiteX517" fmla="*/ 420606 w 689263"/>
              <a:gd name="connsiteY517" fmla="*/ 579304 h 942826"/>
              <a:gd name="connsiteX518" fmla="*/ 419275 w 689263"/>
              <a:gd name="connsiteY518" fmla="*/ 569803 h 942826"/>
              <a:gd name="connsiteX519" fmla="*/ 422128 w 689263"/>
              <a:gd name="connsiteY519" fmla="*/ 565432 h 942826"/>
              <a:gd name="connsiteX520" fmla="*/ 496496 w 689263"/>
              <a:gd name="connsiteY520" fmla="*/ 638309 h 942826"/>
              <a:gd name="connsiteX521" fmla="*/ 487746 w 689263"/>
              <a:gd name="connsiteY521" fmla="*/ 646765 h 942826"/>
              <a:gd name="connsiteX522" fmla="*/ 485179 w 689263"/>
              <a:gd name="connsiteY522" fmla="*/ 649710 h 942826"/>
              <a:gd name="connsiteX523" fmla="*/ 434110 w 689263"/>
              <a:gd name="connsiteY523" fmla="*/ 635078 h 942826"/>
              <a:gd name="connsiteX524" fmla="*/ 422223 w 689263"/>
              <a:gd name="connsiteY524" fmla="*/ 591371 h 942826"/>
              <a:gd name="connsiteX525" fmla="*/ 496496 w 689263"/>
              <a:gd name="connsiteY525" fmla="*/ 638309 h 942826"/>
              <a:gd name="connsiteX526" fmla="*/ 486415 w 689263"/>
              <a:gd name="connsiteY526" fmla="*/ 662823 h 942826"/>
              <a:gd name="connsiteX527" fmla="*/ 504864 w 689263"/>
              <a:gd name="connsiteY527" fmla="*/ 685436 h 942826"/>
              <a:gd name="connsiteX528" fmla="*/ 501155 w 689263"/>
              <a:gd name="connsiteY528" fmla="*/ 686861 h 942826"/>
              <a:gd name="connsiteX529" fmla="*/ 468536 w 689263"/>
              <a:gd name="connsiteY529" fmla="*/ 687716 h 942826"/>
              <a:gd name="connsiteX530" fmla="*/ 486415 w 689263"/>
              <a:gd name="connsiteY530" fmla="*/ 662347 h 942826"/>
              <a:gd name="connsiteX531" fmla="*/ 492311 w 689263"/>
              <a:gd name="connsiteY531" fmla="*/ 655126 h 942826"/>
              <a:gd name="connsiteX532" fmla="*/ 504104 w 689263"/>
              <a:gd name="connsiteY532" fmla="*/ 642109 h 942826"/>
              <a:gd name="connsiteX533" fmla="*/ 534250 w 689263"/>
              <a:gd name="connsiteY533" fmla="*/ 656552 h 942826"/>
              <a:gd name="connsiteX534" fmla="*/ 540432 w 689263"/>
              <a:gd name="connsiteY534" fmla="*/ 659212 h 942826"/>
              <a:gd name="connsiteX535" fmla="*/ 513423 w 689263"/>
              <a:gd name="connsiteY535" fmla="*/ 681350 h 942826"/>
              <a:gd name="connsiteX536" fmla="*/ 492311 w 689263"/>
              <a:gd name="connsiteY536" fmla="*/ 654651 h 942826"/>
              <a:gd name="connsiteX537" fmla="*/ 552985 w 689263"/>
              <a:gd name="connsiteY537" fmla="*/ 664628 h 942826"/>
              <a:gd name="connsiteX538" fmla="*/ 579042 w 689263"/>
              <a:gd name="connsiteY538" fmla="*/ 696743 h 942826"/>
              <a:gd name="connsiteX539" fmla="*/ 576284 w 689263"/>
              <a:gd name="connsiteY539" fmla="*/ 725247 h 942826"/>
              <a:gd name="connsiteX540" fmla="*/ 526167 w 689263"/>
              <a:gd name="connsiteY540" fmla="*/ 699593 h 942826"/>
              <a:gd name="connsiteX541" fmla="*/ 520461 w 689263"/>
              <a:gd name="connsiteY541" fmla="*/ 691802 h 942826"/>
              <a:gd name="connsiteX542" fmla="*/ 552985 w 689263"/>
              <a:gd name="connsiteY542" fmla="*/ 664153 h 942826"/>
              <a:gd name="connsiteX543" fmla="*/ 655312 w 689263"/>
              <a:gd name="connsiteY543" fmla="*/ 161049 h 942826"/>
              <a:gd name="connsiteX544" fmla="*/ 668245 w 689263"/>
              <a:gd name="connsiteY544" fmla="*/ 278868 h 942826"/>
              <a:gd name="connsiteX545" fmla="*/ 681559 w 689263"/>
              <a:gd name="connsiteY545" fmla="*/ 396876 h 942826"/>
              <a:gd name="connsiteX546" fmla="*/ 668531 w 689263"/>
              <a:gd name="connsiteY546" fmla="*/ 448944 h 942826"/>
              <a:gd name="connsiteX547" fmla="*/ 626592 w 689263"/>
              <a:gd name="connsiteY547" fmla="*/ 479159 h 942826"/>
              <a:gd name="connsiteX548" fmla="*/ 620220 w 689263"/>
              <a:gd name="connsiteY548" fmla="*/ 483815 h 942826"/>
              <a:gd name="connsiteX549" fmla="*/ 652649 w 689263"/>
              <a:gd name="connsiteY549" fmla="*/ 393075 h 942826"/>
              <a:gd name="connsiteX550" fmla="*/ 635246 w 689263"/>
              <a:gd name="connsiteY550" fmla="*/ 315448 h 942826"/>
              <a:gd name="connsiteX551" fmla="*/ 633154 w 689263"/>
              <a:gd name="connsiteY551" fmla="*/ 276397 h 942826"/>
              <a:gd name="connsiteX552" fmla="*/ 644756 w 689263"/>
              <a:gd name="connsiteY552" fmla="*/ 171881 h 942826"/>
              <a:gd name="connsiteX553" fmla="*/ 646658 w 689263"/>
              <a:gd name="connsiteY553" fmla="*/ 154398 h 942826"/>
              <a:gd name="connsiteX554" fmla="*/ 655312 w 689263"/>
              <a:gd name="connsiteY554" fmla="*/ 160479 h 942826"/>
              <a:gd name="connsiteX555" fmla="*/ 463877 w 689263"/>
              <a:gd name="connsiteY555" fmla="*/ 38765 h 942826"/>
              <a:gd name="connsiteX556" fmla="*/ 515516 w 689263"/>
              <a:gd name="connsiteY556" fmla="*/ 15201 h 942826"/>
              <a:gd name="connsiteX557" fmla="*/ 606526 w 689263"/>
              <a:gd name="connsiteY557" fmla="*/ 29929 h 942826"/>
              <a:gd name="connsiteX558" fmla="*/ 654076 w 689263"/>
              <a:gd name="connsiteY558" fmla="*/ 85417 h 942826"/>
              <a:gd name="connsiteX559" fmla="*/ 527403 w 689263"/>
              <a:gd name="connsiteY559" fmla="*/ 25748 h 942826"/>
              <a:gd name="connsiteX560" fmla="*/ 501916 w 689263"/>
              <a:gd name="connsiteY560" fmla="*/ 58623 h 942826"/>
              <a:gd name="connsiteX561" fmla="*/ 399399 w 689263"/>
              <a:gd name="connsiteY561" fmla="*/ 55488 h 942826"/>
              <a:gd name="connsiteX562" fmla="*/ 463877 w 689263"/>
              <a:gd name="connsiteY562" fmla="*/ 38765 h 942826"/>
              <a:gd name="connsiteX563" fmla="*/ 374103 w 689263"/>
              <a:gd name="connsiteY563" fmla="*/ 80382 h 942826"/>
              <a:gd name="connsiteX564" fmla="*/ 440102 w 689263"/>
              <a:gd name="connsiteY564" fmla="*/ 61379 h 942826"/>
              <a:gd name="connsiteX565" fmla="*/ 414805 w 689263"/>
              <a:gd name="connsiteY565" fmla="*/ 99385 h 942826"/>
              <a:gd name="connsiteX566" fmla="*/ 420036 w 689263"/>
              <a:gd name="connsiteY566" fmla="*/ 110216 h 942826"/>
              <a:gd name="connsiteX567" fmla="*/ 401016 w 689263"/>
              <a:gd name="connsiteY567" fmla="*/ 132545 h 942826"/>
              <a:gd name="connsiteX568" fmla="*/ 387607 w 689263"/>
              <a:gd name="connsiteY568" fmla="*/ 115727 h 942826"/>
              <a:gd name="connsiteX569" fmla="*/ 352895 w 689263"/>
              <a:gd name="connsiteY569" fmla="*/ 104610 h 942826"/>
              <a:gd name="connsiteX570" fmla="*/ 374103 w 689263"/>
              <a:gd name="connsiteY570" fmla="*/ 80382 h 942826"/>
              <a:gd name="connsiteX571" fmla="*/ 341674 w 689263"/>
              <a:gd name="connsiteY571" fmla="*/ 127889 h 942826"/>
              <a:gd name="connsiteX572" fmla="*/ 344051 w 689263"/>
              <a:gd name="connsiteY572" fmla="*/ 125609 h 942826"/>
              <a:gd name="connsiteX573" fmla="*/ 372581 w 689263"/>
              <a:gd name="connsiteY573" fmla="*/ 122568 h 942826"/>
              <a:gd name="connsiteX574" fmla="*/ 390745 w 689263"/>
              <a:gd name="connsiteY574" fmla="*/ 149552 h 942826"/>
              <a:gd name="connsiteX575" fmla="*/ 391316 w 689263"/>
              <a:gd name="connsiteY575" fmla="*/ 151833 h 942826"/>
              <a:gd name="connsiteX576" fmla="*/ 386941 w 689263"/>
              <a:gd name="connsiteY576" fmla="*/ 184233 h 942826"/>
              <a:gd name="connsiteX577" fmla="*/ 370964 w 689263"/>
              <a:gd name="connsiteY577" fmla="*/ 202286 h 942826"/>
              <a:gd name="connsiteX578" fmla="*/ 345097 w 689263"/>
              <a:gd name="connsiteY578" fmla="*/ 197345 h 942826"/>
              <a:gd name="connsiteX579" fmla="*/ 345097 w 689263"/>
              <a:gd name="connsiteY579" fmla="*/ 164565 h 942826"/>
              <a:gd name="connsiteX580" fmla="*/ 338440 w 689263"/>
              <a:gd name="connsiteY580" fmla="*/ 147842 h 942826"/>
              <a:gd name="connsiteX581" fmla="*/ 336538 w 689263"/>
              <a:gd name="connsiteY581" fmla="*/ 141476 h 942826"/>
              <a:gd name="connsiteX582" fmla="*/ 341674 w 689263"/>
              <a:gd name="connsiteY582" fmla="*/ 128079 h 942826"/>
              <a:gd name="connsiteX583" fmla="*/ 334826 w 689263"/>
              <a:gd name="connsiteY583" fmla="*/ 217108 h 942826"/>
              <a:gd name="connsiteX584" fmla="*/ 342339 w 689263"/>
              <a:gd name="connsiteY584" fmla="*/ 204471 h 942826"/>
              <a:gd name="connsiteX585" fmla="*/ 368967 w 689263"/>
              <a:gd name="connsiteY585" fmla="*/ 208652 h 942826"/>
              <a:gd name="connsiteX586" fmla="*/ 368967 w 689263"/>
              <a:gd name="connsiteY586" fmla="*/ 210267 h 942826"/>
              <a:gd name="connsiteX587" fmla="*/ 376575 w 689263"/>
              <a:gd name="connsiteY587" fmla="*/ 224709 h 942826"/>
              <a:gd name="connsiteX588" fmla="*/ 389414 w 689263"/>
              <a:gd name="connsiteY588" fmla="*/ 233546 h 942826"/>
              <a:gd name="connsiteX589" fmla="*/ 391886 w 689263"/>
              <a:gd name="connsiteY589" fmla="*/ 243997 h 942826"/>
              <a:gd name="connsiteX590" fmla="*/ 327028 w 689263"/>
              <a:gd name="connsiteY590" fmla="*/ 247893 h 942826"/>
              <a:gd name="connsiteX591" fmla="*/ 334826 w 689263"/>
              <a:gd name="connsiteY591" fmla="*/ 217108 h 942826"/>
              <a:gd name="connsiteX592" fmla="*/ 299735 w 689263"/>
              <a:gd name="connsiteY592" fmla="*/ 239246 h 942826"/>
              <a:gd name="connsiteX593" fmla="*/ 323034 w 689263"/>
              <a:gd name="connsiteY593" fmla="*/ 210742 h 942826"/>
              <a:gd name="connsiteX594" fmla="*/ 313524 w 689263"/>
              <a:gd name="connsiteY594" fmla="*/ 251313 h 942826"/>
              <a:gd name="connsiteX595" fmla="*/ 298213 w 689263"/>
              <a:gd name="connsiteY595" fmla="*/ 258154 h 942826"/>
              <a:gd name="connsiteX596" fmla="*/ 299735 w 689263"/>
              <a:gd name="connsiteY596" fmla="*/ 239246 h 942826"/>
              <a:gd name="connsiteX597" fmla="*/ 318755 w 689263"/>
              <a:gd name="connsiteY597" fmla="*/ 429276 h 942826"/>
              <a:gd name="connsiteX598" fmla="*/ 331308 w 689263"/>
              <a:gd name="connsiteY598" fmla="*/ 397731 h 942826"/>
              <a:gd name="connsiteX599" fmla="*/ 285945 w 689263"/>
              <a:gd name="connsiteY599" fmla="*/ 311268 h 942826"/>
              <a:gd name="connsiteX600" fmla="*/ 293743 w 689263"/>
              <a:gd name="connsiteY600" fmla="*/ 277822 h 942826"/>
              <a:gd name="connsiteX601" fmla="*/ 299069 w 689263"/>
              <a:gd name="connsiteY601" fmla="*/ 289889 h 942826"/>
              <a:gd name="connsiteX602" fmla="*/ 341103 w 689263"/>
              <a:gd name="connsiteY602" fmla="*/ 339297 h 942826"/>
              <a:gd name="connsiteX603" fmla="*/ 345858 w 689263"/>
              <a:gd name="connsiteY603" fmla="*/ 407423 h 942826"/>
              <a:gd name="connsiteX604" fmla="*/ 341959 w 689263"/>
              <a:gd name="connsiteY604" fmla="*/ 415404 h 942826"/>
              <a:gd name="connsiteX605" fmla="*/ 341959 w 689263"/>
              <a:gd name="connsiteY605" fmla="*/ 416924 h 942826"/>
              <a:gd name="connsiteX606" fmla="*/ 336823 w 689263"/>
              <a:gd name="connsiteY606" fmla="*/ 427566 h 942826"/>
              <a:gd name="connsiteX607" fmla="*/ 320466 w 689263"/>
              <a:gd name="connsiteY607" fmla="*/ 456925 h 942826"/>
              <a:gd name="connsiteX608" fmla="*/ 318565 w 689263"/>
              <a:gd name="connsiteY608" fmla="*/ 429276 h 942826"/>
              <a:gd name="connsiteX609" fmla="*/ 326268 w 689263"/>
              <a:gd name="connsiteY609" fmla="*/ 550990 h 942826"/>
              <a:gd name="connsiteX610" fmla="*/ 313714 w 689263"/>
              <a:gd name="connsiteY610" fmla="*/ 530087 h 942826"/>
              <a:gd name="connsiteX611" fmla="*/ 318945 w 689263"/>
              <a:gd name="connsiteY611" fmla="*/ 479254 h 942826"/>
              <a:gd name="connsiteX612" fmla="*/ 327028 w 689263"/>
              <a:gd name="connsiteY612" fmla="*/ 499397 h 942826"/>
              <a:gd name="connsiteX613" fmla="*/ 326077 w 689263"/>
              <a:gd name="connsiteY613" fmla="*/ 551180 h 942826"/>
              <a:gd name="connsiteX614" fmla="*/ 327504 w 689263"/>
              <a:gd name="connsiteY614" fmla="*/ 466807 h 942826"/>
              <a:gd name="connsiteX615" fmla="*/ 325792 w 689263"/>
              <a:gd name="connsiteY615" fmla="*/ 464622 h 942826"/>
              <a:gd name="connsiteX616" fmla="*/ 327219 w 689263"/>
              <a:gd name="connsiteY616" fmla="*/ 461866 h 942826"/>
              <a:gd name="connsiteX617" fmla="*/ 344812 w 689263"/>
              <a:gd name="connsiteY617" fmla="*/ 429561 h 942826"/>
              <a:gd name="connsiteX618" fmla="*/ 383327 w 689263"/>
              <a:gd name="connsiteY618" fmla="*/ 460916 h 942826"/>
              <a:gd name="connsiteX619" fmla="*/ 360694 w 689263"/>
              <a:gd name="connsiteY619" fmla="*/ 478589 h 942826"/>
              <a:gd name="connsiteX620" fmla="*/ 372201 w 689263"/>
              <a:gd name="connsiteY620" fmla="*/ 539208 h 942826"/>
              <a:gd name="connsiteX621" fmla="*/ 356509 w 689263"/>
              <a:gd name="connsiteY621" fmla="*/ 560587 h 942826"/>
              <a:gd name="connsiteX622" fmla="*/ 354702 w 689263"/>
              <a:gd name="connsiteY622" fmla="*/ 566572 h 942826"/>
              <a:gd name="connsiteX623" fmla="*/ 339486 w 689263"/>
              <a:gd name="connsiteY623" fmla="*/ 561252 h 942826"/>
              <a:gd name="connsiteX624" fmla="*/ 340437 w 689263"/>
              <a:gd name="connsiteY624" fmla="*/ 508993 h 942826"/>
              <a:gd name="connsiteX625" fmla="*/ 327314 w 689263"/>
              <a:gd name="connsiteY625" fmla="*/ 467282 h 942826"/>
              <a:gd name="connsiteX626" fmla="*/ 368016 w 689263"/>
              <a:gd name="connsiteY626" fmla="*/ 668238 h 942826"/>
              <a:gd name="connsiteX627" fmla="*/ 358506 w 689263"/>
              <a:gd name="connsiteY627" fmla="*/ 655316 h 942826"/>
              <a:gd name="connsiteX628" fmla="*/ 339486 w 689263"/>
              <a:gd name="connsiteY628" fmla="*/ 569803 h 942826"/>
              <a:gd name="connsiteX629" fmla="*/ 353276 w 689263"/>
              <a:gd name="connsiteY629" fmla="*/ 573794 h 942826"/>
              <a:gd name="connsiteX630" fmla="*/ 368111 w 689263"/>
              <a:gd name="connsiteY630" fmla="*/ 616835 h 942826"/>
              <a:gd name="connsiteX631" fmla="*/ 378097 w 689263"/>
              <a:gd name="connsiteY631" fmla="*/ 625387 h 942826"/>
              <a:gd name="connsiteX632" fmla="*/ 372201 w 689263"/>
              <a:gd name="connsiteY632" fmla="*/ 643629 h 942826"/>
              <a:gd name="connsiteX633" fmla="*/ 367826 w 689263"/>
              <a:gd name="connsiteY633" fmla="*/ 668428 h 942826"/>
              <a:gd name="connsiteX634" fmla="*/ 409384 w 689263"/>
              <a:gd name="connsiteY634" fmla="*/ 711565 h 942826"/>
              <a:gd name="connsiteX635" fmla="*/ 378477 w 689263"/>
              <a:gd name="connsiteY635" fmla="*/ 691897 h 942826"/>
              <a:gd name="connsiteX636" fmla="*/ 393123 w 689263"/>
              <a:gd name="connsiteY636" fmla="*/ 697313 h 942826"/>
              <a:gd name="connsiteX637" fmla="*/ 437344 w 689263"/>
              <a:gd name="connsiteY637" fmla="*/ 704154 h 942826"/>
              <a:gd name="connsiteX638" fmla="*/ 409194 w 689263"/>
              <a:gd name="connsiteY638" fmla="*/ 711755 h 942826"/>
              <a:gd name="connsiteX639" fmla="*/ 448946 w 689263"/>
              <a:gd name="connsiteY639" fmla="*/ 695318 h 942826"/>
              <a:gd name="connsiteX640" fmla="*/ 434396 w 689263"/>
              <a:gd name="connsiteY640" fmla="*/ 690757 h 942826"/>
              <a:gd name="connsiteX641" fmla="*/ 390745 w 689263"/>
              <a:gd name="connsiteY641" fmla="*/ 684581 h 942826"/>
              <a:gd name="connsiteX642" fmla="*/ 374578 w 689263"/>
              <a:gd name="connsiteY642" fmla="*/ 675079 h 942826"/>
              <a:gd name="connsiteX643" fmla="*/ 374578 w 689263"/>
              <a:gd name="connsiteY643" fmla="*/ 674509 h 942826"/>
              <a:gd name="connsiteX644" fmla="*/ 383232 w 689263"/>
              <a:gd name="connsiteY644" fmla="*/ 628902 h 942826"/>
              <a:gd name="connsiteX645" fmla="*/ 421272 w 689263"/>
              <a:gd name="connsiteY645" fmla="*/ 639639 h 942826"/>
              <a:gd name="connsiteX646" fmla="*/ 426027 w 689263"/>
              <a:gd name="connsiteY646" fmla="*/ 651801 h 942826"/>
              <a:gd name="connsiteX647" fmla="*/ 451609 w 689263"/>
              <a:gd name="connsiteY647" fmla="*/ 693037 h 942826"/>
              <a:gd name="connsiteX648" fmla="*/ 439436 w 689263"/>
              <a:gd name="connsiteY648" fmla="*/ 648665 h 942826"/>
              <a:gd name="connsiteX649" fmla="*/ 436773 w 689263"/>
              <a:gd name="connsiteY649" fmla="*/ 642014 h 942826"/>
              <a:gd name="connsiteX650" fmla="*/ 449326 w 689263"/>
              <a:gd name="connsiteY650" fmla="*/ 644105 h 942826"/>
              <a:gd name="connsiteX651" fmla="*/ 479187 w 689263"/>
              <a:gd name="connsiteY651" fmla="*/ 656457 h 942826"/>
              <a:gd name="connsiteX652" fmla="*/ 460833 w 689263"/>
              <a:gd name="connsiteY652" fmla="*/ 682491 h 942826"/>
              <a:gd name="connsiteX653" fmla="*/ 439436 w 689263"/>
              <a:gd name="connsiteY653" fmla="*/ 648855 h 942826"/>
              <a:gd name="connsiteX654" fmla="*/ 566394 w 689263"/>
              <a:gd name="connsiteY654" fmla="*/ 759262 h 942826"/>
              <a:gd name="connsiteX655" fmla="*/ 483467 w 689263"/>
              <a:gd name="connsiteY655" fmla="*/ 715746 h 942826"/>
              <a:gd name="connsiteX656" fmla="*/ 457885 w 689263"/>
              <a:gd name="connsiteY656" fmla="*/ 699403 h 942826"/>
              <a:gd name="connsiteX657" fmla="*/ 459026 w 689263"/>
              <a:gd name="connsiteY657" fmla="*/ 698263 h 942826"/>
              <a:gd name="connsiteX658" fmla="*/ 498778 w 689263"/>
              <a:gd name="connsiteY658" fmla="*/ 699878 h 942826"/>
              <a:gd name="connsiteX659" fmla="*/ 512092 w 689263"/>
              <a:gd name="connsiteY659" fmla="*/ 695413 h 942826"/>
              <a:gd name="connsiteX660" fmla="*/ 528449 w 689263"/>
              <a:gd name="connsiteY660" fmla="*/ 714415 h 942826"/>
              <a:gd name="connsiteX661" fmla="*/ 575428 w 689263"/>
              <a:gd name="connsiteY661" fmla="*/ 732658 h 942826"/>
              <a:gd name="connsiteX662" fmla="*/ 582941 w 689263"/>
              <a:gd name="connsiteY662" fmla="*/ 764203 h 942826"/>
              <a:gd name="connsiteX663" fmla="*/ 566679 w 689263"/>
              <a:gd name="connsiteY663" fmla="*/ 759453 h 942826"/>
              <a:gd name="connsiteX664" fmla="*/ 593402 w 689263"/>
              <a:gd name="connsiteY664" fmla="*/ 762873 h 942826"/>
              <a:gd name="connsiteX665" fmla="*/ 584463 w 689263"/>
              <a:gd name="connsiteY665" fmla="*/ 730283 h 942826"/>
              <a:gd name="connsiteX666" fmla="*/ 592071 w 689263"/>
              <a:gd name="connsiteY666" fmla="*/ 726767 h 942826"/>
              <a:gd name="connsiteX667" fmla="*/ 605670 w 689263"/>
              <a:gd name="connsiteY667" fmla="*/ 714606 h 942826"/>
              <a:gd name="connsiteX668" fmla="*/ 615845 w 689263"/>
              <a:gd name="connsiteY668" fmla="*/ 748621 h 942826"/>
              <a:gd name="connsiteX669" fmla="*/ 595209 w 689263"/>
              <a:gd name="connsiteY669" fmla="*/ 765058 h 942826"/>
              <a:gd name="connsiteX670" fmla="*/ 653695 w 689263"/>
              <a:gd name="connsiteY670" fmla="*/ 742540 h 942826"/>
              <a:gd name="connsiteX671" fmla="*/ 633534 w 689263"/>
              <a:gd name="connsiteY671" fmla="*/ 774750 h 942826"/>
              <a:gd name="connsiteX672" fmla="*/ 606431 w 689263"/>
              <a:gd name="connsiteY672" fmla="*/ 774750 h 942826"/>
              <a:gd name="connsiteX673" fmla="*/ 627923 w 689263"/>
              <a:gd name="connsiteY673" fmla="*/ 742065 h 942826"/>
              <a:gd name="connsiteX674" fmla="*/ 618413 w 689263"/>
              <a:gd name="connsiteY674" fmla="*/ 715271 h 942826"/>
              <a:gd name="connsiteX675" fmla="*/ 610615 w 689263"/>
              <a:gd name="connsiteY675" fmla="*/ 702444 h 942826"/>
              <a:gd name="connsiteX676" fmla="*/ 603387 w 689263"/>
              <a:gd name="connsiteY676" fmla="*/ 673464 h 942826"/>
              <a:gd name="connsiteX677" fmla="*/ 618794 w 689263"/>
              <a:gd name="connsiteY677" fmla="*/ 648380 h 942826"/>
              <a:gd name="connsiteX678" fmla="*/ 631442 w 689263"/>
              <a:gd name="connsiteY678" fmla="*/ 633178 h 942826"/>
              <a:gd name="connsiteX679" fmla="*/ 658545 w 689263"/>
              <a:gd name="connsiteY679" fmla="*/ 673654 h 942826"/>
              <a:gd name="connsiteX680" fmla="*/ 653980 w 689263"/>
              <a:gd name="connsiteY680" fmla="*/ 742825 h 942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</a:cxnLst>
            <a:rect l="l" t="t" r="r" b="b"/>
            <a:pathLst>
              <a:path w="689263" h="942826">
                <a:moveTo>
                  <a:pt x="638004" y="623391"/>
                </a:moveTo>
                <a:cubicBezTo>
                  <a:pt x="643719" y="612997"/>
                  <a:pt x="645574" y="600911"/>
                  <a:pt x="643234" y="589281"/>
                </a:cubicBezTo>
                <a:cubicBezTo>
                  <a:pt x="637813" y="559446"/>
                  <a:pt x="617938" y="533127"/>
                  <a:pt x="617367" y="503768"/>
                </a:cubicBezTo>
                <a:cubicBezTo>
                  <a:pt x="622074" y="494713"/>
                  <a:pt x="629578" y="487416"/>
                  <a:pt x="638764" y="482959"/>
                </a:cubicBezTo>
                <a:cubicBezTo>
                  <a:pt x="649958" y="478513"/>
                  <a:pt x="659981" y="471558"/>
                  <a:pt x="668055" y="462626"/>
                </a:cubicBezTo>
                <a:cubicBezTo>
                  <a:pt x="713132" y="408373"/>
                  <a:pt x="671384" y="331601"/>
                  <a:pt x="676709" y="270316"/>
                </a:cubicBezTo>
                <a:cubicBezTo>
                  <a:pt x="679752" y="235256"/>
                  <a:pt x="689738" y="196680"/>
                  <a:pt x="668435" y="165040"/>
                </a:cubicBezTo>
                <a:cubicBezTo>
                  <a:pt x="663234" y="157256"/>
                  <a:pt x="655997" y="151046"/>
                  <a:pt x="647514" y="147082"/>
                </a:cubicBezTo>
                <a:lnTo>
                  <a:pt x="650652" y="119148"/>
                </a:lnTo>
                <a:cubicBezTo>
                  <a:pt x="651223" y="113922"/>
                  <a:pt x="652078" y="108221"/>
                  <a:pt x="652459" y="102520"/>
                </a:cubicBezTo>
                <a:cubicBezTo>
                  <a:pt x="654894" y="104602"/>
                  <a:pt x="658555" y="104318"/>
                  <a:pt x="660638" y="101886"/>
                </a:cubicBezTo>
                <a:cubicBezTo>
                  <a:pt x="660847" y="101638"/>
                  <a:pt x="661037" y="101374"/>
                  <a:pt x="661208" y="101095"/>
                </a:cubicBezTo>
                <a:cubicBezTo>
                  <a:pt x="673780" y="80107"/>
                  <a:pt x="668350" y="53011"/>
                  <a:pt x="648655" y="38480"/>
                </a:cubicBezTo>
                <a:cubicBezTo>
                  <a:pt x="636796" y="30944"/>
                  <a:pt x="624005" y="24973"/>
                  <a:pt x="610615" y="20712"/>
                </a:cubicBezTo>
                <a:cubicBezTo>
                  <a:pt x="591719" y="11865"/>
                  <a:pt x="571872" y="5202"/>
                  <a:pt x="551463" y="854"/>
                </a:cubicBezTo>
                <a:cubicBezTo>
                  <a:pt x="537778" y="-1511"/>
                  <a:pt x="523694" y="941"/>
                  <a:pt x="511616" y="7790"/>
                </a:cubicBezTo>
                <a:cubicBezTo>
                  <a:pt x="492597" y="18717"/>
                  <a:pt x="479853" y="29074"/>
                  <a:pt x="456839" y="31829"/>
                </a:cubicBezTo>
                <a:cubicBezTo>
                  <a:pt x="432208" y="34870"/>
                  <a:pt x="405771" y="36010"/>
                  <a:pt x="391316" y="58148"/>
                </a:cubicBezTo>
                <a:cubicBezTo>
                  <a:pt x="368007" y="66064"/>
                  <a:pt x="348616" y="82585"/>
                  <a:pt x="337109" y="104325"/>
                </a:cubicBezTo>
                <a:cubicBezTo>
                  <a:pt x="336443" y="105751"/>
                  <a:pt x="335872" y="107176"/>
                  <a:pt x="335207" y="108506"/>
                </a:cubicBezTo>
                <a:cubicBezTo>
                  <a:pt x="334541" y="109836"/>
                  <a:pt x="332544" y="109836"/>
                  <a:pt x="331308" y="110691"/>
                </a:cubicBezTo>
                <a:cubicBezTo>
                  <a:pt x="321123" y="117887"/>
                  <a:pt x="316967" y="130966"/>
                  <a:pt x="321132" y="142711"/>
                </a:cubicBezTo>
                <a:lnTo>
                  <a:pt x="320371" y="144707"/>
                </a:lnTo>
                <a:cubicBezTo>
                  <a:pt x="311698" y="163386"/>
                  <a:pt x="299345" y="180125"/>
                  <a:pt x="284043" y="193924"/>
                </a:cubicBezTo>
                <a:cubicBezTo>
                  <a:pt x="262551" y="214733"/>
                  <a:pt x="246004" y="235351"/>
                  <a:pt x="240488" y="263190"/>
                </a:cubicBezTo>
                <a:cubicBezTo>
                  <a:pt x="229551" y="317254"/>
                  <a:pt x="253421" y="370937"/>
                  <a:pt x="249998" y="424715"/>
                </a:cubicBezTo>
                <a:cubicBezTo>
                  <a:pt x="247335" y="461486"/>
                  <a:pt x="228315" y="489135"/>
                  <a:pt x="192938" y="510229"/>
                </a:cubicBezTo>
                <a:cubicBezTo>
                  <a:pt x="166215" y="526381"/>
                  <a:pt x="135878" y="538733"/>
                  <a:pt x="112674" y="558686"/>
                </a:cubicBezTo>
                <a:cubicBezTo>
                  <a:pt x="57041" y="608094"/>
                  <a:pt x="77107" y="679260"/>
                  <a:pt x="85951" y="739784"/>
                </a:cubicBezTo>
                <a:cubicBezTo>
                  <a:pt x="92113" y="778284"/>
                  <a:pt x="89175" y="817687"/>
                  <a:pt x="77392" y="854847"/>
                </a:cubicBezTo>
                <a:cubicBezTo>
                  <a:pt x="66551" y="887723"/>
                  <a:pt x="47055" y="924968"/>
                  <a:pt x="4166" y="933140"/>
                </a:cubicBezTo>
                <a:cubicBezTo>
                  <a:pt x="-3157" y="934565"/>
                  <a:pt x="-114" y="944161"/>
                  <a:pt x="7208" y="942641"/>
                </a:cubicBezTo>
                <a:cubicBezTo>
                  <a:pt x="99931" y="925063"/>
                  <a:pt x="107253" y="801544"/>
                  <a:pt x="98219" y="739024"/>
                </a:cubicBezTo>
                <a:cubicBezTo>
                  <a:pt x="91086" y="689427"/>
                  <a:pt x="73873" y="633178"/>
                  <a:pt x="104305" y="587001"/>
                </a:cubicBezTo>
                <a:cubicBezTo>
                  <a:pt x="129221" y="548995"/>
                  <a:pt x="181621" y="535408"/>
                  <a:pt x="218425" y="507948"/>
                </a:cubicBezTo>
                <a:cubicBezTo>
                  <a:pt x="287942" y="456070"/>
                  <a:pt x="256465" y="375783"/>
                  <a:pt x="252185" y="308417"/>
                </a:cubicBezTo>
                <a:cubicBezTo>
                  <a:pt x="250283" y="289661"/>
                  <a:pt x="252099" y="270706"/>
                  <a:pt x="257511" y="252644"/>
                </a:cubicBezTo>
                <a:cubicBezTo>
                  <a:pt x="265499" y="229080"/>
                  <a:pt x="283853" y="212832"/>
                  <a:pt x="302112" y="194684"/>
                </a:cubicBezTo>
                <a:cubicBezTo>
                  <a:pt x="312098" y="184778"/>
                  <a:pt x="320647" y="173520"/>
                  <a:pt x="327504" y="161239"/>
                </a:cubicBezTo>
                <a:lnTo>
                  <a:pt x="329976" y="168080"/>
                </a:lnTo>
                <a:cubicBezTo>
                  <a:pt x="333286" y="178842"/>
                  <a:pt x="332515" y="190447"/>
                  <a:pt x="327789" y="200670"/>
                </a:cubicBezTo>
                <a:cubicBezTo>
                  <a:pt x="320970" y="202824"/>
                  <a:pt x="314608" y="206241"/>
                  <a:pt x="309055" y="210742"/>
                </a:cubicBezTo>
                <a:cubicBezTo>
                  <a:pt x="293725" y="223694"/>
                  <a:pt x="286478" y="243831"/>
                  <a:pt x="290035" y="263570"/>
                </a:cubicBezTo>
                <a:cubicBezTo>
                  <a:pt x="274153" y="273965"/>
                  <a:pt x="267116" y="293642"/>
                  <a:pt x="272822" y="311743"/>
                </a:cubicBezTo>
                <a:cubicBezTo>
                  <a:pt x="279574" y="337207"/>
                  <a:pt x="306297" y="353929"/>
                  <a:pt x="315902" y="378253"/>
                </a:cubicBezTo>
                <a:cubicBezTo>
                  <a:pt x="327409" y="406758"/>
                  <a:pt x="289749" y="431651"/>
                  <a:pt x="304014" y="459586"/>
                </a:cubicBezTo>
                <a:cubicBezTo>
                  <a:pt x="306449" y="463994"/>
                  <a:pt x="309359" y="468137"/>
                  <a:pt x="312668" y="471938"/>
                </a:cubicBezTo>
                <a:cubicBezTo>
                  <a:pt x="303425" y="488451"/>
                  <a:pt x="300068" y="507616"/>
                  <a:pt x="303158" y="526286"/>
                </a:cubicBezTo>
                <a:cubicBezTo>
                  <a:pt x="306610" y="540462"/>
                  <a:pt x="314627" y="553118"/>
                  <a:pt x="325982" y="562297"/>
                </a:cubicBezTo>
                <a:cubicBezTo>
                  <a:pt x="325659" y="592816"/>
                  <a:pt x="331013" y="623135"/>
                  <a:pt x="341769" y="651706"/>
                </a:cubicBezTo>
                <a:cubicBezTo>
                  <a:pt x="347408" y="665179"/>
                  <a:pt x="356414" y="676989"/>
                  <a:pt x="367921" y="686006"/>
                </a:cubicBezTo>
                <a:cubicBezTo>
                  <a:pt x="369310" y="697132"/>
                  <a:pt x="375443" y="707109"/>
                  <a:pt x="384754" y="713370"/>
                </a:cubicBezTo>
                <a:cubicBezTo>
                  <a:pt x="403774" y="726197"/>
                  <a:pt x="430306" y="719641"/>
                  <a:pt x="447995" y="707764"/>
                </a:cubicBezTo>
                <a:cubicBezTo>
                  <a:pt x="449992" y="708525"/>
                  <a:pt x="451989" y="709380"/>
                  <a:pt x="453891" y="710330"/>
                </a:cubicBezTo>
                <a:cubicBezTo>
                  <a:pt x="471009" y="719166"/>
                  <a:pt x="485084" y="731993"/>
                  <a:pt x="501441" y="741780"/>
                </a:cubicBezTo>
                <a:cubicBezTo>
                  <a:pt x="517798" y="751566"/>
                  <a:pt x="560688" y="773040"/>
                  <a:pt x="591405" y="775130"/>
                </a:cubicBezTo>
                <a:cubicBezTo>
                  <a:pt x="599945" y="784394"/>
                  <a:pt x="612336" y="789107"/>
                  <a:pt x="624880" y="787862"/>
                </a:cubicBezTo>
                <a:cubicBezTo>
                  <a:pt x="650462" y="784822"/>
                  <a:pt x="659782" y="756507"/>
                  <a:pt x="665868" y="735509"/>
                </a:cubicBezTo>
                <a:cubicBezTo>
                  <a:pt x="675378" y="702159"/>
                  <a:pt x="675378" y="675174"/>
                  <a:pt x="654456" y="646385"/>
                </a:cubicBezTo>
                <a:close/>
                <a:moveTo>
                  <a:pt x="631632" y="613890"/>
                </a:moveTo>
                <a:cubicBezTo>
                  <a:pt x="616844" y="593984"/>
                  <a:pt x="608789" y="569888"/>
                  <a:pt x="608618" y="545099"/>
                </a:cubicBezTo>
                <a:cubicBezTo>
                  <a:pt x="608732" y="538125"/>
                  <a:pt x="609398" y="531161"/>
                  <a:pt x="610615" y="524291"/>
                </a:cubicBezTo>
                <a:cubicBezTo>
                  <a:pt x="619269" y="554221"/>
                  <a:pt x="641047" y="585480"/>
                  <a:pt x="631632" y="613985"/>
                </a:cubicBezTo>
                <a:close/>
                <a:moveTo>
                  <a:pt x="607287" y="497497"/>
                </a:moveTo>
                <a:cubicBezTo>
                  <a:pt x="607192" y="499273"/>
                  <a:pt x="607192" y="501041"/>
                  <a:pt x="607287" y="502818"/>
                </a:cubicBezTo>
                <a:cubicBezTo>
                  <a:pt x="602256" y="516357"/>
                  <a:pt x="599593" y="530657"/>
                  <a:pt x="599393" y="545099"/>
                </a:cubicBezTo>
                <a:cubicBezTo>
                  <a:pt x="599003" y="574060"/>
                  <a:pt x="608456" y="602298"/>
                  <a:pt x="626212" y="625197"/>
                </a:cubicBezTo>
                <a:cubicBezTo>
                  <a:pt x="626059" y="625529"/>
                  <a:pt x="625869" y="625852"/>
                  <a:pt x="625641" y="626147"/>
                </a:cubicBezTo>
                <a:cubicBezTo>
                  <a:pt x="616987" y="638404"/>
                  <a:pt x="602817" y="647715"/>
                  <a:pt x="595875" y="660922"/>
                </a:cubicBezTo>
                <a:cubicBezTo>
                  <a:pt x="588143" y="651145"/>
                  <a:pt x="579660" y="641995"/>
                  <a:pt x="570483" y="633558"/>
                </a:cubicBezTo>
                <a:cubicBezTo>
                  <a:pt x="572005" y="629634"/>
                  <a:pt x="573336" y="625738"/>
                  <a:pt x="574477" y="621871"/>
                </a:cubicBezTo>
                <a:cubicBezTo>
                  <a:pt x="586812" y="577110"/>
                  <a:pt x="587202" y="529916"/>
                  <a:pt x="575619" y="484955"/>
                </a:cubicBezTo>
                <a:cubicBezTo>
                  <a:pt x="573792" y="478427"/>
                  <a:pt x="571406" y="472071"/>
                  <a:pt x="568486" y="465952"/>
                </a:cubicBezTo>
                <a:cubicBezTo>
                  <a:pt x="581305" y="456944"/>
                  <a:pt x="591224" y="444393"/>
                  <a:pt x="597016" y="429846"/>
                </a:cubicBezTo>
                <a:cubicBezTo>
                  <a:pt x="608333" y="395261"/>
                  <a:pt x="577235" y="369322"/>
                  <a:pt x="559452" y="341482"/>
                </a:cubicBezTo>
                <a:cubicBezTo>
                  <a:pt x="554116" y="329368"/>
                  <a:pt x="550474" y="316579"/>
                  <a:pt x="548610" y="303476"/>
                </a:cubicBezTo>
                <a:cubicBezTo>
                  <a:pt x="549837" y="295144"/>
                  <a:pt x="553099" y="287248"/>
                  <a:pt x="558120" y="280483"/>
                </a:cubicBezTo>
                <a:cubicBezTo>
                  <a:pt x="561258" y="276112"/>
                  <a:pt x="564872" y="271932"/>
                  <a:pt x="568486" y="267751"/>
                </a:cubicBezTo>
                <a:cubicBezTo>
                  <a:pt x="571910" y="267751"/>
                  <a:pt x="574668" y="270316"/>
                  <a:pt x="581134" y="274307"/>
                </a:cubicBezTo>
                <a:cubicBezTo>
                  <a:pt x="595114" y="283048"/>
                  <a:pt x="595019" y="288179"/>
                  <a:pt x="591976" y="302811"/>
                </a:cubicBezTo>
                <a:cubicBezTo>
                  <a:pt x="589370" y="311553"/>
                  <a:pt x="587278" y="320437"/>
                  <a:pt x="585699" y="329415"/>
                </a:cubicBezTo>
                <a:cubicBezTo>
                  <a:pt x="583902" y="340209"/>
                  <a:pt x="586850" y="351259"/>
                  <a:pt x="593783" y="359725"/>
                </a:cubicBezTo>
                <a:cubicBezTo>
                  <a:pt x="601001" y="367915"/>
                  <a:pt x="613497" y="368714"/>
                  <a:pt x="621704" y="361502"/>
                </a:cubicBezTo>
                <a:cubicBezTo>
                  <a:pt x="625783" y="357910"/>
                  <a:pt x="628209" y="352799"/>
                  <a:pt x="628399" y="347373"/>
                </a:cubicBezTo>
                <a:cubicBezTo>
                  <a:pt x="628503" y="345853"/>
                  <a:pt x="627362" y="344532"/>
                  <a:pt x="625841" y="344428"/>
                </a:cubicBezTo>
                <a:cubicBezTo>
                  <a:pt x="625841" y="344428"/>
                  <a:pt x="625831" y="344428"/>
                  <a:pt x="625831" y="344428"/>
                </a:cubicBezTo>
                <a:cubicBezTo>
                  <a:pt x="627324" y="341910"/>
                  <a:pt x="628598" y="339278"/>
                  <a:pt x="629635" y="336542"/>
                </a:cubicBezTo>
                <a:cubicBezTo>
                  <a:pt x="632336" y="342670"/>
                  <a:pt x="634466" y="349027"/>
                  <a:pt x="636007" y="355545"/>
                </a:cubicBezTo>
                <a:cubicBezTo>
                  <a:pt x="642074" y="381854"/>
                  <a:pt x="640191" y="409361"/>
                  <a:pt x="630586" y="434597"/>
                </a:cubicBezTo>
                <a:cubicBezTo>
                  <a:pt x="622788" y="456260"/>
                  <a:pt x="609379" y="475358"/>
                  <a:pt x="607287" y="497592"/>
                </a:cubicBezTo>
                <a:close/>
                <a:moveTo>
                  <a:pt x="557835" y="657312"/>
                </a:moveTo>
                <a:cubicBezTo>
                  <a:pt x="561211" y="652390"/>
                  <a:pt x="564206" y="647212"/>
                  <a:pt x="566774" y="641824"/>
                </a:cubicBezTo>
                <a:cubicBezTo>
                  <a:pt x="575457" y="649492"/>
                  <a:pt x="583302" y="658053"/>
                  <a:pt x="590169" y="667383"/>
                </a:cubicBezTo>
                <a:lnTo>
                  <a:pt x="592166" y="670614"/>
                </a:lnTo>
                <a:cubicBezTo>
                  <a:pt x="590749" y="682073"/>
                  <a:pt x="593374" y="693655"/>
                  <a:pt x="599584" y="703394"/>
                </a:cubicBezTo>
                <a:cubicBezTo>
                  <a:pt x="598690" y="707175"/>
                  <a:pt x="596968" y="710710"/>
                  <a:pt x="594543" y="713750"/>
                </a:cubicBezTo>
                <a:cubicBezTo>
                  <a:pt x="591938" y="717038"/>
                  <a:pt x="588704" y="719784"/>
                  <a:pt x="585033" y="721827"/>
                </a:cubicBezTo>
                <a:cubicBezTo>
                  <a:pt x="585889" y="713465"/>
                  <a:pt x="587221" y="704914"/>
                  <a:pt x="587601" y="696173"/>
                </a:cubicBezTo>
                <a:cubicBezTo>
                  <a:pt x="588742" y="673844"/>
                  <a:pt x="574763" y="664913"/>
                  <a:pt x="557835" y="657312"/>
                </a:cubicBezTo>
                <a:close/>
                <a:moveTo>
                  <a:pt x="628113" y="289699"/>
                </a:moveTo>
                <a:cubicBezTo>
                  <a:pt x="628113" y="293690"/>
                  <a:pt x="628113" y="297776"/>
                  <a:pt x="628113" y="301766"/>
                </a:cubicBezTo>
                <a:cubicBezTo>
                  <a:pt x="617272" y="283618"/>
                  <a:pt x="604434" y="265090"/>
                  <a:pt x="602817" y="244757"/>
                </a:cubicBezTo>
                <a:cubicBezTo>
                  <a:pt x="601200" y="224424"/>
                  <a:pt x="609949" y="204186"/>
                  <a:pt x="613183" y="184043"/>
                </a:cubicBezTo>
                <a:cubicBezTo>
                  <a:pt x="614590" y="176027"/>
                  <a:pt x="615541" y="167938"/>
                  <a:pt x="616036" y="159814"/>
                </a:cubicBezTo>
                <a:cubicBezTo>
                  <a:pt x="617557" y="157059"/>
                  <a:pt x="618984" y="154303"/>
                  <a:pt x="620410" y="151548"/>
                </a:cubicBezTo>
                <a:cubicBezTo>
                  <a:pt x="621837" y="148792"/>
                  <a:pt x="621742" y="148602"/>
                  <a:pt x="622312" y="147082"/>
                </a:cubicBezTo>
                <a:cubicBezTo>
                  <a:pt x="627628" y="147881"/>
                  <a:pt x="632878" y="149088"/>
                  <a:pt x="638004" y="150693"/>
                </a:cubicBezTo>
                <a:lnTo>
                  <a:pt x="622883" y="286564"/>
                </a:lnTo>
                <a:cubicBezTo>
                  <a:pt x="622503" y="289129"/>
                  <a:pt x="625451" y="290269"/>
                  <a:pt x="628113" y="289794"/>
                </a:cubicBezTo>
                <a:close/>
                <a:moveTo>
                  <a:pt x="621266" y="347848"/>
                </a:moveTo>
                <a:lnTo>
                  <a:pt x="597396" y="351079"/>
                </a:lnTo>
                <a:lnTo>
                  <a:pt x="593687" y="336732"/>
                </a:lnTo>
                <a:cubicBezTo>
                  <a:pt x="593859" y="330613"/>
                  <a:pt x="594819" y="324551"/>
                  <a:pt x="596540" y="318679"/>
                </a:cubicBezTo>
                <a:cubicBezTo>
                  <a:pt x="598157" y="311743"/>
                  <a:pt x="600630" y="305187"/>
                  <a:pt x="601581" y="298156"/>
                </a:cubicBezTo>
                <a:cubicBezTo>
                  <a:pt x="602151" y="293481"/>
                  <a:pt x="602151" y="288768"/>
                  <a:pt x="601581" y="284093"/>
                </a:cubicBezTo>
                <a:cubicBezTo>
                  <a:pt x="608713" y="298156"/>
                  <a:pt x="617462" y="311838"/>
                  <a:pt x="624595" y="325995"/>
                </a:cubicBezTo>
                <a:cubicBezTo>
                  <a:pt x="622740" y="332931"/>
                  <a:pt x="621533" y="340029"/>
                  <a:pt x="620981" y="347183"/>
                </a:cubicBezTo>
                <a:cubicBezTo>
                  <a:pt x="620991" y="347459"/>
                  <a:pt x="621095" y="347725"/>
                  <a:pt x="621266" y="347943"/>
                </a:cubicBezTo>
                <a:close/>
                <a:moveTo>
                  <a:pt x="571149" y="372647"/>
                </a:moveTo>
                <a:cubicBezTo>
                  <a:pt x="581610" y="385949"/>
                  <a:pt x="591310" y="400202"/>
                  <a:pt x="590739" y="416544"/>
                </a:cubicBezTo>
                <a:cubicBezTo>
                  <a:pt x="590169" y="432887"/>
                  <a:pt x="578757" y="447044"/>
                  <a:pt x="564587" y="458636"/>
                </a:cubicBezTo>
                <a:cubicBezTo>
                  <a:pt x="555904" y="443243"/>
                  <a:pt x="543599" y="430198"/>
                  <a:pt x="528735" y="420630"/>
                </a:cubicBezTo>
                <a:cubicBezTo>
                  <a:pt x="529305" y="420630"/>
                  <a:pt x="529781" y="419585"/>
                  <a:pt x="530446" y="419109"/>
                </a:cubicBezTo>
                <a:cubicBezTo>
                  <a:pt x="542999" y="409608"/>
                  <a:pt x="561258" y="402767"/>
                  <a:pt x="568486" y="388705"/>
                </a:cubicBezTo>
                <a:cubicBezTo>
                  <a:pt x="570997" y="383783"/>
                  <a:pt x="571929" y="378206"/>
                  <a:pt x="571149" y="372742"/>
                </a:cubicBezTo>
                <a:close/>
                <a:moveTo>
                  <a:pt x="532443" y="600683"/>
                </a:moveTo>
                <a:cubicBezTo>
                  <a:pt x="539994" y="596312"/>
                  <a:pt x="545957" y="589661"/>
                  <a:pt x="549466" y="581680"/>
                </a:cubicBezTo>
                <a:cubicBezTo>
                  <a:pt x="552975" y="572691"/>
                  <a:pt x="552490" y="562639"/>
                  <a:pt x="548135" y="554031"/>
                </a:cubicBezTo>
                <a:cubicBezTo>
                  <a:pt x="540242" y="535788"/>
                  <a:pt x="526642" y="520395"/>
                  <a:pt x="517513" y="502723"/>
                </a:cubicBezTo>
                <a:cubicBezTo>
                  <a:pt x="523609" y="497563"/>
                  <a:pt x="529952" y="492708"/>
                  <a:pt x="536532" y="488185"/>
                </a:cubicBezTo>
                <a:cubicBezTo>
                  <a:pt x="542999" y="483720"/>
                  <a:pt x="549942" y="479254"/>
                  <a:pt x="556694" y="474503"/>
                </a:cubicBezTo>
                <a:cubicBezTo>
                  <a:pt x="563389" y="491967"/>
                  <a:pt x="567021" y="510447"/>
                  <a:pt x="567440" y="529137"/>
                </a:cubicBezTo>
                <a:cubicBezTo>
                  <a:pt x="568676" y="559351"/>
                  <a:pt x="569152" y="592892"/>
                  <a:pt x="559261" y="622916"/>
                </a:cubicBezTo>
                <a:lnTo>
                  <a:pt x="557645" y="622346"/>
                </a:lnTo>
                <a:cubicBezTo>
                  <a:pt x="547849" y="613605"/>
                  <a:pt x="538720" y="606099"/>
                  <a:pt x="532443" y="600303"/>
                </a:cubicBezTo>
                <a:close/>
                <a:moveTo>
                  <a:pt x="556028" y="632513"/>
                </a:moveTo>
                <a:cubicBezTo>
                  <a:pt x="553745" y="638138"/>
                  <a:pt x="551007" y="643573"/>
                  <a:pt x="547849" y="648760"/>
                </a:cubicBezTo>
                <a:lnTo>
                  <a:pt x="545377" y="652181"/>
                </a:lnTo>
                <a:lnTo>
                  <a:pt x="541573" y="650566"/>
                </a:lnTo>
                <a:cubicBezTo>
                  <a:pt x="531179" y="645881"/>
                  <a:pt x="520908" y="641036"/>
                  <a:pt x="510761" y="636028"/>
                </a:cubicBezTo>
                <a:cubicBezTo>
                  <a:pt x="521649" y="626831"/>
                  <a:pt x="536418" y="623657"/>
                  <a:pt x="550132" y="627572"/>
                </a:cubicBezTo>
                <a:cubicBezTo>
                  <a:pt x="552129" y="628807"/>
                  <a:pt x="554126" y="630707"/>
                  <a:pt x="556028" y="632418"/>
                </a:cubicBezTo>
                <a:close/>
                <a:moveTo>
                  <a:pt x="416136" y="447804"/>
                </a:moveTo>
                <a:lnTo>
                  <a:pt x="416136" y="447139"/>
                </a:lnTo>
                <a:cubicBezTo>
                  <a:pt x="413854" y="440488"/>
                  <a:pt x="411952" y="433837"/>
                  <a:pt x="410336" y="427186"/>
                </a:cubicBezTo>
                <a:cubicBezTo>
                  <a:pt x="419665" y="428411"/>
                  <a:pt x="429146" y="427737"/>
                  <a:pt x="438200" y="425190"/>
                </a:cubicBezTo>
                <a:cubicBezTo>
                  <a:pt x="447710" y="422910"/>
                  <a:pt x="456364" y="420630"/>
                  <a:pt x="464828" y="419299"/>
                </a:cubicBezTo>
                <a:cubicBezTo>
                  <a:pt x="465018" y="422017"/>
                  <a:pt x="465018" y="424753"/>
                  <a:pt x="464828" y="427471"/>
                </a:cubicBezTo>
                <a:cubicBezTo>
                  <a:pt x="455318" y="432032"/>
                  <a:pt x="446568" y="436022"/>
                  <a:pt x="438961" y="439443"/>
                </a:cubicBezTo>
                <a:cubicBezTo>
                  <a:pt x="431495" y="442588"/>
                  <a:pt x="423878" y="445343"/>
                  <a:pt x="416136" y="447709"/>
                </a:cubicBezTo>
                <a:close/>
                <a:moveTo>
                  <a:pt x="418514" y="465952"/>
                </a:moveTo>
                <a:lnTo>
                  <a:pt x="409670" y="463006"/>
                </a:lnTo>
                <a:lnTo>
                  <a:pt x="404059" y="461011"/>
                </a:lnTo>
                <a:lnTo>
                  <a:pt x="414330" y="457020"/>
                </a:lnTo>
                <a:cubicBezTo>
                  <a:pt x="415661" y="459966"/>
                  <a:pt x="417088" y="462911"/>
                  <a:pt x="418514" y="465857"/>
                </a:cubicBezTo>
                <a:close/>
                <a:moveTo>
                  <a:pt x="397973" y="397351"/>
                </a:moveTo>
                <a:cubicBezTo>
                  <a:pt x="398638" y="401817"/>
                  <a:pt x="399304" y="406282"/>
                  <a:pt x="400065" y="410653"/>
                </a:cubicBezTo>
                <a:cubicBezTo>
                  <a:pt x="395510" y="407841"/>
                  <a:pt x="391620" y="404088"/>
                  <a:pt x="388653" y="399631"/>
                </a:cubicBezTo>
                <a:close/>
                <a:moveTo>
                  <a:pt x="384278" y="391270"/>
                </a:moveTo>
                <a:cubicBezTo>
                  <a:pt x="382281" y="386215"/>
                  <a:pt x="381187" y="380838"/>
                  <a:pt x="381045" y="375403"/>
                </a:cubicBezTo>
                <a:cubicBezTo>
                  <a:pt x="381016" y="362956"/>
                  <a:pt x="385790" y="350984"/>
                  <a:pt x="394359" y="341957"/>
                </a:cubicBezTo>
                <a:cubicBezTo>
                  <a:pt x="394359" y="357635"/>
                  <a:pt x="395310" y="373217"/>
                  <a:pt x="397022" y="388800"/>
                </a:cubicBezTo>
                <a:close/>
                <a:moveTo>
                  <a:pt x="399970" y="245707"/>
                </a:moveTo>
                <a:cubicBezTo>
                  <a:pt x="399694" y="243757"/>
                  <a:pt x="399314" y="241822"/>
                  <a:pt x="398829" y="239912"/>
                </a:cubicBezTo>
                <a:cubicBezTo>
                  <a:pt x="407102" y="244662"/>
                  <a:pt x="415566" y="249413"/>
                  <a:pt x="423174" y="253879"/>
                </a:cubicBezTo>
                <a:cubicBezTo>
                  <a:pt x="443810" y="266421"/>
                  <a:pt x="468346" y="274972"/>
                  <a:pt x="493452" y="266611"/>
                </a:cubicBezTo>
                <a:cubicBezTo>
                  <a:pt x="510647" y="262896"/>
                  <a:pt x="521583" y="245957"/>
                  <a:pt x="517865" y="228775"/>
                </a:cubicBezTo>
                <a:cubicBezTo>
                  <a:pt x="517494" y="227097"/>
                  <a:pt x="516999" y="225451"/>
                  <a:pt x="516371" y="223854"/>
                </a:cubicBezTo>
                <a:cubicBezTo>
                  <a:pt x="514184" y="216823"/>
                  <a:pt x="511141" y="210267"/>
                  <a:pt x="508858" y="203711"/>
                </a:cubicBezTo>
                <a:cubicBezTo>
                  <a:pt x="510665" y="204566"/>
                  <a:pt x="512568" y="205516"/>
                  <a:pt x="515135" y="206561"/>
                </a:cubicBezTo>
                <a:cubicBezTo>
                  <a:pt x="531873" y="213877"/>
                  <a:pt x="533584" y="215588"/>
                  <a:pt x="529495" y="231265"/>
                </a:cubicBezTo>
                <a:cubicBezTo>
                  <a:pt x="526395" y="239211"/>
                  <a:pt x="521631" y="246403"/>
                  <a:pt x="515516" y="252358"/>
                </a:cubicBezTo>
                <a:cubicBezTo>
                  <a:pt x="508802" y="259000"/>
                  <a:pt x="501327" y="264834"/>
                  <a:pt x="493262" y="269746"/>
                </a:cubicBezTo>
                <a:cubicBezTo>
                  <a:pt x="479187" y="278165"/>
                  <a:pt x="464647" y="285775"/>
                  <a:pt x="449707" y="292550"/>
                </a:cubicBezTo>
                <a:cubicBezTo>
                  <a:pt x="442165" y="291220"/>
                  <a:pt x="434557" y="290079"/>
                  <a:pt x="426883" y="289129"/>
                </a:cubicBezTo>
                <a:cubicBezTo>
                  <a:pt x="427082" y="288312"/>
                  <a:pt x="427244" y="287495"/>
                  <a:pt x="427358" y="286659"/>
                </a:cubicBezTo>
                <a:cubicBezTo>
                  <a:pt x="431866" y="268796"/>
                  <a:pt x="421044" y="250668"/>
                  <a:pt x="403165" y="246160"/>
                </a:cubicBezTo>
                <a:cubicBezTo>
                  <a:pt x="402109" y="245894"/>
                  <a:pt x="401044" y="245679"/>
                  <a:pt x="399970" y="245517"/>
                </a:cubicBezTo>
                <a:close/>
                <a:moveTo>
                  <a:pt x="458361" y="301481"/>
                </a:moveTo>
                <a:cubicBezTo>
                  <a:pt x="472321" y="303866"/>
                  <a:pt x="485987" y="307686"/>
                  <a:pt x="499158" y="312883"/>
                </a:cubicBezTo>
                <a:cubicBezTo>
                  <a:pt x="519605" y="321339"/>
                  <a:pt x="522838" y="340152"/>
                  <a:pt x="507622" y="354594"/>
                </a:cubicBezTo>
                <a:cubicBezTo>
                  <a:pt x="497485" y="362424"/>
                  <a:pt x="485673" y="367792"/>
                  <a:pt x="473101" y="370272"/>
                </a:cubicBezTo>
                <a:lnTo>
                  <a:pt x="459026" y="374072"/>
                </a:lnTo>
                <a:cubicBezTo>
                  <a:pt x="450372" y="364571"/>
                  <a:pt x="440007" y="355070"/>
                  <a:pt x="432018" y="345568"/>
                </a:cubicBezTo>
                <a:cubicBezTo>
                  <a:pt x="426008" y="338461"/>
                  <a:pt x="422651" y="329501"/>
                  <a:pt x="422508" y="320199"/>
                </a:cubicBezTo>
                <a:cubicBezTo>
                  <a:pt x="433635" y="312978"/>
                  <a:pt x="446093" y="306992"/>
                  <a:pt x="458456" y="301291"/>
                </a:cubicBezTo>
                <a:close/>
                <a:moveTo>
                  <a:pt x="423649" y="306137"/>
                </a:moveTo>
                <a:cubicBezTo>
                  <a:pt x="424125" y="303191"/>
                  <a:pt x="424791" y="300151"/>
                  <a:pt x="425456" y="296635"/>
                </a:cubicBezTo>
                <a:cubicBezTo>
                  <a:pt x="429764" y="297015"/>
                  <a:pt x="434044" y="297490"/>
                  <a:pt x="438295" y="298061"/>
                </a:cubicBezTo>
                <a:cubicBezTo>
                  <a:pt x="433349" y="300721"/>
                  <a:pt x="428404" y="303286"/>
                  <a:pt x="423649" y="305757"/>
                </a:cubicBezTo>
                <a:close/>
                <a:moveTo>
                  <a:pt x="401396" y="258629"/>
                </a:moveTo>
                <a:cubicBezTo>
                  <a:pt x="414995" y="265280"/>
                  <a:pt x="414995" y="276112"/>
                  <a:pt x="412333" y="287134"/>
                </a:cubicBezTo>
                <a:cubicBezTo>
                  <a:pt x="408719" y="287134"/>
                  <a:pt x="405010" y="286564"/>
                  <a:pt x="401396" y="286279"/>
                </a:cubicBezTo>
                <a:cubicBezTo>
                  <a:pt x="401862" y="277100"/>
                  <a:pt x="401862" y="267903"/>
                  <a:pt x="401396" y="258724"/>
                </a:cubicBezTo>
                <a:close/>
                <a:moveTo>
                  <a:pt x="401396" y="295400"/>
                </a:moveTo>
                <a:lnTo>
                  <a:pt x="410906" y="295400"/>
                </a:lnTo>
                <a:cubicBezTo>
                  <a:pt x="410050" y="298441"/>
                  <a:pt x="409194" y="301481"/>
                  <a:pt x="408624" y="304902"/>
                </a:cubicBezTo>
                <a:cubicBezTo>
                  <a:pt x="407958" y="308541"/>
                  <a:pt x="407635" y="312227"/>
                  <a:pt x="407673" y="315923"/>
                </a:cubicBezTo>
                <a:lnTo>
                  <a:pt x="401586" y="320294"/>
                </a:lnTo>
                <a:cubicBezTo>
                  <a:pt x="401586" y="316303"/>
                  <a:pt x="401586" y="312408"/>
                  <a:pt x="401586" y="308512"/>
                </a:cubicBezTo>
                <a:cubicBezTo>
                  <a:pt x="401586" y="304617"/>
                  <a:pt x="400826" y="300056"/>
                  <a:pt x="401396" y="295495"/>
                </a:cubicBezTo>
                <a:close/>
                <a:moveTo>
                  <a:pt x="409194" y="328560"/>
                </a:moveTo>
                <a:cubicBezTo>
                  <a:pt x="414995" y="347563"/>
                  <a:pt x="432018" y="360960"/>
                  <a:pt x="445903" y="377113"/>
                </a:cubicBezTo>
                <a:cubicBezTo>
                  <a:pt x="432874" y="380248"/>
                  <a:pt x="419845" y="383289"/>
                  <a:pt x="406912" y="386614"/>
                </a:cubicBezTo>
                <a:lnTo>
                  <a:pt x="403774" y="387280"/>
                </a:lnTo>
                <a:cubicBezTo>
                  <a:pt x="402062" y="369987"/>
                  <a:pt x="401491" y="352599"/>
                  <a:pt x="401301" y="335116"/>
                </a:cubicBezTo>
                <a:cubicBezTo>
                  <a:pt x="403393" y="332931"/>
                  <a:pt x="406056" y="330746"/>
                  <a:pt x="408814" y="328655"/>
                </a:cubicBezTo>
                <a:close/>
                <a:moveTo>
                  <a:pt x="451133" y="383669"/>
                </a:moveTo>
                <a:cubicBezTo>
                  <a:pt x="455422" y="389199"/>
                  <a:pt x="458912" y="395308"/>
                  <a:pt x="461499" y="401817"/>
                </a:cubicBezTo>
                <a:cubicBezTo>
                  <a:pt x="462070" y="403432"/>
                  <a:pt x="462355" y="405047"/>
                  <a:pt x="462830" y="406663"/>
                </a:cubicBezTo>
                <a:cubicBezTo>
                  <a:pt x="456268" y="407708"/>
                  <a:pt x="449707" y="409323"/>
                  <a:pt x="442574" y="411128"/>
                </a:cubicBezTo>
                <a:cubicBezTo>
                  <a:pt x="431381" y="415385"/>
                  <a:pt x="419189" y="416307"/>
                  <a:pt x="407483" y="413789"/>
                </a:cubicBezTo>
                <a:cubicBezTo>
                  <a:pt x="406341" y="407451"/>
                  <a:pt x="405390" y="401370"/>
                  <a:pt x="404629" y="395546"/>
                </a:cubicBezTo>
                <a:cubicBezTo>
                  <a:pt x="419750" y="391745"/>
                  <a:pt x="435347" y="387850"/>
                  <a:pt x="450753" y="383764"/>
                </a:cubicBezTo>
                <a:close/>
                <a:moveTo>
                  <a:pt x="499824" y="457495"/>
                </a:moveTo>
                <a:cubicBezTo>
                  <a:pt x="498321" y="472413"/>
                  <a:pt x="500918" y="487463"/>
                  <a:pt x="507337" y="501012"/>
                </a:cubicBezTo>
                <a:cubicBezTo>
                  <a:pt x="498207" y="508908"/>
                  <a:pt x="490818" y="518609"/>
                  <a:pt x="485654" y="529517"/>
                </a:cubicBezTo>
                <a:cubicBezTo>
                  <a:pt x="488888" y="510514"/>
                  <a:pt x="470914" y="489705"/>
                  <a:pt x="450563" y="478399"/>
                </a:cubicBezTo>
                <a:cubicBezTo>
                  <a:pt x="459806" y="471197"/>
                  <a:pt x="467319" y="461999"/>
                  <a:pt x="472531" y="451509"/>
                </a:cubicBezTo>
                <a:cubicBezTo>
                  <a:pt x="475821" y="444336"/>
                  <a:pt x="477885" y="436659"/>
                  <a:pt x="478617" y="428801"/>
                </a:cubicBezTo>
                <a:cubicBezTo>
                  <a:pt x="484038" y="425951"/>
                  <a:pt x="489363" y="422815"/>
                  <a:pt x="494594" y="419299"/>
                </a:cubicBezTo>
                <a:cubicBezTo>
                  <a:pt x="499767" y="420402"/>
                  <a:pt x="504807" y="422055"/>
                  <a:pt x="509619" y="424240"/>
                </a:cubicBezTo>
                <a:cubicBezTo>
                  <a:pt x="510951" y="424801"/>
                  <a:pt x="512254" y="425428"/>
                  <a:pt x="513519" y="426141"/>
                </a:cubicBezTo>
                <a:cubicBezTo>
                  <a:pt x="505768" y="435043"/>
                  <a:pt x="500870" y="446065"/>
                  <a:pt x="499444" y="457781"/>
                </a:cubicBezTo>
                <a:close/>
                <a:moveTo>
                  <a:pt x="520080" y="429846"/>
                </a:moveTo>
                <a:cubicBezTo>
                  <a:pt x="534612" y="438854"/>
                  <a:pt x="546233" y="451852"/>
                  <a:pt x="553555" y="467282"/>
                </a:cubicBezTo>
                <a:cubicBezTo>
                  <a:pt x="545948" y="472603"/>
                  <a:pt x="538245" y="477639"/>
                  <a:pt x="531302" y="482294"/>
                </a:cubicBezTo>
                <a:cubicBezTo>
                  <a:pt x="524360" y="486950"/>
                  <a:pt x="519605" y="490561"/>
                  <a:pt x="513804" y="495311"/>
                </a:cubicBezTo>
                <a:cubicBezTo>
                  <a:pt x="512758" y="492651"/>
                  <a:pt x="511712" y="489991"/>
                  <a:pt x="510856" y="487140"/>
                </a:cubicBezTo>
                <a:cubicBezTo>
                  <a:pt x="504123" y="467786"/>
                  <a:pt x="507442" y="446360"/>
                  <a:pt x="519700" y="429941"/>
                </a:cubicBezTo>
                <a:close/>
                <a:moveTo>
                  <a:pt x="434491" y="490656"/>
                </a:moveTo>
                <a:cubicBezTo>
                  <a:pt x="437249" y="488280"/>
                  <a:pt x="440197" y="486000"/>
                  <a:pt x="443240" y="483720"/>
                </a:cubicBezTo>
                <a:lnTo>
                  <a:pt x="445332" y="484670"/>
                </a:lnTo>
                <a:cubicBezTo>
                  <a:pt x="456516" y="489591"/>
                  <a:pt x="465750" y="498076"/>
                  <a:pt x="471580" y="508803"/>
                </a:cubicBezTo>
                <a:cubicBezTo>
                  <a:pt x="475193" y="516025"/>
                  <a:pt x="481565" y="540538"/>
                  <a:pt x="466444" y="538068"/>
                </a:cubicBezTo>
                <a:cubicBezTo>
                  <a:pt x="458646" y="536833"/>
                  <a:pt x="449897" y="528567"/>
                  <a:pt x="441053" y="526096"/>
                </a:cubicBezTo>
                <a:cubicBezTo>
                  <a:pt x="441614" y="513963"/>
                  <a:pt x="439369" y="501867"/>
                  <a:pt x="434491" y="490751"/>
                </a:cubicBezTo>
                <a:close/>
                <a:moveTo>
                  <a:pt x="438580" y="447614"/>
                </a:moveTo>
                <a:cubicBezTo>
                  <a:pt x="446093" y="444288"/>
                  <a:pt x="454081" y="440678"/>
                  <a:pt x="462165" y="436687"/>
                </a:cubicBezTo>
                <a:cubicBezTo>
                  <a:pt x="457866" y="450246"/>
                  <a:pt x="449621" y="462218"/>
                  <a:pt x="438485" y="471083"/>
                </a:cubicBezTo>
                <a:lnTo>
                  <a:pt x="437058" y="472223"/>
                </a:lnTo>
                <a:lnTo>
                  <a:pt x="424600" y="467852"/>
                </a:lnTo>
                <a:cubicBezTo>
                  <a:pt x="422603" y="463576"/>
                  <a:pt x="420797" y="459396"/>
                  <a:pt x="419085" y="455120"/>
                </a:cubicBezTo>
                <a:cubicBezTo>
                  <a:pt x="426217" y="452650"/>
                  <a:pt x="432969" y="450179"/>
                  <a:pt x="438580" y="447709"/>
                </a:cubicBezTo>
                <a:close/>
                <a:moveTo>
                  <a:pt x="436298" y="525146"/>
                </a:moveTo>
                <a:cubicBezTo>
                  <a:pt x="430030" y="523977"/>
                  <a:pt x="423649" y="523474"/>
                  <a:pt x="417278" y="523626"/>
                </a:cubicBezTo>
                <a:cubicBezTo>
                  <a:pt x="417829" y="515321"/>
                  <a:pt x="420663" y="507340"/>
                  <a:pt x="425456" y="500537"/>
                </a:cubicBezTo>
                <a:cubicBezTo>
                  <a:pt x="427092" y="498219"/>
                  <a:pt x="428937" y="496052"/>
                  <a:pt x="430972" y="494076"/>
                </a:cubicBezTo>
                <a:cubicBezTo>
                  <a:pt x="434805" y="504005"/>
                  <a:pt x="436621" y="514599"/>
                  <a:pt x="436298" y="525241"/>
                </a:cubicBezTo>
                <a:close/>
                <a:moveTo>
                  <a:pt x="439721" y="534077"/>
                </a:moveTo>
                <a:cubicBezTo>
                  <a:pt x="449754" y="536909"/>
                  <a:pt x="458931" y="542163"/>
                  <a:pt x="466444" y="549375"/>
                </a:cubicBezTo>
                <a:cubicBezTo>
                  <a:pt x="468327" y="550904"/>
                  <a:pt x="471028" y="550904"/>
                  <a:pt x="472911" y="549375"/>
                </a:cubicBezTo>
                <a:cubicBezTo>
                  <a:pt x="476858" y="546144"/>
                  <a:pt x="480101" y="542135"/>
                  <a:pt x="482421" y="537593"/>
                </a:cubicBezTo>
                <a:cubicBezTo>
                  <a:pt x="480509" y="545669"/>
                  <a:pt x="481175" y="554145"/>
                  <a:pt x="484323" y="561822"/>
                </a:cubicBezTo>
                <a:cubicBezTo>
                  <a:pt x="492178" y="576473"/>
                  <a:pt x="503305" y="589119"/>
                  <a:pt x="516847" y="598782"/>
                </a:cubicBezTo>
                <a:cubicBezTo>
                  <a:pt x="510162" y="600749"/>
                  <a:pt x="503162" y="601462"/>
                  <a:pt x="496210" y="600873"/>
                </a:cubicBezTo>
                <a:cubicBezTo>
                  <a:pt x="470629" y="598117"/>
                  <a:pt x="459502" y="582630"/>
                  <a:pt x="443335" y="568283"/>
                </a:cubicBezTo>
                <a:cubicBezTo>
                  <a:pt x="438675" y="563922"/>
                  <a:pt x="433083" y="560672"/>
                  <a:pt x="426978" y="558781"/>
                </a:cubicBezTo>
                <a:cubicBezTo>
                  <a:pt x="429260" y="555551"/>
                  <a:pt x="431448" y="552225"/>
                  <a:pt x="433540" y="549280"/>
                </a:cubicBezTo>
                <a:cubicBezTo>
                  <a:pt x="436241" y="544425"/>
                  <a:pt x="438228" y="539208"/>
                  <a:pt x="439436" y="533792"/>
                </a:cubicBezTo>
                <a:close/>
                <a:moveTo>
                  <a:pt x="491836" y="540918"/>
                </a:moveTo>
                <a:cubicBezTo>
                  <a:pt x="494508" y="528434"/>
                  <a:pt x="501193" y="517155"/>
                  <a:pt x="510856" y="508803"/>
                </a:cubicBezTo>
                <a:cubicBezTo>
                  <a:pt x="517161" y="520671"/>
                  <a:pt x="524112" y="532187"/>
                  <a:pt x="531683" y="543294"/>
                </a:cubicBezTo>
                <a:cubicBezTo>
                  <a:pt x="539956" y="555741"/>
                  <a:pt x="545852" y="568568"/>
                  <a:pt x="538910" y="582915"/>
                </a:cubicBezTo>
                <a:cubicBezTo>
                  <a:pt x="536076" y="588198"/>
                  <a:pt x="531654" y="592454"/>
                  <a:pt x="526262" y="595077"/>
                </a:cubicBezTo>
                <a:cubicBezTo>
                  <a:pt x="508858" y="579970"/>
                  <a:pt x="488507" y="563912"/>
                  <a:pt x="491836" y="541013"/>
                </a:cubicBezTo>
                <a:close/>
                <a:moveTo>
                  <a:pt x="536152" y="406758"/>
                </a:moveTo>
                <a:cubicBezTo>
                  <a:pt x="531331" y="409827"/>
                  <a:pt x="526718" y="413219"/>
                  <a:pt x="522363" y="416924"/>
                </a:cubicBezTo>
                <a:cubicBezTo>
                  <a:pt x="517589" y="414425"/>
                  <a:pt x="512634" y="412297"/>
                  <a:pt x="507527" y="410558"/>
                </a:cubicBezTo>
                <a:cubicBezTo>
                  <a:pt x="517798" y="403499"/>
                  <a:pt x="527070" y="395090"/>
                  <a:pt x="535106" y="385569"/>
                </a:cubicBezTo>
                <a:cubicBezTo>
                  <a:pt x="544264" y="373626"/>
                  <a:pt x="548791" y="358775"/>
                  <a:pt x="547849" y="343763"/>
                </a:cubicBezTo>
                <a:cubicBezTo>
                  <a:pt x="547849" y="342908"/>
                  <a:pt x="547849" y="341957"/>
                  <a:pt x="547849" y="341007"/>
                </a:cubicBezTo>
                <a:cubicBezTo>
                  <a:pt x="551653" y="347601"/>
                  <a:pt x="555876" y="353948"/>
                  <a:pt x="560498" y="360010"/>
                </a:cubicBezTo>
                <a:cubicBezTo>
                  <a:pt x="561867" y="362661"/>
                  <a:pt x="562647" y="365578"/>
                  <a:pt x="562780" y="368562"/>
                </a:cubicBezTo>
                <a:cubicBezTo>
                  <a:pt x="563065" y="387755"/>
                  <a:pt x="552509" y="396211"/>
                  <a:pt x="536152" y="406853"/>
                </a:cubicBezTo>
                <a:close/>
                <a:moveTo>
                  <a:pt x="540336" y="286944"/>
                </a:moveTo>
                <a:cubicBezTo>
                  <a:pt x="538349" y="294080"/>
                  <a:pt x="537522" y="301491"/>
                  <a:pt x="537864" y="308892"/>
                </a:cubicBezTo>
                <a:cubicBezTo>
                  <a:pt x="537864" y="310318"/>
                  <a:pt x="537864" y="311648"/>
                  <a:pt x="537864" y="312978"/>
                </a:cubicBezTo>
                <a:cubicBezTo>
                  <a:pt x="539490" y="326470"/>
                  <a:pt x="540089" y="340067"/>
                  <a:pt x="539671" y="353644"/>
                </a:cubicBezTo>
                <a:cubicBezTo>
                  <a:pt x="537388" y="375593"/>
                  <a:pt x="519795" y="393456"/>
                  <a:pt x="498588" y="407803"/>
                </a:cubicBezTo>
                <a:lnTo>
                  <a:pt x="497637" y="407803"/>
                </a:lnTo>
                <a:cubicBezTo>
                  <a:pt x="490647" y="406054"/>
                  <a:pt x="483448" y="405285"/>
                  <a:pt x="476239" y="405522"/>
                </a:cubicBezTo>
                <a:cubicBezTo>
                  <a:pt x="473795" y="396420"/>
                  <a:pt x="469630" y="387878"/>
                  <a:pt x="463971" y="380343"/>
                </a:cubicBezTo>
                <a:cubicBezTo>
                  <a:pt x="494784" y="371412"/>
                  <a:pt x="543760" y="351839"/>
                  <a:pt x="522268" y="318774"/>
                </a:cubicBezTo>
                <a:cubicBezTo>
                  <a:pt x="512758" y="303857"/>
                  <a:pt x="486986" y="299771"/>
                  <a:pt x="468917" y="296445"/>
                </a:cubicBezTo>
                <a:cubicBezTo>
                  <a:pt x="479473" y="291505"/>
                  <a:pt x="489458" y="286944"/>
                  <a:pt x="497447" y="281813"/>
                </a:cubicBezTo>
                <a:cubicBezTo>
                  <a:pt x="524170" y="265756"/>
                  <a:pt x="559452" y="233451"/>
                  <a:pt x="541002" y="202856"/>
                </a:cubicBezTo>
                <a:cubicBezTo>
                  <a:pt x="533584" y="190839"/>
                  <a:pt x="520109" y="183924"/>
                  <a:pt x="506006" y="184898"/>
                </a:cubicBezTo>
                <a:cubicBezTo>
                  <a:pt x="506785" y="180051"/>
                  <a:pt x="508706" y="175459"/>
                  <a:pt x="511616" y="171501"/>
                </a:cubicBezTo>
                <a:cubicBezTo>
                  <a:pt x="519015" y="162681"/>
                  <a:pt x="527127" y="154483"/>
                  <a:pt x="535867" y="146987"/>
                </a:cubicBezTo>
                <a:cubicBezTo>
                  <a:pt x="549751" y="153163"/>
                  <a:pt x="565823" y="156489"/>
                  <a:pt x="577235" y="166750"/>
                </a:cubicBezTo>
                <a:cubicBezTo>
                  <a:pt x="583046" y="171657"/>
                  <a:pt x="587915" y="177582"/>
                  <a:pt x="591595" y="184233"/>
                </a:cubicBezTo>
                <a:cubicBezTo>
                  <a:pt x="582846" y="195255"/>
                  <a:pt x="573621" y="205991"/>
                  <a:pt x="565918" y="217108"/>
                </a:cubicBezTo>
                <a:cubicBezTo>
                  <a:pt x="550950" y="237430"/>
                  <a:pt x="542077" y="261584"/>
                  <a:pt x="540336" y="286754"/>
                </a:cubicBezTo>
                <a:close/>
                <a:moveTo>
                  <a:pt x="471199" y="120003"/>
                </a:moveTo>
                <a:cubicBezTo>
                  <a:pt x="471732" y="113051"/>
                  <a:pt x="473539" y="106256"/>
                  <a:pt x="476525" y="99955"/>
                </a:cubicBezTo>
                <a:cubicBezTo>
                  <a:pt x="489829" y="101196"/>
                  <a:pt x="501878" y="108347"/>
                  <a:pt x="509334" y="119433"/>
                </a:cubicBezTo>
                <a:cubicBezTo>
                  <a:pt x="512529" y="125022"/>
                  <a:pt x="516058" y="130415"/>
                  <a:pt x="519890" y="135585"/>
                </a:cubicBezTo>
                <a:cubicBezTo>
                  <a:pt x="522696" y="138440"/>
                  <a:pt x="525901" y="140872"/>
                  <a:pt x="529400" y="142806"/>
                </a:cubicBezTo>
                <a:cubicBezTo>
                  <a:pt x="519890" y="153163"/>
                  <a:pt x="507337" y="162474"/>
                  <a:pt x="500870" y="175111"/>
                </a:cubicBezTo>
                <a:cubicBezTo>
                  <a:pt x="499178" y="178624"/>
                  <a:pt x="498169" y="182431"/>
                  <a:pt x="497922" y="186323"/>
                </a:cubicBezTo>
                <a:cubicBezTo>
                  <a:pt x="491218" y="188643"/>
                  <a:pt x="485093" y="192369"/>
                  <a:pt x="479948" y="197250"/>
                </a:cubicBezTo>
                <a:cubicBezTo>
                  <a:pt x="480224" y="195487"/>
                  <a:pt x="480414" y="193712"/>
                  <a:pt x="480519" y="191929"/>
                </a:cubicBezTo>
                <a:cubicBezTo>
                  <a:pt x="481850" y="167700"/>
                  <a:pt x="469202" y="144232"/>
                  <a:pt x="471199" y="120098"/>
                </a:cubicBezTo>
                <a:close/>
                <a:moveTo>
                  <a:pt x="456078" y="119148"/>
                </a:moveTo>
                <a:cubicBezTo>
                  <a:pt x="455479" y="123491"/>
                  <a:pt x="455251" y="127878"/>
                  <a:pt x="455413" y="132260"/>
                </a:cubicBezTo>
                <a:cubicBezTo>
                  <a:pt x="450658" y="127794"/>
                  <a:pt x="445237" y="123423"/>
                  <a:pt x="440197" y="118768"/>
                </a:cubicBezTo>
                <a:cubicBezTo>
                  <a:pt x="438247" y="117042"/>
                  <a:pt x="436431" y="115168"/>
                  <a:pt x="434776" y="113162"/>
                </a:cubicBezTo>
                <a:cubicBezTo>
                  <a:pt x="442270" y="107140"/>
                  <a:pt x="451057" y="102943"/>
                  <a:pt x="460453" y="100905"/>
                </a:cubicBezTo>
                <a:lnTo>
                  <a:pt x="461499" y="100905"/>
                </a:lnTo>
                <a:cubicBezTo>
                  <a:pt x="458931" y="106765"/>
                  <a:pt x="457105" y="112926"/>
                  <a:pt x="456078" y="119243"/>
                </a:cubicBezTo>
                <a:close/>
                <a:moveTo>
                  <a:pt x="460738" y="191929"/>
                </a:moveTo>
                <a:cubicBezTo>
                  <a:pt x="459597" y="205991"/>
                  <a:pt x="460073" y="204281"/>
                  <a:pt x="441243" y="206656"/>
                </a:cubicBezTo>
                <a:cubicBezTo>
                  <a:pt x="420891" y="209127"/>
                  <a:pt x="421272" y="207512"/>
                  <a:pt x="416136" y="192404"/>
                </a:cubicBezTo>
                <a:cubicBezTo>
                  <a:pt x="413873" y="185537"/>
                  <a:pt x="412247" y="178476"/>
                  <a:pt x="411287" y="171311"/>
                </a:cubicBezTo>
                <a:cubicBezTo>
                  <a:pt x="414139" y="168365"/>
                  <a:pt x="416993" y="165420"/>
                  <a:pt x="420131" y="162665"/>
                </a:cubicBezTo>
                <a:cubicBezTo>
                  <a:pt x="430877" y="151168"/>
                  <a:pt x="443716" y="151358"/>
                  <a:pt x="458836" y="162665"/>
                </a:cubicBezTo>
                <a:cubicBezTo>
                  <a:pt x="458836" y="163520"/>
                  <a:pt x="458836" y="164375"/>
                  <a:pt x="458836" y="165135"/>
                </a:cubicBezTo>
                <a:cubicBezTo>
                  <a:pt x="460377" y="173915"/>
                  <a:pt x="461014" y="182829"/>
                  <a:pt x="460738" y="191739"/>
                </a:cubicBezTo>
                <a:close/>
                <a:moveTo>
                  <a:pt x="448946" y="92449"/>
                </a:moveTo>
                <a:cubicBezTo>
                  <a:pt x="441947" y="94623"/>
                  <a:pt x="435318" y="97825"/>
                  <a:pt x="429260" y="101950"/>
                </a:cubicBezTo>
                <a:cubicBezTo>
                  <a:pt x="431162" y="85132"/>
                  <a:pt x="449992" y="77056"/>
                  <a:pt x="469583" y="79242"/>
                </a:cubicBezTo>
                <a:cubicBezTo>
                  <a:pt x="471522" y="79470"/>
                  <a:pt x="473434" y="79885"/>
                  <a:pt x="475288" y="80477"/>
                </a:cubicBezTo>
                <a:cubicBezTo>
                  <a:pt x="472635" y="82973"/>
                  <a:pt x="470210" y="85708"/>
                  <a:pt x="468061" y="88648"/>
                </a:cubicBezTo>
                <a:cubicBezTo>
                  <a:pt x="461547" y="89043"/>
                  <a:pt x="455118" y="90322"/>
                  <a:pt x="448946" y="92449"/>
                </a:cubicBezTo>
                <a:close/>
                <a:moveTo>
                  <a:pt x="542048" y="115252"/>
                </a:moveTo>
                <a:cubicBezTo>
                  <a:pt x="542029" y="116878"/>
                  <a:pt x="541868" y="118500"/>
                  <a:pt x="541573" y="120098"/>
                </a:cubicBezTo>
                <a:lnTo>
                  <a:pt x="539100" y="118958"/>
                </a:lnTo>
                <a:cubicBezTo>
                  <a:pt x="535049" y="114070"/>
                  <a:pt x="531597" y="108710"/>
                  <a:pt x="528829" y="102995"/>
                </a:cubicBezTo>
                <a:cubicBezTo>
                  <a:pt x="533204" y="107461"/>
                  <a:pt x="537674" y="111546"/>
                  <a:pt x="542048" y="115727"/>
                </a:cubicBezTo>
                <a:close/>
                <a:moveTo>
                  <a:pt x="525026" y="87793"/>
                </a:moveTo>
                <a:cubicBezTo>
                  <a:pt x="523123" y="85417"/>
                  <a:pt x="521222" y="82852"/>
                  <a:pt x="519415" y="80192"/>
                </a:cubicBezTo>
                <a:cubicBezTo>
                  <a:pt x="524274" y="81996"/>
                  <a:pt x="528620" y="84965"/>
                  <a:pt x="532063" y="88838"/>
                </a:cubicBezTo>
                <a:close/>
                <a:moveTo>
                  <a:pt x="594353" y="93874"/>
                </a:moveTo>
                <a:lnTo>
                  <a:pt x="593117" y="96724"/>
                </a:lnTo>
                <a:cubicBezTo>
                  <a:pt x="590929" y="95109"/>
                  <a:pt x="588552" y="93589"/>
                  <a:pt x="586174" y="92068"/>
                </a:cubicBezTo>
                <a:cubicBezTo>
                  <a:pt x="589788" y="90928"/>
                  <a:pt x="593307" y="89693"/>
                  <a:pt x="596731" y="88363"/>
                </a:cubicBezTo>
                <a:cubicBezTo>
                  <a:pt x="595590" y="90168"/>
                  <a:pt x="594733" y="91973"/>
                  <a:pt x="593973" y="93874"/>
                </a:cubicBezTo>
                <a:close/>
                <a:moveTo>
                  <a:pt x="600630" y="134825"/>
                </a:moveTo>
                <a:cubicBezTo>
                  <a:pt x="595599" y="133798"/>
                  <a:pt x="590644" y="132434"/>
                  <a:pt x="585794" y="130740"/>
                </a:cubicBezTo>
                <a:lnTo>
                  <a:pt x="580659" y="128649"/>
                </a:lnTo>
                <a:cubicBezTo>
                  <a:pt x="585728" y="124917"/>
                  <a:pt x="590026" y="120238"/>
                  <a:pt x="593307" y="114872"/>
                </a:cubicBezTo>
                <a:lnTo>
                  <a:pt x="593973" y="115727"/>
                </a:lnTo>
                <a:cubicBezTo>
                  <a:pt x="597529" y="121479"/>
                  <a:pt x="599688" y="127991"/>
                  <a:pt x="600249" y="134730"/>
                </a:cubicBezTo>
                <a:close/>
                <a:moveTo>
                  <a:pt x="587316" y="108886"/>
                </a:moveTo>
                <a:cubicBezTo>
                  <a:pt x="586869" y="109946"/>
                  <a:pt x="586327" y="110964"/>
                  <a:pt x="585699" y="111927"/>
                </a:cubicBezTo>
                <a:cubicBezTo>
                  <a:pt x="582903" y="117895"/>
                  <a:pt x="577777" y="122461"/>
                  <a:pt x="571529" y="124564"/>
                </a:cubicBezTo>
                <a:cubicBezTo>
                  <a:pt x="564359" y="121020"/>
                  <a:pt x="557521" y="116856"/>
                  <a:pt x="551083" y="112117"/>
                </a:cubicBezTo>
                <a:cubicBezTo>
                  <a:pt x="550826" y="107293"/>
                  <a:pt x="549904" y="102527"/>
                  <a:pt x="548325" y="97959"/>
                </a:cubicBezTo>
                <a:cubicBezTo>
                  <a:pt x="554088" y="97851"/>
                  <a:pt x="559832" y="97406"/>
                  <a:pt x="565538" y="96629"/>
                </a:cubicBezTo>
                <a:cubicBezTo>
                  <a:pt x="573165" y="99784"/>
                  <a:pt x="580354" y="103904"/>
                  <a:pt x="586935" y="108886"/>
                </a:cubicBezTo>
                <a:close/>
                <a:moveTo>
                  <a:pt x="562209" y="135490"/>
                </a:moveTo>
                <a:cubicBezTo>
                  <a:pt x="565452" y="135151"/>
                  <a:pt x="568648" y="134418"/>
                  <a:pt x="571719" y="133305"/>
                </a:cubicBezTo>
                <a:cubicBezTo>
                  <a:pt x="580868" y="137460"/>
                  <a:pt x="590435" y="140645"/>
                  <a:pt x="600249" y="142806"/>
                </a:cubicBezTo>
                <a:lnTo>
                  <a:pt x="601676" y="142806"/>
                </a:lnTo>
                <a:cubicBezTo>
                  <a:pt x="601676" y="147082"/>
                  <a:pt x="601676" y="151263"/>
                  <a:pt x="601676" y="155063"/>
                </a:cubicBezTo>
                <a:cubicBezTo>
                  <a:pt x="601524" y="161078"/>
                  <a:pt x="600982" y="167076"/>
                  <a:pt x="600059" y="173021"/>
                </a:cubicBezTo>
                <a:lnTo>
                  <a:pt x="598347" y="175301"/>
                </a:lnTo>
                <a:cubicBezTo>
                  <a:pt x="594581" y="168516"/>
                  <a:pt x="589693" y="162412"/>
                  <a:pt x="583892" y="157249"/>
                </a:cubicBezTo>
                <a:cubicBezTo>
                  <a:pt x="574591" y="149923"/>
                  <a:pt x="564016" y="144382"/>
                  <a:pt x="552700" y="140906"/>
                </a:cubicBezTo>
                <a:cubicBezTo>
                  <a:pt x="549751" y="139766"/>
                  <a:pt x="547089" y="138626"/>
                  <a:pt x="544521" y="137391"/>
                </a:cubicBezTo>
                <a:cubicBezTo>
                  <a:pt x="545434" y="136036"/>
                  <a:pt x="546233" y="134606"/>
                  <a:pt x="546898" y="133115"/>
                </a:cubicBezTo>
                <a:cubicBezTo>
                  <a:pt x="551606" y="135100"/>
                  <a:pt x="556732" y="135914"/>
                  <a:pt x="561829" y="135490"/>
                </a:cubicBezTo>
                <a:close/>
                <a:moveTo>
                  <a:pt x="601105" y="103375"/>
                </a:moveTo>
                <a:lnTo>
                  <a:pt x="600059" y="102520"/>
                </a:lnTo>
                <a:cubicBezTo>
                  <a:pt x="603387" y="95299"/>
                  <a:pt x="606241" y="88078"/>
                  <a:pt x="609569" y="81997"/>
                </a:cubicBezTo>
                <a:cubicBezTo>
                  <a:pt x="610549" y="79847"/>
                  <a:pt x="609598" y="77313"/>
                  <a:pt x="607439" y="76336"/>
                </a:cubicBezTo>
                <a:cubicBezTo>
                  <a:pt x="606088" y="75725"/>
                  <a:pt x="604519" y="75853"/>
                  <a:pt x="603293" y="76676"/>
                </a:cubicBezTo>
                <a:cubicBezTo>
                  <a:pt x="594638" y="80755"/>
                  <a:pt x="585585" y="83938"/>
                  <a:pt x="576284" y="86178"/>
                </a:cubicBezTo>
                <a:cubicBezTo>
                  <a:pt x="562190" y="78988"/>
                  <a:pt x="547526" y="72981"/>
                  <a:pt x="532443" y="68220"/>
                </a:cubicBezTo>
                <a:cubicBezTo>
                  <a:pt x="545890" y="66631"/>
                  <a:pt x="559413" y="65806"/>
                  <a:pt x="572956" y="65749"/>
                </a:cubicBezTo>
                <a:cubicBezTo>
                  <a:pt x="578947" y="65749"/>
                  <a:pt x="587316" y="65749"/>
                  <a:pt x="595875" y="65749"/>
                </a:cubicBezTo>
                <a:cubicBezTo>
                  <a:pt x="597910" y="66728"/>
                  <a:pt x="599878" y="67839"/>
                  <a:pt x="601771" y="69075"/>
                </a:cubicBezTo>
                <a:cubicBezTo>
                  <a:pt x="617919" y="81674"/>
                  <a:pt x="625841" y="102106"/>
                  <a:pt x="622407" y="122283"/>
                </a:cubicBezTo>
                <a:cubicBezTo>
                  <a:pt x="621789" y="127720"/>
                  <a:pt x="620582" y="133073"/>
                  <a:pt x="618794" y="138246"/>
                </a:cubicBezTo>
                <a:lnTo>
                  <a:pt x="615465" y="137676"/>
                </a:lnTo>
                <a:cubicBezTo>
                  <a:pt x="614752" y="124936"/>
                  <a:pt x="609683" y="112827"/>
                  <a:pt x="601105" y="103375"/>
                </a:cubicBezTo>
                <a:close/>
                <a:moveTo>
                  <a:pt x="594068" y="191739"/>
                </a:moveTo>
                <a:cubicBezTo>
                  <a:pt x="594496" y="193208"/>
                  <a:pt x="594848" y="194699"/>
                  <a:pt x="595114" y="196205"/>
                </a:cubicBezTo>
                <a:cubicBezTo>
                  <a:pt x="593117" y="204756"/>
                  <a:pt x="591120" y="213402"/>
                  <a:pt x="589788" y="222144"/>
                </a:cubicBezTo>
                <a:cubicBezTo>
                  <a:pt x="581248" y="236538"/>
                  <a:pt x="571272" y="250034"/>
                  <a:pt x="560022" y="262430"/>
                </a:cubicBezTo>
                <a:cubicBezTo>
                  <a:pt x="556313" y="264340"/>
                  <a:pt x="552937" y="266839"/>
                  <a:pt x="550037" y="269841"/>
                </a:cubicBezTo>
                <a:cubicBezTo>
                  <a:pt x="556313" y="240102"/>
                  <a:pt x="575619" y="216443"/>
                  <a:pt x="594068" y="191739"/>
                </a:cubicBezTo>
                <a:close/>
                <a:moveTo>
                  <a:pt x="588742" y="245327"/>
                </a:moveTo>
                <a:cubicBezTo>
                  <a:pt x="589655" y="252427"/>
                  <a:pt x="591348" y="259409"/>
                  <a:pt x="593783" y="266136"/>
                </a:cubicBezTo>
                <a:cubicBezTo>
                  <a:pt x="589417" y="261508"/>
                  <a:pt x="583407" y="258772"/>
                  <a:pt x="577045" y="258534"/>
                </a:cubicBezTo>
                <a:cubicBezTo>
                  <a:pt x="581134" y="254259"/>
                  <a:pt x="585129" y="249888"/>
                  <a:pt x="588742" y="245422"/>
                </a:cubicBezTo>
                <a:close/>
                <a:moveTo>
                  <a:pt x="624880" y="139481"/>
                </a:moveTo>
                <a:cubicBezTo>
                  <a:pt x="632773" y="115537"/>
                  <a:pt x="631347" y="86843"/>
                  <a:pt x="611090" y="68220"/>
                </a:cubicBezTo>
                <a:lnTo>
                  <a:pt x="609474" y="66890"/>
                </a:lnTo>
                <a:cubicBezTo>
                  <a:pt x="616369" y="67437"/>
                  <a:pt x="623045" y="69584"/>
                  <a:pt x="628969" y="73160"/>
                </a:cubicBezTo>
                <a:cubicBezTo>
                  <a:pt x="637167" y="81148"/>
                  <a:pt x="642141" y="91867"/>
                  <a:pt x="642949" y="103280"/>
                </a:cubicBezTo>
                <a:cubicBezTo>
                  <a:pt x="642958" y="109955"/>
                  <a:pt x="642255" y="116612"/>
                  <a:pt x="640857" y="123138"/>
                </a:cubicBezTo>
                <a:lnTo>
                  <a:pt x="638670" y="143091"/>
                </a:lnTo>
                <a:cubicBezTo>
                  <a:pt x="634200" y="141761"/>
                  <a:pt x="629635" y="140621"/>
                  <a:pt x="624880" y="139576"/>
                </a:cubicBezTo>
                <a:close/>
                <a:moveTo>
                  <a:pt x="597587" y="58718"/>
                </a:moveTo>
                <a:cubicBezTo>
                  <a:pt x="578567" y="49217"/>
                  <a:pt x="558596" y="53017"/>
                  <a:pt x="538435" y="59478"/>
                </a:cubicBezTo>
                <a:cubicBezTo>
                  <a:pt x="530541" y="60239"/>
                  <a:pt x="522648" y="61189"/>
                  <a:pt x="514850" y="62424"/>
                </a:cubicBezTo>
                <a:cubicBezTo>
                  <a:pt x="513613" y="61949"/>
                  <a:pt x="512377" y="61664"/>
                  <a:pt x="511141" y="61284"/>
                </a:cubicBezTo>
                <a:cubicBezTo>
                  <a:pt x="510190" y="55789"/>
                  <a:pt x="511312" y="50137"/>
                  <a:pt x="514279" y="45416"/>
                </a:cubicBezTo>
                <a:cubicBezTo>
                  <a:pt x="520841" y="34870"/>
                  <a:pt x="535487" y="32209"/>
                  <a:pt x="546803" y="31924"/>
                </a:cubicBezTo>
                <a:cubicBezTo>
                  <a:pt x="573032" y="32800"/>
                  <a:pt x="598033" y="43244"/>
                  <a:pt x="617082" y="61284"/>
                </a:cubicBezTo>
                <a:cubicBezTo>
                  <a:pt x="610644" y="60003"/>
                  <a:pt x="604139" y="59146"/>
                  <a:pt x="597587" y="58718"/>
                </a:cubicBezTo>
                <a:close/>
                <a:moveTo>
                  <a:pt x="516276" y="94539"/>
                </a:moveTo>
                <a:cubicBezTo>
                  <a:pt x="524170" y="105371"/>
                  <a:pt x="528735" y="120383"/>
                  <a:pt x="538720" y="128934"/>
                </a:cubicBezTo>
                <a:cubicBezTo>
                  <a:pt x="538026" y="130440"/>
                  <a:pt x="537227" y="131901"/>
                  <a:pt x="536342" y="133305"/>
                </a:cubicBezTo>
                <a:cubicBezTo>
                  <a:pt x="530884" y="129718"/>
                  <a:pt x="526271" y="124983"/>
                  <a:pt x="522838" y="119433"/>
                </a:cubicBezTo>
                <a:cubicBezTo>
                  <a:pt x="519766" y="113694"/>
                  <a:pt x="516039" y="108337"/>
                  <a:pt x="511712" y="103470"/>
                </a:cubicBezTo>
                <a:cubicBezTo>
                  <a:pt x="503837" y="96086"/>
                  <a:pt x="493871" y="91308"/>
                  <a:pt x="483182" y="89788"/>
                </a:cubicBezTo>
                <a:cubicBezTo>
                  <a:pt x="484665" y="87985"/>
                  <a:pt x="486358" y="86359"/>
                  <a:pt x="488222" y="84942"/>
                </a:cubicBezTo>
                <a:cubicBezTo>
                  <a:pt x="497171" y="89237"/>
                  <a:pt x="506586" y="92489"/>
                  <a:pt x="516276" y="94634"/>
                </a:cubicBezTo>
                <a:close/>
                <a:moveTo>
                  <a:pt x="475954" y="70500"/>
                </a:moveTo>
                <a:cubicBezTo>
                  <a:pt x="474490" y="70745"/>
                  <a:pt x="473301" y="71822"/>
                  <a:pt x="472911" y="73256"/>
                </a:cubicBezTo>
                <a:cubicBezTo>
                  <a:pt x="461661" y="70554"/>
                  <a:pt x="449830" y="71622"/>
                  <a:pt x="439246" y="76296"/>
                </a:cubicBezTo>
                <a:cubicBezTo>
                  <a:pt x="433093" y="79507"/>
                  <a:pt x="428129" y="84600"/>
                  <a:pt x="425076" y="90833"/>
                </a:cubicBezTo>
                <a:cubicBezTo>
                  <a:pt x="425076" y="80192"/>
                  <a:pt x="432018" y="70500"/>
                  <a:pt x="450087" y="65274"/>
                </a:cubicBezTo>
                <a:cubicBezTo>
                  <a:pt x="456259" y="63489"/>
                  <a:pt x="462726" y="62972"/>
                  <a:pt x="469107" y="63754"/>
                </a:cubicBezTo>
                <a:lnTo>
                  <a:pt x="475954" y="64989"/>
                </a:lnTo>
                <a:cubicBezTo>
                  <a:pt x="479225" y="65758"/>
                  <a:pt x="482402" y="66839"/>
                  <a:pt x="485464" y="68220"/>
                </a:cubicBezTo>
                <a:cubicBezTo>
                  <a:pt x="482136" y="69075"/>
                  <a:pt x="478997" y="69740"/>
                  <a:pt x="475954" y="70595"/>
                </a:cubicBezTo>
                <a:close/>
                <a:moveTo>
                  <a:pt x="428404" y="118768"/>
                </a:moveTo>
                <a:cubicBezTo>
                  <a:pt x="438628" y="126532"/>
                  <a:pt x="447995" y="135354"/>
                  <a:pt x="456364" y="145087"/>
                </a:cubicBezTo>
                <a:cubicBezTo>
                  <a:pt x="456316" y="146005"/>
                  <a:pt x="456316" y="146924"/>
                  <a:pt x="456364" y="147842"/>
                </a:cubicBezTo>
                <a:cubicBezTo>
                  <a:pt x="446664" y="143706"/>
                  <a:pt x="435660" y="143913"/>
                  <a:pt x="426122" y="148412"/>
                </a:cubicBezTo>
                <a:cubicBezTo>
                  <a:pt x="419769" y="151457"/>
                  <a:pt x="413997" y="155607"/>
                  <a:pt x="409099" y="160669"/>
                </a:cubicBezTo>
                <a:cubicBezTo>
                  <a:pt x="408529" y="157439"/>
                  <a:pt x="407958" y="154208"/>
                  <a:pt x="407197" y="151168"/>
                </a:cubicBezTo>
                <a:cubicBezTo>
                  <a:pt x="411990" y="139044"/>
                  <a:pt x="419237" y="128044"/>
                  <a:pt x="428500" y="118863"/>
                </a:cubicBezTo>
                <a:close/>
                <a:moveTo>
                  <a:pt x="407768" y="221384"/>
                </a:moveTo>
                <a:cubicBezTo>
                  <a:pt x="409765" y="222856"/>
                  <a:pt x="411867" y="224190"/>
                  <a:pt x="414044" y="225374"/>
                </a:cubicBezTo>
                <a:cubicBezTo>
                  <a:pt x="424163" y="236404"/>
                  <a:pt x="439978" y="240167"/>
                  <a:pt x="453986" y="234876"/>
                </a:cubicBezTo>
                <a:cubicBezTo>
                  <a:pt x="459502" y="232742"/>
                  <a:pt x="464400" y="229282"/>
                  <a:pt x="468251" y="224804"/>
                </a:cubicBezTo>
                <a:cubicBezTo>
                  <a:pt x="473329" y="221353"/>
                  <a:pt x="478065" y="217441"/>
                  <a:pt x="482421" y="213117"/>
                </a:cubicBezTo>
                <a:cubicBezTo>
                  <a:pt x="484608" y="211027"/>
                  <a:pt x="486700" y="208842"/>
                  <a:pt x="489078" y="206846"/>
                </a:cubicBezTo>
                <a:cubicBezTo>
                  <a:pt x="495069" y="201906"/>
                  <a:pt x="497161" y="199815"/>
                  <a:pt x="499919" y="199910"/>
                </a:cubicBezTo>
                <a:cubicBezTo>
                  <a:pt x="503818" y="211882"/>
                  <a:pt x="511616" y="223284"/>
                  <a:pt x="510856" y="236586"/>
                </a:cubicBezTo>
                <a:cubicBezTo>
                  <a:pt x="509429" y="260625"/>
                  <a:pt x="477381" y="265946"/>
                  <a:pt x="455698" y="260530"/>
                </a:cubicBezTo>
                <a:cubicBezTo>
                  <a:pt x="436678" y="255684"/>
                  <a:pt x="421652" y="243237"/>
                  <a:pt x="406246" y="233261"/>
                </a:cubicBezTo>
                <a:cubicBezTo>
                  <a:pt x="403013" y="231170"/>
                  <a:pt x="397782" y="228415"/>
                  <a:pt x="394264" y="225944"/>
                </a:cubicBezTo>
                <a:cubicBezTo>
                  <a:pt x="391430" y="219758"/>
                  <a:pt x="387388" y="214201"/>
                  <a:pt x="382376" y="209602"/>
                </a:cubicBezTo>
                <a:lnTo>
                  <a:pt x="381806" y="209602"/>
                </a:lnTo>
                <a:cubicBezTo>
                  <a:pt x="383099" y="204497"/>
                  <a:pt x="385429" y="199711"/>
                  <a:pt x="388653" y="195540"/>
                </a:cubicBezTo>
                <a:lnTo>
                  <a:pt x="388653" y="195065"/>
                </a:lnTo>
                <a:cubicBezTo>
                  <a:pt x="391924" y="205766"/>
                  <a:pt x="398686" y="215066"/>
                  <a:pt x="407863" y="221479"/>
                </a:cubicBezTo>
                <a:close/>
                <a:moveTo>
                  <a:pt x="393123" y="272882"/>
                </a:moveTo>
                <a:cubicBezTo>
                  <a:pt x="393123" y="277252"/>
                  <a:pt x="393123" y="281528"/>
                  <a:pt x="393123" y="285899"/>
                </a:cubicBezTo>
                <a:cubicBezTo>
                  <a:pt x="384088" y="285329"/>
                  <a:pt x="375054" y="284949"/>
                  <a:pt x="366019" y="284854"/>
                </a:cubicBezTo>
                <a:cubicBezTo>
                  <a:pt x="342910" y="284854"/>
                  <a:pt x="333305" y="278963"/>
                  <a:pt x="327504" y="258724"/>
                </a:cubicBezTo>
                <a:cubicBezTo>
                  <a:pt x="333333" y="256620"/>
                  <a:pt x="339401" y="255278"/>
                  <a:pt x="345573" y="254734"/>
                </a:cubicBezTo>
                <a:cubicBezTo>
                  <a:pt x="360998" y="252693"/>
                  <a:pt x="376642" y="252982"/>
                  <a:pt x="391981" y="255589"/>
                </a:cubicBezTo>
                <a:cubicBezTo>
                  <a:pt x="392932" y="261765"/>
                  <a:pt x="393027" y="267751"/>
                  <a:pt x="393218" y="272977"/>
                </a:cubicBezTo>
                <a:close/>
                <a:moveTo>
                  <a:pt x="356890" y="295305"/>
                </a:moveTo>
                <a:cubicBezTo>
                  <a:pt x="368492" y="295305"/>
                  <a:pt x="381045" y="295305"/>
                  <a:pt x="393693" y="295305"/>
                </a:cubicBezTo>
                <a:lnTo>
                  <a:pt x="393693" y="325330"/>
                </a:lnTo>
                <a:cubicBezTo>
                  <a:pt x="375339" y="340247"/>
                  <a:pt x="363452" y="358490"/>
                  <a:pt x="367446" y="383004"/>
                </a:cubicBezTo>
                <a:cubicBezTo>
                  <a:pt x="368159" y="386871"/>
                  <a:pt x="369243" y="390653"/>
                  <a:pt x="370679" y="394311"/>
                </a:cubicBezTo>
                <a:cubicBezTo>
                  <a:pt x="366057" y="395565"/>
                  <a:pt x="361540" y="397190"/>
                  <a:pt x="357175" y="399156"/>
                </a:cubicBezTo>
                <a:cubicBezTo>
                  <a:pt x="359543" y="391451"/>
                  <a:pt x="360817" y="383460"/>
                  <a:pt x="360979" y="375403"/>
                </a:cubicBezTo>
                <a:cubicBezTo>
                  <a:pt x="360979" y="341672"/>
                  <a:pt x="333685" y="325235"/>
                  <a:pt x="314190" y="299391"/>
                </a:cubicBezTo>
                <a:cubicBezTo>
                  <a:pt x="307942" y="291096"/>
                  <a:pt x="303120" y="281813"/>
                  <a:pt x="299925" y="271932"/>
                </a:cubicBezTo>
                <a:cubicBezTo>
                  <a:pt x="304671" y="268378"/>
                  <a:pt x="309806" y="265385"/>
                  <a:pt x="315236" y="263000"/>
                </a:cubicBezTo>
                <a:cubicBezTo>
                  <a:pt x="317861" y="271010"/>
                  <a:pt x="322036" y="278431"/>
                  <a:pt x="327504" y="284854"/>
                </a:cubicBezTo>
                <a:cubicBezTo>
                  <a:pt x="337775" y="296255"/>
                  <a:pt x="340913" y="296255"/>
                  <a:pt x="356985" y="295400"/>
                </a:cubicBezTo>
                <a:close/>
                <a:moveTo>
                  <a:pt x="371915" y="403717"/>
                </a:moveTo>
                <a:lnTo>
                  <a:pt x="375244" y="402862"/>
                </a:lnTo>
                <a:cubicBezTo>
                  <a:pt x="381111" y="412829"/>
                  <a:pt x="390193" y="420506"/>
                  <a:pt x="401016" y="424620"/>
                </a:cubicBezTo>
                <a:lnTo>
                  <a:pt x="403013" y="425285"/>
                </a:lnTo>
                <a:cubicBezTo>
                  <a:pt x="403013" y="426711"/>
                  <a:pt x="403584" y="428231"/>
                  <a:pt x="403964" y="429656"/>
                </a:cubicBezTo>
                <a:cubicBezTo>
                  <a:pt x="405828" y="436393"/>
                  <a:pt x="408148" y="442996"/>
                  <a:pt x="410906" y="449419"/>
                </a:cubicBezTo>
                <a:cubicBezTo>
                  <a:pt x="404725" y="451509"/>
                  <a:pt x="398543" y="453885"/>
                  <a:pt x="392552" y="456450"/>
                </a:cubicBezTo>
                <a:cubicBezTo>
                  <a:pt x="376670" y="449894"/>
                  <a:pt x="358411" y="440298"/>
                  <a:pt x="355653" y="427946"/>
                </a:cubicBezTo>
                <a:cubicBezTo>
                  <a:pt x="353561" y="416782"/>
                  <a:pt x="360855" y="406016"/>
                  <a:pt x="372010" y="403812"/>
                </a:cubicBezTo>
                <a:close/>
                <a:moveTo>
                  <a:pt x="393218" y="465477"/>
                </a:moveTo>
                <a:cubicBezTo>
                  <a:pt x="402728" y="469372"/>
                  <a:pt x="413093" y="472508"/>
                  <a:pt x="423174" y="475928"/>
                </a:cubicBezTo>
                <a:cubicBezTo>
                  <a:pt x="424030" y="477734"/>
                  <a:pt x="424886" y="479539"/>
                  <a:pt x="425646" y="481344"/>
                </a:cubicBezTo>
                <a:cubicBezTo>
                  <a:pt x="414653" y="488983"/>
                  <a:pt x="406893" y="500423"/>
                  <a:pt x="403869" y="513459"/>
                </a:cubicBezTo>
                <a:cubicBezTo>
                  <a:pt x="403203" y="517260"/>
                  <a:pt x="402823" y="521250"/>
                  <a:pt x="402347" y="525241"/>
                </a:cubicBezTo>
                <a:cubicBezTo>
                  <a:pt x="393712" y="526885"/>
                  <a:pt x="385467" y="530106"/>
                  <a:pt x="378002" y="534743"/>
                </a:cubicBezTo>
                <a:cubicBezTo>
                  <a:pt x="374568" y="530172"/>
                  <a:pt x="371392" y="525412"/>
                  <a:pt x="368492" y="520490"/>
                </a:cubicBezTo>
                <a:cubicBezTo>
                  <a:pt x="352515" y="492271"/>
                  <a:pt x="370013" y="476783"/>
                  <a:pt x="393313" y="465572"/>
                </a:cubicBezTo>
                <a:close/>
                <a:moveTo>
                  <a:pt x="401967" y="559066"/>
                </a:moveTo>
                <a:lnTo>
                  <a:pt x="399019" y="559826"/>
                </a:lnTo>
                <a:cubicBezTo>
                  <a:pt x="393646" y="554401"/>
                  <a:pt x="388567" y="548691"/>
                  <a:pt x="383803" y="542724"/>
                </a:cubicBezTo>
                <a:cubicBezTo>
                  <a:pt x="389290" y="539132"/>
                  <a:pt x="395281" y="536377"/>
                  <a:pt x="401586" y="534553"/>
                </a:cubicBezTo>
                <a:cubicBezTo>
                  <a:pt x="401263" y="542762"/>
                  <a:pt x="401425" y="550971"/>
                  <a:pt x="402062" y="559161"/>
                </a:cubicBezTo>
                <a:close/>
                <a:moveTo>
                  <a:pt x="378097" y="547094"/>
                </a:moveTo>
                <a:cubicBezTo>
                  <a:pt x="382186" y="552225"/>
                  <a:pt x="386371" y="557261"/>
                  <a:pt x="390840" y="562012"/>
                </a:cubicBezTo>
                <a:cubicBezTo>
                  <a:pt x="383441" y="564292"/>
                  <a:pt x="375872" y="565983"/>
                  <a:pt x="368206" y="567048"/>
                </a:cubicBezTo>
                <a:cubicBezTo>
                  <a:pt x="366780" y="567048"/>
                  <a:pt x="365258" y="567048"/>
                  <a:pt x="363832" y="567048"/>
                </a:cubicBezTo>
                <a:cubicBezTo>
                  <a:pt x="366770" y="559266"/>
                  <a:pt x="371725" y="552415"/>
                  <a:pt x="378192" y="547190"/>
                </a:cubicBezTo>
                <a:close/>
                <a:moveTo>
                  <a:pt x="395690" y="566857"/>
                </a:moveTo>
                <a:cubicBezTo>
                  <a:pt x="398353" y="569708"/>
                  <a:pt x="401111" y="572463"/>
                  <a:pt x="403964" y="575124"/>
                </a:cubicBezTo>
                <a:cubicBezTo>
                  <a:pt x="403964" y="576834"/>
                  <a:pt x="403964" y="578449"/>
                  <a:pt x="404629" y="580160"/>
                </a:cubicBezTo>
                <a:cubicBezTo>
                  <a:pt x="399608" y="585927"/>
                  <a:pt x="395063" y="592093"/>
                  <a:pt x="391030" y="598593"/>
                </a:cubicBezTo>
                <a:cubicBezTo>
                  <a:pt x="387483" y="604730"/>
                  <a:pt x="384307" y="611077"/>
                  <a:pt x="381520" y="617596"/>
                </a:cubicBezTo>
                <a:cubicBezTo>
                  <a:pt x="376347" y="613757"/>
                  <a:pt x="372010" y="608911"/>
                  <a:pt x="368777" y="603343"/>
                </a:cubicBezTo>
                <a:cubicBezTo>
                  <a:pt x="363566" y="594801"/>
                  <a:pt x="361293" y="584787"/>
                  <a:pt x="362310" y="574839"/>
                </a:cubicBezTo>
                <a:cubicBezTo>
                  <a:pt x="373789" y="573822"/>
                  <a:pt x="385067" y="571171"/>
                  <a:pt x="395785" y="566953"/>
                </a:cubicBezTo>
                <a:close/>
                <a:moveTo>
                  <a:pt x="392837" y="607524"/>
                </a:moveTo>
                <a:cubicBezTo>
                  <a:pt x="396613" y="600246"/>
                  <a:pt x="400968" y="593291"/>
                  <a:pt x="405866" y="586716"/>
                </a:cubicBezTo>
                <a:cubicBezTo>
                  <a:pt x="408871" y="602117"/>
                  <a:pt x="413036" y="617263"/>
                  <a:pt x="418324" y="632038"/>
                </a:cubicBezTo>
                <a:cubicBezTo>
                  <a:pt x="407178" y="630356"/>
                  <a:pt x="396403" y="626793"/>
                  <a:pt x="386465" y="621491"/>
                </a:cubicBezTo>
                <a:cubicBezTo>
                  <a:pt x="388558" y="616740"/>
                  <a:pt x="390650" y="612085"/>
                  <a:pt x="392932" y="607619"/>
                </a:cubicBezTo>
                <a:close/>
                <a:moveTo>
                  <a:pt x="417468" y="557261"/>
                </a:moveTo>
                <a:cubicBezTo>
                  <a:pt x="416993" y="550135"/>
                  <a:pt x="416517" y="543104"/>
                  <a:pt x="416612" y="536073"/>
                </a:cubicBezTo>
                <a:lnTo>
                  <a:pt x="416612" y="531797"/>
                </a:lnTo>
                <a:cubicBezTo>
                  <a:pt x="422822" y="531303"/>
                  <a:pt x="429070" y="531721"/>
                  <a:pt x="435156" y="533032"/>
                </a:cubicBezTo>
                <a:cubicBezTo>
                  <a:pt x="433882" y="539161"/>
                  <a:pt x="431533" y="545014"/>
                  <a:pt x="428214" y="550325"/>
                </a:cubicBezTo>
                <a:cubicBezTo>
                  <a:pt x="426550" y="552890"/>
                  <a:pt x="424734" y="555370"/>
                  <a:pt x="422794" y="557736"/>
                </a:cubicBezTo>
                <a:cubicBezTo>
                  <a:pt x="421063" y="557470"/>
                  <a:pt x="419313" y="557347"/>
                  <a:pt x="417563" y="557356"/>
                </a:cubicBezTo>
                <a:close/>
                <a:moveTo>
                  <a:pt x="422033" y="565337"/>
                </a:moveTo>
                <a:cubicBezTo>
                  <a:pt x="426531" y="566610"/>
                  <a:pt x="430753" y="568710"/>
                  <a:pt x="434491" y="571513"/>
                </a:cubicBezTo>
                <a:cubicBezTo>
                  <a:pt x="450372" y="583010"/>
                  <a:pt x="457790" y="598307"/>
                  <a:pt x="478332" y="605339"/>
                </a:cubicBezTo>
                <a:cubicBezTo>
                  <a:pt x="493082" y="610308"/>
                  <a:pt x="509096" y="610070"/>
                  <a:pt x="523694" y="604673"/>
                </a:cubicBezTo>
                <a:lnTo>
                  <a:pt x="527118" y="607714"/>
                </a:lnTo>
                <a:cubicBezTo>
                  <a:pt x="531587" y="611704"/>
                  <a:pt x="536628" y="615695"/>
                  <a:pt x="541002" y="619686"/>
                </a:cubicBezTo>
                <a:cubicBezTo>
                  <a:pt x="527546" y="620132"/>
                  <a:pt x="514508" y="624532"/>
                  <a:pt x="503533" y="632323"/>
                </a:cubicBezTo>
                <a:cubicBezTo>
                  <a:pt x="484779" y="622992"/>
                  <a:pt x="466615" y="612522"/>
                  <a:pt x="449136" y="600968"/>
                </a:cubicBezTo>
                <a:cubicBezTo>
                  <a:pt x="439626" y="594317"/>
                  <a:pt x="429546" y="587096"/>
                  <a:pt x="420606" y="579304"/>
                </a:cubicBezTo>
                <a:cubicBezTo>
                  <a:pt x="420131" y="576074"/>
                  <a:pt x="419655" y="572938"/>
                  <a:pt x="419275" y="569803"/>
                </a:cubicBezTo>
                <a:cubicBezTo>
                  <a:pt x="420416" y="568283"/>
                  <a:pt x="421082" y="566857"/>
                  <a:pt x="422128" y="565432"/>
                </a:cubicBezTo>
                <a:close/>
                <a:moveTo>
                  <a:pt x="496496" y="638309"/>
                </a:moveTo>
                <a:cubicBezTo>
                  <a:pt x="493376" y="640903"/>
                  <a:pt x="490447" y="643734"/>
                  <a:pt x="487746" y="646765"/>
                </a:cubicBezTo>
                <a:lnTo>
                  <a:pt x="485179" y="649710"/>
                </a:lnTo>
                <a:cubicBezTo>
                  <a:pt x="469316" y="641454"/>
                  <a:pt x="451942" y="636475"/>
                  <a:pt x="434110" y="635078"/>
                </a:cubicBezTo>
                <a:cubicBezTo>
                  <a:pt x="428985" y="620845"/>
                  <a:pt x="425009" y="606232"/>
                  <a:pt x="422223" y="591371"/>
                </a:cubicBezTo>
                <a:cubicBezTo>
                  <a:pt x="445408" y="609377"/>
                  <a:pt x="470277" y="625092"/>
                  <a:pt x="496496" y="638309"/>
                </a:cubicBezTo>
                <a:close/>
                <a:moveTo>
                  <a:pt x="486415" y="662823"/>
                </a:moveTo>
                <a:cubicBezTo>
                  <a:pt x="493358" y="669683"/>
                  <a:pt x="499539" y="677265"/>
                  <a:pt x="504864" y="685436"/>
                </a:cubicBezTo>
                <a:cubicBezTo>
                  <a:pt x="503628" y="685911"/>
                  <a:pt x="502392" y="686481"/>
                  <a:pt x="501155" y="686861"/>
                </a:cubicBezTo>
                <a:cubicBezTo>
                  <a:pt x="490828" y="691450"/>
                  <a:pt x="479093" y="691755"/>
                  <a:pt x="468536" y="687716"/>
                </a:cubicBezTo>
                <a:cubicBezTo>
                  <a:pt x="474338" y="679545"/>
                  <a:pt x="480234" y="670804"/>
                  <a:pt x="486415" y="662347"/>
                </a:cubicBezTo>
                <a:close/>
                <a:moveTo>
                  <a:pt x="492311" y="655126"/>
                </a:moveTo>
                <a:cubicBezTo>
                  <a:pt x="495916" y="650509"/>
                  <a:pt x="499862" y="646157"/>
                  <a:pt x="504104" y="642109"/>
                </a:cubicBezTo>
                <a:cubicBezTo>
                  <a:pt x="514089" y="647145"/>
                  <a:pt x="524170" y="651611"/>
                  <a:pt x="534250" y="656552"/>
                </a:cubicBezTo>
                <a:lnTo>
                  <a:pt x="540432" y="659212"/>
                </a:lnTo>
                <a:cubicBezTo>
                  <a:pt x="532909" y="668229"/>
                  <a:pt x="523742" y="675735"/>
                  <a:pt x="513423" y="681350"/>
                </a:cubicBezTo>
                <a:cubicBezTo>
                  <a:pt x="507755" y="671450"/>
                  <a:pt x="500632" y="662452"/>
                  <a:pt x="492311" y="654651"/>
                </a:cubicBezTo>
                <a:close/>
                <a:moveTo>
                  <a:pt x="552985" y="664628"/>
                </a:moveTo>
                <a:cubicBezTo>
                  <a:pt x="566584" y="670994"/>
                  <a:pt x="578471" y="679355"/>
                  <a:pt x="579042" y="696743"/>
                </a:cubicBezTo>
                <a:cubicBezTo>
                  <a:pt x="578880" y="706301"/>
                  <a:pt x="577958" y="715831"/>
                  <a:pt x="576284" y="725247"/>
                </a:cubicBezTo>
                <a:cubicBezTo>
                  <a:pt x="557264" y="728383"/>
                  <a:pt x="535962" y="712040"/>
                  <a:pt x="526167" y="699593"/>
                </a:cubicBezTo>
                <a:cubicBezTo>
                  <a:pt x="524170" y="697123"/>
                  <a:pt x="522268" y="694462"/>
                  <a:pt x="520461" y="691802"/>
                </a:cubicBezTo>
                <a:cubicBezTo>
                  <a:pt x="533119" y="684961"/>
                  <a:pt x="544198" y="675535"/>
                  <a:pt x="552985" y="664153"/>
                </a:cubicBezTo>
                <a:close/>
                <a:moveTo>
                  <a:pt x="655312" y="161049"/>
                </a:moveTo>
                <a:cubicBezTo>
                  <a:pt x="686885" y="191739"/>
                  <a:pt x="670338" y="241242"/>
                  <a:pt x="668245" y="278868"/>
                </a:cubicBezTo>
                <a:cubicBezTo>
                  <a:pt x="666058" y="318964"/>
                  <a:pt x="681559" y="357065"/>
                  <a:pt x="681559" y="396876"/>
                </a:cubicBezTo>
                <a:cubicBezTo>
                  <a:pt x="681911" y="415081"/>
                  <a:pt x="677413" y="433048"/>
                  <a:pt x="668531" y="448944"/>
                </a:cubicBezTo>
                <a:cubicBezTo>
                  <a:pt x="657404" y="467947"/>
                  <a:pt x="644185" y="469277"/>
                  <a:pt x="626592" y="479159"/>
                </a:cubicBezTo>
                <a:cubicBezTo>
                  <a:pt x="624309" y="480489"/>
                  <a:pt x="622179" y="482047"/>
                  <a:pt x="620220" y="483815"/>
                </a:cubicBezTo>
                <a:cubicBezTo>
                  <a:pt x="629730" y="452745"/>
                  <a:pt x="649416" y="425760"/>
                  <a:pt x="652649" y="393075"/>
                </a:cubicBezTo>
                <a:cubicBezTo>
                  <a:pt x="654627" y="366053"/>
                  <a:pt x="648569" y="339050"/>
                  <a:pt x="635246" y="315448"/>
                </a:cubicBezTo>
                <a:cubicBezTo>
                  <a:pt x="636805" y="302412"/>
                  <a:pt x="636102" y="289196"/>
                  <a:pt x="633154" y="276397"/>
                </a:cubicBezTo>
                <a:cubicBezTo>
                  <a:pt x="637024" y="241748"/>
                  <a:pt x="640885" y="206910"/>
                  <a:pt x="644756" y="171881"/>
                </a:cubicBezTo>
                <a:cubicBezTo>
                  <a:pt x="645422" y="165990"/>
                  <a:pt x="645992" y="160194"/>
                  <a:pt x="646658" y="154398"/>
                </a:cubicBezTo>
                <a:cubicBezTo>
                  <a:pt x="649786" y="156050"/>
                  <a:pt x="652697" y="158093"/>
                  <a:pt x="655312" y="160479"/>
                </a:cubicBezTo>
                <a:close/>
                <a:moveTo>
                  <a:pt x="463877" y="38765"/>
                </a:moveTo>
                <a:cubicBezTo>
                  <a:pt x="485369" y="35820"/>
                  <a:pt x="497066" y="25273"/>
                  <a:pt x="515516" y="15201"/>
                </a:cubicBezTo>
                <a:cubicBezTo>
                  <a:pt x="545187" y="-1046"/>
                  <a:pt x="578947" y="17862"/>
                  <a:pt x="606526" y="29929"/>
                </a:cubicBezTo>
                <a:cubicBezTo>
                  <a:pt x="631347" y="40665"/>
                  <a:pt x="662825" y="55298"/>
                  <a:pt x="654076" y="85417"/>
                </a:cubicBezTo>
                <a:cubicBezTo>
                  <a:pt x="625546" y="49027"/>
                  <a:pt x="574002" y="11021"/>
                  <a:pt x="527403" y="25748"/>
                </a:cubicBezTo>
                <a:cubicBezTo>
                  <a:pt x="506006" y="32399"/>
                  <a:pt x="499729" y="44751"/>
                  <a:pt x="501916" y="58623"/>
                </a:cubicBezTo>
                <a:cubicBezTo>
                  <a:pt x="468679" y="48184"/>
                  <a:pt x="433207" y="47100"/>
                  <a:pt x="399399" y="55488"/>
                </a:cubicBezTo>
                <a:cubicBezTo>
                  <a:pt x="416802" y="40570"/>
                  <a:pt x="442004" y="41806"/>
                  <a:pt x="463877" y="38765"/>
                </a:cubicBezTo>
                <a:close/>
                <a:moveTo>
                  <a:pt x="374103" y="80382"/>
                </a:moveTo>
                <a:cubicBezTo>
                  <a:pt x="393446" y="67043"/>
                  <a:pt x="416622" y="60372"/>
                  <a:pt x="440102" y="61379"/>
                </a:cubicBezTo>
                <a:cubicBezTo>
                  <a:pt x="423554" y="68505"/>
                  <a:pt x="411001" y="82757"/>
                  <a:pt x="414805" y="99385"/>
                </a:cubicBezTo>
                <a:cubicBezTo>
                  <a:pt x="415785" y="103317"/>
                  <a:pt x="417563" y="107005"/>
                  <a:pt x="420036" y="110216"/>
                </a:cubicBezTo>
                <a:cubicBezTo>
                  <a:pt x="412694" y="116749"/>
                  <a:pt x="406294" y="124262"/>
                  <a:pt x="401016" y="132545"/>
                </a:cubicBezTo>
                <a:cubicBezTo>
                  <a:pt x="397820" y="126035"/>
                  <a:pt x="393246" y="120296"/>
                  <a:pt x="387607" y="115727"/>
                </a:cubicBezTo>
                <a:cubicBezTo>
                  <a:pt x="377612" y="108239"/>
                  <a:pt x="365382" y="104323"/>
                  <a:pt x="352895" y="104610"/>
                </a:cubicBezTo>
                <a:cubicBezTo>
                  <a:pt x="358173" y="95131"/>
                  <a:pt x="365401" y="86874"/>
                  <a:pt x="374103" y="80382"/>
                </a:cubicBezTo>
                <a:close/>
                <a:moveTo>
                  <a:pt x="341674" y="127889"/>
                </a:moveTo>
                <a:lnTo>
                  <a:pt x="344051" y="125609"/>
                </a:lnTo>
                <a:cubicBezTo>
                  <a:pt x="354132" y="116107"/>
                  <a:pt x="359742" y="114967"/>
                  <a:pt x="372581" y="122568"/>
                </a:cubicBezTo>
                <a:cubicBezTo>
                  <a:pt x="382015" y="128761"/>
                  <a:pt x="388567" y="138485"/>
                  <a:pt x="390745" y="149552"/>
                </a:cubicBezTo>
                <a:lnTo>
                  <a:pt x="391316" y="151833"/>
                </a:lnTo>
                <a:cubicBezTo>
                  <a:pt x="387502" y="162184"/>
                  <a:pt x="386009" y="173243"/>
                  <a:pt x="386941" y="184233"/>
                </a:cubicBezTo>
                <a:cubicBezTo>
                  <a:pt x="380845" y="189523"/>
                  <a:pt x="375472" y="195594"/>
                  <a:pt x="370964" y="202286"/>
                </a:cubicBezTo>
                <a:cubicBezTo>
                  <a:pt x="362862" y="198594"/>
                  <a:pt x="353989" y="196900"/>
                  <a:pt x="345097" y="197345"/>
                </a:cubicBezTo>
                <a:cubicBezTo>
                  <a:pt x="349634" y="186888"/>
                  <a:pt x="349634" y="175022"/>
                  <a:pt x="345097" y="164565"/>
                </a:cubicBezTo>
                <a:cubicBezTo>
                  <a:pt x="343100" y="158864"/>
                  <a:pt x="340247" y="153448"/>
                  <a:pt x="338440" y="147842"/>
                </a:cubicBezTo>
                <a:cubicBezTo>
                  <a:pt x="337584" y="145182"/>
                  <a:pt x="336919" y="143186"/>
                  <a:pt x="336538" y="141476"/>
                </a:cubicBezTo>
                <a:cubicBezTo>
                  <a:pt x="338155" y="137106"/>
                  <a:pt x="339867" y="132545"/>
                  <a:pt x="341674" y="128079"/>
                </a:cubicBezTo>
                <a:close/>
                <a:moveTo>
                  <a:pt x="334826" y="217108"/>
                </a:moveTo>
                <a:cubicBezTo>
                  <a:pt x="337679" y="212357"/>
                  <a:pt x="340247" y="208272"/>
                  <a:pt x="342339" y="204471"/>
                </a:cubicBezTo>
                <a:cubicBezTo>
                  <a:pt x="351431" y="203050"/>
                  <a:pt x="360751" y="204511"/>
                  <a:pt x="368967" y="208652"/>
                </a:cubicBezTo>
                <a:cubicBezTo>
                  <a:pt x="368967" y="209222"/>
                  <a:pt x="368967" y="209792"/>
                  <a:pt x="368967" y="210267"/>
                </a:cubicBezTo>
                <a:cubicBezTo>
                  <a:pt x="368406" y="216163"/>
                  <a:pt x="371392" y="221831"/>
                  <a:pt x="376575" y="224709"/>
                </a:cubicBezTo>
                <a:cubicBezTo>
                  <a:pt x="380674" y="227904"/>
                  <a:pt x="384963" y="230855"/>
                  <a:pt x="389414" y="233546"/>
                </a:cubicBezTo>
                <a:cubicBezTo>
                  <a:pt x="390469" y="236970"/>
                  <a:pt x="391296" y="240462"/>
                  <a:pt x="391886" y="243997"/>
                </a:cubicBezTo>
                <a:cubicBezTo>
                  <a:pt x="370204" y="241570"/>
                  <a:pt x="348264" y="242887"/>
                  <a:pt x="327028" y="247893"/>
                </a:cubicBezTo>
                <a:cubicBezTo>
                  <a:pt x="326439" y="237078"/>
                  <a:pt x="329158" y="226340"/>
                  <a:pt x="334826" y="217108"/>
                </a:cubicBezTo>
                <a:close/>
                <a:moveTo>
                  <a:pt x="299735" y="239246"/>
                </a:moveTo>
                <a:cubicBezTo>
                  <a:pt x="303729" y="227206"/>
                  <a:pt x="312022" y="217059"/>
                  <a:pt x="323034" y="210742"/>
                </a:cubicBezTo>
                <a:cubicBezTo>
                  <a:pt x="316215" y="223143"/>
                  <a:pt x="312925" y="237175"/>
                  <a:pt x="313524" y="251313"/>
                </a:cubicBezTo>
                <a:cubicBezTo>
                  <a:pt x="308265" y="253229"/>
                  <a:pt x="303149" y="255515"/>
                  <a:pt x="298213" y="258154"/>
                </a:cubicBezTo>
                <a:cubicBezTo>
                  <a:pt x="297557" y="251812"/>
                  <a:pt x="298071" y="245402"/>
                  <a:pt x="299735" y="239246"/>
                </a:cubicBezTo>
                <a:close/>
                <a:moveTo>
                  <a:pt x="318755" y="429276"/>
                </a:moveTo>
                <a:cubicBezTo>
                  <a:pt x="324403" y="419404"/>
                  <a:pt x="328626" y="408781"/>
                  <a:pt x="331308" y="397731"/>
                </a:cubicBezTo>
                <a:cubicBezTo>
                  <a:pt x="335492" y="362956"/>
                  <a:pt x="295265" y="342337"/>
                  <a:pt x="285945" y="311268"/>
                </a:cubicBezTo>
                <a:cubicBezTo>
                  <a:pt x="282179" y="299533"/>
                  <a:pt x="285175" y="286687"/>
                  <a:pt x="293743" y="277822"/>
                </a:cubicBezTo>
                <a:cubicBezTo>
                  <a:pt x="295227" y="281965"/>
                  <a:pt x="297005" y="286003"/>
                  <a:pt x="299069" y="289889"/>
                </a:cubicBezTo>
                <a:cubicBezTo>
                  <a:pt x="309625" y="308892"/>
                  <a:pt x="327599" y="321719"/>
                  <a:pt x="341103" y="339297"/>
                </a:cubicBezTo>
                <a:cubicBezTo>
                  <a:pt x="356985" y="360580"/>
                  <a:pt x="354417" y="384809"/>
                  <a:pt x="345858" y="407423"/>
                </a:cubicBezTo>
                <a:cubicBezTo>
                  <a:pt x="343889" y="409703"/>
                  <a:pt x="342549" y="412449"/>
                  <a:pt x="341959" y="415404"/>
                </a:cubicBezTo>
                <a:cubicBezTo>
                  <a:pt x="342007" y="415908"/>
                  <a:pt x="342007" y="416421"/>
                  <a:pt x="341959" y="416924"/>
                </a:cubicBezTo>
                <a:cubicBezTo>
                  <a:pt x="340342" y="420535"/>
                  <a:pt x="338630" y="424145"/>
                  <a:pt x="336823" y="427566"/>
                </a:cubicBezTo>
                <a:cubicBezTo>
                  <a:pt x="331878" y="437067"/>
                  <a:pt x="325982" y="446569"/>
                  <a:pt x="320466" y="456925"/>
                </a:cubicBezTo>
                <a:cubicBezTo>
                  <a:pt x="314799" y="448754"/>
                  <a:pt x="314076" y="438141"/>
                  <a:pt x="318565" y="429276"/>
                </a:cubicBezTo>
                <a:close/>
                <a:moveTo>
                  <a:pt x="326268" y="550990"/>
                </a:moveTo>
                <a:cubicBezTo>
                  <a:pt x="320562" y="545052"/>
                  <a:pt x="316273" y="537907"/>
                  <a:pt x="313714" y="530087"/>
                </a:cubicBezTo>
                <a:cubicBezTo>
                  <a:pt x="309197" y="513070"/>
                  <a:pt x="311061" y="494998"/>
                  <a:pt x="318945" y="479254"/>
                </a:cubicBezTo>
                <a:cubicBezTo>
                  <a:pt x="323795" y="484888"/>
                  <a:pt x="326638" y="491976"/>
                  <a:pt x="327028" y="499397"/>
                </a:cubicBezTo>
                <a:cubicBezTo>
                  <a:pt x="327599" y="516690"/>
                  <a:pt x="325982" y="533792"/>
                  <a:pt x="326077" y="551180"/>
                </a:cubicBezTo>
                <a:close/>
                <a:moveTo>
                  <a:pt x="327504" y="466807"/>
                </a:moveTo>
                <a:lnTo>
                  <a:pt x="325792" y="464622"/>
                </a:lnTo>
                <a:lnTo>
                  <a:pt x="327219" y="461866"/>
                </a:lnTo>
                <a:cubicBezTo>
                  <a:pt x="332829" y="451130"/>
                  <a:pt x="339106" y="440393"/>
                  <a:pt x="344812" y="429561"/>
                </a:cubicBezTo>
                <a:cubicBezTo>
                  <a:pt x="351754" y="442673"/>
                  <a:pt x="369348" y="453980"/>
                  <a:pt x="383327" y="460916"/>
                </a:cubicBezTo>
                <a:cubicBezTo>
                  <a:pt x="374568" y="465068"/>
                  <a:pt x="366837" y="471102"/>
                  <a:pt x="360694" y="478589"/>
                </a:cubicBezTo>
                <a:cubicBezTo>
                  <a:pt x="345002" y="499112"/>
                  <a:pt x="358982" y="521345"/>
                  <a:pt x="372201" y="539208"/>
                </a:cubicBezTo>
                <a:cubicBezTo>
                  <a:pt x="365106" y="544757"/>
                  <a:pt x="359676" y="552159"/>
                  <a:pt x="356509" y="560587"/>
                </a:cubicBezTo>
                <a:cubicBezTo>
                  <a:pt x="355767" y="562534"/>
                  <a:pt x="355159" y="564539"/>
                  <a:pt x="354702" y="566572"/>
                </a:cubicBezTo>
                <a:cubicBezTo>
                  <a:pt x="349367" y="565651"/>
                  <a:pt x="344232" y="563855"/>
                  <a:pt x="339486" y="561252"/>
                </a:cubicBezTo>
                <a:cubicBezTo>
                  <a:pt x="339486" y="543294"/>
                  <a:pt x="340057" y="525526"/>
                  <a:pt x="340437" y="508993"/>
                </a:cubicBezTo>
                <a:cubicBezTo>
                  <a:pt x="341788" y="493896"/>
                  <a:pt x="337061" y="478893"/>
                  <a:pt x="327314" y="467282"/>
                </a:cubicBezTo>
                <a:close/>
                <a:moveTo>
                  <a:pt x="368016" y="668238"/>
                </a:moveTo>
                <a:cubicBezTo>
                  <a:pt x="364374" y="664295"/>
                  <a:pt x="361188" y="659963"/>
                  <a:pt x="358506" y="655316"/>
                </a:cubicBezTo>
                <a:cubicBezTo>
                  <a:pt x="345592" y="628684"/>
                  <a:pt x="339077" y="599400"/>
                  <a:pt x="339486" y="569803"/>
                </a:cubicBezTo>
                <a:cubicBezTo>
                  <a:pt x="343889" y="571732"/>
                  <a:pt x="348521" y="573072"/>
                  <a:pt x="353276" y="573794"/>
                </a:cubicBezTo>
                <a:cubicBezTo>
                  <a:pt x="352021" y="589576"/>
                  <a:pt x="357403" y="605167"/>
                  <a:pt x="368111" y="616835"/>
                </a:cubicBezTo>
                <a:cubicBezTo>
                  <a:pt x="371097" y="620066"/>
                  <a:pt x="374445" y="622935"/>
                  <a:pt x="378097" y="625387"/>
                </a:cubicBezTo>
                <a:cubicBezTo>
                  <a:pt x="375805" y="631354"/>
                  <a:pt x="373836" y="637444"/>
                  <a:pt x="372201" y="643629"/>
                </a:cubicBezTo>
                <a:cubicBezTo>
                  <a:pt x="370004" y="651753"/>
                  <a:pt x="368539" y="660048"/>
                  <a:pt x="367826" y="668428"/>
                </a:cubicBezTo>
                <a:close/>
                <a:moveTo>
                  <a:pt x="409384" y="711565"/>
                </a:moveTo>
                <a:cubicBezTo>
                  <a:pt x="395919" y="712325"/>
                  <a:pt x="383479" y="704410"/>
                  <a:pt x="378477" y="691897"/>
                </a:cubicBezTo>
                <a:cubicBezTo>
                  <a:pt x="383118" y="694291"/>
                  <a:pt x="388035" y="696116"/>
                  <a:pt x="393123" y="697313"/>
                </a:cubicBezTo>
                <a:cubicBezTo>
                  <a:pt x="408243" y="700923"/>
                  <a:pt x="422984" y="700828"/>
                  <a:pt x="437344" y="704154"/>
                </a:cubicBezTo>
                <a:cubicBezTo>
                  <a:pt x="428880" y="709332"/>
                  <a:pt x="419113" y="711974"/>
                  <a:pt x="409194" y="711755"/>
                </a:cubicBezTo>
                <a:close/>
                <a:moveTo>
                  <a:pt x="448946" y="695318"/>
                </a:moveTo>
                <a:cubicBezTo>
                  <a:pt x="444248" y="693360"/>
                  <a:pt x="439379" y="691830"/>
                  <a:pt x="434396" y="690757"/>
                </a:cubicBezTo>
                <a:cubicBezTo>
                  <a:pt x="419941" y="687811"/>
                  <a:pt x="404629" y="689522"/>
                  <a:pt x="390745" y="684581"/>
                </a:cubicBezTo>
                <a:cubicBezTo>
                  <a:pt x="384849" y="682358"/>
                  <a:pt x="379381" y="679146"/>
                  <a:pt x="374578" y="675079"/>
                </a:cubicBezTo>
                <a:cubicBezTo>
                  <a:pt x="374578" y="675079"/>
                  <a:pt x="374578" y="675079"/>
                  <a:pt x="374578" y="674509"/>
                </a:cubicBezTo>
                <a:cubicBezTo>
                  <a:pt x="374616" y="658908"/>
                  <a:pt x="377555" y="643439"/>
                  <a:pt x="383232" y="628902"/>
                </a:cubicBezTo>
                <a:cubicBezTo>
                  <a:pt x="395215" y="634603"/>
                  <a:pt x="408072" y="638242"/>
                  <a:pt x="421272" y="639639"/>
                </a:cubicBezTo>
                <a:cubicBezTo>
                  <a:pt x="422794" y="643725"/>
                  <a:pt x="424410" y="647810"/>
                  <a:pt x="426027" y="651801"/>
                </a:cubicBezTo>
                <a:cubicBezTo>
                  <a:pt x="431200" y="667364"/>
                  <a:pt x="439959" y="681483"/>
                  <a:pt x="451609" y="693037"/>
                </a:cubicBezTo>
                <a:close/>
                <a:moveTo>
                  <a:pt x="439436" y="648665"/>
                </a:moveTo>
                <a:cubicBezTo>
                  <a:pt x="438485" y="646480"/>
                  <a:pt x="437629" y="644200"/>
                  <a:pt x="436773" y="642014"/>
                </a:cubicBezTo>
                <a:cubicBezTo>
                  <a:pt x="440958" y="642584"/>
                  <a:pt x="445237" y="643249"/>
                  <a:pt x="449326" y="644105"/>
                </a:cubicBezTo>
                <a:cubicBezTo>
                  <a:pt x="460082" y="645929"/>
                  <a:pt x="470286" y="650148"/>
                  <a:pt x="479187" y="656457"/>
                </a:cubicBezTo>
                <a:cubicBezTo>
                  <a:pt x="472911" y="665103"/>
                  <a:pt x="467395" y="674129"/>
                  <a:pt x="460833" y="682491"/>
                </a:cubicBezTo>
                <a:cubicBezTo>
                  <a:pt x="451114" y="673151"/>
                  <a:pt x="443782" y="661616"/>
                  <a:pt x="439436" y="648855"/>
                </a:cubicBezTo>
                <a:close/>
                <a:moveTo>
                  <a:pt x="566394" y="759262"/>
                </a:moveTo>
                <a:cubicBezTo>
                  <a:pt x="536694" y="749067"/>
                  <a:pt x="508726" y="734388"/>
                  <a:pt x="483467" y="715746"/>
                </a:cubicBezTo>
                <a:cubicBezTo>
                  <a:pt x="475308" y="709741"/>
                  <a:pt x="466767" y="704277"/>
                  <a:pt x="457885" y="699403"/>
                </a:cubicBezTo>
                <a:lnTo>
                  <a:pt x="459026" y="698263"/>
                </a:lnTo>
                <a:cubicBezTo>
                  <a:pt x="471618" y="703707"/>
                  <a:pt x="485787" y="704277"/>
                  <a:pt x="498778" y="699878"/>
                </a:cubicBezTo>
                <a:cubicBezTo>
                  <a:pt x="503314" y="698710"/>
                  <a:pt x="507765" y="697208"/>
                  <a:pt x="512092" y="695413"/>
                </a:cubicBezTo>
                <a:cubicBezTo>
                  <a:pt x="516914" y="702263"/>
                  <a:pt x="522391" y="708629"/>
                  <a:pt x="528449" y="714415"/>
                </a:cubicBezTo>
                <a:cubicBezTo>
                  <a:pt x="540936" y="726691"/>
                  <a:pt x="557921" y="733286"/>
                  <a:pt x="575428" y="732658"/>
                </a:cubicBezTo>
                <a:cubicBezTo>
                  <a:pt x="574744" y="743690"/>
                  <a:pt x="577359" y="754664"/>
                  <a:pt x="582941" y="764203"/>
                </a:cubicBezTo>
                <a:cubicBezTo>
                  <a:pt x="577425" y="762959"/>
                  <a:pt x="571995" y="761372"/>
                  <a:pt x="566679" y="759453"/>
                </a:cubicBezTo>
                <a:close/>
                <a:moveTo>
                  <a:pt x="593402" y="762873"/>
                </a:moveTo>
                <a:cubicBezTo>
                  <a:pt x="586821" y="753334"/>
                  <a:pt x="583664" y="741846"/>
                  <a:pt x="584463" y="730283"/>
                </a:cubicBezTo>
                <a:cubicBezTo>
                  <a:pt x="587126" y="729409"/>
                  <a:pt x="589674" y="728231"/>
                  <a:pt x="592071" y="726767"/>
                </a:cubicBezTo>
                <a:cubicBezTo>
                  <a:pt x="597349" y="723632"/>
                  <a:pt x="601961" y="719499"/>
                  <a:pt x="605670" y="714606"/>
                </a:cubicBezTo>
                <a:cubicBezTo>
                  <a:pt x="611661" y="724962"/>
                  <a:pt x="619269" y="736649"/>
                  <a:pt x="615845" y="748621"/>
                </a:cubicBezTo>
                <a:cubicBezTo>
                  <a:pt x="613906" y="758398"/>
                  <a:pt x="605176" y="765343"/>
                  <a:pt x="595209" y="765058"/>
                </a:cubicBezTo>
                <a:close/>
                <a:moveTo>
                  <a:pt x="653695" y="742540"/>
                </a:moveTo>
                <a:cubicBezTo>
                  <a:pt x="650272" y="752611"/>
                  <a:pt x="644185" y="770094"/>
                  <a:pt x="633534" y="774750"/>
                </a:cubicBezTo>
                <a:cubicBezTo>
                  <a:pt x="624946" y="778750"/>
                  <a:pt x="615018" y="778750"/>
                  <a:pt x="606431" y="774750"/>
                </a:cubicBezTo>
                <a:cubicBezTo>
                  <a:pt x="620125" y="771899"/>
                  <a:pt x="629064" y="762398"/>
                  <a:pt x="627923" y="742065"/>
                </a:cubicBezTo>
                <a:cubicBezTo>
                  <a:pt x="626896" y="732516"/>
                  <a:pt x="623634" y="723337"/>
                  <a:pt x="618413" y="715271"/>
                </a:cubicBezTo>
                <a:cubicBezTo>
                  <a:pt x="615941" y="710995"/>
                  <a:pt x="613183" y="706719"/>
                  <a:pt x="610615" y="702444"/>
                </a:cubicBezTo>
                <a:cubicBezTo>
                  <a:pt x="611519" y="692249"/>
                  <a:pt x="608979" y="682044"/>
                  <a:pt x="603387" y="673464"/>
                </a:cubicBezTo>
                <a:cubicBezTo>
                  <a:pt x="606079" y="663830"/>
                  <a:pt x="611414" y="655136"/>
                  <a:pt x="618794" y="648380"/>
                </a:cubicBezTo>
                <a:cubicBezTo>
                  <a:pt x="623302" y="643563"/>
                  <a:pt x="627524" y="638480"/>
                  <a:pt x="631442" y="633178"/>
                </a:cubicBezTo>
                <a:cubicBezTo>
                  <a:pt x="642578" y="645140"/>
                  <a:pt x="651727" y="658803"/>
                  <a:pt x="658545" y="673654"/>
                </a:cubicBezTo>
                <a:cubicBezTo>
                  <a:pt x="667675" y="696173"/>
                  <a:pt x="661588" y="720307"/>
                  <a:pt x="653980" y="742825"/>
                </a:cubicBezTo>
                <a:close/>
              </a:path>
            </a:pathLst>
          </a:custGeom>
          <a:solidFill>
            <a:srgbClr val="003049"/>
          </a:solidFill>
          <a:ln w="95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rgbClr val="7E7C7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Freeform 9">
            <a:extLst>
              <a:ext uri="{FF2B5EF4-FFF2-40B4-BE49-F238E27FC236}">
                <a16:creationId xmlns:a16="http://schemas.microsoft.com/office/drawing/2014/main" id="{4540ECD7-FB4B-40FB-821F-B09DDBB5204C}"/>
              </a:ext>
            </a:extLst>
          </p:cNvPr>
          <p:cNvSpPr/>
          <p:nvPr/>
        </p:nvSpPr>
        <p:spPr>
          <a:xfrm>
            <a:off x="5523563" y="2263308"/>
            <a:ext cx="1986673" cy="2766016"/>
          </a:xfrm>
          <a:custGeom>
            <a:avLst/>
            <a:gdLst>
              <a:gd name="connsiteX0" fmla="*/ 585524 w 664218"/>
              <a:gd name="connsiteY0" fmla="*/ 497100 h 924782"/>
              <a:gd name="connsiteX1" fmla="*/ 582196 w 664218"/>
              <a:gd name="connsiteY1" fmla="*/ 494250 h 924782"/>
              <a:gd name="connsiteX2" fmla="*/ 537974 w 664218"/>
              <a:gd name="connsiteY2" fmla="*/ 501661 h 924782"/>
              <a:gd name="connsiteX3" fmla="*/ 537974 w 664218"/>
              <a:gd name="connsiteY3" fmla="*/ 441611 h 924782"/>
              <a:gd name="connsiteX4" fmla="*/ 528464 w 664218"/>
              <a:gd name="connsiteY4" fmla="*/ 406931 h 924782"/>
              <a:gd name="connsiteX5" fmla="*/ 533029 w 664218"/>
              <a:gd name="connsiteY5" fmla="*/ 375576 h 924782"/>
              <a:gd name="connsiteX6" fmla="*/ 577441 w 664218"/>
              <a:gd name="connsiteY6" fmla="*/ 261558 h 924782"/>
              <a:gd name="connsiteX7" fmla="*/ 546628 w 664218"/>
              <a:gd name="connsiteY7" fmla="*/ 216711 h 924782"/>
              <a:gd name="connsiteX8" fmla="*/ 508589 w 664218"/>
              <a:gd name="connsiteY8" fmla="*/ 162458 h 924782"/>
              <a:gd name="connsiteX9" fmla="*/ 488903 w 664218"/>
              <a:gd name="connsiteY9" fmla="*/ 125212 h 924782"/>
              <a:gd name="connsiteX10" fmla="*/ 418054 w 664218"/>
              <a:gd name="connsiteY10" fmla="*/ 65448 h 924782"/>
              <a:gd name="connsiteX11" fmla="*/ 326093 w 664218"/>
              <a:gd name="connsiteY11" fmla="*/ 40744 h 924782"/>
              <a:gd name="connsiteX12" fmla="*/ 323715 w 664218"/>
              <a:gd name="connsiteY12" fmla="*/ 40744 h 924782"/>
              <a:gd name="connsiteX13" fmla="*/ 307453 w 664218"/>
              <a:gd name="connsiteY13" fmla="*/ 20981 h 924782"/>
              <a:gd name="connsiteX14" fmla="*/ 250869 w 664218"/>
              <a:gd name="connsiteY14" fmla="*/ 1978 h 924782"/>
              <a:gd name="connsiteX15" fmla="*/ 226523 w 664218"/>
              <a:gd name="connsiteY15" fmla="*/ 20981 h 924782"/>
              <a:gd name="connsiteX16" fmla="*/ 185440 w 664218"/>
              <a:gd name="connsiteY16" fmla="*/ 47870 h 924782"/>
              <a:gd name="connsiteX17" fmla="*/ 161000 w 664218"/>
              <a:gd name="connsiteY17" fmla="*/ 90722 h 924782"/>
              <a:gd name="connsiteX18" fmla="*/ 166991 w 664218"/>
              <a:gd name="connsiteY18" fmla="*/ 132053 h 924782"/>
              <a:gd name="connsiteX19" fmla="*/ 155484 w 664218"/>
              <a:gd name="connsiteY19" fmla="*/ 187922 h 924782"/>
              <a:gd name="connsiteX20" fmla="*/ 155484 w 664218"/>
              <a:gd name="connsiteY20" fmla="*/ 189727 h 924782"/>
              <a:gd name="connsiteX21" fmla="*/ 175930 w 664218"/>
              <a:gd name="connsiteY21" fmla="*/ 273150 h 924782"/>
              <a:gd name="connsiteX22" fmla="*/ 177357 w 664218"/>
              <a:gd name="connsiteY22" fmla="*/ 276286 h 924782"/>
              <a:gd name="connsiteX23" fmla="*/ 161665 w 664218"/>
              <a:gd name="connsiteY23" fmla="*/ 298709 h 924782"/>
              <a:gd name="connsiteX24" fmla="*/ 42506 w 664218"/>
              <a:gd name="connsiteY24" fmla="*/ 420328 h 924782"/>
              <a:gd name="connsiteX25" fmla="*/ 6083 w 664218"/>
              <a:gd name="connsiteY25" fmla="*/ 502611 h 924782"/>
              <a:gd name="connsiteX26" fmla="*/ 104606 w 664218"/>
              <a:gd name="connsiteY26" fmla="*/ 548978 h 924782"/>
              <a:gd name="connsiteX27" fmla="*/ 110882 w 664218"/>
              <a:gd name="connsiteY27" fmla="*/ 548408 h 924782"/>
              <a:gd name="connsiteX28" fmla="*/ 126288 w 664218"/>
              <a:gd name="connsiteY28" fmla="*/ 581568 h 924782"/>
              <a:gd name="connsiteX29" fmla="*/ 156435 w 664218"/>
              <a:gd name="connsiteY29" fmla="*/ 589264 h 924782"/>
              <a:gd name="connsiteX30" fmla="*/ 154533 w 664218"/>
              <a:gd name="connsiteY30" fmla="*/ 613683 h 924782"/>
              <a:gd name="connsiteX31" fmla="*/ 189339 w 664218"/>
              <a:gd name="connsiteY31" fmla="*/ 657200 h 924782"/>
              <a:gd name="connsiteX32" fmla="*/ 199515 w 664218"/>
              <a:gd name="connsiteY32" fmla="*/ 664801 h 924782"/>
              <a:gd name="connsiteX33" fmla="*/ 199990 w 664218"/>
              <a:gd name="connsiteY33" fmla="*/ 746134 h 924782"/>
              <a:gd name="connsiteX34" fmla="*/ 209500 w 664218"/>
              <a:gd name="connsiteY34" fmla="*/ 755635 h 924782"/>
              <a:gd name="connsiteX35" fmla="*/ 207789 w 664218"/>
              <a:gd name="connsiteY35" fmla="*/ 761716 h 924782"/>
              <a:gd name="connsiteX36" fmla="*/ 227389 w 664218"/>
              <a:gd name="connsiteY36" fmla="*/ 797869 h 924782"/>
              <a:gd name="connsiteX37" fmla="*/ 234607 w 664218"/>
              <a:gd name="connsiteY37" fmla="*/ 799057 h 924782"/>
              <a:gd name="connsiteX38" fmla="*/ 333986 w 664218"/>
              <a:gd name="connsiteY38" fmla="*/ 780054 h 924782"/>
              <a:gd name="connsiteX39" fmla="*/ 422904 w 664218"/>
              <a:gd name="connsiteY39" fmla="*/ 728366 h 924782"/>
              <a:gd name="connsiteX40" fmla="*/ 416722 w 664218"/>
              <a:gd name="connsiteY40" fmla="*/ 722285 h 924782"/>
              <a:gd name="connsiteX41" fmla="*/ 246209 w 664218"/>
              <a:gd name="connsiteY41" fmla="*/ 789651 h 924782"/>
              <a:gd name="connsiteX42" fmla="*/ 218915 w 664218"/>
              <a:gd name="connsiteY42" fmla="*/ 762001 h 924782"/>
              <a:gd name="connsiteX43" fmla="*/ 296041 w 664218"/>
              <a:gd name="connsiteY43" fmla="*/ 767892 h 924782"/>
              <a:gd name="connsiteX44" fmla="*/ 346919 w 664218"/>
              <a:gd name="connsiteY44" fmla="*/ 733022 h 924782"/>
              <a:gd name="connsiteX45" fmla="*/ 434696 w 664218"/>
              <a:gd name="connsiteY45" fmla="*/ 716964 h 924782"/>
              <a:gd name="connsiteX46" fmla="*/ 509540 w 664218"/>
              <a:gd name="connsiteY46" fmla="*/ 648269 h 924782"/>
              <a:gd name="connsiteX47" fmla="*/ 577916 w 664218"/>
              <a:gd name="connsiteY47" fmla="*/ 502611 h 924782"/>
              <a:gd name="connsiteX48" fmla="*/ 647909 w 664218"/>
              <a:gd name="connsiteY48" fmla="*/ 587269 h 924782"/>
              <a:gd name="connsiteX49" fmla="*/ 619379 w 664218"/>
              <a:gd name="connsiteY49" fmla="*/ 705753 h 924782"/>
              <a:gd name="connsiteX50" fmla="*/ 569738 w 664218"/>
              <a:gd name="connsiteY50" fmla="*/ 922291 h 924782"/>
              <a:gd name="connsiteX51" fmla="*/ 577536 w 664218"/>
              <a:gd name="connsiteY51" fmla="*/ 921341 h 924782"/>
              <a:gd name="connsiteX52" fmla="*/ 591230 w 664218"/>
              <a:gd name="connsiteY52" fmla="*/ 778819 h 924782"/>
              <a:gd name="connsiteX53" fmla="*/ 658370 w 664218"/>
              <a:gd name="connsiteY53" fmla="*/ 657865 h 924782"/>
              <a:gd name="connsiteX54" fmla="*/ 585524 w 664218"/>
              <a:gd name="connsiteY54" fmla="*/ 497100 h 924782"/>
              <a:gd name="connsiteX55" fmla="*/ 531793 w 664218"/>
              <a:gd name="connsiteY55" fmla="*/ 357713 h 924782"/>
              <a:gd name="connsiteX56" fmla="*/ 528274 w 664218"/>
              <a:gd name="connsiteY56" fmla="*/ 365504 h 924782"/>
              <a:gd name="connsiteX57" fmla="*/ 528274 w 664218"/>
              <a:gd name="connsiteY57" fmla="*/ 364934 h 924782"/>
              <a:gd name="connsiteX58" fmla="*/ 533695 w 664218"/>
              <a:gd name="connsiteY58" fmla="*/ 340421 h 924782"/>
              <a:gd name="connsiteX59" fmla="*/ 553190 w 664218"/>
              <a:gd name="connsiteY59" fmla="*/ 323888 h 924782"/>
              <a:gd name="connsiteX60" fmla="*/ 531793 w 664218"/>
              <a:gd name="connsiteY60" fmla="*/ 357713 h 924782"/>
              <a:gd name="connsiteX61" fmla="*/ 558135 w 664218"/>
              <a:gd name="connsiteY61" fmla="*/ 310206 h 924782"/>
              <a:gd name="connsiteX62" fmla="*/ 534741 w 664218"/>
              <a:gd name="connsiteY62" fmla="*/ 332534 h 924782"/>
              <a:gd name="connsiteX63" fmla="*/ 530747 w 664218"/>
              <a:gd name="connsiteY63" fmla="*/ 307260 h 924782"/>
              <a:gd name="connsiteX64" fmla="*/ 516672 w 664218"/>
              <a:gd name="connsiteY64" fmla="*/ 277616 h 924782"/>
              <a:gd name="connsiteX65" fmla="*/ 532839 w 664218"/>
              <a:gd name="connsiteY65" fmla="*/ 269159 h 924782"/>
              <a:gd name="connsiteX66" fmla="*/ 558135 w 664218"/>
              <a:gd name="connsiteY66" fmla="*/ 309921 h 924782"/>
              <a:gd name="connsiteX67" fmla="*/ 511917 w 664218"/>
              <a:gd name="connsiteY67" fmla="*/ 185926 h 924782"/>
              <a:gd name="connsiteX68" fmla="*/ 524185 w 664218"/>
              <a:gd name="connsiteY68" fmla="*/ 203694 h 924782"/>
              <a:gd name="connsiteX69" fmla="*/ 559086 w 664218"/>
              <a:gd name="connsiteY69" fmla="*/ 245311 h 924782"/>
              <a:gd name="connsiteX70" fmla="*/ 570498 w 664218"/>
              <a:gd name="connsiteY70" fmla="*/ 275430 h 924782"/>
              <a:gd name="connsiteX71" fmla="*/ 560989 w 664218"/>
              <a:gd name="connsiteY71" fmla="*/ 267069 h 924782"/>
              <a:gd name="connsiteX72" fmla="*/ 518574 w 664218"/>
              <a:gd name="connsiteY72" fmla="*/ 267734 h 924782"/>
              <a:gd name="connsiteX73" fmla="*/ 513629 w 664218"/>
              <a:gd name="connsiteY73" fmla="*/ 271060 h 924782"/>
              <a:gd name="connsiteX74" fmla="*/ 508208 w 664218"/>
              <a:gd name="connsiteY74" fmla="*/ 244551 h 924782"/>
              <a:gd name="connsiteX75" fmla="*/ 511917 w 664218"/>
              <a:gd name="connsiteY75" fmla="*/ 185926 h 924782"/>
              <a:gd name="connsiteX76" fmla="*/ 523234 w 664218"/>
              <a:gd name="connsiteY76" fmla="*/ 340991 h 924782"/>
              <a:gd name="connsiteX77" fmla="*/ 509159 w 664218"/>
              <a:gd name="connsiteY77" fmla="*/ 353533 h 924782"/>
              <a:gd name="connsiteX78" fmla="*/ 503073 w 664218"/>
              <a:gd name="connsiteY78" fmla="*/ 306025 h 924782"/>
              <a:gd name="connsiteX79" fmla="*/ 508113 w 664218"/>
              <a:gd name="connsiteY79" fmla="*/ 288353 h 924782"/>
              <a:gd name="connsiteX80" fmla="*/ 523234 w 664218"/>
              <a:gd name="connsiteY80" fmla="*/ 340991 h 924782"/>
              <a:gd name="connsiteX81" fmla="*/ 516957 w 664218"/>
              <a:gd name="connsiteY81" fmla="*/ 396384 h 924782"/>
              <a:gd name="connsiteX82" fmla="*/ 520191 w 664218"/>
              <a:gd name="connsiteY82" fmla="*/ 411682 h 924782"/>
              <a:gd name="connsiteX83" fmla="*/ 502883 w 664218"/>
              <a:gd name="connsiteY83" fmla="*/ 464510 h 924782"/>
              <a:gd name="connsiteX84" fmla="*/ 499079 w 664218"/>
              <a:gd name="connsiteY84" fmla="*/ 427264 h 924782"/>
              <a:gd name="connsiteX85" fmla="*/ 508018 w 664218"/>
              <a:gd name="connsiteY85" fmla="*/ 412157 h 924782"/>
              <a:gd name="connsiteX86" fmla="*/ 510586 w 664218"/>
              <a:gd name="connsiteY86" fmla="*/ 359994 h 924782"/>
              <a:gd name="connsiteX87" fmla="*/ 511537 w 664218"/>
              <a:gd name="connsiteY87" fmla="*/ 359329 h 924782"/>
              <a:gd name="connsiteX88" fmla="*/ 521712 w 664218"/>
              <a:gd name="connsiteY88" fmla="*/ 349827 h 924782"/>
              <a:gd name="connsiteX89" fmla="*/ 521712 w 664218"/>
              <a:gd name="connsiteY89" fmla="*/ 350872 h 924782"/>
              <a:gd name="connsiteX90" fmla="*/ 516957 w 664218"/>
              <a:gd name="connsiteY90" fmla="*/ 396384 h 924782"/>
              <a:gd name="connsiteX91" fmla="*/ 504404 w 664218"/>
              <a:gd name="connsiteY91" fmla="*/ 280656 h 924782"/>
              <a:gd name="connsiteX92" fmla="*/ 495940 w 664218"/>
              <a:gd name="connsiteY92" fmla="*/ 319612 h 924782"/>
              <a:gd name="connsiteX93" fmla="*/ 503834 w 664218"/>
              <a:gd name="connsiteY93" fmla="*/ 403795 h 924782"/>
              <a:gd name="connsiteX94" fmla="*/ 497272 w 664218"/>
              <a:gd name="connsiteY94" fmla="*/ 417478 h 924782"/>
              <a:gd name="connsiteX95" fmla="*/ 490710 w 664218"/>
              <a:gd name="connsiteY95" fmla="*/ 388973 h 924782"/>
              <a:gd name="connsiteX96" fmla="*/ 477111 w 664218"/>
              <a:gd name="connsiteY96" fmla="*/ 346121 h 924782"/>
              <a:gd name="connsiteX97" fmla="*/ 470454 w 664218"/>
              <a:gd name="connsiteY97" fmla="*/ 289968 h 924782"/>
              <a:gd name="connsiteX98" fmla="*/ 497842 w 664218"/>
              <a:gd name="connsiteY98" fmla="*/ 229253 h 924782"/>
              <a:gd name="connsiteX99" fmla="*/ 504404 w 664218"/>
              <a:gd name="connsiteY99" fmla="*/ 280656 h 924782"/>
              <a:gd name="connsiteX100" fmla="*/ 469503 w 664218"/>
              <a:gd name="connsiteY100" fmla="*/ 542517 h 924782"/>
              <a:gd name="connsiteX101" fmla="*/ 461419 w 664218"/>
              <a:gd name="connsiteY101" fmla="*/ 578053 h 924782"/>
              <a:gd name="connsiteX102" fmla="*/ 455999 w 664218"/>
              <a:gd name="connsiteY102" fmla="*/ 582043 h 924782"/>
              <a:gd name="connsiteX103" fmla="*/ 453146 w 664218"/>
              <a:gd name="connsiteY103" fmla="*/ 583659 h 924782"/>
              <a:gd name="connsiteX104" fmla="*/ 453906 w 664218"/>
              <a:gd name="connsiteY104" fmla="*/ 582423 h 924782"/>
              <a:gd name="connsiteX105" fmla="*/ 457044 w 664218"/>
              <a:gd name="connsiteY105" fmla="*/ 547078 h 924782"/>
              <a:gd name="connsiteX106" fmla="*/ 463511 w 664218"/>
              <a:gd name="connsiteY106" fmla="*/ 523609 h 924782"/>
              <a:gd name="connsiteX107" fmla="*/ 466269 w 664218"/>
              <a:gd name="connsiteY107" fmla="*/ 489879 h 924782"/>
              <a:gd name="connsiteX108" fmla="*/ 479203 w 664218"/>
              <a:gd name="connsiteY108" fmla="*/ 475057 h 924782"/>
              <a:gd name="connsiteX109" fmla="*/ 484909 w 664218"/>
              <a:gd name="connsiteY109" fmla="*/ 475057 h 924782"/>
              <a:gd name="connsiteX110" fmla="*/ 488523 w 664218"/>
              <a:gd name="connsiteY110" fmla="*/ 479399 h 924782"/>
              <a:gd name="connsiteX111" fmla="*/ 490329 w 664218"/>
              <a:gd name="connsiteY111" fmla="*/ 479142 h 924782"/>
              <a:gd name="connsiteX112" fmla="*/ 494514 w 664218"/>
              <a:gd name="connsiteY112" fmla="*/ 477717 h 924782"/>
              <a:gd name="connsiteX113" fmla="*/ 489093 w 664218"/>
              <a:gd name="connsiteY113" fmla="*/ 529880 h 924782"/>
              <a:gd name="connsiteX114" fmla="*/ 469503 w 664218"/>
              <a:gd name="connsiteY114" fmla="*/ 542517 h 924782"/>
              <a:gd name="connsiteX115" fmla="*/ 486525 w 664218"/>
              <a:gd name="connsiteY115" fmla="*/ 538526 h 924782"/>
              <a:gd name="connsiteX116" fmla="*/ 478157 w 664218"/>
              <a:gd name="connsiteY116" fmla="*/ 558195 h 924782"/>
              <a:gd name="connsiteX117" fmla="*/ 468647 w 664218"/>
              <a:gd name="connsiteY117" fmla="*/ 571402 h 924782"/>
              <a:gd name="connsiteX118" fmla="*/ 468647 w 664218"/>
              <a:gd name="connsiteY118" fmla="*/ 567221 h 924782"/>
              <a:gd name="connsiteX119" fmla="*/ 486525 w 664218"/>
              <a:gd name="connsiteY119" fmla="*/ 538526 h 924782"/>
              <a:gd name="connsiteX120" fmla="*/ 422714 w 664218"/>
              <a:gd name="connsiteY120" fmla="*/ 639622 h 924782"/>
              <a:gd name="connsiteX121" fmla="*/ 380965 w 664218"/>
              <a:gd name="connsiteY121" fmla="*/ 649124 h 924782"/>
              <a:gd name="connsiteX122" fmla="*/ 379538 w 664218"/>
              <a:gd name="connsiteY122" fmla="*/ 627460 h 924782"/>
              <a:gd name="connsiteX123" fmla="*/ 416532 w 664218"/>
              <a:gd name="connsiteY123" fmla="*/ 617484 h 924782"/>
              <a:gd name="connsiteX124" fmla="*/ 422714 w 664218"/>
              <a:gd name="connsiteY124" fmla="*/ 639622 h 924782"/>
              <a:gd name="connsiteX125" fmla="*/ 364228 w 664218"/>
              <a:gd name="connsiteY125" fmla="*/ 633541 h 924782"/>
              <a:gd name="connsiteX126" fmla="*/ 364988 w 664218"/>
              <a:gd name="connsiteY126" fmla="*/ 645228 h 924782"/>
              <a:gd name="connsiteX127" fmla="*/ 364988 w 664218"/>
              <a:gd name="connsiteY127" fmla="*/ 647413 h 924782"/>
              <a:gd name="connsiteX128" fmla="*/ 356905 w 664218"/>
              <a:gd name="connsiteY128" fmla="*/ 645418 h 924782"/>
              <a:gd name="connsiteX129" fmla="*/ 311638 w 664218"/>
              <a:gd name="connsiteY129" fmla="*/ 616914 h 924782"/>
              <a:gd name="connsiteX130" fmla="*/ 334937 w 664218"/>
              <a:gd name="connsiteY130" fmla="*/ 621759 h 924782"/>
              <a:gd name="connsiteX131" fmla="*/ 364418 w 664218"/>
              <a:gd name="connsiteY131" fmla="*/ 627935 h 924782"/>
              <a:gd name="connsiteX132" fmla="*/ 364228 w 664218"/>
              <a:gd name="connsiteY132" fmla="*/ 633541 h 924782"/>
              <a:gd name="connsiteX133" fmla="*/ 289289 w 664218"/>
              <a:gd name="connsiteY133" fmla="*/ 710883 h 924782"/>
              <a:gd name="connsiteX134" fmla="*/ 275880 w 664218"/>
              <a:gd name="connsiteY134" fmla="*/ 685989 h 924782"/>
              <a:gd name="connsiteX135" fmla="*/ 274929 w 664218"/>
              <a:gd name="connsiteY135" fmla="*/ 680289 h 924782"/>
              <a:gd name="connsiteX136" fmla="*/ 298799 w 664218"/>
              <a:gd name="connsiteY136" fmla="*/ 670787 h 924782"/>
              <a:gd name="connsiteX137" fmla="*/ 305171 w 664218"/>
              <a:gd name="connsiteY137" fmla="*/ 630881 h 924782"/>
              <a:gd name="connsiteX138" fmla="*/ 362230 w 664218"/>
              <a:gd name="connsiteY138" fmla="*/ 660335 h 924782"/>
              <a:gd name="connsiteX139" fmla="*/ 357190 w 664218"/>
              <a:gd name="connsiteY139" fmla="*/ 680289 h 924782"/>
              <a:gd name="connsiteX140" fmla="*/ 354432 w 664218"/>
              <a:gd name="connsiteY140" fmla="*/ 687700 h 924782"/>
              <a:gd name="connsiteX141" fmla="*/ 289289 w 664218"/>
              <a:gd name="connsiteY141" fmla="*/ 710883 h 924782"/>
              <a:gd name="connsiteX142" fmla="*/ 337695 w 664218"/>
              <a:gd name="connsiteY142" fmla="*/ 710883 h 924782"/>
              <a:gd name="connsiteX143" fmla="*/ 328185 w 664218"/>
              <a:gd name="connsiteY143" fmla="*/ 717344 h 924782"/>
              <a:gd name="connsiteX144" fmla="*/ 308689 w 664218"/>
              <a:gd name="connsiteY144" fmla="*/ 720480 h 924782"/>
              <a:gd name="connsiteX145" fmla="*/ 335888 w 664218"/>
              <a:gd name="connsiteY145" fmla="*/ 712214 h 924782"/>
              <a:gd name="connsiteX146" fmla="*/ 337695 w 664218"/>
              <a:gd name="connsiteY146" fmla="*/ 711263 h 924782"/>
              <a:gd name="connsiteX147" fmla="*/ 192383 w 664218"/>
              <a:gd name="connsiteY147" fmla="*/ 648649 h 924782"/>
              <a:gd name="connsiteX148" fmla="*/ 170605 w 664218"/>
              <a:gd name="connsiteY148" fmla="*/ 589359 h 924782"/>
              <a:gd name="connsiteX149" fmla="*/ 166040 w 664218"/>
              <a:gd name="connsiteY149" fmla="*/ 584324 h 924782"/>
              <a:gd name="connsiteX150" fmla="*/ 167752 w 664218"/>
              <a:gd name="connsiteY150" fmla="*/ 580238 h 924782"/>
              <a:gd name="connsiteX151" fmla="*/ 182112 w 664218"/>
              <a:gd name="connsiteY151" fmla="*/ 598481 h 924782"/>
              <a:gd name="connsiteX152" fmla="*/ 206648 w 664218"/>
              <a:gd name="connsiteY152" fmla="*/ 615964 h 924782"/>
              <a:gd name="connsiteX153" fmla="*/ 205411 w 664218"/>
              <a:gd name="connsiteY153" fmla="*/ 653969 h 924782"/>
              <a:gd name="connsiteX154" fmla="*/ 195901 w 664218"/>
              <a:gd name="connsiteY154" fmla="*/ 651784 h 924782"/>
              <a:gd name="connsiteX155" fmla="*/ 147876 w 664218"/>
              <a:gd name="connsiteY155" fmla="*/ 501661 h 924782"/>
              <a:gd name="connsiteX156" fmla="*/ 177452 w 664218"/>
              <a:gd name="connsiteY156" fmla="*/ 518098 h 924782"/>
              <a:gd name="connsiteX157" fmla="*/ 150539 w 664218"/>
              <a:gd name="connsiteY157" fmla="*/ 526840 h 924782"/>
              <a:gd name="connsiteX158" fmla="*/ 123150 w 664218"/>
              <a:gd name="connsiteY158" fmla="*/ 533301 h 924782"/>
              <a:gd name="connsiteX159" fmla="*/ 144167 w 664218"/>
              <a:gd name="connsiteY159" fmla="*/ 500521 h 924782"/>
              <a:gd name="connsiteX160" fmla="*/ 175074 w 664218"/>
              <a:gd name="connsiteY160" fmla="*/ 506031 h 924782"/>
              <a:gd name="connsiteX161" fmla="*/ 149493 w 664218"/>
              <a:gd name="connsiteY161" fmla="*/ 494440 h 924782"/>
              <a:gd name="connsiteX162" fmla="*/ 163092 w 664218"/>
              <a:gd name="connsiteY162" fmla="*/ 479522 h 924782"/>
              <a:gd name="connsiteX163" fmla="*/ 169844 w 664218"/>
              <a:gd name="connsiteY163" fmla="*/ 472016 h 924782"/>
              <a:gd name="connsiteX164" fmla="*/ 170700 w 664218"/>
              <a:gd name="connsiteY164" fmla="*/ 472016 h 924782"/>
              <a:gd name="connsiteX165" fmla="*/ 211973 w 664218"/>
              <a:gd name="connsiteY165" fmla="*/ 472016 h 924782"/>
              <a:gd name="connsiteX166" fmla="*/ 197042 w 664218"/>
              <a:gd name="connsiteY166" fmla="*/ 512777 h 924782"/>
              <a:gd name="connsiteX167" fmla="*/ 185631 w 664218"/>
              <a:gd name="connsiteY167" fmla="*/ 516008 h 924782"/>
              <a:gd name="connsiteX168" fmla="*/ 175265 w 664218"/>
              <a:gd name="connsiteY168" fmla="*/ 506031 h 924782"/>
              <a:gd name="connsiteX169" fmla="*/ 175645 w 664218"/>
              <a:gd name="connsiteY169" fmla="*/ 135474 h 924782"/>
              <a:gd name="connsiteX170" fmla="*/ 207694 w 664218"/>
              <a:gd name="connsiteY170" fmla="*/ 105924 h 924782"/>
              <a:gd name="connsiteX171" fmla="*/ 248586 w 664218"/>
              <a:gd name="connsiteY171" fmla="*/ 97753 h 924782"/>
              <a:gd name="connsiteX172" fmla="*/ 196092 w 664218"/>
              <a:gd name="connsiteY172" fmla="*/ 255192 h 924782"/>
              <a:gd name="connsiteX173" fmla="*/ 190766 w 664218"/>
              <a:gd name="connsiteY173" fmla="*/ 260323 h 924782"/>
              <a:gd name="connsiteX174" fmla="*/ 169083 w 664218"/>
              <a:gd name="connsiteY174" fmla="*/ 211390 h 924782"/>
              <a:gd name="connsiteX175" fmla="*/ 164709 w 664218"/>
              <a:gd name="connsiteY175" fmla="*/ 184881 h 924782"/>
              <a:gd name="connsiteX176" fmla="*/ 175835 w 664218"/>
              <a:gd name="connsiteY176" fmla="*/ 135284 h 924782"/>
              <a:gd name="connsiteX177" fmla="*/ 414535 w 664218"/>
              <a:gd name="connsiteY177" fmla="*/ 71719 h 924782"/>
              <a:gd name="connsiteX178" fmla="*/ 424711 w 664218"/>
              <a:gd name="connsiteY178" fmla="*/ 102123 h 924782"/>
              <a:gd name="connsiteX179" fmla="*/ 424711 w 664218"/>
              <a:gd name="connsiteY179" fmla="*/ 108109 h 924782"/>
              <a:gd name="connsiteX180" fmla="*/ 411112 w 664218"/>
              <a:gd name="connsiteY180" fmla="*/ 106779 h 924782"/>
              <a:gd name="connsiteX181" fmla="*/ 375354 w 664218"/>
              <a:gd name="connsiteY181" fmla="*/ 95567 h 924782"/>
              <a:gd name="connsiteX182" fmla="*/ 366795 w 664218"/>
              <a:gd name="connsiteY182" fmla="*/ 86066 h 924782"/>
              <a:gd name="connsiteX183" fmla="*/ 366320 w 664218"/>
              <a:gd name="connsiteY183" fmla="*/ 86066 h 924782"/>
              <a:gd name="connsiteX184" fmla="*/ 389048 w 664218"/>
              <a:gd name="connsiteY184" fmla="*/ 73239 h 924782"/>
              <a:gd name="connsiteX185" fmla="*/ 414725 w 664218"/>
              <a:gd name="connsiteY185" fmla="*/ 71529 h 924782"/>
              <a:gd name="connsiteX186" fmla="*/ 415962 w 664218"/>
              <a:gd name="connsiteY186" fmla="*/ 199799 h 924782"/>
              <a:gd name="connsiteX187" fmla="*/ 416437 w 664218"/>
              <a:gd name="connsiteY187" fmla="*/ 201129 h 924782"/>
              <a:gd name="connsiteX188" fmla="*/ 393708 w 664218"/>
              <a:gd name="connsiteY188" fmla="*/ 172624 h 924782"/>
              <a:gd name="connsiteX189" fmla="*/ 377351 w 664218"/>
              <a:gd name="connsiteY189" fmla="*/ 127207 h 924782"/>
              <a:gd name="connsiteX190" fmla="*/ 376020 w 664218"/>
              <a:gd name="connsiteY190" fmla="*/ 126257 h 924782"/>
              <a:gd name="connsiteX191" fmla="*/ 379824 w 664218"/>
              <a:gd name="connsiteY191" fmla="*/ 110200 h 924782"/>
              <a:gd name="connsiteX192" fmla="*/ 421667 w 664218"/>
              <a:gd name="connsiteY192" fmla="*/ 119701 h 924782"/>
              <a:gd name="connsiteX193" fmla="*/ 410256 w 664218"/>
              <a:gd name="connsiteY193" fmla="*/ 154192 h 924782"/>
              <a:gd name="connsiteX194" fmla="*/ 416152 w 664218"/>
              <a:gd name="connsiteY194" fmla="*/ 199609 h 924782"/>
              <a:gd name="connsiteX195" fmla="*/ 440497 w 664218"/>
              <a:gd name="connsiteY195" fmla="*/ 589359 h 924782"/>
              <a:gd name="connsiteX196" fmla="*/ 434411 w 664218"/>
              <a:gd name="connsiteY196" fmla="*/ 591070 h 924782"/>
              <a:gd name="connsiteX197" fmla="*/ 424901 w 664218"/>
              <a:gd name="connsiteY197" fmla="*/ 592685 h 924782"/>
              <a:gd name="connsiteX198" fmla="*/ 416437 w 664218"/>
              <a:gd name="connsiteY198" fmla="*/ 609693 h 924782"/>
              <a:gd name="connsiteX199" fmla="*/ 382582 w 664218"/>
              <a:gd name="connsiteY199" fmla="*/ 619859 h 924782"/>
              <a:gd name="connsiteX200" fmla="*/ 413109 w 664218"/>
              <a:gd name="connsiteY200" fmla="*/ 590595 h 924782"/>
              <a:gd name="connsiteX201" fmla="*/ 450293 w 664218"/>
              <a:gd name="connsiteY201" fmla="*/ 557909 h 924782"/>
              <a:gd name="connsiteX202" fmla="*/ 440687 w 664218"/>
              <a:gd name="connsiteY202" fmla="*/ 588979 h 924782"/>
              <a:gd name="connsiteX203" fmla="*/ 305076 w 664218"/>
              <a:gd name="connsiteY203" fmla="*/ 609788 h 924782"/>
              <a:gd name="connsiteX204" fmla="*/ 298514 w 664218"/>
              <a:gd name="connsiteY204" fmla="*/ 599336 h 924782"/>
              <a:gd name="connsiteX205" fmla="*/ 338931 w 664218"/>
              <a:gd name="connsiteY205" fmla="*/ 596200 h 924782"/>
              <a:gd name="connsiteX206" fmla="*/ 343210 w 664218"/>
              <a:gd name="connsiteY206" fmla="*/ 594015 h 924782"/>
              <a:gd name="connsiteX207" fmla="*/ 326854 w 664218"/>
              <a:gd name="connsiteY207" fmla="*/ 510592 h 924782"/>
              <a:gd name="connsiteX208" fmla="*/ 310496 w 664218"/>
              <a:gd name="connsiteY208" fmla="*/ 468406 h 924782"/>
              <a:gd name="connsiteX209" fmla="*/ 345017 w 664218"/>
              <a:gd name="connsiteY209" fmla="*/ 495770 h 924782"/>
              <a:gd name="connsiteX210" fmla="*/ 360519 w 664218"/>
              <a:gd name="connsiteY210" fmla="*/ 568361 h 924782"/>
              <a:gd name="connsiteX211" fmla="*/ 361184 w 664218"/>
              <a:gd name="connsiteY211" fmla="*/ 593920 h 924782"/>
              <a:gd name="connsiteX212" fmla="*/ 362325 w 664218"/>
              <a:gd name="connsiteY212" fmla="*/ 597341 h 924782"/>
              <a:gd name="connsiteX213" fmla="*/ 363372 w 664218"/>
              <a:gd name="connsiteY213" fmla="*/ 620334 h 924782"/>
              <a:gd name="connsiteX214" fmla="*/ 316297 w 664218"/>
              <a:gd name="connsiteY214" fmla="*/ 603042 h 924782"/>
              <a:gd name="connsiteX215" fmla="*/ 312113 w 664218"/>
              <a:gd name="connsiteY215" fmla="*/ 603042 h 924782"/>
              <a:gd name="connsiteX216" fmla="*/ 305266 w 664218"/>
              <a:gd name="connsiteY216" fmla="*/ 609408 h 924782"/>
              <a:gd name="connsiteX217" fmla="*/ 260949 w 664218"/>
              <a:gd name="connsiteY217" fmla="*/ 661476 h 924782"/>
              <a:gd name="connsiteX218" fmla="*/ 250393 w 664218"/>
              <a:gd name="connsiteY218" fmla="*/ 645513 h 924782"/>
              <a:gd name="connsiteX219" fmla="*/ 254768 w 664218"/>
              <a:gd name="connsiteY219" fmla="*/ 640572 h 924782"/>
              <a:gd name="connsiteX220" fmla="*/ 276546 w 664218"/>
              <a:gd name="connsiteY220" fmla="*/ 612068 h 924782"/>
              <a:gd name="connsiteX221" fmla="*/ 267511 w 664218"/>
              <a:gd name="connsiteY221" fmla="*/ 665086 h 924782"/>
              <a:gd name="connsiteX222" fmla="*/ 261140 w 664218"/>
              <a:gd name="connsiteY222" fmla="*/ 661096 h 924782"/>
              <a:gd name="connsiteX223" fmla="*/ 193904 w 664218"/>
              <a:gd name="connsiteY223" fmla="*/ 268114 h 924782"/>
              <a:gd name="connsiteX224" fmla="*/ 197042 w 664218"/>
              <a:gd name="connsiteY224" fmla="*/ 264979 h 924782"/>
              <a:gd name="connsiteX225" fmla="*/ 199515 w 664218"/>
              <a:gd name="connsiteY225" fmla="*/ 284647 h 924782"/>
              <a:gd name="connsiteX226" fmla="*/ 194665 w 664218"/>
              <a:gd name="connsiteY226" fmla="*/ 269825 h 924782"/>
              <a:gd name="connsiteX227" fmla="*/ 392377 w 664218"/>
              <a:gd name="connsiteY227" fmla="*/ 191247 h 924782"/>
              <a:gd name="connsiteX228" fmla="*/ 409590 w 664218"/>
              <a:gd name="connsiteY228" fmla="*/ 206070 h 924782"/>
              <a:gd name="connsiteX229" fmla="*/ 422048 w 664218"/>
              <a:gd name="connsiteY229" fmla="*/ 216616 h 924782"/>
              <a:gd name="connsiteX230" fmla="*/ 422048 w 664218"/>
              <a:gd name="connsiteY230" fmla="*/ 217281 h 924782"/>
              <a:gd name="connsiteX231" fmla="*/ 421573 w 664218"/>
              <a:gd name="connsiteY231" fmla="*/ 218136 h 924782"/>
              <a:gd name="connsiteX232" fmla="*/ 398273 w 664218"/>
              <a:gd name="connsiteY232" fmla="*/ 231344 h 924782"/>
              <a:gd name="connsiteX233" fmla="*/ 340643 w 664218"/>
              <a:gd name="connsiteY233" fmla="*/ 178705 h 924782"/>
              <a:gd name="connsiteX234" fmla="*/ 326758 w 664218"/>
              <a:gd name="connsiteY234" fmla="*/ 174715 h 924782"/>
              <a:gd name="connsiteX235" fmla="*/ 307738 w 664218"/>
              <a:gd name="connsiteY235" fmla="*/ 131673 h 924782"/>
              <a:gd name="connsiteX236" fmla="*/ 309831 w 664218"/>
              <a:gd name="connsiteY236" fmla="*/ 130628 h 924782"/>
              <a:gd name="connsiteX237" fmla="*/ 333035 w 664218"/>
              <a:gd name="connsiteY237" fmla="*/ 143930 h 924782"/>
              <a:gd name="connsiteX238" fmla="*/ 371075 w 664218"/>
              <a:gd name="connsiteY238" fmla="*/ 132813 h 924782"/>
              <a:gd name="connsiteX239" fmla="*/ 392567 w 664218"/>
              <a:gd name="connsiteY239" fmla="*/ 190867 h 924782"/>
              <a:gd name="connsiteX240" fmla="*/ 437454 w 664218"/>
              <a:gd name="connsiteY240" fmla="*/ 352773 h 924782"/>
              <a:gd name="connsiteX241" fmla="*/ 441258 w 664218"/>
              <a:gd name="connsiteY241" fmla="*/ 341181 h 924782"/>
              <a:gd name="connsiteX242" fmla="*/ 443065 w 664218"/>
              <a:gd name="connsiteY242" fmla="*/ 333865 h 924782"/>
              <a:gd name="connsiteX243" fmla="*/ 440497 w 664218"/>
              <a:gd name="connsiteY243" fmla="*/ 399520 h 924782"/>
              <a:gd name="connsiteX244" fmla="*/ 439451 w 664218"/>
              <a:gd name="connsiteY244" fmla="*/ 400850 h 924782"/>
              <a:gd name="connsiteX245" fmla="*/ 437644 w 664218"/>
              <a:gd name="connsiteY245" fmla="*/ 352012 h 924782"/>
              <a:gd name="connsiteX246" fmla="*/ 432509 w 664218"/>
              <a:gd name="connsiteY246" fmla="*/ 370540 h 924782"/>
              <a:gd name="connsiteX247" fmla="*/ 431843 w 664218"/>
              <a:gd name="connsiteY247" fmla="*/ 408546 h 924782"/>
              <a:gd name="connsiteX248" fmla="*/ 417103 w 664218"/>
              <a:gd name="connsiteY248" fmla="*/ 416527 h 924782"/>
              <a:gd name="connsiteX249" fmla="*/ 432224 w 664218"/>
              <a:gd name="connsiteY249" fmla="*/ 367785 h 924782"/>
              <a:gd name="connsiteX250" fmla="*/ 432699 w 664218"/>
              <a:gd name="connsiteY250" fmla="*/ 369780 h 924782"/>
              <a:gd name="connsiteX251" fmla="*/ 425662 w 664218"/>
              <a:gd name="connsiteY251" fmla="*/ 487599 h 924782"/>
              <a:gd name="connsiteX252" fmla="*/ 423665 w 664218"/>
              <a:gd name="connsiteY252" fmla="*/ 483798 h 924782"/>
              <a:gd name="connsiteX253" fmla="*/ 415011 w 664218"/>
              <a:gd name="connsiteY253" fmla="*/ 455864 h 924782"/>
              <a:gd name="connsiteX254" fmla="*/ 425852 w 664218"/>
              <a:gd name="connsiteY254" fmla="*/ 486838 h 924782"/>
              <a:gd name="connsiteX255" fmla="*/ 350153 w 664218"/>
              <a:gd name="connsiteY255" fmla="*/ 486173 h 924782"/>
              <a:gd name="connsiteX256" fmla="*/ 340643 w 664218"/>
              <a:gd name="connsiteY256" fmla="*/ 467170 h 924782"/>
              <a:gd name="connsiteX257" fmla="*/ 324571 w 664218"/>
              <a:gd name="connsiteY257" fmla="*/ 445032 h 924782"/>
              <a:gd name="connsiteX258" fmla="*/ 329041 w 664218"/>
              <a:gd name="connsiteY258" fmla="*/ 442276 h 924782"/>
              <a:gd name="connsiteX259" fmla="*/ 346919 w 664218"/>
              <a:gd name="connsiteY259" fmla="*/ 436005 h 924782"/>
              <a:gd name="connsiteX260" fmla="*/ 360424 w 664218"/>
              <a:gd name="connsiteY260" fmla="*/ 439616 h 924782"/>
              <a:gd name="connsiteX261" fmla="*/ 407973 w 664218"/>
              <a:gd name="connsiteY261" fmla="*/ 449118 h 924782"/>
              <a:gd name="connsiteX262" fmla="*/ 417483 w 664218"/>
              <a:gd name="connsiteY262" fmla="*/ 487123 h 924782"/>
              <a:gd name="connsiteX263" fmla="*/ 423570 w 664218"/>
              <a:gd name="connsiteY263" fmla="*/ 498430 h 924782"/>
              <a:gd name="connsiteX264" fmla="*/ 422999 w 664218"/>
              <a:gd name="connsiteY264" fmla="*/ 500616 h 924782"/>
              <a:gd name="connsiteX265" fmla="*/ 350343 w 664218"/>
              <a:gd name="connsiteY265" fmla="*/ 485413 h 924782"/>
              <a:gd name="connsiteX266" fmla="*/ 416722 w 664218"/>
              <a:gd name="connsiteY266" fmla="*/ 513633 h 924782"/>
              <a:gd name="connsiteX267" fmla="*/ 368317 w 664218"/>
              <a:gd name="connsiteY267" fmla="*/ 556199 h 924782"/>
              <a:gd name="connsiteX268" fmla="*/ 357095 w 664218"/>
              <a:gd name="connsiteY268" fmla="*/ 503181 h 924782"/>
              <a:gd name="connsiteX269" fmla="*/ 416722 w 664218"/>
              <a:gd name="connsiteY269" fmla="*/ 512872 h 924782"/>
              <a:gd name="connsiteX270" fmla="*/ 286151 w 664218"/>
              <a:gd name="connsiteY270" fmla="*/ 518668 h 924782"/>
              <a:gd name="connsiteX271" fmla="*/ 284344 w 664218"/>
              <a:gd name="connsiteY271" fmla="*/ 517718 h 924782"/>
              <a:gd name="connsiteX272" fmla="*/ 265324 w 664218"/>
              <a:gd name="connsiteY272" fmla="*/ 480472 h 924782"/>
              <a:gd name="connsiteX273" fmla="*/ 269984 w 664218"/>
              <a:gd name="connsiteY273" fmla="*/ 443417 h 924782"/>
              <a:gd name="connsiteX274" fmla="*/ 266275 w 664218"/>
              <a:gd name="connsiteY274" fmla="*/ 428879 h 924782"/>
              <a:gd name="connsiteX275" fmla="*/ 302318 w 664218"/>
              <a:gd name="connsiteY275" fmla="*/ 462040 h 924782"/>
              <a:gd name="connsiteX276" fmla="*/ 324476 w 664218"/>
              <a:gd name="connsiteY276" fmla="*/ 520664 h 924782"/>
              <a:gd name="connsiteX277" fmla="*/ 339406 w 664218"/>
              <a:gd name="connsiteY277" fmla="*/ 565796 h 924782"/>
              <a:gd name="connsiteX278" fmla="*/ 333891 w 664218"/>
              <a:gd name="connsiteY278" fmla="*/ 589549 h 924782"/>
              <a:gd name="connsiteX279" fmla="*/ 312303 w 664218"/>
              <a:gd name="connsiteY279" fmla="*/ 590025 h 924782"/>
              <a:gd name="connsiteX280" fmla="*/ 295756 w 664218"/>
              <a:gd name="connsiteY280" fmla="*/ 594205 h 924782"/>
              <a:gd name="connsiteX281" fmla="*/ 289194 w 664218"/>
              <a:gd name="connsiteY281" fmla="*/ 526080 h 924782"/>
              <a:gd name="connsiteX282" fmla="*/ 286151 w 664218"/>
              <a:gd name="connsiteY282" fmla="*/ 517908 h 924782"/>
              <a:gd name="connsiteX283" fmla="*/ 223765 w 664218"/>
              <a:gd name="connsiteY283" fmla="*/ 373961 h 924782"/>
              <a:gd name="connsiteX284" fmla="*/ 229376 w 664218"/>
              <a:gd name="connsiteY284" fmla="*/ 372251 h 924782"/>
              <a:gd name="connsiteX285" fmla="*/ 240408 w 664218"/>
              <a:gd name="connsiteY285" fmla="*/ 398000 h 924782"/>
              <a:gd name="connsiteX286" fmla="*/ 263422 w 664218"/>
              <a:gd name="connsiteY286" fmla="*/ 453108 h 924782"/>
              <a:gd name="connsiteX287" fmla="*/ 259713 w 664218"/>
              <a:gd name="connsiteY287" fmla="*/ 476102 h 924782"/>
              <a:gd name="connsiteX288" fmla="*/ 224622 w 664218"/>
              <a:gd name="connsiteY288" fmla="*/ 464605 h 924782"/>
              <a:gd name="connsiteX289" fmla="*/ 223765 w 664218"/>
              <a:gd name="connsiteY289" fmla="*/ 373201 h 924782"/>
              <a:gd name="connsiteX290" fmla="*/ 328375 w 664218"/>
              <a:gd name="connsiteY290" fmla="*/ 183931 h 924782"/>
              <a:gd name="connsiteX291" fmla="*/ 358236 w 664218"/>
              <a:gd name="connsiteY291" fmla="*/ 197423 h 924782"/>
              <a:gd name="connsiteX292" fmla="*/ 388668 w 664218"/>
              <a:gd name="connsiteY292" fmla="*/ 236759 h 924782"/>
              <a:gd name="connsiteX293" fmla="*/ 359567 w 664218"/>
              <a:gd name="connsiteY293" fmla="*/ 274765 h 924782"/>
              <a:gd name="connsiteX294" fmla="*/ 307168 w 664218"/>
              <a:gd name="connsiteY294" fmla="*/ 262508 h 924782"/>
              <a:gd name="connsiteX295" fmla="*/ 326188 w 664218"/>
              <a:gd name="connsiteY295" fmla="*/ 218707 h 924782"/>
              <a:gd name="connsiteX296" fmla="*/ 328185 w 664218"/>
              <a:gd name="connsiteY296" fmla="*/ 183646 h 924782"/>
              <a:gd name="connsiteX297" fmla="*/ 389334 w 664218"/>
              <a:gd name="connsiteY297" fmla="*/ 243791 h 924782"/>
              <a:gd name="connsiteX298" fmla="*/ 387907 w 664218"/>
              <a:gd name="connsiteY298" fmla="*/ 260038 h 924782"/>
              <a:gd name="connsiteX299" fmla="*/ 383533 w 664218"/>
              <a:gd name="connsiteY299" fmla="*/ 280751 h 924782"/>
              <a:gd name="connsiteX300" fmla="*/ 365559 w 664218"/>
              <a:gd name="connsiteY300" fmla="*/ 275716 h 924782"/>
              <a:gd name="connsiteX301" fmla="*/ 366320 w 664218"/>
              <a:gd name="connsiteY301" fmla="*/ 273435 h 924782"/>
              <a:gd name="connsiteX302" fmla="*/ 389144 w 664218"/>
              <a:gd name="connsiteY302" fmla="*/ 243505 h 924782"/>
              <a:gd name="connsiteX303" fmla="*/ 261710 w 664218"/>
              <a:gd name="connsiteY303" fmla="*/ 417193 h 924782"/>
              <a:gd name="connsiteX304" fmla="*/ 262661 w 664218"/>
              <a:gd name="connsiteY304" fmla="*/ 419948 h 924782"/>
              <a:gd name="connsiteX305" fmla="*/ 237365 w 664218"/>
              <a:gd name="connsiteY305" fmla="*/ 377856 h 924782"/>
              <a:gd name="connsiteX306" fmla="*/ 235177 w 664218"/>
              <a:gd name="connsiteY306" fmla="*/ 370160 h 924782"/>
              <a:gd name="connsiteX307" fmla="*/ 238125 w 664218"/>
              <a:gd name="connsiteY307" fmla="*/ 369210 h 924782"/>
              <a:gd name="connsiteX308" fmla="*/ 265039 w 664218"/>
              <a:gd name="connsiteY308" fmla="*/ 396099 h 924782"/>
              <a:gd name="connsiteX309" fmla="*/ 261520 w 664218"/>
              <a:gd name="connsiteY309" fmla="*/ 416908 h 924782"/>
              <a:gd name="connsiteX310" fmla="*/ 290811 w 664218"/>
              <a:gd name="connsiteY310" fmla="*/ 281891 h 924782"/>
              <a:gd name="connsiteX311" fmla="*/ 301652 w 664218"/>
              <a:gd name="connsiteY311" fmla="*/ 289398 h 924782"/>
              <a:gd name="connsiteX312" fmla="*/ 256290 w 664218"/>
              <a:gd name="connsiteY312" fmla="*/ 354958 h 924782"/>
              <a:gd name="connsiteX313" fmla="*/ 241835 w 664218"/>
              <a:gd name="connsiteY313" fmla="*/ 361229 h 924782"/>
              <a:gd name="connsiteX314" fmla="*/ 235273 w 664218"/>
              <a:gd name="connsiteY314" fmla="*/ 353248 h 924782"/>
              <a:gd name="connsiteX315" fmla="*/ 290620 w 664218"/>
              <a:gd name="connsiteY315" fmla="*/ 281606 h 924782"/>
              <a:gd name="connsiteX316" fmla="*/ 283393 w 664218"/>
              <a:gd name="connsiteY316" fmla="*/ 261938 h 924782"/>
              <a:gd name="connsiteX317" fmla="*/ 293378 w 664218"/>
              <a:gd name="connsiteY317" fmla="*/ 265454 h 924782"/>
              <a:gd name="connsiteX318" fmla="*/ 293378 w 664218"/>
              <a:gd name="connsiteY318" fmla="*/ 266309 h 924782"/>
              <a:gd name="connsiteX319" fmla="*/ 291096 w 664218"/>
              <a:gd name="connsiteY319" fmla="*/ 269064 h 924782"/>
              <a:gd name="connsiteX320" fmla="*/ 283203 w 664218"/>
              <a:gd name="connsiteY320" fmla="*/ 261653 h 924782"/>
              <a:gd name="connsiteX321" fmla="*/ 246494 w 664218"/>
              <a:gd name="connsiteY321" fmla="*/ 366455 h 924782"/>
              <a:gd name="connsiteX322" fmla="*/ 308880 w 664218"/>
              <a:gd name="connsiteY322" fmla="*/ 306215 h 924782"/>
              <a:gd name="connsiteX323" fmla="*/ 310116 w 664218"/>
              <a:gd name="connsiteY323" fmla="*/ 295004 h 924782"/>
              <a:gd name="connsiteX324" fmla="*/ 360519 w 664218"/>
              <a:gd name="connsiteY324" fmla="*/ 357713 h 924782"/>
              <a:gd name="connsiteX325" fmla="*/ 340453 w 664218"/>
              <a:gd name="connsiteY325" fmla="*/ 355623 h 924782"/>
              <a:gd name="connsiteX326" fmla="*/ 281967 w 664218"/>
              <a:gd name="connsiteY326" fmla="*/ 376241 h 924782"/>
              <a:gd name="connsiteX327" fmla="*/ 269318 w 664218"/>
              <a:gd name="connsiteY327" fmla="*/ 389163 h 924782"/>
              <a:gd name="connsiteX328" fmla="*/ 246304 w 664218"/>
              <a:gd name="connsiteY328" fmla="*/ 365980 h 924782"/>
              <a:gd name="connsiteX329" fmla="*/ 308689 w 664218"/>
              <a:gd name="connsiteY329" fmla="*/ 280941 h 924782"/>
              <a:gd name="connsiteX330" fmla="*/ 304410 w 664218"/>
              <a:gd name="connsiteY330" fmla="*/ 268494 h 924782"/>
              <a:gd name="connsiteX331" fmla="*/ 328280 w 664218"/>
              <a:gd name="connsiteY331" fmla="*/ 273910 h 924782"/>
              <a:gd name="connsiteX332" fmla="*/ 357856 w 664218"/>
              <a:gd name="connsiteY332" fmla="*/ 279706 h 924782"/>
              <a:gd name="connsiteX333" fmla="*/ 358807 w 664218"/>
              <a:gd name="connsiteY333" fmla="*/ 316857 h 924782"/>
              <a:gd name="connsiteX334" fmla="*/ 361755 w 664218"/>
              <a:gd name="connsiteY334" fmla="*/ 323508 h 924782"/>
              <a:gd name="connsiteX335" fmla="*/ 308499 w 664218"/>
              <a:gd name="connsiteY335" fmla="*/ 280941 h 924782"/>
              <a:gd name="connsiteX336" fmla="*/ 314680 w 664218"/>
              <a:gd name="connsiteY336" fmla="*/ 232769 h 924782"/>
              <a:gd name="connsiteX337" fmla="*/ 299274 w 664218"/>
              <a:gd name="connsiteY337" fmla="*/ 259183 h 924782"/>
              <a:gd name="connsiteX338" fmla="*/ 264753 w 664218"/>
              <a:gd name="connsiteY338" fmla="*/ 234669 h 924782"/>
              <a:gd name="connsiteX339" fmla="*/ 261425 w 664218"/>
              <a:gd name="connsiteY339" fmla="*/ 224312 h 924782"/>
              <a:gd name="connsiteX340" fmla="*/ 288338 w 664218"/>
              <a:gd name="connsiteY340" fmla="*/ 192863 h 924782"/>
              <a:gd name="connsiteX341" fmla="*/ 320957 w 664218"/>
              <a:gd name="connsiteY341" fmla="*/ 182506 h 924782"/>
              <a:gd name="connsiteX342" fmla="*/ 314490 w 664218"/>
              <a:gd name="connsiteY342" fmla="*/ 232769 h 924782"/>
              <a:gd name="connsiteX343" fmla="*/ 258952 w 664218"/>
              <a:gd name="connsiteY343" fmla="*/ 213196 h 924782"/>
              <a:gd name="connsiteX344" fmla="*/ 270269 w 664218"/>
              <a:gd name="connsiteY344" fmla="*/ 164548 h 924782"/>
              <a:gd name="connsiteX345" fmla="*/ 299560 w 664218"/>
              <a:gd name="connsiteY345" fmla="*/ 136044 h 924782"/>
              <a:gd name="connsiteX346" fmla="*/ 317629 w 664218"/>
              <a:gd name="connsiteY346" fmla="*/ 167114 h 924782"/>
              <a:gd name="connsiteX347" fmla="*/ 319055 w 664218"/>
              <a:gd name="connsiteY347" fmla="*/ 173670 h 924782"/>
              <a:gd name="connsiteX348" fmla="*/ 258952 w 664218"/>
              <a:gd name="connsiteY348" fmla="*/ 213196 h 924782"/>
              <a:gd name="connsiteX349" fmla="*/ 249442 w 664218"/>
              <a:gd name="connsiteY349" fmla="*/ 190487 h 924782"/>
              <a:gd name="connsiteX350" fmla="*/ 250298 w 664218"/>
              <a:gd name="connsiteY350" fmla="*/ 225073 h 924782"/>
              <a:gd name="connsiteX351" fmla="*/ 246019 w 664218"/>
              <a:gd name="connsiteY351" fmla="*/ 230869 h 924782"/>
              <a:gd name="connsiteX352" fmla="*/ 253246 w 664218"/>
              <a:gd name="connsiteY352" fmla="*/ 131863 h 924782"/>
              <a:gd name="connsiteX353" fmla="*/ 291952 w 664218"/>
              <a:gd name="connsiteY353" fmla="*/ 130533 h 924782"/>
              <a:gd name="connsiteX354" fmla="*/ 249442 w 664218"/>
              <a:gd name="connsiteY354" fmla="*/ 190487 h 924782"/>
              <a:gd name="connsiteX355" fmla="*/ 210547 w 664218"/>
              <a:gd name="connsiteY355" fmla="*/ 292343 h 924782"/>
              <a:gd name="connsiteX356" fmla="*/ 247731 w 664218"/>
              <a:gd name="connsiteY356" fmla="*/ 242840 h 924782"/>
              <a:gd name="connsiteX357" fmla="*/ 262566 w 664218"/>
              <a:gd name="connsiteY357" fmla="*/ 252342 h 924782"/>
              <a:gd name="connsiteX358" fmla="*/ 284249 w 664218"/>
              <a:gd name="connsiteY358" fmla="*/ 276476 h 924782"/>
              <a:gd name="connsiteX359" fmla="*/ 230422 w 664218"/>
              <a:gd name="connsiteY359" fmla="*/ 347642 h 924782"/>
              <a:gd name="connsiteX360" fmla="*/ 216348 w 664218"/>
              <a:gd name="connsiteY360" fmla="*/ 327214 h 924782"/>
              <a:gd name="connsiteX361" fmla="*/ 210737 w 664218"/>
              <a:gd name="connsiteY361" fmla="*/ 292343 h 924782"/>
              <a:gd name="connsiteX362" fmla="*/ 208930 w 664218"/>
              <a:gd name="connsiteY362" fmla="*/ 280941 h 924782"/>
              <a:gd name="connsiteX363" fmla="*/ 206743 w 664218"/>
              <a:gd name="connsiteY363" fmla="*/ 261938 h 924782"/>
              <a:gd name="connsiteX364" fmla="*/ 206743 w 664218"/>
              <a:gd name="connsiteY364" fmla="*/ 256522 h 924782"/>
              <a:gd name="connsiteX365" fmla="*/ 225763 w 664218"/>
              <a:gd name="connsiteY365" fmla="*/ 245596 h 924782"/>
              <a:gd name="connsiteX366" fmla="*/ 237840 w 664218"/>
              <a:gd name="connsiteY366" fmla="*/ 242080 h 924782"/>
              <a:gd name="connsiteX367" fmla="*/ 227950 w 664218"/>
              <a:gd name="connsiteY367" fmla="*/ 358378 h 924782"/>
              <a:gd name="connsiteX368" fmla="*/ 227950 w 664218"/>
              <a:gd name="connsiteY368" fmla="*/ 365124 h 924782"/>
              <a:gd name="connsiteX369" fmla="*/ 222244 w 664218"/>
              <a:gd name="connsiteY369" fmla="*/ 366740 h 924782"/>
              <a:gd name="connsiteX370" fmla="*/ 219296 w 664218"/>
              <a:gd name="connsiteY370" fmla="*/ 347737 h 924782"/>
              <a:gd name="connsiteX371" fmla="*/ 228425 w 664218"/>
              <a:gd name="connsiteY371" fmla="*/ 358378 h 924782"/>
              <a:gd name="connsiteX372" fmla="*/ 263042 w 664218"/>
              <a:gd name="connsiteY372" fmla="*/ 488739 h 924782"/>
              <a:gd name="connsiteX373" fmla="*/ 273407 w 664218"/>
              <a:gd name="connsiteY373" fmla="*/ 511732 h 924782"/>
              <a:gd name="connsiteX374" fmla="*/ 258952 w 664218"/>
              <a:gd name="connsiteY374" fmla="*/ 507742 h 924782"/>
              <a:gd name="connsiteX375" fmla="*/ 263042 w 664218"/>
              <a:gd name="connsiteY375" fmla="*/ 488739 h 924782"/>
              <a:gd name="connsiteX376" fmla="*/ 274263 w 664218"/>
              <a:gd name="connsiteY376" fmla="*/ 410922 h 924782"/>
              <a:gd name="connsiteX377" fmla="*/ 274263 w 664218"/>
              <a:gd name="connsiteY377" fmla="*/ 404461 h 924782"/>
              <a:gd name="connsiteX378" fmla="*/ 312303 w 664218"/>
              <a:gd name="connsiteY378" fmla="*/ 443417 h 924782"/>
              <a:gd name="connsiteX379" fmla="*/ 307738 w 664218"/>
              <a:gd name="connsiteY379" fmla="*/ 449118 h 924782"/>
              <a:gd name="connsiteX380" fmla="*/ 274263 w 664218"/>
              <a:gd name="connsiteY380" fmla="*/ 411207 h 924782"/>
              <a:gd name="connsiteX381" fmla="*/ 277782 w 664218"/>
              <a:gd name="connsiteY381" fmla="*/ 396669 h 924782"/>
              <a:gd name="connsiteX382" fmla="*/ 320101 w 664218"/>
              <a:gd name="connsiteY382" fmla="*/ 368735 h 924782"/>
              <a:gd name="connsiteX383" fmla="*/ 358141 w 664218"/>
              <a:gd name="connsiteY383" fmla="*/ 364269 h 924782"/>
              <a:gd name="connsiteX384" fmla="*/ 356619 w 664218"/>
              <a:gd name="connsiteY384" fmla="*/ 368450 h 924782"/>
              <a:gd name="connsiteX385" fmla="*/ 335222 w 664218"/>
              <a:gd name="connsiteY385" fmla="*/ 418808 h 924782"/>
              <a:gd name="connsiteX386" fmla="*/ 339597 w 664218"/>
              <a:gd name="connsiteY386" fmla="*/ 429164 h 924782"/>
              <a:gd name="connsiteX387" fmla="*/ 318770 w 664218"/>
              <a:gd name="connsiteY387" fmla="*/ 438001 h 924782"/>
              <a:gd name="connsiteX388" fmla="*/ 277972 w 664218"/>
              <a:gd name="connsiteY388" fmla="*/ 396954 h 924782"/>
              <a:gd name="connsiteX389" fmla="*/ 318009 w 664218"/>
              <a:gd name="connsiteY389" fmla="*/ 449688 h 924782"/>
              <a:gd name="connsiteX390" fmla="*/ 329326 w 664218"/>
              <a:gd name="connsiteY390" fmla="*/ 464890 h 924782"/>
              <a:gd name="connsiteX391" fmla="*/ 333605 w 664218"/>
              <a:gd name="connsiteY391" fmla="*/ 471826 h 924782"/>
              <a:gd name="connsiteX392" fmla="*/ 314586 w 664218"/>
              <a:gd name="connsiteY392" fmla="*/ 454533 h 924782"/>
              <a:gd name="connsiteX393" fmla="*/ 318009 w 664218"/>
              <a:gd name="connsiteY393" fmla="*/ 449973 h 924782"/>
              <a:gd name="connsiteX394" fmla="*/ 408068 w 664218"/>
              <a:gd name="connsiteY394" fmla="*/ 439426 h 924782"/>
              <a:gd name="connsiteX395" fmla="*/ 394659 w 664218"/>
              <a:gd name="connsiteY395" fmla="*/ 432870 h 924782"/>
              <a:gd name="connsiteX396" fmla="*/ 383913 w 664218"/>
              <a:gd name="connsiteY396" fmla="*/ 430875 h 924782"/>
              <a:gd name="connsiteX397" fmla="*/ 391331 w 664218"/>
              <a:gd name="connsiteY397" fmla="*/ 430210 h 924782"/>
              <a:gd name="connsiteX398" fmla="*/ 409400 w 664218"/>
              <a:gd name="connsiteY398" fmla="*/ 425934 h 924782"/>
              <a:gd name="connsiteX399" fmla="*/ 408068 w 664218"/>
              <a:gd name="connsiteY399" fmla="*/ 439711 h 924782"/>
              <a:gd name="connsiteX400" fmla="*/ 354052 w 664218"/>
              <a:gd name="connsiteY400" fmla="*/ 426599 h 924782"/>
              <a:gd name="connsiteX401" fmla="*/ 355288 w 664218"/>
              <a:gd name="connsiteY401" fmla="*/ 390778 h 924782"/>
              <a:gd name="connsiteX402" fmla="*/ 369173 w 664218"/>
              <a:gd name="connsiteY402" fmla="*/ 365695 h 924782"/>
              <a:gd name="connsiteX403" fmla="*/ 375164 w 664218"/>
              <a:gd name="connsiteY403" fmla="*/ 366835 h 924782"/>
              <a:gd name="connsiteX404" fmla="*/ 380585 w 664218"/>
              <a:gd name="connsiteY404" fmla="*/ 363984 h 924782"/>
              <a:gd name="connsiteX405" fmla="*/ 373928 w 664218"/>
              <a:gd name="connsiteY405" fmla="*/ 333390 h 924782"/>
              <a:gd name="connsiteX406" fmla="*/ 363086 w 664218"/>
              <a:gd name="connsiteY406" fmla="*/ 281036 h 924782"/>
              <a:gd name="connsiteX407" fmla="*/ 382677 w 664218"/>
              <a:gd name="connsiteY407" fmla="*/ 286737 h 924782"/>
              <a:gd name="connsiteX408" fmla="*/ 401697 w 664218"/>
              <a:gd name="connsiteY408" fmla="*/ 316477 h 924782"/>
              <a:gd name="connsiteX409" fmla="*/ 430702 w 664218"/>
              <a:gd name="connsiteY409" fmla="*/ 356478 h 924782"/>
              <a:gd name="connsiteX410" fmla="*/ 410731 w 664218"/>
              <a:gd name="connsiteY410" fmla="*/ 417858 h 924782"/>
              <a:gd name="connsiteX411" fmla="*/ 354052 w 664218"/>
              <a:gd name="connsiteY411" fmla="*/ 426599 h 924782"/>
              <a:gd name="connsiteX412" fmla="*/ 434791 w 664218"/>
              <a:gd name="connsiteY412" fmla="*/ 343651 h 924782"/>
              <a:gd name="connsiteX413" fmla="*/ 412348 w 664218"/>
              <a:gd name="connsiteY413" fmla="*/ 313436 h 924782"/>
              <a:gd name="connsiteX414" fmla="*/ 395135 w 664218"/>
              <a:gd name="connsiteY414" fmla="*/ 291583 h 924782"/>
              <a:gd name="connsiteX415" fmla="*/ 420051 w 664218"/>
              <a:gd name="connsiteY415" fmla="*/ 306215 h 924782"/>
              <a:gd name="connsiteX416" fmla="*/ 439071 w 664218"/>
              <a:gd name="connsiteY416" fmla="*/ 327404 h 924782"/>
              <a:gd name="connsiteX417" fmla="*/ 435172 w 664218"/>
              <a:gd name="connsiteY417" fmla="*/ 343651 h 924782"/>
              <a:gd name="connsiteX418" fmla="*/ 443350 w 664218"/>
              <a:gd name="connsiteY418" fmla="*/ 307735 h 924782"/>
              <a:gd name="connsiteX419" fmla="*/ 441734 w 664218"/>
              <a:gd name="connsiteY419" fmla="*/ 317237 h 924782"/>
              <a:gd name="connsiteX420" fmla="*/ 394184 w 664218"/>
              <a:gd name="connsiteY420" fmla="*/ 283792 h 924782"/>
              <a:gd name="connsiteX421" fmla="*/ 395325 w 664218"/>
              <a:gd name="connsiteY421" fmla="*/ 268209 h 924782"/>
              <a:gd name="connsiteX422" fmla="*/ 399985 w 664218"/>
              <a:gd name="connsiteY422" fmla="*/ 243695 h 924782"/>
              <a:gd name="connsiteX423" fmla="*/ 399985 w 664218"/>
              <a:gd name="connsiteY423" fmla="*/ 235999 h 924782"/>
              <a:gd name="connsiteX424" fmla="*/ 405311 w 664218"/>
              <a:gd name="connsiteY424" fmla="*/ 233339 h 924782"/>
              <a:gd name="connsiteX425" fmla="*/ 425472 w 664218"/>
              <a:gd name="connsiteY425" fmla="*/ 222887 h 924782"/>
              <a:gd name="connsiteX426" fmla="*/ 443731 w 664218"/>
              <a:gd name="connsiteY426" fmla="*/ 308211 h 924782"/>
              <a:gd name="connsiteX427" fmla="*/ 346159 w 664218"/>
              <a:gd name="connsiteY427" fmla="*/ 136709 h 924782"/>
              <a:gd name="connsiteX428" fmla="*/ 317629 w 664218"/>
              <a:gd name="connsiteY428" fmla="*/ 127207 h 924782"/>
              <a:gd name="connsiteX429" fmla="*/ 356334 w 664218"/>
              <a:gd name="connsiteY429" fmla="*/ 124927 h 924782"/>
              <a:gd name="connsiteX430" fmla="*/ 364228 w 664218"/>
              <a:gd name="connsiteY430" fmla="*/ 128062 h 924782"/>
              <a:gd name="connsiteX431" fmla="*/ 346539 w 664218"/>
              <a:gd name="connsiteY431" fmla="*/ 136424 h 924782"/>
              <a:gd name="connsiteX432" fmla="*/ 303839 w 664218"/>
              <a:gd name="connsiteY432" fmla="*/ 124167 h 924782"/>
              <a:gd name="connsiteX433" fmla="*/ 300130 w 664218"/>
              <a:gd name="connsiteY433" fmla="*/ 125877 h 924782"/>
              <a:gd name="connsiteX434" fmla="*/ 271125 w 664218"/>
              <a:gd name="connsiteY434" fmla="*/ 119606 h 924782"/>
              <a:gd name="connsiteX435" fmla="*/ 215397 w 664218"/>
              <a:gd name="connsiteY435" fmla="*/ 195618 h 924782"/>
              <a:gd name="connsiteX436" fmla="*/ 236699 w 664218"/>
              <a:gd name="connsiteY436" fmla="*/ 233624 h 924782"/>
              <a:gd name="connsiteX437" fmla="*/ 205316 w 664218"/>
              <a:gd name="connsiteY437" fmla="*/ 247306 h 924782"/>
              <a:gd name="connsiteX438" fmla="*/ 227094 w 664218"/>
              <a:gd name="connsiteY438" fmla="*/ 138799 h 924782"/>
              <a:gd name="connsiteX439" fmla="*/ 265134 w 664218"/>
              <a:gd name="connsiteY439" fmla="*/ 100793 h 924782"/>
              <a:gd name="connsiteX440" fmla="*/ 268367 w 664218"/>
              <a:gd name="connsiteY440" fmla="*/ 101933 h 924782"/>
              <a:gd name="connsiteX441" fmla="*/ 300891 w 664218"/>
              <a:gd name="connsiteY441" fmla="*/ 120176 h 924782"/>
              <a:gd name="connsiteX442" fmla="*/ 206648 w 664218"/>
              <a:gd name="connsiteY442" fmla="*/ 327214 h 924782"/>
              <a:gd name="connsiteX443" fmla="*/ 206648 w 664218"/>
              <a:gd name="connsiteY443" fmla="*/ 328829 h 924782"/>
              <a:gd name="connsiteX444" fmla="*/ 205506 w 664218"/>
              <a:gd name="connsiteY444" fmla="*/ 325408 h 924782"/>
              <a:gd name="connsiteX445" fmla="*/ 214541 w 664218"/>
              <a:gd name="connsiteY445" fmla="*/ 379092 h 924782"/>
              <a:gd name="connsiteX446" fmla="*/ 215872 w 664218"/>
              <a:gd name="connsiteY446" fmla="*/ 450258 h 924782"/>
              <a:gd name="connsiteX447" fmla="*/ 213875 w 664218"/>
              <a:gd name="connsiteY447" fmla="*/ 463845 h 924782"/>
              <a:gd name="connsiteX448" fmla="*/ 176881 w 664218"/>
              <a:gd name="connsiteY448" fmla="*/ 463845 h 924782"/>
              <a:gd name="connsiteX449" fmla="*/ 214541 w 664218"/>
              <a:gd name="connsiteY449" fmla="*/ 378807 h 924782"/>
              <a:gd name="connsiteX450" fmla="*/ 166991 w 664218"/>
              <a:gd name="connsiteY450" fmla="*/ 462990 h 924782"/>
              <a:gd name="connsiteX451" fmla="*/ 144262 w 664218"/>
              <a:gd name="connsiteY451" fmla="*/ 441991 h 924782"/>
              <a:gd name="connsiteX452" fmla="*/ 206267 w 664218"/>
              <a:gd name="connsiteY452" fmla="*/ 377856 h 924782"/>
              <a:gd name="connsiteX453" fmla="*/ 206267 w 664218"/>
              <a:gd name="connsiteY453" fmla="*/ 383367 h 924782"/>
              <a:gd name="connsiteX454" fmla="*/ 167086 w 664218"/>
              <a:gd name="connsiteY454" fmla="*/ 462705 h 924782"/>
              <a:gd name="connsiteX455" fmla="*/ 220912 w 664218"/>
              <a:gd name="connsiteY455" fmla="*/ 479237 h 924782"/>
              <a:gd name="connsiteX456" fmla="*/ 222434 w 664218"/>
              <a:gd name="connsiteY456" fmla="*/ 471921 h 924782"/>
              <a:gd name="connsiteX457" fmla="*/ 247540 w 664218"/>
              <a:gd name="connsiteY457" fmla="*/ 478097 h 924782"/>
              <a:gd name="connsiteX458" fmla="*/ 257050 w 664218"/>
              <a:gd name="connsiteY458" fmla="*/ 483798 h 924782"/>
              <a:gd name="connsiteX459" fmla="*/ 251535 w 664218"/>
              <a:gd name="connsiteY459" fmla="*/ 506601 h 924782"/>
              <a:gd name="connsiteX460" fmla="*/ 210357 w 664218"/>
              <a:gd name="connsiteY460" fmla="*/ 508787 h 924782"/>
              <a:gd name="connsiteX461" fmla="*/ 220912 w 664218"/>
              <a:gd name="connsiteY461" fmla="*/ 479237 h 924782"/>
              <a:gd name="connsiteX462" fmla="*/ 256575 w 664218"/>
              <a:gd name="connsiteY462" fmla="*/ 520569 h 924782"/>
              <a:gd name="connsiteX463" fmla="*/ 273312 w 664218"/>
              <a:gd name="connsiteY463" fmla="*/ 526460 h 924782"/>
              <a:gd name="connsiteX464" fmla="*/ 266845 w 664218"/>
              <a:gd name="connsiteY464" fmla="*/ 556294 h 924782"/>
              <a:gd name="connsiteX465" fmla="*/ 256575 w 664218"/>
              <a:gd name="connsiteY465" fmla="*/ 521044 h 924782"/>
              <a:gd name="connsiteX466" fmla="*/ 270935 w 664218"/>
              <a:gd name="connsiteY466" fmla="*/ 579383 h 924782"/>
              <a:gd name="connsiteX467" fmla="*/ 276641 w 664218"/>
              <a:gd name="connsiteY467" fmla="*/ 600191 h 924782"/>
              <a:gd name="connsiteX468" fmla="*/ 276641 w 664218"/>
              <a:gd name="connsiteY468" fmla="*/ 603232 h 924782"/>
              <a:gd name="connsiteX469" fmla="*/ 263232 w 664218"/>
              <a:gd name="connsiteY469" fmla="*/ 615488 h 924782"/>
              <a:gd name="connsiteX470" fmla="*/ 255338 w 664218"/>
              <a:gd name="connsiteY470" fmla="*/ 626130 h 924782"/>
              <a:gd name="connsiteX471" fmla="*/ 261520 w 664218"/>
              <a:gd name="connsiteY471" fmla="*/ 607127 h 924782"/>
              <a:gd name="connsiteX472" fmla="*/ 271315 w 664218"/>
              <a:gd name="connsiteY472" fmla="*/ 579668 h 924782"/>
              <a:gd name="connsiteX473" fmla="*/ 283393 w 664218"/>
              <a:gd name="connsiteY473" fmla="*/ 606082 h 924782"/>
              <a:gd name="connsiteX474" fmla="*/ 286151 w 664218"/>
              <a:gd name="connsiteY474" fmla="*/ 604467 h 924782"/>
              <a:gd name="connsiteX475" fmla="*/ 298609 w 664218"/>
              <a:gd name="connsiteY475" fmla="*/ 623470 h 924782"/>
              <a:gd name="connsiteX476" fmla="*/ 296231 w 664218"/>
              <a:gd name="connsiteY476" fmla="*/ 647889 h 924782"/>
              <a:gd name="connsiteX477" fmla="*/ 273788 w 664218"/>
              <a:gd name="connsiteY477" fmla="*/ 666036 h 924782"/>
              <a:gd name="connsiteX478" fmla="*/ 283773 w 664218"/>
              <a:gd name="connsiteY478" fmla="*/ 606367 h 924782"/>
              <a:gd name="connsiteX479" fmla="*/ 445062 w 664218"/>
              <a:gd name="connsiteY479" fmla="*/ 555439 h 924782"/>
              <a:gd name="connsiteX480" fmla="*/ 380585 w 664218"/>
              <a:gd name="connsiteY480" fmla="*/ 609313 h 924782"/>
              <a:gd name="connsiteX481" fmla="*/ 376020 w 664218"/>
              <a:gd name="connsiteY481" fmla="*/ 615679 h 924782"/>
              <a:gd name="connsiteX482" fmla="*/ 369934 w 664218"/>
              <a:gd name="connsiteY482" fmla="*/ 601141 h 924782"/>
              <a:gd name="connsiteX483" fmla="*/ 368887 w 664218"/>
              <a:gd name="connsiteY483" fmla="*/ 563135 h 924782"/>
              <a:gd name="connsiteX484" fmla="*/ 368887 w 664218"/>
              <a:gd name="connsiteY484" fmla="*/ 561995 h 924782"/>
              <a:gd name="connsiteX485" fmla="*/ 388953 w 664218"/>
              <a:gd name="connsiteY485" fmla="*/ 544702 h 924782"/>
              <a:gd name="connsiteX486" fmla="*/ 425376 w 664218"/>
              <a:gd name="connsiteY486" fmla="*/ 511162 h 924782"/>
              <a:gd name="connsiteX487" fmla="*/ 430512 w 664218"/>
              <a:gd name="connsiteY487" fmla="*/ 509737 h 924782"/>
              <a:gd name="connsiteX488" fmla="*/ 448866 w 664218"/>
              <a:gd name="connsiteY488" fmla="*/ 549738 h 924782"/>
              <a:gd name="connsiteX489" fmla="*/ 445347 w 664218"/>
              <a:gd name="connsiteY489" fmla="*/ 555724 h 924782"/>
              <a:gd name="connsiteX490" fmla="*/ 437644 w 664218"/>
              <a:gd name="connsiteY490" fmla="*/ 506982 h 924782"/>
              <a:gd name="connsiteX491" fmla="*/ 456664 w 664218"/>
              <a:gd name="connsiteY491" fmla="*/ 496815 h 924782"/>
              <a:gd name="connsiteX492" fmla="*/ 453431 w 664218"/>
              <a:gd name="connsiteY492" fmla="*/ 536721 h 924782"/>
              <a:gd name="connsiteX493" fmla="*/ 437930 w 664218"/>
              <a:gd name="connsiteY493" fmla="*/ 507742 h 924782"/>
              <a:gd name="connsiteX494" fmla="*/ 439451 w 664218"/>
              <a:gd name="connsiteY494" fmla="*/ 494250 h 924782"/>
              <a:gd name="connsiteX495" fmla="*/ 431653 w 664218"/>
              <a:gd name="connsiteY495" fmla="*/ 497195 h 924782"/>
              <a:gd name="connsiteX496" fmla="*/ 430987 w 664218"/>
              <a:gd name="connsiteY496" fmla="*/ 496055 h 924782"/>
              <a:gd name="connsiteX497" fmla="*/ 414155 w 664218"/>
              <a:gd name="connsiteY497" fmla="*/ 443892 h 924782"/>
              <a:gd name="connsiteX498" fmla="*/ 415581 w 664218"/>
              <a:gd name="connsiteY498" fmla="*/ 423559 h 924782"/>
              <a:gd name="connsiteX499" fmla="*/ 431843 w 664218"/>
              <a:gd name="connsiteY499" fmla="*/ 414057 h 924782"/>
              <a:gd name="connsiteX500" fmla="*/ 444111 w 664218"/>
              <a:gd name="connsiteY500" fmla="*/ 454248 h 924782"/>
              <a:gd name="connsiteX501" fmla="*/ 462656 w 664218"/>
              <a:gd name="connsiteY501" fmla="*/ 469546 h 924782"/>
              <a:gd name="connsiteX502" fmla="*/ 460088 w 664218"/>
              <a:gd name="connsiteY502" fmla="*/ 476102 h 924782"/>
              <a:gd name="connsiteX503" fmla="*/ 458947 w 664218"/>
              <a:gd name="connsiteY503" fmla="*/ 480662 h 924782"/>
              <a:gd name="connsiteX504" fmla="*/ 439641 w 664218"/>
              <a:gd name="connsiteY504" fmla="*/ 494535 h 924782"/>
              <a:gd name="connsiteX505" fmla="*/ 439451 w 664218"/>
              <a:gd name="connsiteY505" fmla="*/ 407691 h 924782"/>
              <a:gd name="connsiteX506" fmla="*/ 445347 w 664218"/>
              <a:gd name="connsiteY506" fmla="*/ 322178 h 924782"/>
              <a:gd name="connsiteX507" fmla="*/ 447630 w 664218"/>
              <a:gd name="connsiteY507" fmla="*/ 287877 h 924782"/>
              <a:gd name="connsiteX508" fmla="*/ 457140 w 664218"/>
              <a:gd name="connsiteY508" fmla="*/ 323318 h 924782"/>
              <a:gd name="connsiteX509" fmla="*/ 483007 w 664218"/>
              <a:gd name="connsiteY509" fmla="*/ 416623 h 924782"/>
              <a:gd name="connsiteX510" fmla="*/ 480915 w 664218"/>
              <a:gd name="connsiteY510" fmla="*/ 440661 h 924782"/>
              <a:gd name="connsiteX511" fmla="*/ 465699 w 664218"/>
              <a:gd name="connsiteY511" fmla="*/ 463560 h 924782"/>
              <a:gd name="connsiteX512" fmla="*/ 439641 w 664218"/>
              <a:gd name="connsiteY512" fmla="*/ 407976 h 924782"/>
              <a:gd name="connsiteX513" fmla="*/ 454857 w 664218"/>
              <a:gd name="connsiteY513" fmla="*/ 279706 h 924782"/>
              <a:gd name="connsiteX514" fmla="*/ 439451 w 664218"/>
              <a:gd name="connsiteY514" fmla="*/ 224407 h 924782"/>
              <a:gd name="connsiteX515" fmla="*/ 429941 w 664218"/>
              <a:gd name="connsiteY515" fmla="*/ 212531 h 924782"/>
              <a:gd name="connsiteX516" fmla="*/ 440497 w 664218"/>
              <a:gd name="connsiteY516" fmla="*/ 186782 h 924782"/>
              <a:gd name="connsiteX517" fmla="*/ 445728 w 664218"/>
              <a:gd name="connsiteY517" fmla="*/ 174715 h 924782"/>
              <a:gd name="connsiteX518" fmla="*/ 470168 w 664218"/>
              <a:gd name="connsiteY518" fmla="*/ 159417 h 924782"/>
              <a:gd name="connsiteX519" fmla="*/ 492707 w 664218"/>
              <a:gd name="connsiteY519" fmla="*/ 173004 h 924782"/>
              <a:gd name="connsiteX520" fmla="*/ 496701 w 664218"/>
              <a:gd name="connsiteY520" fmla="*/ 192007 h 924782"/>
              <a:gd name="connsiteX521" fmla="*/ 490139 w 664218"/>
              <a:gd name="connsiteY521" fmla="*/ 224597 h 924782"/>
              <a:gd name="connsiteX522" fmla="*/ 460754 w 664218"/>
              <a:gd name="connsiteY522" fmla="*/ 300609 h 924782"/>
              <a:gd name="connsiteX523" fmla="*/ 454857 w 664218"/>
              <a:gd name="connsiteY523" fmla="*/ 279706 h 924782"/>
              <a:gd name="connsiteX524" fmla="*/ 372026 w 664218"/>
              <a:gd name="connsiteY524" fmla="*/ 106874 h 924782"/>
              <a:gd name="connsiteX525" fmla="*/ 372501 w 664218"/>
              <a:gd name="connsiteY525" fmla="*/ 111055 h 924782"/>
              <a:gd name="connsiteX526" fmla="*/ 369553 w 664218"/>
              <a:gd name="connsiteY526" fmla="*/ 121601 h 924782"/>
              <a:gd name="connsiteX527" fmla="*/ 332369 w 664218"/>
              <a:gd name="connsiteY527" fmla="*/ 116091 h 924782"/>
              <a:gd name="connsiteX528" fmla="*/ 352720 w 664218"/>
              <a:gd name="connsiteY528" fmla="*/ 99178 h 924782"/>
              <a:gd name="connsiteX529" fmla="*/ 338931 w 664218"/>
              <a:gd name="connsiteY529" fmla="*/ 100793 h 924782"/>
              <a:gd name="connsiteX530" fmla="*/ 304410 w 664218"/>
              <a:gd name="connsiteY530" fmla="*/ 111150 h 924782"/>
              <a:gd name="connsiteX531" fmla="*/ 291667 w 664218"/>
              <a:gd name="connsiteY531" fmla="*/ 91482 h 924782"/>
              <a:gd name="connsiteX532" fmla="*/ 328565 w 664218"/>
              <a:gd name="connsiteY532" fmla="*/ 91482 h 924782"/>
              <a:gd name="connsiteX533" fmla="*/ 343781 w 664218"/>
              <a:gd name="connsiteY533" fmla="*/ 95757 h 924782"/>
              <a:gd name="connsiteX534" fmla="*/ 338931 w 664218"/>
              <a:gd name="connsiteY534" fmla="*/ 100413 h 924782"/>
              <a:gd name="connsiteX535" fmla="*/ 284344 w 664218"/>
              <a:gd name="connsiteY535" fmla="*/ 95567 h 924782"/>
              <a:gd name="connsiteX536" fmla="*/ 291381 w 664218"/>
              <a:gd name="connsiteY536" fmla="*/ 106114 h 924782"/>
              <a:gd name="connsiteX537" fmla="*/ 290906 w 664218"/>
              <a:gd name="connsiteY537" fmla="*/ 106114 h 924782"/>
              <a:gd name="connsiteX538" fmla="*/ 278923 w 664218"/>
              <a:gd name="connsiteY538" fmla="*/ 98038 h 924782"/>
              <a:gd name="connsiteX539" fmla="*/ 275975 w 664218"/>
              <a:gd name="connsiteY539" fmla="*/ 96613 h 924782"/>
              <a:gd name="connsiteX540" fmla="*/ 282917 w 664218"/>
              <a:gd name="connsiteY540" fmla="*/ 94047 h 924782"/>
              <a:gd name="connsiteX541" fmla="*/ 259238 w 664218"/>
              <a:gd name="connsiteY541" fmla="*/ 90817 h 924782"/>
              <a:gd name="connsiteX542" fmla="*/ 200847 w 664218"/>
              <a:gd name="connsiteY542" fmla="*/ 100318 h 924782"/>
              <a:gd name="connsiteX543" fmla="*/ 236794 w 664218"/>
              <a:gd name="connsiteY543" fmla="*/ 73809 h 924782"/>
              <a:gd name="connsiteX544" fmla="*/ 273217 w 664218"/>
              <a:gd name="connsiteY544" fmla="*/ 84071 h 924782"/>
              <a:gd name="connsiteX545" fmla="*/ 258952 w 664218"/>
              <a:gd name="connsiteY545" fmla="*/ 90437 h 924782"/>
              <a:gd name="connsiteX546" fmla="*/ 190195 w 664218"/>
              <a:gd name="connsiteY546" fmla="*/ 288353 h 924782"/>
              <a:gd name="connsiteX547" fmla="*/ 185535 w 664218"/>
              <a:gd name="connsiteY547" fmla="*/ 278281 h 924782"/>
              <a:gd name="connsiteX548" fmla="*/ 186106 w 664218"/>
              <a:gd name="connsiteY548" fmla="*/ 277521 h 924782"/>
              <a:gd name="connsiteX549" fmla="*/ 190195 w 664218"/>
              <a:gd name="connsiteY549" fmla="*/ 287972 h 924782"/>
              <a:gd name="connsiteX550" fmla="*/ 206362 w 664218"/>
              <a:gd name="connsiteY550" fmla="*/ 371490 h 924782"/>
              <a:gd name="connsiteX551" fmla="*/ 142645 w 664218"/>
              <a:gd name="connsiteY551" fmla="*/ 413582 h 924782"/>
              <a:gd name="connsiteX552" fmla="*/ 159954 w 664218"/>
              <a:gd name="connsiteY552" fmla="*/ 471161 h 924782"/>
              <a:gd name="connsiteX553" fmla="*/ 155199 w 664218"/>
              <a:gd name="connsiteY553" fmla="*/ 476482 h 924782"/>
              <a:gd name="connsiteX554" fmla="*/ 141695 w 664218"/>
              <a:gd name="connsiteY554" fmla="*/ 492064 h 924782"/>
              <a:gd name="connsiteX555" fmla="*/ 106318 w 664218"/>
              <a:gd name="connsiteY555" fmla="*/ 432680 h 924782"/>
              <a:gd name="connsiteX556" fmla="*/ 174694 w 664218"/>
              <a:gd name="connsiteY556" fmla="*/ 340896 h 924782"/>
              <a:gd name="connsiteX557" fmla="*/ 193714 w 664218"/>
              <a:gd name="connsiteY557" fmla="*/ 314957 h 924782"/>
              <a:gd name="connsiteX558" fmla="*/ 206362 w 664218"/>
              <a:gd name="connsiteY558" fmla="*/ 371110 h 924782"/>
              <a:gd name="connsiteX559" fmla="*/ 190671 w 664218"/>
              <a:gd name="connsiteY559" fmla="*/ 545368 h 924782"/>
              <a:gd name="connsiteX560" fmla="*/ 191622 w 664218"/>
              <a:gd name="connsiteY560" fmla="*/ 541852 h 924782"/>
              <a:gd name="connsiteX561" fmla="*/ 203319 w 664218"/>
              <a:gd name="connsiteY561" fmla="*/ 524179 h 924782"/>
              <a:gd name="connsiteX562" fmla="*/ 203890 w 664218"/>
              <a:gd name="connsiteY562" fmla="*/ 523134 h 924782"/>
              <a:gd name="connsiteX563" fmla="*/ 250393 w 664218"/>
              <a:gd name="connsiteY563" fmla="*/ 519999 h 924782"/>
              <a:gd name="connsiteX564" fmla="*/ 252010 w 664218"/>
              <a:gd name="connsiteY564" fmla="*/ 541567 h 924782"/>
              <a:gd name="connsiteX565" fmla="*/ 263993 w 664218"/>
              <a:gd name="connsiteY565" fmla="*/ 566651 h 924782"/>
              <a:gd name="connsiteX566" fmla="*/ 244973 w 664218"/>
              <a:gd name="connsiteY566" fmla="*/ 624515 h 924782"/>
              <a:gd name="connsiteX567" fmla="*/ 252105 w 664218"/>
              <a:gd name="connsiteY567" fmla="*/ 584609 h 924782"/>
              <a:gd name="connsiteX568" fmla="*/ 189815 w 664218"/>
              <a:gd name="connsiteY568" fmla="*/ 547173 h 924782"/>
              <a:gd name="connsiteX569" fmla="*/ 190671 w 664218"/>
              <a:gd name="connsiteY569" fmla="*/ 544987 h 924782"/>
              <a:gd name="connsiteX570" fmla="*/ 190671 w 664218"/>
              <a:gd name="connsiteY570" fmla="*/ 590405 h 924782"/>
              <a:gd name="connsiteX571" fmla="*/ 182207 w 664218"/>
              <a:gd name="connsiteY571" fmla="*/ 559905 h 924782"/>
              <a:gd name="connsiteX572" fmla="*/ 212924 w 664218"/>
              <a:gd name="connsiteY572" fmla="*/ 551829 h 924782"/>
              <a:gd name="connsiteX573" fmla="*/ 243451 w 664218"/>
              <a:gd name="connsiteY573" fmla="*/ 582233 h 924782"/>
              <a:gd name="connsiteX574" fmla="*/ 238886 w 664218"/>
              <a:gd name="connsiteY574" fmla="*/ 595155 h 924782"/>
              <a:gd name="connsiteX575" fmla="*/ 239837 w 664218"/>
              <a:gd name="connsiteY575" fmla="*/ 642663 h 924782"/>
              <a:gd name="connsiteX576" fmla="*/ 238696 w 664218"/>
              <a:gd name="connsiteY576" fmla="*/ 647033 h 924782"/>
              <a:gd name="connsiteX577" fmla="*/ 220437 w 664218"/>
              <a:gd name="connsiteY577" fmla="*/ 654445 h 924782"/>
              <a:gd name="connsiteX578" fmla="*/ 225382 w 664218"/>
              <a:gd name="connsiteY578" fmla="*/ 641142 h 924782"/>
              <a:gd name="connsiteX579" fmla="*/ 190671 w 664218"/>
              <a:gd name="connsiteY579" fmla="*/ 590025 h 924782"/>
              <a:gd name="connsiteX580" fmla="*/ 216633 w 664218"/>
              <a:gd name="connsiteY580" fmla="*/ 661381 h 924782"/>
              <a:gd name="connsiteX581" fmla="*/ 217679 w 664218"/>
              <a:gd name="connsiteY581" fmla="*/ 661381 h 924782"/>
              <a:gd name="connsiteX582" fmla="*/ 236699 w 664218"/>
              <a:gd name="connsiteY582" fmla="*/ 656250 h 924782"/>
              <a:gd name="connsiteX583" fmla="*/ 234226 w 664218"/>
              <a:gd name="connsiteY583" fmla="*/ 682474 h 924782"/>
              <a:gd name="connsiteX584" fmla="*/ 233371 w 664218"/>
              <a:gd name="connsiteY584" fmla="*/ 681144 h 924782"/>
              <a:gd name="connsiteX585" fmla="*/ 214921 w 664218"/>
              <a:gd name="connsiteY585" fmla="*/ 665086 h 924782"/>
              <a:gd name="connsiteX586" fmla="*/ 247540 w 664218"/>
              <a:gd name="connsiteY586" fmla="*/ 657580 h 924782"/>
              <a:gd name="connsiteX587" fmla="*/ 267606 w 664218"/>
              <a:gd name="connsiteY587" fmla="*/ 677343 h 924782"/>
              <a:gd name="connsiteX588" fmla="*/ 270364 w 664218"/>
              <a:gd name="connsiteY588" fmla="*/ 693211 h 924782"/>
              <a:gd name="connsiteX589" fmla="*/ 278828 w 664218"/>
              <a:gd name="connsiteY589" fmla="*/ 709648 h 924782"/>
              <a:gd name="connsiteX590" fmla="*/ 263232 w 664218"/>
              <a:gd name="connsiteY590" fmla="*/ 703852 h 924782"/>
              <a:gd name="connsiteX591" fmla="*/ 247540 w 664218"/>
              <a:gd name="connsiteY591" fmla="*/ 657200 h 924782"/>
              <a:gd name="connsiteX592" fmla="*/ 425376 w 664218"/>
              <a:gd name="connsiteY592" fmla="*/ 613113 h 924782"/>
              <a:gd name="connsiteX593" fmla="*/ 444396 w 664218"/>
              <a:gd name="connsiteY593" fmla="*/ 596961 h 924782"/>
              <a:gd name="connsiteX594" fmla="*/ 460373 w 664218"/>
              <a:gd name="connsiteY594" fmla="*/ 589644 h 924782"/>
              <a:gd name="connsiteX595" fmla="*/ 430131 w 664218"/>
              <a:gd name="connsiteY595" fmla="*/ 635061 h 924782"/>
              <a:gd name="connsiteX596" fmla="*/ 425376 w 664218"/>
              <a:gd name="connsiteY596" fmla="*/ 612733 h 924782"/>
              <a:gd name="connsiteX597" fmla="*/ 483292 w 664218"/>
              <a:gd name="connsiteY597" fmla="*/ 469071 h 924782"/>
              <a:gd name="connsiteX598" fmla="*/ 492231 w 664218"/>
              <a:gd name="connsiteY598" fmla="*/ 445887 h 924782"/>
              <a:gd name="connsiteX599" fmla="*/ 493943 w 664218"/>
              <a:gd name="connsiteY599" fmla="*/ 467835 h 924782"/>
              <a:gd name="connsiteX600" fmla="*/ 483292 w 664218"/>
              <a:gd name="connsiteY600" fmla="*/ 468691 h 924782"/>
              <a:gd name="connsiteX601" fmla="*/ 485670 w 664218"/>
              <a:gd name="connsiteY601" fmla="*/ 139084 h 924782"/>
              <a:gd name="connsiteX602" fmla="*/ 497177 w 664218"/>
              <a:gd name="connsiteY602" fmla="*/ 164548 h 924782"/>
              <a:gd name="connsiteX603" fmla="*/ 461514 w 664218"/>
              <a:gd name="connsiteY603" fmla="*/ 141270 h 924782"/>
              <a:gd name="connsiteX604" fmla="*/ 439071 w 664218"/>
              <a:gd name="connsiteY604" fmla="*/ 177470 h 924782"/>
              <a:gd name="connsiteX605" fmla="*/ 426993 w 664218"/>
              <a:gd name="connsiteY605" fmla="*/ 209395 h 924782"/>
              <a:gd name="connsiteX606" fmla="*/ 420146 w 664218"/>
              <a:gd name="connsiteY606" fmla="*/ 149061 h 924782"/>
              <a:gd name="connsiteX607" fmla="*/ 429656 w 664218"/>
              <a:gd name="connsiteY607" fmla="*/ 120556 h 924782"/>
              <a:gd name="connsiteX608" fmla="*/ 485670 w 664218"/>
              <a:gd name="connsiteY608" fmla="*/ 138704 h 924782"/>
              <a:gd name="connsiteX609" fmla="*/ 470834 w 664218"/>
              <a:gd name="connsiteY609" fmla="*/ 113145 h 924782"/>
              <a:gd name="connsiteX610" fmla="*/ 432794 w 664218"/>
              <a:gd name="connsiteY610" fmla="*/ 108489 h 924782"/>
              <a:gd name="connsiteX611" fmla="*/ 431748 w 664218"/>
              <a:gd name="connsiteY611" fmla="*/ 89486 h 924782"/>
              <a:gd name="connsiteX612" fmla="*/ 425472 w 664218"/>
              <a:gd name="connsiteY612" fmla="*/ 75044 h 924782"/>
              <a:gd name="connsiteX613" fmla="*/ 470834 w 664218"/>
              <a:gd name="connsiteY613" fmla="*/ 112765 h 924782"/>
              <a:gd name="connsiteX614" fmla="*/ 406357 w 664218"/>
              <a:gd name="connsiteY614" fmla="*/ 63927 h 924782"/>
              <a:gd name="connsiteX615" fmla="*/ 366129 w 664218"/>
              <a:gd name="connsiteY615" fmla="*/ 75044 h 924782"/>
              <a:gd name="connsiteX616" fmla="*/ 359663 w 664218"/>
              <a:gd name="connsiteY616" fmla="*/ 80270 h 924782"/>
              <a:gd name="connsiteX617" fmla="*/ 332750 w 664218"/>
              <a:gd name="connsiteY617" fmla="*/ 53001 h 924782"/>
              <a:gd name="connsiteX618" fmla="*/ 330087 w 664218"/>
              <a:gd name="connsiteY618" fmla="*/ 49295 h 924782"/>
              <a:gd name="connsiteX619" fmla="*/ 406357 w 664218"/>
              <a:gd name="connsiteY619" fmla="*/ 63547 h 924782"/>
              <a:gd name="connsiteX620" fmla="*/ 329802 w 664218"/>
              <a:gd name="connsiteY620" fmla="*/ 63927 h 924782"/>
              <a:gd name="connsiteX621" fmla="*/ 351674 w 664218"/>
              <a:gd name="connsiteY621" fmla="*/ 86446 h 924782"/>
              <a:gd name="connsiteX622" fmla="*/ 349582 w 664218"/>
              <a:gd name="connsiteY622" fmla="*/ 85686 h 924782"/>
              <a:gd name="connsiteX623" fmla="*/ 283012 w 664218"/>
              <a:gd name="connsiteY623" fmla="*/ 81125 h 924782"/>
              <a:gd name="connsiteX624" fmla="*/ 276355 w 664218"/>
              <a:gd name="connsiteY624" fmla="*/ 74949 h 924782"/>
              <a:gd name="connsiteX625" fmla="*/ 255909 w 664218"/>
              <a:gd name="connsiteY625" fmla="*/ 66018 h 924782"/>
              <a:gd name="connsiteX626" fmla="*/ 304125 w 664218"/>
              <a:gd name="connsiteY626" fmla="*/ 53191 h 924782"/>
              <a:gd name="connsiteX627" fmla="*/ 319911 w 664218"/>
              <a:gd name="connsiteY627" fmla="*/ 50720 h 924782"/>
              <a:gd name="connsiteX628" fmla="*/ 329802 w 664218"/>
              <a:gd name="connsiteY628" fmla="*/ 63167 h 924782"/>
              <a:gd name="connsiteX629" fmla="*/ 170510 w 664218"/>
              <a:gd name="connsiteY629" fmla="*/ 94997 h 924782"/>
              <a:gd name="connsiteX630" fmla="*/ 176311 w 664218"/>
              <a:gd name="connsiteY630" fmla="*/ 62692 h 924782"/>
              <a:gd name="connsiteX631" fmla="*/ 204841 w 664218"/>
              <a:gd name="connsiteY631" fmla="*/ 49010 h 924782"/>
              <a:gd name="connsiteX632" fmla="*/ 256670 w 664218"/>
              <a:gd name="connsiteY632" fmla="*/ 10149 h 924782"/>
              <a:gd name="connsiteX633" fmla="*/ 314300 w 664218"/>
              <a:gd name="connsiteY633" fmla="*/ 42074 h 924782"/>
              <a:gd name="connsiteX634" fmla="*/ 234131 w 664218"/>
              <a:gd name="connsiteY634" fmla="*/ 65258 h 924782"/>
              <a:gd name="connsiteX635" fmla="*/ 192383 w 664218"/>
              <a:gd name="connsiteY635" fmla="*/ 96708 h 924782"/>
              <a:gd name="connsiteX636" fmla="*/ 194703 w 664218"/>
              <a:gd name="connsiteY636" fmla="*/ 102870 h 924782"/>
              <a:gd name="connsiteX637" fmla="*/ 195236 w 664218"/>
              <a:gd name="connsiteY637" fmla="*/ 103074 h 924782"/>
              <a:gd name="connsiteX638" fmla="*/ 179164 w 664218"/>
              <a:gd name="connsiteY638" fmla="*/ 115806 h 924782"/>
              <a:gd name="connsiteX639" fmla="*/ 175455 w 664218"/>
              <a:gd name="connsiteY639" fmla="*/ 120081 h 924782"/>
              <a:gd name="connsiteX640" fmla="*/ 170510 w 664218"/>
              <a:gd name="connsiteY640" fmla="*/ 94997 h 924782"/>
              <a:gd name="connsiteX641" fmla="*/ 168227 w 664218"/>
              <a:gd name="connsiteY641" fmla="*/ 233719 h 924782"/>
              <a:gd name="connsiteX642" fmla="*/ 182777 w 664218"/>
              <a:gd name="connsiteY642" fmla="*/ 268969 h 924782"/>
              <a:gd name="connsiteX643" fmla="*/ 181922 w 664218"/>
              <a:gd name="connsiteY643" fmla="*/ 270110 h 924782"/>
              <a:gd name="connsiteX644" fmla="*/ 168227 w 664218"/>
              <a:gd name="connsiteY644" fmla="*/ 233719 h 924782"/>
              <a:gd name="connsiteX645" fmla="*/ 10267 w 664218"/>
              <a:gd name="connsiteY645" fmla="*/ 473156 h 924782"/>
              <a:gd name="connsiteX646" fmla="*/ 66471 w 664218"/>
              <a:gd name="connsiteY646" fmla="*/ 414057 h 924782"/>
              <a:gd name="connsiteX647" fmla="*/ 161000 w 664218"/>
              <a:gd name="connsiteY647" fmla="*/ 315432 h 924782"/>
              <a:gd name="connsiteX648" fmla="*/ 181161 w 664218"/>
              <a:gd name="connsiteY648" fmla="*/ 283887 h 924782"/>
              <a:gd name="connsiteX649" fmla="*/ 190671 w 664218"/>
              <a:gd name="connsiteY649" fmla="*/ 305835 h 924782"/>
              <a:gd name="connsiteX650" fmla="*/ 162141 w 664218"/>
              <a:gd name="connsiteY650" fmla="*/ 343841 h 924782"/>
              <a:gd name="connsiteX651" fmla="*/ 119536 w 664218"/>
              <a:gd name="connsiteY651" fmla="*/ 400850 h 924782"/>
              <a:gd name="connsiteX652" fmla="*/ 87678 w 664218"/>
              <a:gd name="connsiteY652" fmla="*/ 456244 h 924782"/>
              <a:gd name="connsiteX653" fmla="*/ 136369 w 664218"/>
              <a:gd name="connsiteY653" fmla="*/ 497860 h 924782"/>
              <a:gd name="connsiteX654" fmla="*/ 114686 w 664218"/>
              <a:gd name="connsiteY654" fmla="*/ 534061 h 924782"/>
              <a:gd name="connsiteX655" fmla="*/ 10267 w 664218"/>
              <a:gd name="connsiteY655" fmla="*/ 473156 h 924782"/>
              <a:gd name="connsiteX656" fmla="*/ 121058 w 664218"/>
              <a:gd name="connsiteY656" fmla="*/ 560285 h 924782"/>
              <a:gd name="connsiteX657" fmla="*/ 120012 w 664218"/>
              <a:gd name="connsiteY657" fmla="*/ 546603 h 924782"/>
              <a:gd name="connsiteX658" fmla="*/ 182587 w 664218"/>
              <a:gd name="connsiteY658" fmla="*/ 528835 h 924782"/>
              <a:gd name="connsiteX659" fmla="*/ 182587 w 664218"/>
              <a:gd name="connsiteY659" fmla="*/ 534441 h 924782"/>
              <a:gd name="connsiteX660" fmla="*/ 169274 w 664218"/>
              <a:gd name="connsiteY660" fmla="*/ 556009 h 924782"/>
              <a:gd name="connsiteX661" fmla="*/ 167657 w 664218"/>
              <a:gd name="connsiteY661" fmla="*/ 560570 h 924782"/>
              <a:gd name="connsiteX662" fmla="*/ 166230 w 664218"/>
              <a:gd name="connsiteY662" fmla="*/ 567981 h 924782"/>
              <a:gd name="connsiteX663" fmla="*/ 159383 w 664218"/>
              <a:gd name="connsiteY663" fmla="*/ 580523 h 924782"/>
              <a:gd name="connsiteX664" fmla="*/ 121058 w 664218"/>
              <a:gd name="connsiteY664" fmla="*/ 560285 h 924782"/>
              <a:gd name="connsiteX665" fmla="*/ 165279 w 664218"/>
              <a:gd name="connsiteY665" fmla="*/ 624230 h 924782"/>
              <a:gd name="connsiteX666" fmla="*/ 163092 w 664218"/>
              <a:gd name="connsiteY666" fmla="*/ 594680 h 924782"/>
              <a:gd name="connsiteX667" fmla="*/ 164899 w 664218"/>
              <a:gd name="connsiteY667" fmla="*/ 597816 h 924782"/>
              <a:gd name="connsiteX668" fmla="*/ 171841 w 664218"/>
              <a:gd name="connsiteY668" fmla="*/ 634111 h 924782"/>
              <a:gd name="connsiteX669" fmla="*/ 173173 w 664218"/>
              <a:gd name="connsiteY669" fmla="*/ 636867 h 924782"/>
              <a:gd name="connsiteX670" fmla="*/ 165279 w 664218"/>
              <a:gd name="connsiteY670" fmla="*/ 624230 h 924782"/>
              <a:gd name="connsiteX671" fmla="*/ 213875 w 664218"/>
              <a:gd name="connsiteY671" fmla="*/ 743854 h 924782"/>
              <a:gd name="connsiteX672" fmla="*/ 204365 w 664218"/>
              <a:gd name="connsiteY672" fmla="*/ 683139 h 924782"/>
              <a:gd name="connsiteX673" fmla="*/ 210737 w 664218"/>
              <a:gd name="connsiteY673" fmla="*/ 671737 h 924782"/>
              <a:gd name="connsiteX674" fmla="*/ 227760 w 664218"/>
              <a:gd name="connsiteY674" fmla="*/ 724185 h 924782"/>
              <a:gd name="connsiteX675" fmla="*/ 215112 w 664218"/>
              <a:gd name="connsiteY675" fmla="*/ 744614 h 924782"/>
              <a:gd name="connsiteX676" fmla="*/ 335032 w 664218"/>
              <a:gd name="connsiteY676" fmla="*/ 731121 h 924782"/>
              <a:gd name="connsiteX677" fmla="*/ 223100 w 664218"/>
              <a:gd name="connsiteY677" fmla="*/ 751455 h 924782"/>
              <a:gd name="connsiteX678" fmla="*/ 238316 w 664218"/>
              <a:gd name="connsiteY678" fmla="*/ 721715 h 924782"/>
              <a:gd name="connsiteX679" fmla="*/ 241644 w 664218"/>
              <a:gd name="connsiteY679" fmla="*/ 701097 h 924782"/>
              <a:gd name="connsiteX680" fmla="*/ 292903 w 664218"/>
              <a:gd name="connsiteY680" fmla="*/ 722190 h 924782"/>
              <a:gd name="connsiteX681" fmla="*/ 310686 w 664218"/>
              <a:gd name="connsiteY681" fmla="*/ 727416 h 924782"/>
              <a:gd name="connsiteX682" fmla="*/ 356429 w 664218"/>
              <a:gd name="connsiteY682" fmla="*/ 698436 h 924782"/>
              <a:gd name="connsiteX683" fmla="*/ 371550 w 664218"/>
              <a:gd name="connsiteY683" fmla="*/ 679434 h 924782"/>
              <a:gd name="connsiteX684" fmla="*/ 397798 w 664218"/>
              <a:gd name="connsiteY684" fmla="*/ 708603 h 924782"/>
              <a:gd name="connsiteX685" fmla="*/ 335032 w 664218"/>
              <a:gd name="connsiteY685" fmla="*/ 731121 h 924782"/>
              <a:gd name="connsiteX686" fmla="*/ 380299 w 664218"/>
              <a:gd name="connsiteY686" fmla="*/ 679148 h 924782"/>
              <a:gd name="connsiteX687" fmla="*/ 376590 w 664218"/>
              <a:gd name="connsiteY687" fmla="*/ 668697 h 924782"/>
              <a:gd name="connsiteX688" fmla="*/ 378873 w 664218"/>
              <a:gd name="connsiteY688" fmla="*/ 661571 h 924782"/>
              <a:gd name="connsiteX689" fmla="*/ 390380 w 664218"/>
              <a:gd name="connsiteY689" fmla="*/ 661001 h 924782"/>
              <a:gd name="connsiteX690" fmla="*/ 427088 w 664218"/>
              <a:gd name="connsiteY690" fmla="*/ 649599 h 924782"/>
              <a:gd name="connsiteX691" fmla="*/ 430036 w 664218"/>
              <a:gd name="connsiteY691" fmla="*/ 657105 h 924782"/>
              <a:gd name="connsiteX692" fmla="*/ 432509 w 664218"/>
              <a:gd name="connsiteY692" fmla="*/ 686179 h 924782"/>
              <a:gd name="connsiteX693" fmla="*/ 380299 w 664218"/>
              <a:gd name="connsiteY693" fmla="*/ 678768 h 924782"/>
              <a:gd name="connsiteX694" fmla="*/ 503929 w 664218"/>
              <a:gd name="connsiteY694" fmla="*/ 618529 h 924782"/>
              <a:gd name="connsiteX695" fmla="*/ 426708 w 664218"/>
              <a:gd name="connsiteY695" fmla="*/ 707558 h 924782"/>
              <a:gd name="connsiteX696" fmla="*/ 433935 w 664218"/>
              <a:gd name="connsiteY696" fmla="*/ 645513 h 924782"/>
              <a:gd name="connsiteX697" fmla="*/ 463797 w 664218"/>
              <a:gd name="connsiteY697" fmla="*/ 611308 h 924782"/>
              <a:gd name="connsiteX698" fmla="*/ 468552 w 664218"/>
              <a:gd name="connsiteY698" fmla="*/ 583374 h 924782"/>
              <a:gd name="connsiteX699" fmla="*/ 496511 w 664218"/>
              <a:gd name="connsiteY699" fmla="*/ 534061 h 924782"/>
              <a:gd name="connsiteX700" fmla="*/ 521902 w 664218"/>
              <a:gd name="connsiteY700" fmla="*/ 520949 h 924782"/>
              <a:gd name="connsiteX701" fmla="*/ 504024 w 664218"/>
              <a:gd name="connsiteY701" fmla="*/ 618529 h 924782"/>
              <a:gd name="connsiteX702" fmla="*/ 505260 w 664218"/>
              <a:gd name="connsiteY702" fmla="*/ 523514 h 924782"/>
              <a:gd name="connsiteX703" fmla="*/ 498033 w 664218"/>
              <a:gd name="connsiteY703" fmla="*/ 526745 h 924782"/>
              <a:gd name="connsiteX704" fmla="*/ 503073 w 664218"/>
              <a:gd name="connsiteY704" fmla="*/ 474296 h 924782"/>
              <a:gd name="connsiteX705" fmla="*/ 526753 w 664218"/>
              <a:gd name="connsiteY705" fmla="*/ 434390 h 924782"/>
              <a:gd name="connsiteX706" fmla="*/ 505355 w 664218"/>
              <a:gd name="connsiteY706" fmla="*/ 523324 h 924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</a:cxnLst>
            <a:rect l="l" t="t" r="r" b="b"/>
            <a:pathLst>
              <a:path w="664218" h="924782">
                <a:moveTo>
                  <a:pt x="585524" y="497100"/>
                </a:moveTo>
                <a:cubicBezTo>
                  <a:pt x="585125" y="495542"/>
                  <a:pt x="583793" y="494402"/>
                  <a:pt x="582196" y="494250"/>
                </a:cubicBezTo>
                <a:cubicBezTo>
                  <a:pt x="567075" y="490164"/>
                  <a:pt x="550927" y="492872"/>
                  <a:pt x="537974" y="501661"/>
                </a:cubicBezTo>
                <a:cubicBezTo>
                  <a:pt x="546438" y="483323"/>
                  <a:pt x="543585" y="460709"/>
                  <a:pt x="537974" y="441611"/>
                </a:cubicBezTo>
                <a:cubicBezTo>
                  <a:pt x="534646" y="429639"/>
                  <a:pt x="531032" y="418333"/>
                  <a:pt x="528464" y="406931"/>
                </a:cubicBezTo>
                <a:cubicBezTo>
                  <a:pt x="528683" y="396327"/>
                  <a:pt x="530214" y="385800"/>
                  <a:pt x="533029" y="375576"/>
                </a:cubicBezTo>
                <a:cubicBezTo>
                  <a:pt x="546153" y="335860"/>
                  <a:pt x="592942" y="306595"/>
                  <a:pt x="577441" y="261558"/>
                </a:cubicBezTo>
                <a:cubicBezTo>
                  <a:pt x="570204" y="244743"/>
                  <a:pt x="559733" y="229506"/>
                  <a:pt x="546628" y="216711"/>
                </a:cubicBezTo>
                <a:cubicBezTo>
                  <a:pt x="531974" y="200093"/>
                  <a:pt x="519211" y="181897"/>
                  <a:pt x="508589" y="162458"/>
                </a:cubicBezTo>
                <a:cubicBezTo>
                  <a:pt x="505612" y="148456"/>
                  <a:pt x="498803" y="135560"/>
                  <a:pt x="488903" y="125212"/>
                </a:cubicBezTo>
                <a:cubicBezTo>
                  <a:pt x="473307" y="98133"/>
                  <a:pt x="452099" y="72384"/>
                  <a:pt x="418054" y="65448"/>
                </a:cubicBezTo>
                <a:cubicBezTo>
                  <a:pt x="396561" y="41219"/>
                  <a:pt x="357475" y="36943"/>
                  <a:pt x="326093" y="40744"/>
                </a:cubicBezTo>
                <a:lnTo>
                  <a:pt x="323715" y="40744"/>
                </a:lnTo>
                <a:cubicBezTo>
                  <a:pt x="318903" y="33679"/>
                  <a:pt x="313463" y="27065"/>
                  <a:pt x="307453" y="20981"/>
                </a:cubicBezTo>
                <a:cubicBezTo>
                  <a:pt x="293188" y="6919"/>
                  <a:pt x="271315" y="-4863"/>
                  <a:pt x="250869" y="1978"/>
                </a:cubicBezTo>
                <a:cubicBezTo>
                  <a:pt x="241131" y="5902"/>
                  <a:pt x="232695" y="12488"/>
                  <a:pt x="226523" y="20981"/>
                </a:cubicBezTo>
                <a:cubicBezTo>
                  <a:pt x="215159" y="33074"/>
                  <a:pt x="201075" y="42292"/>
                  <a:pt x="185440" y="47870"/>
                </a:cubicBezTo>
                <a:cubicBezTo>
                  <a:pt x="167638" y="53947"/>
                  <a:pt x="157158" y="72323"/>
                  <a:pt x="161000" y="90722"/>
                </a:cubicBezTo>
                <a:cubicBezTo>
                  <a:pt x="163796" y="104371"/>
                  <a:pt x="165793" y="118172"/>
                  <a:pt x="166991" y="132053"/>
                </a:cubicBezTo>
                <a:cubicBezTo>
                  <a:pt x="157567" y="149078"/>
                  <a:pt x="153553" y="168563"/>
                  <a:pt x="155484" y="187922"/>
                </a:cubicBezTo>
                <a:cubicBezTo>
                  <a:pt x="155427" y="188522"/>
                  <a:pt x="155427" y="189127"/>
                  <a:pt x="155484" y="189727"/>
                </a:cubicBezTo>
                <a:cubicBezTo>
                  <a:pt x="152251" y="219182"/>
                  <a:pt x="163853" y="246736"/>
                  <a:pt x="175930" y="273150"/>
                </a:cubicBezTo>
                <a:lnTo>
                  <a:pt x="177357" y="276286"/>
                </a:lnTo>
                <a:cubicBezTo>
                  <a:pt x="171717" y="283469"/>
                  <a:pt x="166478" y="290956"/>
                  <a:pt x="161665" y="298709"/>
                </a:cubicBezTo>
                <a:cubicBezTo>
                  <a:pt x="132422" y="348316"/>
                  <a:pt x="91520" y="390056"/>
                  <a:pt x="42506" y="420328"/>
                </a:cubicBezTo>
                <a:cubicBezTo>
                  <a:pt x="9601" y="440186"/>
                  <a:pt x="-10940" y="466030"/>
                  <a:pt x="6083" y="502611"/>
                </a:cubicBezTo>
                <a:cubicBezTo>
                  <a:pt x="22249" y="537481"/>
                  <a:pt x="65139" y="551164"/>
                  <a:pt x="104606" y="548978"/>
                </a:cubicBezTo>
                <a:cubicBezTo>
                  <a:pt x="106698" y="548978"/>
                  <a:pt x="108790" y="548978"/>
                  <a:pt x="110882" y="548408"/>
                </a:cubicBezTo>
                <a:cubicBezTo>
                  <a:pt x="107316" y="561729"/>
                  <a:pt x="113802" y="575696"/>
                  <a:pt x="126288" y="581568"/>
                </a:cubicBezTo>
                <a:cubicBezTo>
                  <a:pt x="135798" y="586794"/>
                  <a:pt x="147781" y="584514"/>
                  <a:pt x="156435" y="589264"/>
                </a:cubicBezTo>
                <a:cubicBezTo>
                  <a:pt x="154134" y="597189"/>
                  <a:pt x="153487" y="605502"/>
                  <a:pt x="154533" y="613683"/>
                </a:cubicBezTo>
                <a:cubicBezTo>
                  <a:pt x="157262" y="633465"/>
                  <a:pt x="170624" y="650169"/>
                  <a:pt x="189339" y="657200"/>
                </a:cubicBezTo>
                <a:cubicBezTo>
                  <a:pt x="192573" y="659860"/>
                  <a:pt x="195996" y="662331"/>
                  <a:pt x="199515" y="664801"/>
                </a:cubicBezTo>
                <a:cubicBezTo>
                  <a:pt x="184109" y="692165"/>
                  <a:pt x="177832" y="719435"/>
                  <a:pt x="199990" y="746134"/>
                </a:cubicBezTo>
                <a:cubicBezTo>
                  <a:pt x="202844" y="749602"/>
                  <a:pt x="206029" y="752785"/>
                  <a:pt x="209500" y="755635"/>
                </a:cubicBezTo>
                <a:cubicBezTo>
                  <a:pt x="208787" y="757621"/>
                  <a:pt x="208217" y="759654"/>
                  <a:pt x="207789" y="761716"/>
                </a:cubicBezTo>
                <a:cubicBezTo>
                  <a:pt x="203205" y="777109"/>
                  <a:pt x="211983" y="793299"/>
                  <a:pt x="227389" y="797869"/>
                </a:cubicBezTo>
                <a:cubicBezTo>
                  <a:pt x="229738" y="798572"/>
                  <a:pt x="232163" y="798962"/>
                  <a:pt x="234607" y="799057"/>
                </a:cubicBezTo>
                <a:cubicBezTo>
                  <a:pt x="266655" y="802858"/>
                  <a:pt x="304505" y="791361"/>
                  <a:pt x="333986" y="780054"/>
                </a:cubicBezTo>
                <a:cubicBezTo>
                  <a:pt x="366234" y="767759"/>
                  <a:pt x="396266" y="750296"/>
                  <a:pt x="422904" y="728366"/>
                </a:cubicBezTo>
                <a:cubicBezTo>
                  <a:pt x="427183" y="724851"/>
                  <a:pt x="421002" y="718865"/>
                  <a:pt x="416722" y="722285"/>
                </a:cubicBezTo>
                <a:cubicBezTo>
                  <a:pt x="370884" y="759436"/>
                  <a:pt x="306692" y="790696"/>
                  <a:pt x="246209" y="789651"/>
                </a:cubicBezTo>
                <a:cubicBezTo>
                  <a:pt x="217679" y="789081"/>
                  <a:pt x="214161" y="776824"/>
                  <a:pt x="218915" y="762001"/>
                </a:cubicBezTo>
                <a:cubicBezTo>
                  <a:pt x="242624" y="774790"/>
                  <a:pt x="270659" y="776938"/>
                  <a:pt x="296041" y="767892"/>
                </a:cubicBezTo>
                <a:cubicBezTo>
                  <a:pt x="317629" y="760481"/>
                  <a:pt x="330182" y="746324"/>
                  <a:pt x="346919" y="733022"/>
                </a:cubicBezTo>
                <a:cubicBezTo>
                  <a:pt x="374308" y="711263"/>
                  <a:pt x="402362" y="720765"/>
                  <a:pt x="434696" y="716964"/>
                </a:cubicBezTo>
                <a:cubicBezTo>
                  <a:pt x="474543" y="712309"/>
                  <a:pt x="499744" y="681334"/>
                  <a:pt x="509540" y="648269"/>
                </a:cubicBezTo>
                <a:cubicBezTo>
                  <a:pt x="520951" y="610263"/>
                  <a:pt x="502978" y="490829"/>
                  <a:pt x="577916" y="502611"/>
                </a:cubicBezTo>
                <a:cubicBezTo>
                  <a:pt x="610821" y="524939"/>
                  <a:pt x="637068" y="549548"/>
                  <a:pt x="647909" y="587269"/>
                </a:cubicBezTo>
                <a:cubicBezTo>
                  <a:pt x="660177" y="630501"/>
                  <a:pt x="643345" y="668602"/>
                  <a:pt x="619379" y="705753"/>
                </a:cubicBezTo>
                <a:cubicBezTo>
                  <a:pt x="577155" y="770933"/>
                  <a:pt x="542824" y="845994"/>
                  <a:pt x="569738" y="922291"/>
                </a:cubicBezTo>
                <a:cubicBezTo>
                  <a:pt x="571069" y="925902"/>
                  <a:pt x="577916" y="925522"/>
                  <a:pt x="577536" y="921341"/>
                </a:cubicBezTo>
                <a:cubicBezTo>
                  <a:pt x="572591" y="872409"/>
                  <a:pt x="571544" y="825566"/>
                  <a:pt x="591230" y="778819"/>
                </a:cubicBezTo>
                <a:cubicBezTo>
                  <a:pt x="608918" y="736442"/>
                  <a:pt x="643630" y="701287"/>
                  <a:pt x="658370" y="657865"/>
                </a:cubicBezTo>
                <a:cubicBezTo>
                  <a:pt x="677390" y="600951"/>
                  <a:pt x="648860" y="521519"/>
                  <a:pt x="585524" y="497100"/>
                </a:cubicBezTo>
                <a:close/>
                <a:moveTo>
                  <a:pt x="531793" y="357713"/>
                </a:moveTo>
                <a:cubicBezTo>
                  <a:pt x="530481" y="360250"/>
                  <a:pt x="529311" y="362844"/>
                  <a:pt x="528274" y="365504"/>
                </a:cubicBezTo>
                <a:cubicBezTo>
                  <a:pt x="528227" y="365314"/>
                  <a:pt x="528227" y="365124"/>
                  <a:pt x="528274" y="364934"/>
                </a:cubicBezTo>
                <a:cubicBezTo>
                  <a:pt x="530176" y="356478"/>
                  <a:pt x="532363" y="348402"/>
                  <a:pt x="533695" y="340421"/>
                </a:cubicBezTo>
                <a:cubicBezTo>
                  <a:pt x="540067" y="335290"/>
                  <a:pt x="546914" y="329684"/>
                  <a:pt x="553190" y="323888"/>
                </a:cubicBezTo>
                <a:cubicBezTo>
                  <a:pt x="546248" y="334815"/>
                  <a:pt x="538260" y="346216"/>
                  <a:pt x="531793" y="357713"/>
                </a:cubicBezTo>
                <a:close/>
                <a:moveTo>
                  <a:pt x="558135" y="310206"/>
                </a:moveTo>
                <a:cubicBezTo>
                  <a:pt x="551621" y="318881"/>
                  <a:pt x="543709" y="326425"/>
                  <a:pt x="534741" y="332534"/>
                </a:cubicBezTo>
                <a:cubicBezTo>
                  <a:pt x="535540" y="323907"/>
                  <a:pt x="534161" y="315223"/>
                  <a:pt x="530747" y="307260"/>
                </a:cubicBezTo>
                <a:cubicBezTo>
                  <a:pt x="526087" y="296524"/>
                  <a:pt x="521237" y="287212"/>
                  <a:pt x="516672" y="277616"/>
                </a:cubicBezTo>
                <a:cubicBezTo>
                  <a:pt x="521189" y="273371"/>
                  <a:pt x="526781" y="270447"/>
                  <a:pt x="532839" y="269159"/>
                </a:cubicBezTo>
                <a:cubicBezTo>
                  <a:pt x="561844" y="262413"/>
                  <a:pt x="570498" y="291583"/>
                  <a:pt x="558135" y="309921"/>
                </a:cubicBezTo>
                <a:close/>
                <a:moveTo>
                  <a:pt x="511917" y="185926"/>
                </a:moveTo>
                <a:cubicBezTo>
                  <a:pt x="515645" y="192091"/>
                  <a:pt x="519744" y="198025"/>
                  <a:pt x="524185" y="203694"/>
                </a:cubicBezTo>
                <a:cubicBezTo>
                  <a:pt x="535597" y="217756"/>
                  <a:pt x="549006" y="230488"/>
                  <a:pt x="559086" y="245311"/>
                </a:cubicBezTo>
                <a:cubicBezTo>
                  <a:pt x="565553" y="254130"/>
                  <a:pt x="569500" y="264542"/>
                  <a:pt x="570498" y="275430"/>
                </a:cubicBezTo>
                <a:cubicBezTo>
                  <a:pt x="567817" y="272132"/>
                  <a:pt x="564602" y="269306"/>
                  <a:pt x="560989" y="267069"/>
                </a:cubicBezTo>
                <a:cubicBezTo>
                  <a:pt x="547741" y="259724"/>
                  <a:pt x="531584" y="259977"/>
                  <a:pt x="518574" y="267734"/>
                </a:cubicBezTo>
                <a:cubicBezTo>
                  <a:pt x="516853" y="268732"/>
                  <a:pt x="515198" y="269843"/>
                  <a:pt x="513629" y="271060"/>
                </a:cubicBezTo>
                <a:cubicBezTo>
                  <a:pt x="510376" y="262581"/>
                  <a:pt x="508551" y="253625"/>
                  <a:pt x="508208" y="244551"/>
                </a:cubicBezTo>
                <a:cubicBezTo>
                  <a:pt x="508018" y="224693"/>
                  <a:pt x="512202" y="205309"/>
                  <a:pt x="511917" y="185926"/>
                </a:cubicBezTo>
                <a:close/>
                <a:moveTo>
                  <a:pt x="523234" y="340991"/>
                </a:moveTo>
                <a:cubicBezTo>
                  <a:pt x="518194" y="344763"/>
                  <a:pt x="513486" y="348962"/>
                  <a:pt x="509159" y="353533"/>
                </a:cubicBezTo>
                <a:cubicBezTo>
                  <a:pt x="504604" y="338121"/>
                  <a:pt x="502550" y="322083"/>
                  <a:pt x="503073" y="306025"/>
                </a:cubicBezTo>
                <a:cubicBezTo>
                  <a:pt x="503615" y="299868"/>
                  <a:pt x="505327" y="293873"/>
                  <a:pt x="508113" y="288353"/>
                </a:cubicBezTo>
                <a:cubicBezTo>
                  <a:pt x="518003" y="308211"/>
                  <a:pt x="525231" y="320563"/>
                  <a:pt x="523234" y="340991"/>
                </a:cubicBezTo>
                <a:close/>
                <a:moveTo>
                  <a:pt x="516957" y="396384"/>
                </a:moveTo>
                <a:cubicBezTo>
                  <a:pt x="517699" y="401553"/>
                  <a:pt x="518783" y="406655"/>
                  <a:pt x="520191" y="411682"/>
                </a:cubicBezTo>
                <a:cubicBezTo>
                  <a:pt x="519525" y="430685"/>
                  <a:pt x="518194" y="452253"/>
                  <a:pt x="502883" y="464510"/>
                </a:cubicBezTo>
                <a:cubicBezTo>
                  <a:pt x="502369" y="452025"/>
                  <a:pt x="501104" y="439588"/>
                  <a:pt x="499079" y="427264"/>
                </a:cubicBezTo>
                <a:cubicBezTo>
                  <a:pt x="502474" y="422485"/>
                  <a:pt x="505469" y="417430"/>
                  <a:pt x="508018" y="412157"/>
                </a:cubicBezTo>
                <a:cubicBezTo>
                  <a:pt x="514675" y="395539"/>
                  <a:pt x="515578" y="377182"/>
                  <a:pt x="510586" y="359994"/>
                </a:cubicBezTo>
                <a:cubicBezTo>
                  <a:pt x="510947" y="359842"/>
                  <a:pt x="511270" y="359614"/>
                  <a:pt x="511537" y="359329"/>
                </a:cubicBezTo>
                <a:cubicBezTo>
                  <a:pt x="514694" y="355918"/>
                  <a:pt x="518099" y="352744"/>
                  <a:pt x="521712" y="349827"/>
                </a:cubicBezTo>
                <a:cubicBezTo>
                  <a:pt x="521712" y="349827"/>
                  <a:pt x="521712" y="350492"/>
                  <a:pt x="521712" y="350872"/>
                </a:cubicBezTo>
                <a:cubicBezTo>
                  <a:pt x="517271" y="365609"/>
                  <a:pt x="515664" y="381049"/>
                  <a:pt x="516957" y="396384"/>
                </a:cubicBezTo>
                <a:close/>
                <a:moveTo>
                  <a:pt x="504404" y="280656"/>
                </a:moveTo>
                <a:cubicBezTo>
                  <a:pt x="497414" y="292372"/>
                  <a:pt x="494438" y="306054"/>
                  <a:pt x="495940" y="319612"/>
                </a:cubicBezTo>
                <a:cubicBezTo>
                  <a:pt x="498033" y="348117"/>
                  <a:pt x="513629" y="375481"/>
                  <a:pt x="503834" y="403795"/>
                </a:cubicBezTo>
                <a:cubicBezTo>
                  <a:pt x="502074" y="408546"/>
                  <a:pt x="499878" y="413126"/>
                  <a:pt x="497272" y="417478"/>
                </a:cubicBezTo>
                <a:cubicBezTo>
                  <a:pt x="495370" y="407976"/>
                  <a:pt x="493278" y="398475"/>
                  <a:pt x="490710" y="388973"/>
                </a:cubicBezTo>
                <a:cubicBezTo>
                  <a:pt x="487134" y="374407"/>
                  <a:pt x="482588" y="360089"/>
                  <a:pt x="477111" y="346121"/>
                </a:cubicBezTo>
                <a:cubicBezTo>
                  <a:pt x="470425" y="328202"/>
                  <a:pt x="468143" y="308952"/>
                  <a:pt x="470454" y="289968"/>
                </a:cubicBezTo>
                <a:cubicBezTo>
                  <a:pt x="474067" y="267734"/>
                  <a:pt x="488808" y="249586"/>
                  <a:pt x="497842" y="229253"/>
                </a:cubicBezTo>
                <a:cubicBezTo>
                  <a:pt x="496055" y="246664"/>
                  <a:pt x="498299" y="264252"/>
                  <a:pt x="504404" y="280656"/>
                </a:cubicBezTo>
                <a:close/>
                <a:moveTo>
                  <a:pt x="469503" y="542517"/>
                </a:moveTo>
                <a:cubicBezTo>
                  <a:pt x="459993" y="552969"/>
                  <a:pt x="461419" y="565511"/>
                  <a:pt x="461419" y="578053"/>
                </a:cubicBezTo>
                <a:cubicBezTo>
                  <a:pt x="459612" y="579383"/>
                  <a:pt x="457901" y="580808"/>
                  <a:pt x="455999" y="582043"/>
                </a:cubicBezTo>
                <a:cubicBezTo>
                  <a:pt x="455086" y="582651"/>
                  <a:pt x="454134" y="583193"/>
                  <a:pt x="453146" y="583659"/>
                </a:cubicBezTo>
                <a:lnTo>
                  <a:pt x="453906" y="582423"/>
                </a:lnTo>
                <a:cubicBezTo>
                  <a:pt x="459175" y="571402"/>
                  <a:pt x="460287" y="558850"/>
                  <a:pt x="457044" y="547078"/>
                </a:cubicBezTo>
                <a:cubicBezTo>
                  <a:pt x="460592" y="539705"/>
                  <a:pt x="462779" y="531752"/>
                  <a:pt x="463511" y="523609"/>
                </a:cubicBezTo>
                <a:cubicBezTo>
                  <a:pt x="464462" y="511732"/>
                  <a:pt x="464748" y="500711"/>
                  <a:pt x="466269" y="489879"/>
                </a:cubicBezTo>
                <a:cubicBezTo>
                  <a:pt x="471148" y="485470"/>
                  <a:pt x="475494" y="480491"/>
                  <a:pt x="479203" y="475057"/>
                </a:cubicBezTo>
                <a:cubicBezTo>
                  <a:pt x="481105" y="475057"/>
                  <a:pt x="483007" y="475057"/>
                  <a:pt x="484909" y="475057"/>
                </a:cubicBezTo>
                <a:cubicBezTo>
                  <a:pt x="484709" y="477251"/>
                  <a:pt x="486326" y="479190"/>
                  <a:pt x="488523" y="479399"/>
                </a:cubicBezTo>
                <a:cubicBezTo>
                  <a:pt x="489131" y="479456"/>
                  <a:pt x="489759" y="479361"/>
                  <a:pt x="490329" y="479142"/>
                </a:cubicBezTo>
                <a:cubicBezTo>
                  <a:pt x="491851" y="479142"/>
                  <a:pt x="493087" y="478192"/>
                  <a:pt x="494514" y="477717"/>
                </a:cubicBezTo>
                <a:cubicBezTo>
                  <a:pt x="495018" y="495266"/>
                  <a:pt x="493201" y="512806"/>
                  <a:pt x="489093" y="529880"/>
                </a:cubicBezTo>
                <a:cubicBezTo>
                  <a:pt x="481694" y="532569"/>
                  <a:pt x="474999" y="536883"/>
                  <a:pt x="469503" y="542517"/>
                </a:cubicBezTo>
                <a:close/>
                <a:moveTo>
                  <a:pt x="486525" y="538526"/>
                </a:moveTo>
                <a:cubicBezTo>
                  <a:pt x="484424" y="545358"/>
                  <a:pt x="481618" y="551943"/>
                  <a:pt x="478157" y="558195"/>
                </a:cubicBezTo>
                <a:cubicBezTo>
                  <a:pt x="475485" y="562936"/>
                  <a:pt x="472298" y="567363"/>
                  <a:pt x="468647" y="571402"/>
                </a:cubicBezTo>
                <a:lnTo>
                  <a:pt x="468647" y="567221"/>
                </a:lnTo>
                <a:cubicBezTo>
                  <a:pt x="468371" y="554954"/>
                  <a:pt x="475389" y="543695"/>
                  <a:pt x="486525" y="538526"/>
                </a:cubicBezTo>
                <a:close/>
                <a:moveTo>
                  <a:pt x="422714" y="639622"/>
                </a:moveTo>
                <a:cubicBezTo>
                  <a:pt x="409818" y="646235"/>
                  <a:pt x="395458" y="649504"/>
                  <a:pt x="380965" y="649124"/>
                </a:cubicBezTo>
                <a:cubicBezTo>
                  <a:pt x="381574" y="641874"/>
                  <a:pt x="381098" y="634568"/>
                  <a:pt x="379538" y="627460"/>
                </a:cubicBezTo>
                <a:cubicBezTo>
                  <a:pt x="392358" y="626320"/>
                  <a:pt x="404883" y="622938"/>
                  <a:pt x="416532" y="617484"/>
                </a:cubicBezTo>
                <a:cubicBezTo>
                  <a:pt x="417360" y="625151"/>
                  <a:pt x="419452" y="632629"/>
                  <a:pt x="422714" y="639622"/>
                </a:cubicBezTo>
                <a:close/>
                <a:moveTo>
                  <a:pt x="364228" y="633541"/>
                </a:moveTo>
                <a:cubicBezTo>
                  <a:pt x="364228" y="637057"/>
                  <a:pt x="364228" y="641047"/>
                  <a:pt x="364988" y="645228"/>
                </a:cubicBezTo>
                <a:cubicBezTo>
                  <a:pt x="364988" y="645988"/>
                  <a:pt x="364988" y="646653"/>
                  <a:pt x="364988" y="647413"/>
                </a:cubicBezTo>
                <a:cubicBezTo>
                  <a:pt x="362325" y="646843"/>
                  <a:pt x="359567" y="646178"/>
                  <a:pt x="356905" y="645418"/>
                </a:cubicBezTo>
                <a:cubicBezTo>
                  <a:pt x="339454" y="640316"/>
                  <a:pt x="323772" y="630444"/>
                  <a:pt x="311638" y="616914"/>
                </a:cubicBezTo>
                <a:cubicBezTo>
                  <a:pt x="318294" y="610073"/>
                  <a:pt x="326378" y="618529"/>
                  <a:pt x="334937" y="621759"/>
                </a:cubicBezTo>
                <a:cubicBezTo>
                  <a:pt x="344409" y="625237"/>
                  <a:pt x="354347" y="627318"/>
                  <a:pt x="364418" y="627935"/>
                </a:cubicBezTo>
                <a:cubicBezTo>
                  <a:pt x="364037" y="629741"/>
                  <a:pt x="364037" y="631261"/>
                  <a:pt x="364228" y="633541"/>
                </a:cubicBezTo>
                <a:close/>
                <a:moveTo>
                  <a:pt x="289289" y="710883"/>
                </a:moveTo>
                <a:cubicBezTo>
                  <a:pt x="282670" y="703928"/>
                  <a:pt x="278039" y="695339"/>
                  <a:pt x="275880" y="685989"/>
                </a:cubicBezTo>
                <a:cubicBezTo>
                  <a:pt x="275880" y="684089"/>
                  <a:pt x="275214" y="682189"/>
                  <a:pt x="274929" y="680289"/>
                </a:cubicBezTo>
                <a:cubicBezTo>
                  <a:pt x="284135" y="683253"/>
                  <a:pt x="294158" y="679262"/>
                  <a:pt x="298799" y="670787"/>
                </a:cubicBezTo>
                <a:cubicBezTo>
                  <a:pt x="307263" y="658530"/>
                  <a:pt x="303079" y="644088"/>
                  <a:pt x="305171" y="630881"/>
                </a:cubicBezTo>
                <a:cubicBezTo>
                  <a:pt x="320349" y="646815"/>
                  <a:pt x="340443" y="657191"/>
                  <a:pt x="362230" y="660335"/>
                </a:cubicBezTo>
                <a:cubicBezTo>
                  <a:pt x="360927" y="667082"/>
                  <a:pt x="359244" y="673742"/>
                  <a:pt x="357190" y="680289"/>
                </a:cubicBezTo>
                <a:cubicBezTo>
                  <a:pt x="356401" y="682807"/>
                  <a:pt x="355478" y="685277"/>
                  <a:pt x="354432" y="687700"/>
                </a:cubicBezTo>
                <a:cubicBezTo>
                  <a:pt x="336763" y="703928"/>
                  <a:pt x="313254" y="712299"/>
                  <a:pt x="289289" y="710883"/>
                </a:cubicBezTo>
                <a:close/>
                <a:moveTo>
                  <a:pt x="337695" y="710883"/>
                </a:moveTo>
                <a:cubicBezTo>
                  <a:pt x="334842" y="713468"/>
                  <a:pt x="331637" y="715634"/>
                  <a:pt x="328185" y="717344"/>
                </a:cubicBezTo>
                <a:cubicBezTo>
                  <a:pt x="322117" y="720214"/>
                  <a:pt x="315356" y="721307"/>
                  <a:pt x="308689" y="720480"/>
                </a:cubicBezTo>
                <a:cubicBezTo>
                  <a:pt x="318114" y="719083"/>
                  <a:pt x="327281" y="716290"/>
                  <a:pt x="335888" y="712214"/>
                </a:cubicBezTo>
                <a:cubicBezTo>
                  <a:pt x="336506" y="711929"/>
                  <a:pt x="337115" y="711615"/>
                  <a:pt x="337695" y="711263"/>
                </a:cubicBezTo>
                <a:close/>
                <a:moveTo>
                  <a:pt x="192383" y="648649"/>
                </a:moveTo>
                <a:cubicBezTo>
                  <a:pt x="173363" y="630976"/>
                  <a:pt x="182873" y="608837"/>
                  <a:pt x="170605" y="589359"/>
                </a:cubicBezTo>
                <a:cubicBezTo>
                  <a:pt x="169416" y="587402"/>
                  <a:pt x="167866" y="585701"/>
                  <a:pt x="166040" y="584324"/>
                </a:cubicBezTo>
                <a:cubicBezTo>
                  <a:pt x="166611" y="582898"/>
                  <a:pt x="167086" y="581568"/>
                  <a:pt x="167752" y="580238"/>
                </a:cubicBezTo>
                <a:cubicBezTo>
                  <a:pt x="170614" y="587611"/>
                  <a:pt x="175617" y="593968"/>
                  <a:pt x="182112" y="598481"/>
                </a:cubicBezTo>
                <a:cubicBezTo>
                  <a:pt x="190937" y="603336"/>
                  <a:pt x="199173" y="609208"/>
                  <a:pt x="206648" y="615964"/>
                </a:cubicBezTo>
                <a:cubicBezTo>
                  <a:pt x="217109" y="629076"/>
                  <a:pt x="212258" y="641618"/>
                  <a:pt x="205411" y="653969"/>
                </a:cubicBezTo>
                <a:cubicBezTo>
                  <a:pt x="202187" y="653513"/>
                  <a:pt x="199002" y="652782"/>
                  <a:pt x="195901" y="651784"/>
                </a:cubicBezTo>
                <a:close/>
                <a:moveTo>
                  <a:pt x="147876" y="501661"/>
                </a:moveTo>
                <a:cubicBezTo>
                  <a:pt x="159041" y="504369"/>
                  <a:pt x="169264" y="510050"/>
                  <a:pt x="177452" y="518098"/>
                </a:cubicBezTo>
                <a:lnTo>
                  <a:pt x="150539" y="526840"/>
                </a:lnTo>
                <a:cubicBezTo>
                  <a:pt x="141600" y="529747"/>
                  <a:pt x="132441" y="531904"/>
                  <a:pt x="123150" y="533301"/>
                </a:cubicBezTo>
                <a:cubicBezTo>
                  <a:pt x="128419" y="521357"/>
                  <a:pt x="135513" y="510298"/>
                  <a:pt x="144167" y="500521"/>
                </a:cubicBezTo>
                <a:close/>
                <a:moveTo>
                  <a:pt x="175074" y="506031"/>
                </a:moveTo>
                <a:cubicBezTo>
                  <a:pt x="167067" y="501100"/>
                  <a:pt x="158480" y="497205"/>
                  <a:pt x="149493" y="494440"/>
                </a:cubicBezTo>
                <a:cubicBezTo>
                  <a:pt x="154438" y="488834"/>
                  <a:pt x="159003" y="483798"/>
                  <a:pt x="163092" y="479522"/>
                </a:cubicBezTo>
                <a:lnTo>
                  <a:pt x="169844" y="472016"/>
                </a:lnTo>
                <a:lnTo>
                  <a:pt x="170700" y="472016"/>
                </a:lnTo>
                <a:cubicBezTo>
                  <a:pt x="183919" y="472016"/>
                  <a:pt x="198089" y="471161"/>
                  <a:pt x="211973" y="472016"/>
                </a:cubicBezTo>
                <a:cubicBezTo>
                  <a:pt x="208797" y="486192"/>
                  <a:pt x="203776" y="499903"/>
                  <a:pt x="197042" y="512777"/>
                </a:cubicBezTo>
                <a:lnTo>
                  <a:pt x="185631" y="516008"/>
                </a:lnTo>
                <a:cubicBezTo>
                  <a:pt x="182768" y="512122"/>
                  <a:pt x="179259" y="508749"/>
                  <a:pt x="175265" y="506031"/>
                </a:cubicBezTo>
                <a:close/>
                <a:moveTo>
                  <a:pt x="175645" y="135474"/>
                </a:moveTo>
                <a:cubicBezTo>
                  <a:pt x="183015" y="122554"/>
                  <a:pt x="194218" y="112232"/>
                  <a:pt x="207694" y="105924"/>
                </a:cubicBezTo>
                <a:cubicBezTo>
                  <a:pt x="220380" y="99703"/>
                  <a:pt x="234474" y="96887"/>
                  <a:pt x="248586" y="97753"/>
                </a:cubicBezTo>
                <a:cubicBezTo>
                  <a:pt x="197708" y="135759"/>
                  <a:pt x="191051" y="197138"/>
                  <a:pt x="196092" y="255192"/>
                </a:cubicBezTo>
                <a:cubicBezTo>
                  <a:pt x="194285" y="256808"/>
                  <a:pt x="192478" y="258518"/>
                  <a:pt x="190766" y="260323"/>
                </a:cubicBezTo>
                <a:cubicBezTo>
                  <a:pt x="182511" y="244488"/>
                  <a:pt x="175265" y="228143"/>
                  <a:pt x="169083" y="211390"/>
                </a:cubicBezTo>
                <a:cubicBezTo>
                  <a:pt x="166563" y="202761"/>
                  <a:pt x="165099" y="193861"/>
                  <a:pt x="164709" y="184881"/>
                </a:cubicBezTo>
                <a:cubicBezTo>
                  <a:pt x="169264" y="168551"/>
                  <a:pt x="172982" y="151997"/>
                  <a:pt x="175835" y="135284"/>
                </a:cubicBezTo>
                <a:close/>
                <a:moveTo>
                  <a:pt x="414535" y="71719"/>
                </a:moveTo>
                <a:cubicBezTo>
                  <a:pt x="421268" y="80413"/>
                  <a:pt x="424854" y="91131"/>
                  <a:pt x="424711" y="102123"/>
                </a:cubicBezTo>
                <a:cubicBezTo>
                  <a:pt x="424854" y="104116"/>
                  <a:pt x="424854" y="106117"/>
                  <a:pt x="424711" y="108109"/>
                </a:cubicBezTo>
                <a:cubicBezTo>
                  <a:pt x="420155" y="107929"/>
                  <a:pt x="415619" y="107484"/>
                  <a:pt x="411112" y="106779"/>
                </a:cubicBezTo>
                <a:cubicBezTo>
                  <a:pt x="398796" y="104458"/>
                  <a:pt x="386795" y="100694"/>
                  <a:pt x="375354" y="95567"/>
                </a:cubicBezTo>
                <a:cubicBezTo>
                  <a:pt x="373034" y="91958"/>
                  <a:pt x="370143" y="88749"/>
                  <a:pt x="366795" y="86066"/>
                </a:cubicBezTo>
                <a:lnTo>
                  <a:pt x="366320" y="86066"/>
                </a:lnTo>
                <a:cubicBezTo>
                  <a:pt x="372777" y="80058"/>
                  <a:pt x="380566" y="75663"/>
                  <a:pt x="389048" y="73239"/>
                </a:cubicBezTo>
                <a:cubicBezTo>
                  <a:pt x="397408" y="70940"/>
                  <a:pt x="406138" y="70359"/>
                  <a:pt x="414725" y="71529"/>
                </a:cubicBezTo>
                <a:close/>
                <a:moveTo>
                  <a:pt x="415962" y="199799"/>
                </a:moveTo>
                <a:lnTo>
                  <a:pt x="416437" y="201129"/>
                </a:lnTo>
                <a:cubicBezTo>
                  <a:pt x="405824" y="194501"/>
                  <a:pt x="397807" y="184441"/>
                  <a:pt x="393708" y="172624"/>
                </a:cubicBezTo>
                <a:cubicBezTo>
                  <a:pt x="389809" y="156852"/>
                  <a:pt x="391141" y="139369"/>
                  <a:pt x="377351" y="127207"/>
                </a:cubicBezTo>
                <a:lnTo>
                  <a:pt x="376020" y="126257"/>
                </a:lnTo>
                <a:cubicBezTo>
                  <a:pt x="378740" y="121353"/>
                  <a:pt x="380052" y="115799"/>
                  <a:pt x="379824" y="110200"/>
                </a:cubicBezTo>
                <a:cubicBezTo>
                  <a:pt x="393223" y="115414"/>
                  <a:pt x="407326" y="118616"/>
                  <a:pt x="421667" y="119701"/>
                </a:cubicBezTo>
                <a:cubicBezTo>
                  <a:pt x="416903" y="130857"/>
                  <a:pt x="413080" y="142395"/>
                  <a:pt x="410256" y="154192"/>
                </a:cubicBezTo>
                <a:cubicBezTo>
                  <a:pt x="408658" y="169583"/>
                  <a:pt x="410683" y="185133"/>
                  <a:pt x="416152" y="199609"/>
                </a:cubicBezTo>
                <a:close/>
                <a:moveTo>
                  <a:pt x="440497" y="589359"/>
                </a:moveTo>
                <a:lnTo>
                  <a:pt x="434411" y="591070"/>
                </a:lnTo>
                <a:cubicBezTo>
                  <a:pt x="438595" y="589834"/>
                  <a:pt x="424901" y="592495"/>
                  <a:pt x="424901" y="592685"/>
                </a:cubicBezTo>
                <a:cubicBezTo>
                  <a:pt x="419632" y="596771"/>
                  <a:pt x="416513" y="603032"/>
                  <a:pt x="416437" y="609693"/>
                </a:cubicBezTo>
                <a:cubicBezTo>
                  <a:pt x="405938" y="615299"/>
                  <a:pt x="394431" y="618747"/>
                  <a:pt x="382582" y="619859"/>
                </a:cubicBezTo>
                <a:cubicBezTo>
                  <a:pt x="390817" y="608267"/>
                  <a:pt x="401174" y="598338"/>
                  <a:pt x="413109" y="590595"/>
                </a:cubicBezTo>
                <a:cubicBezTo>
                  <a:pt x="427098" y="581663"/>
                  <a:pt x="439641" y="570641"/>
                  <a:pt x="450293" y="557909"/>
                </a:cubicBezTo>
                <a:cubicBezTo>
                  <a:pt x="451234" y="569121"/>
                  <a:pt x="447791" y="580247"/>
                  <a:pt x="440687" y="588979"/>
                </a:cubicBezTo>
                <a:close/>
                <a:moveTo>
                  <a:pt x="305076" y="609788"/>
                </a:moveTo>
                <a:cubicBezTo>
                  <a:pt x="302679" y="606443"/>
                  <a:pt x="300482" y="602947"/>
                  <a:pt x="298514" y="599336"/>
                </a:cubicBezTo>
                <a:cubicBezTo>
                  <a:pt x="311466" y="594709"/>
                  <a:pt x="325417" y="593635"/>
                  <a:pt x="338931" y="596200"/>
                </a:cubicBezTo>
                <a:cubicBezTo>
                  <a:pt x="340709" y="596714"/>
                  <a:pt x="342583" y="595754"/>
                  <a:pt x="343210" y="594015"/>
                </a:cubicBezTo>
                <a:cubicBezTo>
                  <a:pt x="350001" y="565150"/>
                  <a:pt x="344038" y="534764"/>
                  <a:pt x="326854" y="510592"/>
                </a:cubicBezTo>
                <a:cubicBezTo>
                  <a:pt x="318770" y="497765"/>
                  <a:pt x="310116" y="482088"/>
                  <a:pt x="310496" y="468406"/>
                </a:cubicBezTo>
                <a:cubicBezTo>
                  <a:pt x="321357" y="478316"/>
                  <a:pt x="332892" y="487456"/>
                  <a:pt x="345017" y="495770"/>
                </a:cubicBezTo>
                <a:cubicBezTo>
                  <a:pt x="353767" y="519058"/>
                  <a:pt x="358988" y="543524"/>
                  <a:pt x="360519" y="568361"/>
                </a:cubicBezTo>
                <a:cubicBezTo>
                  <a:pt x="357780" y="576703"/>
                  <a:pt x="358017" y="585730"/>
                  <a:pt x="361184" y="593920"/>
                </a:cubicBezTo>
                <a:lnTo>
                  <a:pt x="362325" y="597341"/>
                </a:lnTo>
                <a:cubicBezTo>
                  <a:pt x="362325" y="605037"/>
                  <a:pt x="363086" y="612638"/>
                  <a:pt x="363372" y="620334"/>
                </a:cubicBezTo>
                <a:cubicBezTo>
                  <a:pt x="346444" y="618757"/>
                  <a:pt x="330220" y="612790"/>
                  <a:pt x="316297" y="603042"/>
                </a:cubicBezTo>
                <a:cubicBezTo>
                  <a:pt x="315023" y="602234"/>
                  <a:pt x="313387" y="602234"/>
                  <a:pt x="312113" y="603042"/>
                </a:cubicBezTo>
                <a:cubicBezTo>
                  <a:pt x="309507" y="604790"/>
                  <a:pt x="307196" y="606937"/>
                  <a:pt x="305266" y="609408"/>
                </a:cubicBezTo>
                <a:close/>
                <a:moveTo>
                  <a:pt x="260949" y="661476"/>
                </a:moveTo>
                <a:cubicBezTo>
                  <a:pt x="256451" y="656868"/>
                  <a:pt x="252866" y="651452"/>
                  <a:pt x="250393" y="645513"/>
                </a:cubicBezTo>
                <a:cubicBezTo>
                  <a:pt x="251953" y="643955"/>
                  <a:pt x="253408" y="642311"/>
                  <a:pt x="254768" y="640572"/>
                </a:cubicBezTo>
                <a:cubicBezTo>
                  <a:pt x="261206" y="630472"/>
                  <a:pt x="268491" y="620942"/>
                  <a:pt x="276546" y="612068"/>
                </a:cubicBezTo>
                <a:cubicBezTo>
                  <a:pt x="274929" y="630026"/>
                  <a:pt x="268938" y="647413"/>
                  <a:pt x="267511" y="665086"/>
                </a:cubicBezTo>
                <a:cubicBezTo>
                  <a:pt x="265143" y="664193"/>
                  <a:pt x="262975" y="662834"/>
                  <a:pt x="261140" y="661096"/>
                </a:cubicBezTo>
                <a:close/>
                <a:moveTo>
                  <a:pt x="193904" y="268114"/>
                </a:moveTo>
                <a:lnTo>
                  <a:pt x="197042" y="264979"/>
                </a:lnTo>
                <a:cubicBezTo>
                  <a:pt x="197803" y="271630"/>
                  <a:pt x="198564" y="278186"/>
                  <a:pt x="199515" y="284647"/>
                </a:cubicBezTo>
                <a:cubicBezTo>
                  <a:pt x="197993" y="279706"/>
                  <a:pt x="196472" y="275145"/>
                  <a:pt x="194665" y="269825"/>
                </a:cubicBezTo>
                <a:close/>
                <a:moveTo>
                  <a:pt x="392377" y="191247"/>
                </a:moveTo>
                <a:cubicBezTo>
                  <a:pt x="397103" y="197251"/>
                  <a:pt x="402952" y="202285"/>
                  <a:pt x="409590" y="206070"/>
                </a:cubicBezTo>
                <a:cubicBezTo>
                  <a:pt x="414107" y="209136"/>
                  <a:pt x="418282" y="212671"/>
                  <a:pt x="422048" y="216616"/>
                </a:cubicBezTo>
                <a:lnTo>
                  <a:pt x="422048" y="217281"/>
                </a:lnTo>
                <a:cubicBezTo>
                  <a:pt x="421924" y="217585"/>
                  <a:pt x="421763" y="217872"/>
                  <a:pt x="421573" y="218136"/>
                </a:cubicBezTo>
                <a:cubicBezTo>
                  <a:pt x="415115" y="224521"/>
                  <a:pt x="407070" y="229078"/>
                  <a:pt x="398273" y="231344"/>
                </a:cubicBezTo>
                <a:cubicBezTo>
                  <a:pt x="392092" y="206735"/>
                  <a:pt x="365749" y="188682"/>
                  <a:pt x="340643" y="178705"/>
                </a:cubicBezTo>
                <a:cubicBezTo>
                  <a:pt x="336164" y="176914"/>
                  <a:pt x="331504" y="175577"/>
                  <a:pt x="326758" y="174715"/>
                </a:cubicBezTo>
                <a:cubicBezTo>
                  <a:pt x="325294" y="158677"/>
                  <a:pt x="318608" y="143560"/>
                  <a:pt x="307738" y="131673"/>
                </a:cubicBezTo>
                <a:lnTo>
                  <a:pt x="309831" y="130628"/>
                </a:lnTo>
                <a:cubicBezTo>
                  <a:pt x="316231" y="137058"/>
                  <a:pt x="324248" y="141652"/>
                  <a:pt x="333035" y="143930"/>
                </a:cubicBezTo>
                <a:cubicBezTo>
                  <a:pt x="346796" y="147638"/>
                  <a:pt x="361479" y="143347"/>
                  <a:pt x="371075" y="132813"/>
                </a:cubicBezTo>
                <a:cubicBezTo>
                  <a:pt x="387241" y="146685"/>
                  <a:pt x="380775" y="172909"/>
                  <a:pt x="392567" y="190867"/>
                </a:cubicBezTo>
                <a:close/>
                <a:moveTo>
                  <a:pt x="437454" y="352773"/>
                </a:moveTo>
                <a:cubicBezTo>
                  <a:pt x="438786" y="348877"/>
                  <a:pt x="440022" y="345076"/>
                  <a:pt x="441258" y="341181"/>
                </a:cubicBezTo>
                <a:cubicBezTo>
                  <a:pt x="442494" y="337285"/>
                  <a:pt x="442494" y="336335"/>
                  <a:pt x="443065" y="333865"/>
                </a:cubicBezTo>
                <a:cubicBezTo>
                  <a:pt x="455333" y="354321"/>
                  <a:pt x="454325" y="380089"/>
                  <a:pt x="440497" y="399520"/>
                </a:cubicBezTo>
                <a:cubicBezTo>
                  <a:pt x="440174" y="399985"/>
                  <a:pt x="439832" y="400432"/>
                  <a:pt x="439451" y="400850"/>
                </a:cubicBezTo>
                <a:cubicBezTo>
                  <a:pt x="440669" y="384555"/>
                  <a:pt x="440060" y="368174"/>
                  <a:pt x="437644" y="352012"/>
                </a:cubicBezTo>
                <a:close/>
                <a:moveTo>
                  <a:pt x="432509" y="370540"/>
                </a:moveTo>
                <a:cubicBezTo>
                  <a:pt x="433365" y="382702"/>
                  <a:pt x="432509" y="395624"/>
                  <a:pt x="431843" y="408546"/>
                </a:cubicBezTo>
                <a:cubicBezTo>
                  <a:pt x="427364" y="411948"/>
                  <a:pt x="422400" y="414637"/>
                  <a:pt x="417103" y="416527"/>
                </a:cubicBezTo>
                <a:cubicBezTo>
                  <a:pt x="421068" y="399966"/>
                  <a:pt x="426118" y="383681"/>
                  <a:pt x="432224" y="367785"/>
                </a:cubicBezTo>
                <a:cubicBezTo>
                  <a:pt x="432509" y="367975"/>
                  <a:pt x="432699" y="368830"/>
                  <a:pt x="432699" y="369780"/>
                </a:cubicBezTo>
                <a:close/>
                <a:moveTo>
                  <a:pt x="425662" y="487599"/>
                </a:moveTo>
                <a:cubicBezTo>
                  <a:pt x="424996" y="486363"/>
                  <a:pt x="424235" y="485033"/>
                  <a:pt x="423665" y="483798"/>
                </a:cubicBezTo>
                <a:cubicBezTo>
                  <a:pt x="419309" y="475009"/>
                  <a:pt x="416380" y="465574"/>
                  <a:pt x="415011" y="455864"/>
                </a:cubicBezTo>
                <a:cubicBezTo>
                  <a:pt x="422457" y="464424"/>
                  <a:pt x="426337" y="475513"/>
                  <a:pt x="425852" y="486838"/>
                </a:cubicBezTo>
                <a:close/>
                <a:moveTo>
                  <a:pt x="350153" y="486173"/>
                </a:moveTo>
                <a:cubicBezTo>
                  <a:pt x="347385" y="479646"/>
                  <a:pt x="344209" y="473299"/>
                  <a:pt x="340643" y="467170"/>
                </a:cubicBezTo>
                <a:cubicBezTo>
                  <a:pt x="335783" y="459446"/>
                  <a:pt x="330410" y="452044"/>
                  <a:pt x="324571" y="445032"/>
                </a:cubicBezTo>
                <a:cubicBezTo>
                  <a:pt x="326017" y="444034"/>
                  <a:pt x="327500" y="443122"/>
                  <a:pt x="329041" y="442276"/>
                </a:cubicBezTo>
                <a:cubicBezTo>
                  <a:pt x="334680" y="439360"/>
                  <a:pt x="340700" y="437250"/>
                  <a:pt x="346919" y="436005"/>
                </a:cubicBezTo>
                <a:cubicBezTo>
                  <a:pt x="351132" y="438115"/>
                  <a:pt x="355726" y="439341"/>
                  <a:pt x="360424" y="439616"/>
                </a:cubicBezTo>
                <a:cubicBezTo>
                  <a:pt x="378207" y="441231"/>
                  <a:pt x="392187" y="436100"/>
                  <a:pt x="407973" y="449118"/>
                </a:cubicBezTo>
                <a:cubicBezTo>
                  <a:pt x="408411" y="462315"/>
                  <a:pt x="411654" y="475275"/>
                  <a:pt x="417483" y="487123"/>
                </a:cubicBezTo>
                <a:cubicBezTo>
                  <a:pt x="419290" y="490829"/>
                  <a:pt x="421382" y="494630"/>
                  <a:pt x="423570" y="498430"/>
                </a:cubicBezTo>
                <a:cubicBezTo>
                  <a:pt x="423332" y="499143"/>
                  <a:pt x="423142" y="499874"/>
                  <a:pt x="422999" y="500616"/>
                </a:cubicBezTo>
                <a:cubicBezTo>
                  <a:pt x="397722" y="506269"/>
                  <a:pt x="371227" y="500730"/>
                  <a:pt x="350343" y="485413"/>
                </a:cubicBezTo>
                <a:close/>
                <a:moveTo>
                  <a:pt x="416722" y="513633"/>
                </a:moveTo>
                <a:cubicBezTo>
                  <a:pt x="404074" y="531305"/>
                  <a:pt x="381250" y="541377"/>
                  <a:pt x="368317" y="556199"/>
                </a:cubicBezTo>
                <a:cubicBezTo>
                  <a:pt x="366434" y="538184"/>
                  <a:pt x="362677" y="520417"/>
                  <a:pt x="357095" y="503181"/>
                </a:cubicBezTo>
                <a:cubicBezTo>
                  <a:pt x="375364" y="512891"/>
                  <a:pt x="396324" y="516293"/>
                  <a:pt x="416722" y="512872"/>
                </a:cubicBezTo>
                <a:close/>
                <a:moveTo>
                  <a:pt x="286151" y="518668"/>
                </a:moveTo>
                <a:lnTo>
                  <a:pt x="284344" y="517718"/>
                </a:lnTo>
                <a:cubicBezTo>
                  <a:pt x="283307" y="503247"/>
                  <a:pt x="276441" y="489812"/>
                  <a:pt x="265324" y="480472"/>
                </a:cubicBezTo>
                <a:cubicBezTo>
                  <a:pt x="269004" y="468482"/>
                  <a:pt x="270583" y="455949"/>
                  <a:pt x="269984" y="443417"/>
                </a:cubicBezTo>
                <a:cubicBezTo>
                  <a:pt x="269461" y="438419"/>
                  <a:pt x="268205" y="433516"/>
                  <a:pt x="266275" y="428879"/>
                </a:cubicBezTo>
                <a:cubicBezTo>
                  <a:pt x="276517" y="441716"/>
                  <a:pt x="288671" y="452899"/>
                  <a:pt x="302318" y="462040"/>
                </a:cubicBezTo>
                <a:cubicBezTo>
                  <a:pt x="296517" y="483418"/>
                  <a:pt x="314015" y="502896"/>
                  <a:pt x="324476" y="520664"/>
                </a:cubicBezTo>
                <a:cubicBezTo>
                  <a:pt x="333197" y="534203"/>
                  <a:pt x="338341" y="549729"/>
                  <a:pt x="339406" y="565796"/>
                </a:cubicBezTo>
                <a:cubicBezTo>
                  <a:pt x="339406" y="573302"/>
                  <a:pt x="342545" y="585274"/>
                  <a:pt x="333891" y="589549"/>
                </a:cubicBezTo>
                <a:cubicBezTo>
                  <a:pt x="326711" y="590195"/>
                  <a:pt x="319502" y="590357"/>
                  <a:pt x="312303" y="590025"/>
                </a:cubicBezTo>
                <a:cubicBezTo>
                  <a:pt x="306664" y="590870"/>
                  <a:pt x="301119" y="592267"/>
                  <a:pt x="295756" y="594205"/>
                </a:cubicBezTo>
                <a:cubicBezTo>
                  <a:pt x="286265" y="572798"/>
                  <a:pt x="283964" y="548902"/>
                  <a:pt x="289194" y="526080"/>
                </a:cubicBezTo>
                <a:cubicBezTo>
                  <a:pt x="290449" y="522982"/>
                  <a:pt x="289127" y="519438"/>
                  <a:pt x="286151" y="517908"/>
                </a:cubicBezTo>
                <a:close/>
                <a:moveTo>
                  <a:pt x="223765" y="373961"/>
                </a:moveTo>
                <a:cubicBezTo>
                  <a:pt x="225667" y="373961"/>
                  <a:pt x="227474" y="372821"/>
                  <a:pt x="229376" y="372251"/>
                </a:cubicBezTo>
                <a:cubicBezTo>
                  <a:pt x="231231" y="381505"/>
                  <a:pt x="234987" y="390275"/>
                  <a:pt x="240408" y="398000"/>
                </a:cubicBezTo>
                <a:cubicBezTo>
                  <a:pt x="252200" y="415767"/>
                  <a:pt x="264658" y="431255"/>
                  <a:pt x="263422" y="453108"/>
                </a:cubicBezTo>
                <a:cubicBezTo>
                  <a:pt x="262899" y="460871"/>
                  <a:pt x="261653" y="468567"/>
                  <a:pt x="259713" y="476102"/>
                </a:cubicBezTo>
                <a:cubicBezTo>
                  <a:pt x="249109" y="469508"/>
                  <a:pt x="237070" y="465565"/>
                  <a:pt x="224622" y="464605"/>
                </a:cubicBezTo>
                <a:cubicBezTo>
                  <a:pt x="228787" y="434257"/>
                  <a:pt x="228501" y="403463"/>
                  <a:pt x="223765" y="373201"/>
                </a:cubicBezTo>
                <a:close/>
                <a:moveTo>
                  <a:pt x="328375" y="183931"/>
                </a:moveTo>
                <a:cubicBezTo>
                  <a:pt x="338969" y="186857"/>
                  <a:pt x="349040" y="191408"/>
                  <a:pt x="358236" y="197423"/>
                </a:cubicBezTo>
                <a:cubicBezTo>
                  <a:pt x="376400" y="208730"/>
                  <a:pt x="386196" y="220987"/>
                  <a:pt x="388668" y="236759"/>
                </a:cubicBezTo>
                <a:cubicBezTo>
                  <a:pt x="375164" y="246012"/>
                  <a:pt x="364969" y="259326"/>
                  <a:pt x="359567" y="274765"/>
                </a:cubicBezTo>
                <a:cubicBezTo>
                  <a:pt x="342164" y="270680"/>
                  <a:pt x="324381" y="267259"/>
                  <a:pt x="307168" y="262508"/>
                </a:cubicBezTo>
                <a:cubicBezTo>
                  <a:pt x="316402" y="249339"/>
                  <a:pt x="322869" y="234440"/>
                  <a:pt x="326188" y="218707"/>
                </a:cubicBezTo>
                <a:cubicBezTo>
                  <a:pt x="328432" y="207162"/>
                  <a:pt x="329098" y="195369"/>
                  <a:pt x="328185" y="183646"/>
                </a:cubicBezTo>
                <a:close/>
                <a:moveTo>
                  <a:pt x="389334" y="243791"/>
                </a:moveTo>
                <a:cubicBezTo>
                  <a:pt x="389438" y="249242"/>
                  <a:pt x="388963" y="254688"/>
                  <a:pt x="387907" y="260038"/>
                </a:cubicBezTo>
                <a:cubicBezTo>
                  <a:pt x="386481" y="266784"/>
                  <a:pt x="384389" y="273815"/>
                  <a:pt x="383533" y="280751"/>
                </a:cubicBezTo>
                <a:cubicBezTo>
                  <a:pt x="377637" y="278946"/>
                  <a:pt x="371645" y="277236"/>
                  <a:pt x="365559" y="275716"/>
                </a:cubicBezTo>
                <a:cubicBezTo>
                  <a:pt x="365559" y="274955"/>
                  <a:pt x="366034" y="274195"/>
                  <a:pt x="366320" y="273435"/>
                </a:cubicBezTo>
                <a:cubicBezTo>
                  <a:pt x="371246" y="261673"/>
                  <a:pt x="379101" y="251369"/>
                  <a:pt x="389144" y="243505"/>
                </a:cubicBezTo>
                <a:close/>
                <a:moveTo>
                  <a:pt x="261710" y="417193"/>
                </a:moveTo>
                <a:cubicBezTo>
                  <a:pt x="261710" y="418143"/>
                  <a:pt x="262376" y="418998"/>
                  <a:pt x="262661" y="419948"/>
                </a:cubicBezTo>
                <a:cubicBezTo>
                  <a:pt x="254768" y="405791"/>
                  <a:pt x="243071" y="393534"/>
                  <a:pt x="237365" y="377856"/>
                </a:cubicBezTo>
                <a:cubicBezTo>
                  <a:pt x="236442" y="375348"/>
                  <a:pt x="235710" y="372773"/>
                  <a:pt x="235177" y="370160"/>
                </a:cubicBezTo>
                <a:lnTo>
                  <a:pt x="238125" y="369210"/>
                </a:lnTo>
                <a:cubicBezTo>
                  <a:pt x="246684" y="378712"/>
                  <a:pt x="255814" y="387358"/>
                  <a:pt x="265039" y="396099"/>
                </a:cubicBezTo>
                <a:cubicBezTo>
                  <a:pt x="261587" y="402456"/>
                  <a:pt x="260350" y="409772"/>
                  <a:pt x="261520" y="416908"/>
                </a:cubicBezTo>
                <a:close/>
                <a:moveTo>
                  <a:pt x="290811" y="281891"/>
                </a:moveTo>
                <a:cubicBezTo>
                  <a:pt x="294425" y="284457"/>
                  <a:pt x="297943" y="287022"/>
                  <a:pt x="301652" y="289398"/>
                </a:cubicBezTo>
                <a:cubicBezTo>
                  <a:pt x="304029" y="316952"/>
                  <a:pt x="282632" y="341751"/>
                  <a:pt x="256290" y="354958"/>
                </a:cubicBezTo>
                <a:cubicBezTo>
                  <a:pt x="251620" y="357381"/>
                  <a:pt x="246789" y="359471"/>
                  <a:pt x="241835" y="361229"/>
                </a:cubicBezTo>
                <a:cubicBezTo>
                  <a:pt x="239457" y="358568"/>
                  <a:pt x="237460" y="355908"/>
                  <a:pt x="235273" y="353248"/>
                </a:cubicBezTo>
                <a:cubicBezTo>
                  <a:pt x="239932" y="324838"/>
                  <a:pt x="270650" y="302320"/>
                  <a:pt x="290620" y="281606"/>
                </a:cubicBezTo>
                <a:close/>
                <a:moveTo>
                  <a:pt x="283393" y="261938"/>
                </a:moveTo>
                <a:cubicBezTo>
                  <a:pt x="286722" y="263269"/>
                  <a:pt x="289955" y="264409"/>
                  <a:pt x="293378" y="265454"/>
                </a:cubicBezTo>
                <a:lnTo>
                  <a:pt x="293378" y="266309"/>
                </a:lnTo>
                <a:lnTo>
                  <a:pt x="291096" y="269064"/>
                </a:lnTo>
                <a:cubicBezTo>
                  <a:pt x="288528" y="266499"/>
                  <a:pt x="285770" y="264124"/>
                  <a:pt x="283203" y="261653"/>
                </a:cubicBezTo>
                <a:close/>
                <a:moveTo>
                  <a:pt x="246494" y="366455"/>
                </a:moveTo>
                <a:cubicBezTo>
                  <a:pt x="276260" y="355243"/>
                  <a:pt x="302032" y="337380"/>
                  <a:pt x="308880" y="306215"/>
                </a:cubicBezTo>
                <a:cubicBezTo>
                  <a:pt x="309621" y="302519"/>
                  <a:pt x="310040" y="298766"/>
                  <a:pt x="310116" y="295004"/>
                </a:cubicBezTo>
                <a:cubicBezTo>
                  <a:pt x="334557" y="310586"/>
                  <a:pt x="364228" y="330064"/>
                  <a:pt x="360519" y="357713"/>
                </a:cubicBezTo>
                <a:cubicBezTo>
                  <a:pt x="352815" y="356953"/>
                  <a:pt x="343496" y="355433"/>
                  <a:pt x="340453" y="355623"/>
                </a:cubicBezTo>
                <a:cubicBezTo>
                  <a:pt x="319359" y="356630"/>
                  <a:pt x="299027" y="363804"/>
                  <a:pt x="281967" y="376241"/>
                </a:cubicBezTo>
                <a:cubicBezTo>
                  <a:pt x="277192" y="379966"/>
                  <a:pt x="272942" y="384308"/>
                  <a:pt x="269318" y="389163"/>
                </a:cubicBezTo>
                <a:cubicBezTo>
                  <a:pt x="261330" y="381277"/>
                  <a:pt x="253627" y="373771"/>
                  <a:pt x="246304" y="365980"/>
                </a:cubicBezTo>
                <a:close/>
                <a:moveTo>
                  <a:pt x="308689" y="280941"/>
                </a:moveTo>
                <a:cubicBezTo>
                  <a:pt x="307691" y="276657"/>
                  <a:pt x="306255" y="272486"/>
                  <a:pt x="304410" y="268494"/>
                </a:cubicBezTo>
                <a:cubicBezTo>
                  <a:pt x="312398" y="270680"/>
                  <a:pt x="320387" y="272485"/>
                  <a:pt x="328280" y="273910"/>
                </a:cubicBezTo>
                <a:cubicBezTo>
                  <a:pt x="337790" y="275716"/>
                  <a:pt x="348061" y="277521"/>
                  <a:pt x="357856" y="279706"/>
                </a:cubicBezTo>
                <a:cubicBezTo>
                  <a:pt x="354508" y="291916"/>
                  <a:pt x="354841" y="304838"/>
                  <a:pt x="358807" y="316857"/>
                </a:cubicBezTo>
                <a:cubicBezTo>
                  <a:pt x="359625" y="319147"/>
                  <a:pt x="360604" y="321370"/>
                  <a:pt x="361755" y="323508"/>
                </a:cubicBezTo>
                <a:cubicBezTo>
                  <a:pt x="349012" y="305455"/>
                  <a:pt x="328090" y="293768"/>
                  <a:pt x="308499" y="280941"/>
                </a:cubicBezTo>
                <a:close/>
                <a:moveTo>
                  <a:pt x="314680" y="232769"/>
                </a:moveTo>
                <a:cubicBezTo>
                  <a:pt x="310915" y="242302"/>
                  <a:pt x="305722" y="251207"/>
                  <a:pt x="299274" y="259183"/>
                </a:cubicBezTo>
                <a:cubicBezTo>
                  <a:pt x="291200" y="247022"/>
                  <a:pt x="278904" y="238286"/>
                  <a:pt x="264753" y="234669"/>
                </a:cubicBezTo>
                <a:cubicBezTo>
                  <a:pt x="263356" y="231315"/>
                  <a:pt x="262243" y="227851"/>
                  <a:pt x="261425" y="224312"/>
                </a:cubicBezTo>
                <a:cubicBezTo>
                  <a:pt x="269061" y="212758"/>
                  <a:pt x="278096" y="202194"/>
                  <a:pt x="288338" y="192863"/>
                </a:cubicBezTo>
                <a:cubicBezTo>
                  <a:pt x="297268" y="184986"/>
                  <a:pt x="309108" y="181227"/>
                  <a:pt x="320957" y="182506"/>
                </a:cubicBezTo>
                <a:cubicBezTo>
                  <a:pt x="322774" y="199535"/>
                  <a:pt x="320558" y="216752"/>
                  <a:pt x="314490" y="232769"/>
                </a:cubicBezTo>
                <a:close/>
                <a:moveTo>
                  <a:pt x="258952" y="213196"/>
                </a:moveTo>
                <a:cubicBezTo>
                  <a:pt x="257136" y="196169"/>
                  <a:pt x="261121" y="179027"/>
                  <a:pt x="270269" y="164548"/>
                </a:cubicBezTo>
                <a:cubicBezTo>
                  <a:pt x="277925" y="153099"/>
                  <a:pt x="287901" y="143387"/>
                  <a:pt x="299560" y="136044"/>
                </a:cubicBezTo>
                <a:cubicBezTo>
                  <a:pt x="308528" y="144382"/>
                  <a:pt x="314823" y="155197"/>
                  <a:pt x="317629" y="167114"/>
                </a:cubicBezTo>
                <a:cubicBezTo>
                  <a:pt x="318199" y="169204"/>
                  <a:pt x="318675" y="171484"/>
                  <a:pt x="319055" y="173670"/>
                </a:cubicBezTo>
                <a:cubicBezTo>
                  <a:pt x="292998" y="172339"/>
                  <a:pt x="275309" y="191627"/>
                  <a:pt x="258952" y="213196"/>
                </a:cubicBezTo>
                <a:close/>
                <a:moveTo>
                  <a:pt x="249442" y="190487"/>
                </a:moveTo>
                <a:cubicBezTo>
                  <a:pt x="247188" y="201939"/>
                  <a:pt x="247483" y="213746"/>
                  <a:pt x="250298" y="225073"/>
                </a:cubicBezTo>
                <a:lnTo>
                  <a:pt x="246019" y="230869"/>
                </a:lnTo>
                <a:cubicBezTo>
                  <a:pt x="217489" y="202934"/>
                  <a:pt x="211783" y="153431"/>
                  <a:pt x="253246" y="131863"/>
                </a:cubicBezTo>
                <a:cubicBezTo>
                  <a:pt x="265058" y="124782"/>
                  <a:pt x="279684" y="124279"/>
                  <a:pt x="291952" y="130533"/>
                </a:cubicBezTo>
                <a:cubicBezTo>
                  <a:pt x="270355" y="144061"/>
                  <a:pt x="255053" y="165642"/>
                  <a:pt x="249442" y="190487"/>
                </a:cubicBezTo>
                <a:close/>
                <a:moveTo>
                  <a:pt x="210547" y="292343"/>
                </a:moveTo>
                <a:cubicBezTo>
                  <a:pt x="222910" y="275810"/>
                  <a:pt x="235301" y="259309"/>
                  <a:pt x="247731" y="242840"/>
                </a:cubicBezTo>
                <a:cubicBezTo>
                  <a:pt x="252457" y="246337"/>
                  <a:pt x="257412" y="249511"/>
                  <a:pt x="262566" y="252342"/>
                </a:cubicBezTo>
                <a:cubicBezTo>
                  <a:pt x="268700" y="261304"/>
                  <a:pt x="275994" y="269418"/>
                  <a:pt x="284249" y="276476"/>
                </a:cubicBezTo>
                <a:cubicBezTo>
                  <a:pt x="262756" y="299754"/>
                  <a:pt x="237745" y="321988"/>
                  <a:pt x="230422" y="347642"/>
                </a:cubicBezTo>
                <a:cubicBezTo>
                  <a:pt x="225316" y="341133"/>
                  <a:pt x="220608" y="334311"/>
                  <a:pt x="216348" y="327214"/>
                </a:cubicBezTo>
                <a:cubicBezTo>
                  <a:pt x="214541" y="315527"/>
                  <a:pt x="212544" y="303935"/>
                  <a:pt x="210737" y="292343"/>
                </a:cubicBezTo>
                <a:close/>
                <a:moveTo>
                  <a:pt x="208930" y="280941"/>
                </a:moveTo>
                <a:cubicBezTo>
                  <a:pt x="208074" y="274670"/>
                  <a:pt x="207313" y="268399"/>
                  <a:pt x="206743" y="261938"/>
                </a:cubicBezTo>
                <a:cubicBezTo>
                  <a:pt x="206743" y="260133"/>
                  <a:pt x="206743" y="258328"/>
                  <a:pt x="206743" y="256522"/>
                </a:cubicBezTo>
                <a:cubicBezTo>
                  <a:pt x="212563" y="252046"/>
                  <a:pt x="218963" y="248371"/>
                  <a:pt x="225763" y="245596"/>
                </a:cubicBezTo>
                <a:cubicBezTo>
                  <a:pt x="229652" y="243989"/>
                  <a:pt x="233703" y="242811"/>
                  <a:pt x="237840" y="242080"/>
                </a:cubicBezTo>
                <a:close/>
                <a:moveTo>
                  <a:pt x="227950" y="358378"/>
                </a:moveTo>
                <a:cubicBezTo>
                  <a:pt x="227950" y="360754"/>
                  <a:pt x="227950" y="362939"/>
                  <a:pt x="227950" y="365124"/>
                </a:cubicBezTo>
                <a:lnTo>
                  <a:pt x="222244" y="366740"/>
                </a:lnTo>
                <a:cubicBezTo>
                  <a:pt x="221293" y="360374"/>
                  <a:pt x="220342" y="354008"/>
                  <a:pt x="219296" y="347737"/>
                </a:cubicBezTo>
                <a:cubicBezTo>
                  <a:pt x="222624" y="351252"/>
                  <a:pt x="225477" y="354863"/>
                  <a:pt x="228425" y="358378"/>
                </a:cubicBezTo>
                <a:close/>
                <a:moveTo>
                  <a:pt x="263042" y="488739"/>
                </a:moveTo>
                <a:cubicBezTo>
                  <a:pt x="268805" y="495143"/>
                  <a:pt x="272428" y="503181"/>
                  <a:pt x="273407" y="511732"/>
                </a:cubicBezTo>
                <a:cubicBezTo>
                  <a:pt x="268700" y="510022"/>
                  <a:pt x="263869" y="508692"/>
                  <a:pt x="258952" y="507742"/>
                </a:cubicBezTo>
                <a:cubicBezTo>
                  <a:pt x="259808" y="501566"/>
                  <a:pt x="261330" y="495295"/>
                  <a:pt x="263042" y="488739"/>
                </a:cubicBezTo>
                <a:close/>
                <a:moveTo>
                  <a:pt x="274263" y="410922"/>
                </a:moveTo>
                <a:cubicBezTo>
                  <a:pt x="273788" y="408793"/>
                  <a:pt x="273788" y="406589"/>
                  <a:pt x="274263" y="404461"/>
                </a:cubicBezTo>
                <a:cubicBezTo>
                  <a:pt x="287577" y="417098"/>
                  <a:pt x="300701" y="429735"/>
                  <a:pt x="312303" y="443417"/>
                </a:cubicBezTo>
                <a:cubicBezTo>
                  <a:pt x="310629" y="445193"/>
                  <a:pt x="309108" y="447103"/>
                  <a:pt x="307738" y="449118"/>
                </a:cubicBezTo>
                <a:cubicBezTo>
                  <a:pt x="295566" y="438951"/>
                  <a:pt x="277212" y="426219"/>
                  <a:pt x="274263" y="411207"/>
                </a:cubicBezTo>
                <a:close/>
                <a:moveTo>
                  <a:pt x="277782" y="396669"/>
                </a:moveTo>
                <a:cubicBezTo>
                  <a:pt x="288947" y="383538"/>
                  <a:pt x="303630" y="373847"/>
                  <a:pt x="320101" y="368735"/>
                </a:cubicBezTo>
                <a:cubicBezTo>
                  <a:pt x="332379" y="364849"/>
                  <a:pt x="345293" y="363338"/>
                  <a:pt x="358141" y="364269"/>
                </a:cubicBezTo>
                <a:cubicBezTo>
                  <a:pt x="357666" y="365600"/>
                  <a:pt x="357285" y="367025"/>
                  <a:pt x="356619" y="368450"/>
                </a:cubicBezTo>
                <a:cubicBezTo>
                  <a:pt x="348821" y="385933"/>
                  <a:pt x="331133" y="398285"/>
                  <a:pt x="335222" y="418808"/>
                </a:cubicBezTo>
                <a:cubicBezTo>
                  <a:pt x="335926" y="422532"/>
                  <a:pt x="337409" y="426067"/>
                  <a:pt x="339597" y="429164"/>
                </a:cubicBezTo>
                <a:cubicBezTo>
                  <a:pt x="332198" y="430903"/>
                  <a:pt x="325161" y="433887"/>
                  <a:pt x="318770" y="438001"/>
                </a:cubicBezTo>
                <a:cubicBezTo>
                  <a:pt x="306502" y="423749"/>
                  <a:pt x="292047" y="410351"/>
                  <a:pt x="277972" y="396954"/>
                </a:cubicBezTo>
                <a:close/>
                <a:moveTo>
                  <a:pt x="318009" y="449688"/>
                </a:moveTo>
                <a:cubicBezTo>
                  <a:pt x="322003" y="454628"/>
                  <a:pt x="325807" y="459189"/>
                  <a:pt x="329326" y="464890"/>
                </a:cubicBezTo>
                <a:cubicBezTo>
                  <a:pt x="330848" y="467170"/>
                  <a:pt x="332274" y="469451"/>
                  <a:pt x="333605" y="471826"/>
                </a:cubicBezTo>
                <a:cubicBezTo>
                  <a:pt x="327139" y="466125"/>
                  <a:pt x="320767" y="460234"/>
                  <a:pt x="314586" y="454533"/>
                </a:cubicBezTo>
                <a:cubicBezTo>
                  <a:pt x="315594" y="452918"/>
                  <a:pt x="316735" y="451388"/>
                  <a:pt x="318009" y="449973"/>
                </a:cubicBezTo>
                <a:close/>
                <a:moveTo>
                  <a:pt x="408068" y="439426"/>
                </a:moveTo>
                <a:cubicBezTo>
                  <a:pt x="403884" y="436699"/>
                  <a:pt x="399386" y="434495"/>
                  <a:pt x="394659" y="432870"/>
                </a:cubicBezTo>
                <a:cubicBezTo>
                  <a:pt x="391169" y="431768"/>
                  <a:pt x="387565" y="431093"/>
                  <a:pt x="383913" y="430875"/>
                </a:cubicBezTo>
                <a:lnTo>
                  <a:pt x="391331" y="430210"/>
                </a:lnTo>
                <a:cubicBezTo>
                  <a:pt x="397474" y="429364"/>
                  <a:pt x="403532" y="427939"/>
                  <a:pt x="409400" y="425934"/>
                </a:cubicBezTo>
                <a:cubicBezTo>
                  <a:pt x="408658" y="430495"/>
                  <a:pt x="408211" y="435093"/>
                  <a:pt x="408068" y="439711"/>
                </a:cubicBezTo>
                <a:close/>
                <a:moveTo>
                  <a:pt x="354052" y="426599"/>
                </a:moveTo>
                <a:cubicBezTo>
                  <a:pt x="338931" y="419188"/>
                  <a:pt x="346824" y="403700"/>
                  <a:pt x="355288" y="390778"/>
                </a:cubicBezTo>
                <a:cubicBezTo>
                  <a:pt x="360927" y="383016"/>
                  <a:pt x="365597" y="374597"/>
                  <a:pt x="369173" y="365695"/>
                </a:cubicBezTo>
                <a:cubicBezTo>
                  <a:pt x="371170" y="365695"/>
                  <a:pt x="373167" y="366360"/>
                  <a:pt x="375164" y="366835"/>
                </a:cubicBezTo>
                <a:cubicBezTo>
                  <a:pt x="377161" y="367310"/>
                  <a:pt x="380299" y="366170"/>
                  <a:pt x="380585" y="363984"/>
                </a:cubicBezTo>
                <a:cubicBezTo>
                  <a:pt x="382125" y="353314"/>
                  <a:pt x="379757" y="342454"/>
                  <a:pt x="373928" y="333390"/>
                </a:cubicBezTo>
                <a:cubicBezTo>
                  <a:pt x="364418" y="315622"/>
                  <a:pt x="358141" y="299754"/>
                  <a:pt x="363086" y="281036"/>
                </a:cubicBezTo>
                <a:cubicBezTo>
                  <a:pt x="369743" y="282652"/>
                  <a:pt x="376305" y="284552"/>
                  <a:pt x="382677" y="286737"/>
                </a:cubicBezTo>
                <a:cubicBezTo>
                  <a:pt x="382753" y="299488"/>
                  <a:pt x="390152" y="311052"/>
                  <a:pt x="401697" y="316477"/>
                </a:cubicBezTo>
                <a:cubicBezTo>
                  <a:pt x="416256" y="325475"/>
                  <a:pt x="426679" y="339851"/>
                  <a:pt x="430702" y="356478"/>
                </a:cubicBezTo>
                <a:cubicBezTo>
                  <a:pt x="422676" y="376469"/>
                  <a:pt x="416000" y="396973"/>
                  <a:pt x="410731" y="417858"/>
                </a:cubicBezTo>
                <a:cubicBezTo>
                  <a:pt x="392044" y="421953"/>
                  <a:pt x="373110" y="424879"/>
                  <a:pt x="354052" y="426599"/>
                </a:cubicBezTo>
                <a:close/>
                <a:moveTo>
                  <a:pt x="434791" y="343651"/>
                </a:moveTo>
                <a:cubicBezTo>
                  <a:pt x="430645" y="331489"/>
                  <a:pt x="422799" y="320924"/>
                  <a:pt x="412348" y="313436"/>
                </a:cubicBezTo>
                <a:cubicBezTo>
                  <a:pt x="404378" y="308220"/>
                  <a:pt x="398340" y="300543"/>
                  <a:pt x="395135" y="291583"/>
                </a:cubicBezTo>
                <a:cubicBezTo>
                  <a:pt x="404008" y="295422"/>
                  <a:pt x="412376" y="300334"/>
                  <a:pt x="420051" y="306215"/>
                </a:cubicBezTo>
                <a:cubicBezTo>
                  <a:pt x="427459" y="312239"/>
                  <a:pt x="433878" y="319394"/>
                  <a:pt x="439071" y="327404"/>
                </a:cubicBezTo>
                <a:cubicBezTo>
                  <a:pt x="438500" y="332819"/>
                  <a:pt x="436979" y="338235"/>
                  <a:pt x="435172" y="343651"/>
                </a:cubicBezTo>
                <a:close/>
                <a:moveTo>
                  <a:pt x="443350" y="307735"/>
                </a:moveTo>
                <a:cubicBezTo>
                  <a:pt x="443350" y="311061"/>
                  <a:pt x="442399" y="314387"/>
                  <a:pt x="441734" y="317237"/>
                </a:cubicBezTo>
                <a:cubicBezTo>
                  <a:pt x="429218" y="301978"/>
                  <a:pt x="412785" y="290414"/>
                  <a:pt x="394184" y="283792"/>
                </a:cubicBezTo>
                <a:cubicBezTo>
                  <a:pt x="393851" y="278570"/>
                  <a:pt x="394231" y="273327"/>
                  <a:pt x="395325" y="268209"/>
                </a:cubicBezTo>
                <a:cubicBezTo>
                  <a:pt x="397446" y="260156"/>
                  <a:pt x="399005" y="251965"/>
                  <a:pt x="399985" y="243695"/>
                </a:cubicBezTo>
                <a:cubicBezTo>
                  <a:pt x="400175" y="241134"/>
                  <a:pt x="400175" y="238561"/>
                  <a:pt x="399985" y="235999"/>
                </a:cubicBezTo>
                <a:lnTo>
                  <a:pt x="405311" y="233339"/>
                </a:lnTo>
                <a:cubicBezTo>
                  <a:pt x="420146" y="226783"/>
                  <a:pt x="421763" y="230203"/>
                  <a:pt x="425472" y="222887"/>
                </a:cubicBezTo>
                <a:cubicBezTo>
                  <a:pt x="436028" y="250632"/>
                  <a:pt x="447630" y="276761"/>
                  <a:pt x="443731" y="308211"/>
                </a:cubicBezTo>
                <a:close/>
                <a:moveTo>
                  <a:pt x="346159" y="136709"/>
                </a:moveTo>
                <a:cubicBezTo>
                  <a:pt x="335707" y="137953"/>
                  <a:pt x="325246" y="134468"/>
                  <a:pt x="317629" y="127207"/>
                </a:cubicBezTo>
                <a:cubicBezTo>
                  <a:pt x="329963" y="122379"/>
                  <a:pt x="343515" y="121581"/>
                  <a:pt x="356334" y="124927"/>
                </a:cubicBezTo>
                <a:cubicBezTo>
                  <a:pt x="359073" y="125690"/>
                  <a:pt x="361717" y="126741"/>
                  <a:pt x="364228" y="128062"/>
                </a:cubicBezTo>
                <a:cubicBezTo>
                  <a:pt x="359368" y="132656"/>
                  <a:pt x="353177" y="135585"/>
                  <a:pt x="346539" y="136424"/>
                </a:cubicBezTo>
                <a:close/>
                <a:moveTo>
                  <a:pt x="303839" y="124167"/>
                </a:moveTo>
                <a:cubicBezTo>
                  <a:pt x="302603" y="124737"/>
                  <a:pt x="301367" y="125212"/>
                  <a:pt x="300130" y="125877"/>
                </a:cubicBezTo>
                <a:cubicBezTo>
                  <a:pt x="291381" y="120748"/>
                  <a:pt x="281215" y="118551"/>
                  <a:pt x="271125" y="119606"/>
                </a:cubicBezTo>
                <a:cubicBezTo>
                  <a:pt x="231754" y="122837"/>
                  <a:pt x="208930" y="163218"/>
                  <a:pt x="215397" y="195618"/>
                </a:cubicBezTo>
                <a:cubicBezTo>
                  <a:pt x="218583" y="210112"/>
                  <a:pt x="225991" y="223338"/>
                  <a:pt x="236699" y="233624"/>
                </a:cubicBezTo>
                <a:cubicBezTo>
                  <a:pt x="225335" y="235743"/>
                  <a:pt x="214598" y="240422"/>
                  <a:pt x="205316" y="247306"/>
                </a:cubicBezTo>
                <a:cubicBezTo>
                  <a:pt x="203034" y="210250"/>
                  <a:pt x="206457" y="171294"/>
                  <a:pt x="227094" y="138799"/>
                </a:cubicBezTo>
                <a:cubicBezTo>
                  <a:pt x="236509" y="123243"/>
                  <a:pt x="249566" y="110202"/>
                  <a:pt x="265134" y="100793"/>
                </a:cubicBezTo>
                <a:lnTo>
                  <a:pt x="268367" y="101933"/>
                </a:lnTo>
                <a:cubicBezTo>
                  <a:pt x="279779" y="106874"/>
                  <a:pt x="288528" y="116851"/>
                  <a:pt x="300891" y="120176"/>
                </a:cubicBezTo>
                <a:close/>
                <a:moveTo>
                  <a:pt x="206648" y="327214"/>
                </a:moveTo>
                <a:lnTo>
                  <a:pt x="206648" y="328829"/>
                </a:lnTo>
                <a:lnTo>
                  <a:pt x="205506" y="325408"/>
                </a:lnTo>
                <a:close/>
                <a:moveTo>
                  <a:pt x="214541" y="379092"/>
                </a:moveTo>
                <a:cubicBezTo>
                  <a:pt x="217793" y="402674"/>
                  <a:pt x="218240" y="426571"/>
                  <a:pt x="215872" y="450258"/>
                </a:cubicBezTo>
                <a:cubicBezTo>
                  <a:pt x="215397" y="454818"/>
                  <a:pt x="214636" y="459759"/>
                  <a:pt x="213875" y="463845"/>
                </a:cubicBezTo>
                <a:cubicBezTo>
                  <a:pt x="202844" y="463845"/>
                  <a:pt x="189149" y="464985"/>
                  <a:pt x="176881" y="463845"/>
                </a:cubicBezTo>
                <a:cubicBezTo>
                  <a:pt x="197898" y="438476"/>
                  <a:pt x="213114" y="412062"/>
                  <a:pt x="214541" y="378807"/>
                </a:cubicBezTo>
                <a:close/>
                <a:moveTo>
                  <a:pt x="166991" y="462990"/>
                </a:moveTo>
                <a:cubicBezTo>
                  <a:pt x="154248" y="460709"/>
                  <a:pt x="144738" y="455008"/>
                  <a:pt x="144262" y="441991"/>
                </a:cubicBezTo>
                <a:cubicBezTo>
                  <a:pt x="142931" y="406931"/>
                  <a:pt x="172792" y="386883"/>
                  <a:pt x="206267" y="377856"/>
                </a:cubicBezTo>
                <a:cubicBezTo>
                  <a:pt x="206267" y="379662"/>
                  <a:pt x="206267" y="381467"/>
                  <a:pt x="206267" y="383367"/>
                </a:cubicBezTo>
                <a:cubicBezTo>
                  <a:pt x="204365" y="415482"/>
                  <a:pt x="187152" y="439711"/>
                  <a:pt x="167086" y="462705"/>
                </a:cubicBezTo>
                <a:close/>
                <a:moveTo>
                  <a:pt x="220912" y="479237"/>
                </a:moveTo>
                <a:cubicBezTo>
                  <a:pt x="221483" y="476767"/>
                  <a:pt x="221864" y="474296"/>
                  <a:pt x="222434" y="471921"/>
                </a:cubicBezTo>
                <a:cubicBezTo>
                  <a:pt x="231088" y="472567"/>
                  <a:pt x="239571" y="474657"/>
                  <a:pt x="247540" y="478097"/>
                </a:cubicBezTo>
                <a:cubicBezTo>
                  <a:pt x="250907" y="479655"/>
                  <a:pt x="254093" y="481565"/>
                  <a:pt x="257050" y="483798"/>
                </a:cubicBezTo>
                <a:cubicBezTo>
                  <a:pt x="255053" y="491399"/>
                  <a:pt x="252961" y="498905"/>
                  <a:pt x="251535" y="506601"/>
                </a:cubicBezTo>
                <a:cubicBezTo>
                  <a:pt x="237783" y="505100"/>
                  <a:pt x="223870" y="505841"/>
                  <a:pt x="210357" y="508787"/>
                </a:cubicBezTo>
                <a:cubicBezTo>
                  <a:pt x="214750" y="499266"/>
                  <a:pt x="218278" y="489385"/>
                  <a:pt x="220912" y="479237"/>
                </a:cubicBezTo>
                <a:close/>
                <a:moveTo>
                  <a:pt x="256575" y="520569"/>
                </a:moveTo>
                <a:cubicBezTo>
                  <a:pt x="262347" y="521918"/>
                  <a:pt x="267968" y="523894"/>
                  <a:pt x="273312" y="526460"/>
                </a:cubicBezTo>
                <a:cubicBezTo>
                  <a:pt x="272228" y="536607"/>
                  <a:pt x="270060" y="546612"/>
                  <a:pt x="266845" y="556294"/>
                </a:cubicBezTo>
                <a:cubicBezTo>
                  <a:pt x="260217" y="545729"/>
                  <a:pt x="256660" y="533519"/>
                  <a:pt x="256575" y="521044"/>
                </a:cubicBezTo>
                <a:close/>
                <a:moveTo>
                  <a:pt x="270935" y="579383"/>
                </a:moveTo>
                <a:cubicBezTo>
                  <a:pt x="274216" y="585863"/>
                  <a:pt x="276156" y="592941"/>
                  <a:pt x="276641" y="600191"/>
                </a:cubicBezTo>
                <a:lnTo>
                  <a:pt x="276641" y="603232"/>
                </a:lnTo>
                <a:cubicBezTo>
                  <a:pt x="271667" y="606728"/>
                  <a:pt x="267159" y="610852"/>
                  <a:pt x="263232" y="615488"/>
                </a:cubicBezTo>
                <a:cubicBezTo>
                  <a:pt x="260379" y="618909"/>
                  <a:pt x="257811" y="622520"/>
                  <a:pt x="255338" y="626130"/>
                </a:cubicBezTo>
                <a:cubicBezTo>
                  <a:pt x="257621" y="619194"/>
                  <a:pt x="259903" y="612733"/>
                  <a:pt x="261520" y="607127"/>
                </a:cubicBezTo>
                <a:cubicBezTo>
                  <a:pt x="264753" y="598291"/>
                  <a:pt x="268462" y="589074"/>
                  <a:pt x="271315" y="579668"/>
                </a:cubicBezTo>
                <a:close/>
                <a:moveTo>
                  <a:pt x="283393" y="606082"/>
                </a:moveTo>
                <a:lnTo>
                  <a:pt x="286151" y="604467"/>
                </a:lnTo>
                <a:cubicBezTo>
                  <a:pt x="289641" y="611213"/>
                  <a:pt x="293816" y="617579"/>
                  <a:pt x="298609" y="623470"/>
                </a:cubicBezTo>
                <a:cubicBezTo>
                  <a:pt x="297087" y="631071"/>
                  <a:pt x="297182" y="639432"/>
                  <a:pt x="296231" y="647889"/>
                </a:cubicBezTo>
                <a:cubicBezTo>
                  <a:pt x="294938" y="659034"/>
                  <a:pt x="284962" y="667091"/>
                  <a:pt x="273788" y="666036"/>
                </a:cubicBezTo>
                <a:cubicBezTo>
                  <a:pt x="275119" y="646463"/>
                  <a:pt x="283012" y="626605"/>
                  <a:pt x="283773" y="606367"/>
                </a:cubicBezTo>
                <a:close/>
                <a:moveTo>
                  <a:pt x="445062" y="555439"/>
                </a:moveTo>
                <a:cubicBezTo>
                  <a:pt x="428705" y="577768"/>
                  <a:pt x="398178" y="587839"/>
                  <a:pt x="380585" y="609313"/>
                </a:cubicBezTo>
                <a:cubicBezTo>
                  <a:pt x="378930" y="611336"/>
                  <a:pt x="377399" y="613455"/>
                  <a:pt x="376020" y="615679"/>
                </a:cubicBezTo>
                <a:cubicBezTo>
                  <a:pt x="374213" y="610738"/>
                  <a:pt x="372026" y="606177"/>
                  <a:pt x="369934" y="601141"/>
                </a:cubicBezTo>
                <a:cubicBezTo>
                  <a:pt x="370257" y="588466"/>
                  <a:pt x="369905" y="575772"/>
                  <a:pt x="368887" y="563135"/>
                </a:cubicBezTo>
                <a:cubicBezTo>
                  <a:pt x="368887" y="563135"/>
                  <a:pt x="368887" y="562375"/>
                  <a:pt x="368887" y="561995"/>
                </a:cubicBezTo>
                <a:cubicBezTo>
                  <a:pt x="374337" y="554936"/>
                  <a:pt x="381165" y="549054"/>
                  <a:pt x="388953" y="544702"/>
                </a:cubicBezTo>
                <a:cubicBezTo>
                  <a:pt x="403770" y="536826"/>
                  <a:pt x="416313" y="525281"/>
                  <a:pt x="425376" y="511162"/>
                </a:cubicBezTo>
                <a:cubicBezTo>
                  <a:pt x="427183" y="511162"/>
                  <a:pt x="428800" y="510212"/>
                  <a:pt x="430512" y="509737"/>
                </a:cubicBezTo>
                <a:cubicBezTo>
                  <a:pt x="438557" y="522098"/>
                  <a:pt x="444748" y="535581"/>
                  <a:pt x="448866" y="549738"/>
                </a:cubicBezTo>
                <a:cubicBezTo>
                  <a:pt x="447829" y="551810"/>
                  <a:pt x="446650" y="553814"/>
                  <a:pt x="445347" y="555724"/>
                </a:cubicBezTo>
                <a:close/>
                <a:moveTo>
                  <a:pt x="437644" y="506982"/>
                </a:moveTo>
                <a:cubicBezTo>
                  <a:pt x="444358" y="504350"/>
                  <a:pt x="450739" y="500939"/>
                  <a:pt x="456664" y="496815"/>
                </a:cubicBezTo>
                <a:cubicBezTo>
                  <a:pt x="456845" y="510193"/>
                  <a:pt x="455761" y="523552"/>
                  <a:pt x="453431" y="536721"/>
                </a:cubicBezTo>
                <a:cubicBezTo>
                  <a:pt x="449104" y="526640"/>
                  <a:pt x="443921" y="516939"/>
                  <a:pt x="437930" y="507742"/>
                </a:cubicBezTo>
                <a:close/>
                <a:moveTo>
                  <a:pt x="439451" y="494250"/>
                </a:moveTo>
                <a:cubicBezTo>
                  <a:pt x="436883" y="495390"/>
                  <a:pt x="434221" y="496245"/>
                  <a:pt x="431653" y="497195"/>
                </a:cubicBezTo>
                <a:lnTo>
                  <a:pt x="430987" y="496055"/>
                </a:lnTo>
                <a:cubicBezTo>
                  <a:pt x="435485" y="476890"/>
                  <a:pt x="429009" y="456823"/>
                  <a:pt x="414155" y="443892"/>
                </a:cubicBezTo>
                <a:cubicBezTo>
                  <a:pt x="414012" y="437089"/>
                  <a:pt x="414488" y="430276"/>
                  <a:pt x="415581" y="423559"/>
                </a:cubicBezTo>
                <a:cubicBezTo>
                  <a:pt x="421354" y="421022"/>
                  <a:pt x="426803" y="417839"/>
                  <a:pt x="431843" y="414057"/>
                </a:cubicBezTo>
                <a:cubicBezTo>
                  <a:pt x="431425" y="428433"/>
                  <a:pt x="435742" y="442552"/>
                  <a:pt x="444111" y="454248"/>
                </a:cubicBezTo>
                <a:cubicBezTo>
                  <a:pt x="449094" y="460643"/>
                  <a:pt x="455428" y="465869"/>
                  <a:pt x="462656" y="469546"/>
                </a:cubicBezTo>
                <a:cubicBezTo>
                  <a:pt x="461657" y="471674"/>
                  <a:pt x="460801" y="473859"/>
                  <a:pt x="460088" y="476102"/>
                </a:cubicBezTo>
                <a:cubicBezTo>
                  <a:pt x="459622" y="477603"/>
                  <a:pt x="459241" y="479123"/>
                  <a:pt x="458947" y="480662"/>
                </a:cubicBezTo>
                <a:cubicBezTo>
                  <a:pt x="453298" y="486297"/>
                  <a:pt x="446783" y="490981"/>
                  <a:pt x="439641" y="494535"/>
                </a:cubicBezTo>
                <a:close/>
                <a:moveTo>
                  <a:pt x="439451" y="407691"/>
                </a:moveTo>
                <a:cubicBezTo>
                  <a:pt x="462617" y="384707"/>
                  <a:pt x="465138" y="348117"/>
                  <a:pt x="445347" y="322178"/>
                </a:cubicBezTo>
                <a:cubicBezTo>
                  <a:pt x="447497" y="310880"/>
                  <a:pt x="448267" y="299365"/>
                  <a:pt x="447630" y="287877"/>
                </a:cubicBezTo>
                <a:cubicBezTo>
                  <a:pt x="450017" y="299887"/>
                  <a:pt x="453193" y="311726"/>
                  <a:pt x="457140" y="323318"/>
                </a:cubicBezTo>
                <a:cubicBezTo>
                  <a:pt x="467981" y="353818"/>
                  <a:pt x="482056" y="384222"/>
                  <a:pt x="483007" y="416623"/>
                </a:cubicBezTo>
                <a:cubicBezTo>
                  <a:pt x="483216" y="424689"/>
                  <a:pt x="482512" y="432756"/>
                  <a:pt x="480915" y="440661"/>
                </a:cubicBezTo>
                <a:cubicBezTo>
                  <a:pt x="475256" y="447892"/>
                  <a:pt x="470168" y="455541"/>
                  <a:pt x="465699" y="463560"/>
                </a:cubicBezTo>
                <a:cubicBezTo>
                  <a:pt x="448200" y="453298"/>
                  <a:pt x="440973" y="427454"/>
                  <a:pt x="439641" y="407976"/>
                </a:cubicBezTo>
                <a:close/>
                <a:moveTo>
                  <a:pt x="454857" y="279706"/>
                </a:moveTo>
                <a:cubicBezTo>
                  <a:pt x="451053" y="261178"/>
                  <a:pt x="449247" y="241700"/>
                  <a:pt x="439451" y="224407"/>
                </a:cubicBezTo>
                <a:cubicBezTo>
                  <a:pt x="436903" y="219993"/>
                  <a:pt x="433688" y="215989"/>
                  <a:pt x="429941" y="212531"/>
                </a:cubicBezTo>
                <a:cubicBezTo>
                  <a:pt x="433460" y="203979"/>
                  <a:pt x="436883" y="195333"/>
                  <a:pt x="440497" y="186782"/>
                </a:cubicBezTo>
                <a:lnTo>
                  <a:pt x="445728" y="174715"/>
                </a:lnTo>
                <a:cubicBezTo>
                  <a:pt x="453241" y="157802"/>
                  <a:pt x="447915" y="157422"/>
                  <a:pt x="470168" y="159417"/>
                </a:cubicBezTo>
                <a:cubicBezTo>
                  <a:pt x="487667" y="161128"/>
                  <a:pt x="487952" y="159417"/>
                  <a:pt x="492707" y="173004"/>
                </a:cubicBezTo>
                <a:cubicBezTo>
                  <a:pt x="494894" y="179129"/>
                  <a:pt x="496235" y="185522"/>
                  <a:pt x="496701" y="192007"/>
                </a:cubicBezTo>
                <a:cubicBezTo>
                  <a:pt x="496948" y="203221"/>
                  <a:pt x="494704" y="214351"/>
                  <a:pt x="490139" y="224597"/>
                </a:cubicBezTo>
                <a:cubicBezTo>
                  <a:pt x="478347" y="252532"/>
                  <a:pt x="462751" y="273245"/>
                  <a:pt x="460754" y="300609"/>
                </a:cubicBezTo>
                <a:cubicBezTo>
                  <a:pt x="458452" y="293740"/>
                  <a:pt x="456483" y="286766"/>
                  <a:pt x="454857" y="279706"/>
                </a:cubicBezTo>
                <a:close/>
                <a:moveTo>
                  <a:pt x="372026" y="106874"/>
                </a:moveTo>
                <a:cubicBezTo>
                  <a:pt x="372026" y="108109"/>
                  <a:pt x="372026" y="109535"/>
                  <a:pt x="372501" y="111055"/>
                </a:cubicBezTo>
                <a:cubicBezTo>
                  <a:pt x="372444" y="114766"/>
                  <a:pt x="371436" y="118399"/>
                  <a:pt x="369553" y="121601"/>
                </a:cubicBezTo>
                <a:cubicBezTo>
                  <a:pt x="357970" y="116154"/>
                  <a:pt x="345036" y="114237"/>
                  <a:pt x="332369" y="116091"/>
                </a:cubicBezTo>
                <a:cubicBezTo>
                  <a:pt x="339835" y="111327"/>
                  <a:pt x="346672" y="105644"/>
                  <a:pt x="352720" y="99178"/>
                </a:cubicBezTo>
                <a:close/>
                <a:moveTo>
                  <a:pt x="338931" y="100793"/>
                </a:moveTo>
                <a:cubicBezTo>
                  <a:pt x="327044" y="110865"/>
                  <a:pt x="317819" y="114665"/>
                  <a:pt x="304410" y="111150"/>
                </a:cubicBezTo>
                <a:cubicBezTo>
                  <a:pt x="300130" y="104689"/>
                  <a:pt x="296041" y="97848"/>
                  <a:pt x="291667" y="91482"/>
                </a:cubicBezTo>
                <a:cubicBezTo>
                  <a:pt x="303820" y="88829"/>
                  <a:pt x="316411" y="88829"/>
                  <a:pt x="328565" y="91482"/>
                </a:cubicBezTo>
                <a:cubicBezTo>
                  <a:pt x="333710" y="92649"/>
                  <a:pt x="338788" y="94076"/>
                  <a:pt x="343781" y="95757"/>
                </a:cubicBezTo>
                <a:cubicBezTo>
                  <a:pt x="342260" y="97373"/>
                  <a:pt x="340643" y="99178"/>
                  <a:pt x="338931" y="100413"/>
                </a:cubicBezTo>
                <a:close/>
                <a:moveTo>
                  <a:pt x="284344" y="95567"/>
                </a:moveTo>
                <a:cubicBezTo>
                  <a:pt x="286816" y="99083"/>
                  <a:pt x="289099" y="102598"/>
                  <a:pt x="291381" y="106114"/>
                </a:cubicBezTo>
                <a:lnTo>
                  <a:pt x="290906" y="106114"/>
                </a:lnTo>
                <a:cubicBezTo>
                  <a:pt x="286722" y="104119"/>
                  <a:pt x="283108" y="100223"/>
                  <a:pt x="278923" y="98038"/>
                </a:cubicBezTo>
                <a:cubicBezTo>
                  <a:pt x="277972" y="97468"/>
                  <a:pt x="276926" y="97088"/>
                  <a:pt x="275975" y="96613"/>
                </a:cubicBezTo>
                <a:cubicBezTo>
                  <a:pt x="278258" y="95662"/>
                  <a:pt x="280540" y="94807"/>
                  <a:pt x="282917" y="94047"/>
                </a:cubicBezTo>
                <a:close/>
                <a:moveTo>
                  <a:pt x="259238" y="90817"/>
                </a:moveTo>
                <a:cubicBezTo>
                  <a:pt x="239257" y="87399"/>
                  <a:pt x="218706" y="90743"/>
                  <a:pt x="200847" y="100318"/>
                </a:cubicBezTo>
                <a:cubicBezTo>
                  <a:pt x="211203" y="89468"/>
                  <a:pt x="223366" y="80498"/>
                  <a:pt x="236794" y="73809"/>
                </a:cubicBezTo>
                <a:cubicBezTo>
                  <a:pt x="249804" y="72424"/>
                  <a:pt x="262851" y="76098"/>
                  <a:pt x="273217" y="84071"/>
                </a:cubicBezTo>
                <a:cubicBezTo>
                  <a:pt x="268281" y="85753"/>
                  <a:pt x="263498" y="87885"/>
                  <a:pt x="258952" y="90437"/>
                </a:cubicBezTo>
                <a:close/>
                <a:moveTo>
                  <a:pt x="190195" y="288353"/>
                </a:moveTo>
                <a:cubicBezTo>
                  <a:pt x="188579" y="285027"/>
                  <a:pt x="187057" y="281606"/>
                  <a:pt x="185535" y="278281"/>
                </a:cubicBezTo>
                <a:lnTo>
                  <a:pt x="186106" y="277521"/>
                </a:lnTo>
                <a:cubicBezTo>
                  <a:pt x="187532" y="280751"/>
                  <a:pt x="188769" y="284362"/>
                  <a:pt x="190195" y="287972"/>
                </a:cubicBezTo>
                <a:close/>
                <a:moveTo>
                  <a:pt x="206362" y="371490"/>
                </a:moveTo>
                <a:cubicBezTo>
                  <a:pt x="180305" y="378522"/>
                  <a:pt x="156150" y="386598"/>
                  <a:pt x="142645" y="413582"/>
                </a:cubicBezTo>
                <a:cubicBezTo>
                  <a:pt x="130853" y="437431"/>
                  <a:pt x="133136" y="464985"/>
                  <a:pt x="159954" y="471161"/>
                </a:cubicBezTo>
                <a:cubicBezTo>
                  <a:pt x="158337" y="472871"/>
                  <a:pt x="156816" y="474676"/>
                  <a:pt x="155199" y="476482"/>
                </a:cubicBezTo>
                <a:cubicBezTo>
                  <a:pt x="151680" y="480282"/>
                  <a:pt x="146830" y="485983"/>
                  <a:pt x="141695" y="492064"/>
                </a:cubicBezTo>
                <a:cubicBezTo>
                  <a:pt x="111073" y="481803"/>
                  <a:pt x="81401" y="471826"/>
                  <a:pt x="106318" y="432680"/>
                </a:cubicBezTo>
                <a:cubicBezTo>
                  <a:pt x="126384" y="400945"/>
                  <a:pt x="152061" y="371205"/>
                  <a:pt x="174694" y="340896"/>
                </a:cubicBezTo>
                <a:lnTo>
                  <a:pt x="193714" y="314957"/>
                </a:lnTo>
                <a:cubicBezTo>
                  <a:pt x="201018" y="332848"/>
                  <a:pt x="205297" y="351822"/>
                  <a:pt x="206362" y="371110"/>
                </a:cubicBezTo>
                <a:close/>
                <a:moveTo>
                  <a:pt x="190671" y="545368"/>
                </a:moveTo>
                <a:cubicBezTo>
                  <a:pt x="191080" y="544218"/>
                  <a:pt x="191394" y="543049"/>
                  <a:pt x="191622" y="541852"/>
                </a:cubicBezTo>
                <a:cubicBezTo>
                  <a:pt x="195616" y="535866"/>
                  <a:pt x="199990" y="529880"/>
                  <a:pt x="203319" y="524179"/>
                </a:cubicBezTo>
                <a:lnTo>
                  <a:pt x="203890" y="523134"/>
                </a:lnTo>
                <a:cubicBezTo>
                  <a:pt x="219048" y="519134"/>
                  <a:pt x="234835" y="518070"/>
                  <a:pt x="250393" y="519999"/>
                </a:cubicBezTo>
                <a:cubicBezTo>
                  <a:pt x="249690" y="527229"/>
                  <a:pt x="250232" y="534526"/>
                  <a:pt x="252010" y="541567"/>
                </a:cubicBezTo>
                <a:cubicBezTo>
                  <a:pt x="254815" y="550441"/>
                  <a:pt x="258848" y="558888"/>
                  <a:pt x="263993" y="566651"/>
                </a:cubicBezTo>
                <a:cubicBezTo>
                  <a:pt x="257335" y="585654"/>
                  <a:pt x="250679" y="604657"/>
                  <a:pt x="244973" y="624515"/>
                </a:cubicBezTo>
                <a:cubicBezTo>
                  <a:pt x="244963" y="610899"/>
                  <a:pt x="247379" y="597388"/>
                  <a:pt x="252105" y="584609"/>
                </a:cubicBezTo>
                <a:cubicBezTo>
                  <a:pt x="261615" y="546603"/>
                  <a:pt x="220437" y="538907"/>
                  <a:pt x="189815" y="547173"/>
                </a:cubicBezTo>
                <a:cubicBezTo>
                  <a:pt x="190100" y="545748"/>
                  <a:pt x="190481" y="545748"/>
                  <a:pt x="190671" y="544987"/>
                </a:cubicBezTo>
                <a:close/>
                <a:moveTo>
                  <a:pt x="190671" y="590405"/>
                </a:moveTo>
                <a:cubicBezTo>
                  <a:pt x="181389" y="583240"/>
                  <a:pt x="177946" y="570822"/>
                  <a:pt x="182207" y="559905"/>
                </a:cubicBezTo>
                <a:cubicBezTo>
                  <a:pt x="191403" y="554195"/>
                  <a:pt x="202102" y="551382"/>
                  <a:pt x="212924" y="551829"/>
                </a:cubicBezTo>
                <a:cubicBezTo>
                  <a:pt x="230137" y="552684"/>
                  <a:pt x="245543" y="559620"/>
                  <a:pt x="243451" y="582233"/>
                </a:cubicBezTo>
                <a:cubicBezTo>
                  <a:pt x="242329" y="586671"/>
                  <a:pt x="240798" y="590994"/>
                  <a:pt x="238886" y="595155"/>
                </a:cubicBezTo>
                <a:cubicBezTo>
                  <a:pt x="234112" y="610690"/>
                  <a:pt x="234445" y="627337"/>
                  <a:pt x="239837" y="642663"/>
                </a:cubicBezTo>
                <a:lnTo>
                  <a:pt x="238696" y="647033"/>
                </a:lnTo>
                <a:cubicBezTo>
                  <a:pt x="233371" y="651062"/>
                  <a:pt x="227065" y="653618"/>
                  <a:pt x="220437" y="654445"/>
                </a:cubicBezTo>
                <a:cubicBezTo>
                  <a:pt x="222558" y="650197"/>
                  <a:pt x="224222" y="645741"/>
                  <a:pt x="225382" y="641142"/>
                </a:cubicBezTo>
                <a:cubicBezTo>
                  <a:pt x="231849" y="612733"/>
                  <a:pt x="208454" y="606462"/>
                  <a:pt x="190671" y="590025"/>
                </a:cubicBezTo>
                <a:close/>
                <a:moveTo>
                  <a:pt x="216633" y="661381"/>
                </a:moveTo>
                <a:lnTo>
                  <a:pt x="217679" y="661381"/>
                </a:lnTo>
                <a:cubicBezTo>
                  <a:pt x="224298" y="660934"/>
                  <a:pt x="230755" y="659195"/>
                  <a:pt x="236699" y="656250"/>
                </a:cubicBezTo>
                <a:cubicBezTo>
                  <a:pt x="234378" y="664782"/>
                  <a:pt x="233542" y="673657"/>
                  <a:pt x="234226" y="682474"/>
                </a:cubicBezTo>
                <a:lnTo>
                  <a:pt x="233371" y="681144"/>
                </a:lnTo>
                <a:cubicBezTo>
                  <a:pt x="228026" y="674930"/>
                  <a:pt x="221816" y="669523"/>
                  <a:pt x="214921" y="665086"/>
                </a:cubicBezTo>
                <a:close/>
                <a:moveTo>
                  <a:pt x="247540" y="657580"/>
                </a:moveTo>
                <a:cubicBezTo>
                  <a:pt x="252790" y="665485"/>
                  <a:pt x="259618" y="672212"/>
                  <a:pt x="267606" y="677343"/>
                </a:cubicBezTo>
                <a:cubicBezTo>
                  <a:pt x="267835" y="682731"/>
                  <a:pt x="268767" y="688061"/>
                  <a:pt x="270364" y="693211"/>
                </a:cubicBezTo>
                <a:cubicBezTo>
                  <a:pt x="272295" y="699102"/>
                  <a:pt x="275157" y="704650"/>
                  <a:pt x="278828" y="709648"/>
                </a:cubicBezTo>
                <a:cubicBezTo>
                  <a:pt x="273388" y="708432"/>
                  <a:pt x="268149" y="706475"/>
                  <a:pt x="263232" y="703852"/>
                </a:cubicBezTo>
                <a:cubicBezTo>
                  <a:pt x="246304" y="694161"/>
                  <a:pt x="244402" y="676108"/>
                  <a:pt x="247540" y="657200"/>
                </a:cubicBezTo>
                <a:close/>
                <a:moveTo>
                  <a:pt x="425376" y="613113"/>
                </a:moveTo>
                <a:cubicBezTo>
                  <a:pt x="432537" y="608780"/>
                  <a:pt x="438957" y="603327"/>
                  <a:pt x="444396" y="596961"/>
                </a:cubicBezTo>
                <a:cubicBezTo>
                  <a:pt x="449865" y="594832"/>
                  <a:pt x="455190" y="592390"/>
                  <a:pt x="460373" y="589644"/>
                </a:cubicBezTo>
                <a:cubicBezTo>
                  <a:pt x="457064" y="608334"/>
                  <a:pt x="446099" y="624790"/>
                  <a:pt x="430131" y="635061"/>
                </a:cubicBezTo>
                <a:cubicBezTo>
                  <a:pt x="426984" y="628040"/>
                  <a:pt x="425367" y="620429"/>
                  <a:pt x="425376" y="612733"/>
                </a:cubicBezTo>
                <a:close/>
                <a:moveTo>
                  <a:pt x="483292" y="469071"/>
                </a:moveTo>
                <a:cubicBezTo>
                  <a:pt x="487324" y="461793"/>
                  <a:pt x="490339" y="453992"/>
                  <a:pt x="492231" y="445887"/>
                </a:cubicBezTo>
                <a:cubicBezTo>
                  <a:pt x="493087" y="453013"/>
                  <a:pt x="493563" y="460329"/>
                  <a:pt x="493943" y="467835"/>
                </a:cubicBezTo>
                <a:cubicBezTo>
                  <a:pt x="490434" y="468510"/>
                  <a:pt x="486868" y="468805"/>
                  <a:pt x="483292" y="468691"/>
                </a:cubicBezTo>
                <a:close/>
                <a:moveTo>
                  <a:pt x="485670" y="139084"/>
                </a:moveTo>
                <a:cubicBezTo>
                  <a:pt x="491195" y="146704"/>
                  <a:pt x="495113" y="155368"/>
                  <a:pt x="497177" y="164548"/>
                </a:cubicBezTo>
                <a:cubicBezTo>
                  <a:pt x="490900" y="147446"/>
                  <a:pt x="479678" y="134619"/>
                  <a:pt x="461514" y="141270"/>
                </a:cubicBezTo>
                <a:cubicBezTo>
                  <a:pt x="447725" y="146305"/>
                  <a:pt x="443255" y="167019"/>
                  <a:pt x="439071" y="177470"/>
                </a:cubicBezTo>
                <a:cubicBezTo>
                  <a:pt x="434886" y="187922"/>
                  <a:pt x="431938" y="199324"/>
                  <a:pt x="426993" y="209395"/>
                </a:cubicBezTo>
                <a:cubicBezTo>
                  <a:pt x="418605" y="190453"/>
                  <a:pt x="416209" y="169399"/>
                  <a:pt x="420146" y="149061"/>
                </a:cubicBezTo>
                <a:cubicBezTo>
                  <a:pt x="422714" y="138989"/>
                  <a:pt x="427088" y="130058"/>
                  <a:pt x="429656" y="120556"/>
                </a:cubicBezTo>
                <a:cubicBezTo>
                  <a:pt x="451529" y="120271"/>
                  <a:pt x="471975" y="120366"/>
                  <a:pt x="485670" y="138704"/>
                </a:cubicBezTo>
                <a:close/>
                <a:moveTo>
                  <a:pt x="470834" y="113145"/>
                </a:moveTo>
                <a:cubicBezTo>
                  <a:pt x="458566" y="109182"/>
                  <a:pt x="445652" y="107601"/>
                  <a:pt x="432794" y="108489"/>
                </a:cubicBezTo>
                <a:cubicBezTo>
                  <a:pt x="433812" y="102154"/>
                  <a:pt x="433460" y="95673"/>
                  <a:pt x="431748" y="89486"/>
                </a:cubicBezTo>
                <a:cubicBezTo>
                  <a:pt x="430293" y="84419"/>
                  <a:pt x="428182" y="79564"/>
                  <a:pt x="425472" y="75044"/>
                </a:cubicBezTo>
                <a:cubicBezTo>
                  <a:pt x="444073" y="82723"/>
                  <a:pt x="459898" y="95880"/>
                  <a:pt x="470834" y="112765"/>
                </a:cubicBezTo>
                <a:close/>
                <a:moveTo>
                  <a:pt x="406357" y="63927"/>
                </a:moveTo>
                <a:cubicBezTo>
                  <a:pt x="392072" y="62924"/>
                  <a:pt x="377874" y="66848"/>
                  <a:pt x="366129" y="75044"/>
                </a:cubicBezTo>
                <a:cubicBezTo>
                  <a:pt x="363847" y="76659"/>
                  <a:pt x="361755" y="78465"/>
                  <a:pt x="359663" y="80270"/>
                </a:cubicBezTo>
                <a:cubicBezTo>
                  <a:pt x="349487" y="72447"/>
                  <a:pt x="340434" y="63273"/>
                  <a:pt x="332750" y="53001"/>
                </a:cubicBezTo>
                <a:cubicBezTo>
                  <a:pt x="331799" y="51861"/>
                  <a:pt x="330943" y="50530"/>
                  <a:pt x="330087" y="49295"/>
                </a:cubicBezTo>
                <a:cubicBezTo>
                  <a:pt x="356334" y="46825"/>
                  <a:pt x="387147" y="49010"/>
                  <a:pt x="406357" y="63547"/>
                </a:cubicBezTo>
                <a:close/>
                <a:moveTo>
                  <a:pt x="329802" y="63927"/>
                </a:moveTo>
                <a:cubicBezTo>
                  <a:pt x="336173" y="72270"/>
                  <a:pt x="343524" y="79828"/>
                  <a:pt x="351674" y="86446"/>
                </a:cubicBezTo>
                <a:lnTo>
                  <a:pt x="349582" y="85686"/>
                </a:lnTo>
                <a:cubicBezTo>
                  <a:pt x="328394" y="77330"/>
                  <a:pt x="305142" y="75737"/>
                  <a:pt x="283012" y="81125"/>
                </a:cubicBezTo>
                <a:cubicBezTo>
                  <a:pt x="280987" y="78872"/>
                  <a:pt x="278752" y="76805"/>
                  <a:pt x="276355" y="74949"/>
                </a:cubicBezTo>
                <a:cubicBezTo>
                  <a:pt x="270279" y="70516"/>
                  <a:pt x="263298" y="67468"/>
                  <a:pt x="255909" y="66018"/>
                </a:cubicBezTo>
                <a:cubicBezTo>
                  <a:pt x="271639" y="60533"/>
                  <a:pt x="287749" y="56245"/>
                  <a:pt x="304125" y="53191"/>
                </a:cubicBezTo>
                <a:cubicBezTo>
                  <a:pt x="308880" y="52241"/>
                  <a:pt x="314205" y="51386"/>
                  <a:pt x="319911" y="50720"/>
                </a:cubicBezTo>
                <a:cubicBezTo>
                  <a:pt x="323525" y="54616"/>
                  <a:pt x="326663" y="59082"/>
                  <a:pt x="329802" y="63167"/>
                </a:cubicBezTo>
                <a:close/>
                <a:moveTo>
                  <a:pt x="170510" y="94997"/>
                </a:moveTo>
                <a:cubicBezTo>
                  <a:pt x="168056" y="83887"/>
                  <a:pt x="170139" y="72256"/>
                  <a:pt x="176311" y="62692"/>
                </a:cubicBezTo>
                <a:cubicBezTo>
                  <a:pt x="182683" y="54806"/>
                  <a:pt x="195996" y="53191"/>
                  <a:pt x="204841" y="49010"/>
                </a:cubicBezTo>
                <a:cubicBezTo>
                  <a:pt x="225477" y="39509"/>
                  <a:pt x="235082" y="15185"/>
                  <a:pt x="256670" y="10149"/>
                </a:cubicBezTo>
                <a:cubicBezTo>
                  <a:pt x="282157" y="4258"/>
                  <a:pt x="299750" y="22691"/>
                  <a:pt x="314300" y="42074"/>
                </a:cubicBezTo>
                <a:cubicBezTo>
                  <a:pt x="286522" y="45554"/>
                  <a:pt x="259475" y="53378"/>
                  <a:pt x="234131" y="65258"/>
                </a:cubicBezTo>
                <a:cubicBezTo>
                  <a:pt x="216005" y="68511"/>
                  <a:pt x="200504" y="80187"/>
                  <a:pt x="192383" y="96708"/>
                </a:cubicBezTo>
                <a:cubicBezTo>
                  <a:pt x="191318" y="99050"/>
                  <a:pt x="192354" y="101809"/>
                  <a:pt x="194703" y="102870"/>
                </a:cubicBezTo>
                <a:cubicBezTo>
                  <a:pt x="194874" y="102949"/>
                  <a:pt x="195055" y="103017"/>
                  <a:pt x="195236" y="103074"/>
                </a:cubicBezTo>
                <a:cubicBezTo>
                  <a:pt x="189387" y="106658"/>
                  <a:pt x="183995" y="110933"/>
                  <a:pt x="179164" y="115806"/>
                </a:cubicBezTo>
                <a:cubicBezTo>
                  <a:pt x="177832" y="117231"/>
                  <a:pt x="176691" y="118656"/>
                  <a:pt x="175455" y="120081"/>
                </a:cubicBezTo>
                <a:cubicBezTo>
                  <a:pt x="174409" y="111625"/>
                  <a:pt x="172031" y="103454"/>
                  <a:pt x="170510" y="94997"/>
                </a:cubicBezTo>
                <a:close/>
                <a:moveTo>
                  <a:pt x="168227" y="233719"/>
                </a:moveTo>
                <a:cubicBezTo>
                  <a:pt x="173173" y="245596"/>
                  <a:pt x="177737" y="257283"/>
                  <a:pt x="182777" y="268969"/>
                </a:cubicBezTo>
                <a:cubicBezTo>
                  <a:pt x="182521" y="269371"/>
                  <a:pt x="182236" y="269753"/>
                  <a:pt x="181922" y="270110"/>
                </a:cubicBezTo>
                <a:cubicBezTo>
                  <a:pt x="176510" y="258315"/>
                  <a:pt x="171936" y="246155"/>
                  <a:pt x="168227" y="233719"/>
                </a:cubicBezTo>
                <a:close/>
                <a:moveTo>
                  <a:pt x="10267" y="473156"/>
                </a:moveTo>
                <a:cubicBezTo>
                  <a:pt x="11218" y="442562"/>
                  <a:pt x="43076" y="430400"/>
                  <a:pt x="66471" y="414057"/>
                </a:cubicBezTo>
                <a:cubicBezTo>
                  <a:pt x="104511" y="388118"/>
                  <a:pt x="136711" y="354530"/>
                  <a:pt x="161000" y="315432"/>
                </a:cubicBezTo>
                <a:cubicBezTo>
                  <a:pt x="167562" y="304980"/>
                  <a:pt x="173933" y="294148"/>
                  <a:pt x="181161" y="283887"/>
                </a:cubicBezTo>
                <a:cubicBezTo>
                  <a:pt x="184490" y="291108"/>
                  <a:pt x="187723" y="298424"/>
                  <a:pt x="190671" y="305835"/>
                </a:cubicBezTo>
                <a:lnTo>
                  <a:pt x="162141" y="343841"/>
                </a:lnTo>
                <a:lnTo>
                  <a:pt x="119536" y="400850"/>
                </a:lnTo>
                <a:cubicBezTo>
                  <a:pt x="107649" y="416812"/>
                  <a:pt x="88154" y="435720"/>
                  <a:pt x="87678" y="456244"/>
                </a:cubicBezTo>
                <a:cubicBezTo>
                  <a:pt x="87678" y="481613"/>
                  <a:pt x="113260" y="490734"/>
                  <a:pt x="136369" y="497860"/>
                </a:cubicBezTo>
                <a:cubicBezTo>
                  <a:pt x="127601" y="508939"/>
                  <a:pt x="120316" y="521110"/>
                  <a:pt x="114686" y="534061"/>
                </a:cubicBezTo>
                <a:cubicBezTo>
                  <a:pt x="65710" y="539952"/>
                  <a:pt x="8650" y="527695"/>
                  <a:pt x="10267" y="473156"/>
                </a:cubicBezTo>
                <a:close/>
                <a:moveTo>
                  <a:pt x="121058" y="560285"/>
                </a:moveTo>
                <a:cubicBezTo>
                  <a:pt x="119812" y="555838"/>
                  <a:pt x="119451" y="551192"/>
                  <a:pt x="120012" y="546603"/>
                </a:cubicBezTo>
                <a:cubicBezTo>
                  <a:pt x="141219" y="541995"/>
                  <a:pt x="162122" y="536066"/>
                  <a:pt x="182587" y="528835"/>
                </a:cubicBezTo>
                <a:cubicBezTo>
                  <a:pt x="182777" y="530697"/>
                  <a:pt x="182777" y="532579"/>
                  <a:pt x="182587" y="534441"/>
                </a:cubicBezTo>
                <a:cubicBezTo>
                  <a:pt x="177309" y="541082"/>
                  <a:pt x="172840" y="548322"/>
                  <a:pt x="169274" y="556009"/>
                </a:cubicBezTo>
                <a:cubicBezTo>
                  <a:pt x="167961" y="557130"/>
                  <a:pt x="167343" y="558869"/>
                  <a:pt x="167657" y="560570"/>
                </a:cubicBezTo>
                <a:cubicBezTo>
                  <a:pt x="166886" y="562974"/>
                  <a:pt x="166411" y="565463"/>
                  <a:pt x="166230" y="567981"/>
                </a:cubicBezTo>
                <a:cubicBezTo>
                  <a:pt x="163539" y="571924"/>
                  <a:pt x="161247" y="576133"/>
                  <a:pt x="159383" y="580523"/>
                </a:cubicBezTo>
                <a:cubicBezTo>
                  <a:pt x="145594" y="574917"/>
                  <a:pt x="126479" y="578528"/>
                  <a:pt x="121058" y="560285"/>
                </a:cubicBezTo>
                <a:close/>
                <a:moveTo>
                  <a:pt x="165279" y="624230"/>
                </a:moveTo>
                <a:cubicBezTo>
                  <a:pt x="161675" y="614804"/>
                  <a:pt x="160914" y="604533"/>
                  <a:pt x="163092" y="594680"/>
                </a:cubicBezTo>
                <a:cubicBezTo>
                  <a:pt x="163796" y="595668"/>
                  <a:pt x="164395" y="596714"/>
                  <a:pt x="164899" y="597816"/>
                </a:cubicBezTo>
                <a:cubicBezTo>
                  <a:pt x="170129" y="608837"/>
                  <a:pt x="167467" y="622615"/>
                  <a:pt x="171841" y="634111"/>
                </a:cubicBezTo>
                <a:cubicBezTo>
                  <a:pt x="171841" y="635061"/>
                  <a:pt x="172697" y="635917"/>
                  <a:pt x="173173" y="636867"/>
                </a:cubicBezTo>
                <a:cubicBezTo>
                  <a:pt x="169854" y="633123"/>
                  <a:pt x="167191" y="628857"/>
                  <a:pt x="165279" y="624230"/>
                </a:cubicBezTo>
                <a:close/>
                <a:moveTo>
                  <a:pt x="213875" y="743854"/>
                </a:moveTo>
                <a:cubicBezTo>
                  <a:pt x="197499" y="728005"/>
                  <a:pt x="193609" y="703225"/>
                  <a:pt x="204365" y="683139"/>
                </a:cubicBezTo>
                <a:cubicBezTo>
                  <a:pt x="206267" y="679243"/>
                  <a:pt x="208454" y="675443"/>
                  <a:pt x="210737" y="671737"/>
                </a:cubicBezTo>
                <a:cubicBezTo>
                  <a:pt x="229757" y="685229"/>
                  <a:pt x="240693" y="700242"/>
                  <a:pt x="227760" y="724185"/>
                </a:cubicBezTo>
                <a:cubicBezTo>
                  <a:pt x="223861" y="731312"/>
                  <a:pt x="219106" y="737773"/>
                  <a:pt x="215112" y="744614"/>
                </a:cubicBezTo>
                <a:close/>
                <a:moveTo>
                  <a:pt x="335032" y="731121"/>
                </a:moveTo>
                <a:cubicBezTo>
                  <a:pt x="304980" y="756871"/>
                  <a:pt x="258952" y="776919"/>
                  <a:pt x="223100" y="751455"/>
                </a:cubicBezTo>
                <a:cubicBezTo>
                  <a:pt x="228140" y="740908"/>
                  <a:pt x="234987" y="730076"/>
                  <a:pt x="238316" y="721715"/>
                </a:cubicBezTo>
                <a:cubicBezTo>
                  <a:pt x="241074" y="715207"/>
                  <a:pt x="242215" y="708137"/>
                  <a:pt x="241644" y="701097"/>
                </a:cubicBezTo>
                <a:cubicBezTo>
                  <a:pt x="254416" y="715853"/>
                  <a:pt x="273436" y="723682"/>
                  <a:pt x="292903" y="722190"/>
                </a:cubicBezTo>
                <a:cubicBezTo>
                  <a:pt x="298324" y="725335"/>
                  <a:pt x="304419" y="727131"/>
                  <a:pt x="310686" y="727416"/>
                </a:cubicBezTo>
                <a:cubicBezTo>
                  <a:pt x="330191" y="727188"/>
                  <a:pt x="347899" y="715967"/>
                  <a:pt x="356429" y="698436"/>
                </a:cubicBezTo>
                <a:cubicBezTo>
                  <a:pt x="362440" y="692935"/>
                  <a:pt x="367537" y="686522"/>
                  <a:pt x="371550" y="679434"/>
                </a:cubicBezTo>
                <a:cubicBezTo>
                  <a:pt x="375097" y="692802"/>
                  <a:pt x="384864" y="703662"/>
                  <a:pt x="397798" y="708603"/>
                </a:cubicBezTo>
                <a:cubicBezTo>
                  <a:pt x="374783" y="707938"/>
                  <a:pt x="352369" y="715986"/>
                  <a:pt x="335032" y="731121"/>
                </a:cubicBezTo>
                <a:close/>
                <a:moveTo>
                  <a:pt x="380299" y="679148"/>
                </a:moveTo>
                <a:cubicBezTo>
                  <a:pt x="378825" y="675756"/>
                  <a:pt x="377589" y="672260"/>
                  <a:pt x="376590" y="668697"/>
                </a:cubicBezTo>
                <a:cubicBezTo>
                  <a:pt x="377418" y="666350"/>
                  <a:pt x="378178" y="663974"/>
                  <a:pt x="378873" y="661571"/>
                </a:cubicBezTo>
                <a:cubicBezTo>
                  <a:pt x="382582" y="661571"/>
                  <a:pt x="386386" y="661571"/>
                  <a:pt x="390380" y="661001"/>
                </a:cubicBezTo>
                <a:cubicBezTo>
                  <a:pt x="403256" y="659708"/>
                  <a:pt x="415743" y="655832"/>
                  <a:pt x="427088" y="649599"/>
                </a:cubicBezTo>
                <a:cubicBezTo>
                  <a:pt x="428134" y="652069"/>
                  <a:pt x="429180" y="654540"/>
                  <a:pt x="430036" y="657105"/>
                </a:cubicBezTo>
                <a:cubicBezTo>
                  <a:pt x="434696" y="666084"/>
                  <a:pt x="435590" y="676545"/>
                  <a:pt x="432509" y="686179"/>
                </a:cubicBezTo>
                <a:cubicBezTo>
                  <a:pt x="420622" y="710218"/>
                  <a:pt x="389619" y="700147"/>
                  <a:pt x="380299" y="678768"/>
                </a:cubicBezTo>
                <a:close/>
                <a:moveTo>
                  <a:pt x="503929" y="618529"/>
                </a:moveTo>
                <a:cubicBezTo>
                  <a:pt x="498698" y="661286"/>
                  <a:pt x="477776" y="702997"/>
                  <a:pt x="426708" y="707558"/>
                </a:cubicBezTo>
                <a:cubicBezTo>
                  <a:pt x="450578" y="698056"/>
                  <a:pt x="441544" y="666701"/>
                  <a:pt x="433935" y="645513"/>
                </a:cubicBezTo>
                <a:cubicBezTo>
                  <a:pt x="446955" y="637199"/>
                  <a:pt x="457320" y="625323"/>
                  <a:pt x="463797" y="611308"/>
                </a:cubicBezTo>
                <a:cubicBezTo>
                  <a:pt x="467458" y="602471"/>
                  <a:pt x="469084" y="592922"/>
                  <a:pt x="468552" y="583374"/>
                </a:cubicBezTo>
                <a:cubicBezTo>
                  <a:pt x="482855" y="570299"/>
                  <a:pt x="492640" y="553035"/>
                  <a:pt x="496511" y="534061"/>
                </a:cubicBezTo>
                <a:cubicBezTo>
                  <a:pt x="505384" y="530526"/>
                  <a:pt x="513886" y="526137"/>
                  <a:pt x="521902" y="520949"/>
                </a:cubicBezTo>
                <a:cubicBezTo>
                  <a:pt x="506782" y="549833"/>
                  <a:pt x="507067" y="593920"/>
                  <a:pt x="504024" y="618529"/>
                </a:cubicBezTo>
                <a:close/>
                <a:moveTo>
                  <a:pt x="505260" y="523514"/>
                </a:moveTo>
                <a:lnTo>
                  <a:pt x="498033" y="526745"/>
                </a:lnTo>
                <a:cubicBezTo>
                  <a:pt x="501580" y="509490"/>
                  <a:pt x="503273" y="491912"/>
                  <a:pt x="503073" y="474296"/>
                </a:cubicBezTo>
                <a:cubicBezTo>
                  <a:pt x="517033" y="465669"/>
                  <a:pt x="525878" y="450761"/>
                  <a:pt x="526753" y="434390"/>
                </a:cubicBezTo>
                <a:cubicBezTo>
                  <a:pt x="537214" y="467930"/>
                  <a:pt x="545963" y="502801"/>
                  <a:pt x="505355" y="523324"/>
                </a:cubicBezTo>
                <a:close/>
              </a:path>
            </a:pathLst>
          </a:custGeom>
          <a:solidFill>
            <a:srgbClr val="FCBE4A"/>
          </a:solidFill>
          <a:ln w="95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rgbClr val="7E7C7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Freeform 19">
            <a:extLst>
              <a:ext uri="{FF2B5EF4-FFF2-40B4-BE49-F238E27FC236}">
                <a16:creationId xmlns:a16="http://schemas.microsoft.com/office/drawing/2014/main" id="{EDA2559B-8FCC-4910-9D18-B225D7046B55}"/>
              </a:ext>
            </a:extLst>
          </p:cNvPr>
          <p:cNvSpPr/>
          <p:nvPr/>
        </p:nvSpPr>
        <p:spPr>
          <a:xfrm>
            <a:off x="3806308" y="6023990"/>
            <a:ext cx="117866" cy="125553"/>
          </a:xfrm>
          <a:custGeom>
            <a:avLst/>
            <a:gdLst>
              <a:gd name="connsiteX0" fmla="*/ 38077 w 39407"/>
              <a:gd name="connsiteY0" fmla="*/ 12857 h 41977"/>
              <a:gd name="connsiteX1" fmla="*/ 15633 w 39407"/>
              <a:gd name="connsiteY1" fmla="*/ 505 h 41977"/>
              <a:gd name="connsiteX2" fmla="*/ 3936 w 39407"/>
              <a:gd name="connsiteY2" fmla="*/ 11527 h 41977"/>
              <a:gd name="connsiteX3" fmla="*/ 703 w 39407"/>
              <a:gd name="connsiteY3" fmla="*/ 17228 h 41977"/>
              <a:gd name="connsiteX4" fmla="*/ 8025 w 39407"/>
              <a:gd name="connsiteY4" fmla="*/ 38606 h 41977"/>
              <a:gd name="connsiteX5" fmla="*/ 31420 w 39407"/>
              <a:gd name="connsiteY5" fmla="*/ 37181 h 41977"/>
              <a:gd name="connsiteX6" fmla="*/ 38077 w 39407"/>
              <a:gd name="connsiteY6" fmla="*/ 12857 h 41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07" h="41977">
                <a:moveTo>
                  <a:pt x="38077" y="12857"/>
                </a:moveTo>
                <a:cubicBezTo>
                  <a:pt x="34910" y="3565"/>
                  <a:pt x="25181" y="-1785"/>
                  <a:pt x="15633" y="505"/>
                </a:cubicBezTo>
                <a:cubicBezTo>
                  <a:pt x="10203" y="2120"/>
                  <a:pt x="5866" y="6206"/>
                  <a:pt x="3936" y="11527"/>
                </a:cubicBezTo>
                <a:cubicBezTo>
                  <a:pt x="2424" y="13142"/>
                  <a:pt x="1311" y="15099"/>
                  <a:pt x="703" y="17228"/>
                </a:cubicBezTo>
                <a:cubicBezTo>
                  <a:pt x="-1523" y="25180"/>
                  <a:pt x="1387" y="33684"/>
                  <a:pt x="8025" y="38606"/>
                </a:cubicBezTo>
                <a:cubicBezTo>
                  <a:pt x="15224" y="43556"/>
                  <a:pt x="24877" y="42967"/>
                  <a:pt x="31420" y="37181"/>
                </a:cubicBezTo>
                <a:cubicBezTo>
                  <a:pt x="38543" y="31280"/>
                  <a:pt x="41205" y="21560"/>
                  <a:pt x="38077" y="12857"/>
                </a:cubicBezTo>
                <a:close/>
              </a:path>
            </a:pathLst>
          </a:custGeom>
          <a:solidFill>
            <a:srgbClr val="003049"/>
          </a:solidFill>
          <a:ln w="95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rgbClr val="7E7C7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Freeform 20">
            <a:extLst>
              <a:ext uri="{FF2B5EF4-FFF2-40B4-BE49-F238E27FC236}">
                <a16:creationId xmlns:a16="http://schemas.microsoft.com/office/drawing/2014/main" id="{DBEA043E-C8D9-4513-8692-C6D9339DAC55}"/>
              </a:ext>
            </a:extLst>
          </p:cNvPr>
          <p:cNvSpPr/>
          <p:nvPr/>
        </p:nvSpPr>
        <p:spPr>
          <a:xfrm>
            <a:off x="7812696" y="6090537"/>
            <a:ext cx="106318" cy="111295"/>
          </a:xfrm>
          <a:custGeom>
            <a:avLst/>
            <a:gdLst>
              <a:gd name="connsiteX0" fmla="*/ 34956 w 35546"/>
              <a:gd name="connsiteY0" fmla="*/ 14266 h 37210"/>
              <a:gd name="connsiteX1" fmla="*/ 14206 w 35546"/>
              <a:gd name="connsiteY1" fmla="*/ 308 h 37210"/>
              <a:gd name="connsiteX2" fmla="*/ 3669 w 35546"/>
              <a:gd name="connsiteY2" fmla="*/ 6760 h 37210"/>
              <a:gd name="connsiteX3" fmla="*/ 1672 w 35546"/>
              <a:gd name="connsiteY3" fmla="*/ 26713 h 37210"/>
              <a:gd name="connsiteX4" fmla="*/ 3669 w 35546"/>
              <a:gd name="connsiteY4" fmla="*/ 30133 h 37210"/>
              <a:gd name="connsiteX5" fmla="*/ 6236 w 35546"/>
              <a:gd name="connsiteY5" fmla="*/ 32889 h 37210"/>
              <a:gd name="connsiteX6" fmla="*/ 11752 w 35546"/>
              <a:gd name="connsiteY6" fmla="*/ 36404 h 37210"/>
              <a:gd name="connsiteX7" fmla="*/ 34728 w 35546"/>
              <a:gd name="connsiteY7" fmla="*/ 24052 h 37210"/>
              <a:gd name="connsiteX8" fmla="*/ 34956 w 35546"/>
              <a:gd name="connsiteY8" fmla="*/ 14266 h 37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546" h="37210">
                <a:moveTo>
                  <a:pt x="34956" y="14266"/>
                </a:moveTo>
                <a:cubicBezTo>
                  <a:pt x="33083" y="4688"/>
                  <a:pt x="23792" y="-1564"/>
                  <a:pt x="14206" y="308"/>
                </a:cubicBezTo>
                <a:cubicBezTo>
                  <a:pt x="10031" y="1125"/>
                  <a:pt x="6293" y="3415"/>
                  <a:pt x="3669" y="6760"/>
                </a:cubicBezTo>
                <a:cubicBezTo>
                  <a:pt x="-421" y="12613"/>
                  <a:pt x="-1182" y="20166"/>
                  <a:pt x="1672" y="26713"/>
                </a:cubicBezTo>
                <a:cubicBezTo>
                  <a:pt x="2147" y="27948"/>
                  <a:pt x="2822" y="29107"/>
                  <a:pt x="3669" y="30133"/>
                </a:cubicBezTo>
                <a:cubicBezTo>
                  <a:pt x="4344" y="31198"/>
                  <a:pt x="5219" y="32138"/>
                  <a:pt x="6236" y="32889"/>
                </a:cubicBezTo>
                <a:cubicBezTo>
                  <a:pt x="7815" y="34428"/>
                  <a:pt x="9688" y="35625"/>
                  <a:pt x="11752" y="36404"/>
                </a:cubicBezTo>
                <a:cubicBezTo>
                  <a:pt x="21509" y="39331"/>
                  <a:pt x="31799" y="33801"/>
                  <a:pt x="34728" y="24052"/>
                </a:cubicBezTo>
                <a:cubicBezTo>
                  <a:pt x="35689" y="20869"/>
                  <a:pt x="35765" y="17487"/>
                  <a:pt x="34956" y="14266"/>
                </a:cubicBezTo>
                <a:close/>
              </a:path>
            </a:pathLst>
          </a:custGeom>
          <a:solidFill>
            <a:srgbClr val="003049"/>
          </a:solidFill>
          <a:ln w="95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rgbClr val="7E7C7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9" name="Group 2">
            <a:extLst>
              <a:ext uri="{FF2B5EF4-FFF2-40B4-BE49-F238E27FC236}">
                <a16:creationId xmlns:a16="http://schemas.microsoft.com/office/drawing/2014/main" id="{AE2B11C2-FB6D-47BE-BD00-5D6BFB36E87F}"/>
              </a:ext>
            </a:extLst>
          </p:cNvPr>
          <p:cNvGrpSpPr/>
          <p:nvPr/>
        </p:nvGrpSpPr>
        <p:grpSpPr>
          <a:xfrm>
            <a:off x="4218072" y="1581277"/>
            <a:ext cx="3563746" cy="3567632"/>
            <a:chOff x="9404729" y="5755499"/>
            <a:chExt cx="5431814" cy="5437740"/>
          </a:xfrm>
          <a:solidFill>
            <a:srgbClr val="011F5E">
              <a:lumMod val="20000"/>
              <a:lumOff val="80000"/>
            </a:srgbClr>
          </a:solidFill>
        </p:grpSpPr>
        <p:sp>
          <p:nvSpPr>
            <p:cNvPr id="50" name="Freeform 10">
              <a:extLst>
                <a:ext uri="{FF2B5EF4-FFF2-40B4-BE49-F238E27FC236}">
                  <a16:creationId xmlns:a16="http://schemas.microsoft.com/office/drawing/2014/main" id="{3753B841-DA8C-4D5E-BA5B-5CF2103FB2FD}"/>
                </a:ext>
              </a:extLst>
            </p:cNvPr>
            <p:cNvSpPr/>
            <p:nvPr/>
          </p:nvSpPr>
          <p:spPr>
            <a:xfrm>
              <a:off x="9802642" y="7038045"/>
              <a:ext cx="576200" cy="153519"/>
            </a:xfrm>
            <a:custGeom>
              <a:avLst/>
              <a:gdLst>
                <a:gd name="connsiteX0" fmla="*/ 119972 w 126392"/>
                <a:gd name="connsiteY0" fmla="*/ 20215 h 33675"/>
                <a:gd name="connsiteX1" fmla="*/ 3665 w 126392"/>
                <a:gd name="connsiteY1" fmla="*/ -23 h 33675"/>
                <a:gd name="connsiteX2" fmla="*/ -34 w 126392"/>
                <a:gd name="connsiteY2" fmla="*/ 3876 h 33675"/>
                <a:gd name="connsiteX3" fmla="*/ 1763 w 126392"/>
                <a:gd name="connsiteY3" fmla="*/ 7008 h 33675"/>
                <a:gd name="connsiteX4" fmla="*/ 119972 w 126392"/>
                <a:gd name="connsiteY4" fmla="*/ 33612 h 33675"/>
                <a:gd name="connsiteX5" fmla="*/ 119972 w 126392"/>
                <a:gd name="connsiteY5" fmla="*/ 20215 h 33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6392" h="33675">
                  <a:moveTo>
                    <a:pt x="119972" y="20215"/>
                  </a:moveTo>
                  <a:cubicBezTo>
                    <a:pt x="81076" y="15084"/>
                    <a:pt x="42466" y="3873"/>
                    <a:pt x="3665" y="-23"/>
                  </a:cubicBezTo>
                  <a:cubicBezTo>
                    <a:pt x="1563" y="32"/>
                    <a:pt x="-91" y="1778"/>
                    <a:pt x="-34" y="3876"/>
                  </a:cubicBezTo>
                  <a:cubicBezTo>
                    <a:pt x="-6" y="5156"/>
                    <a:pt x="669" y="6334"/>
                    <a:pt x="1763" y="7008"/>
                  </a:cubicBezTo>
                  <a:cubicBezTo>
                    <a:pt x="36760" y="24586"/>
                    <a:pt x="81171" y="30192"/>
                    <a:pt x="119972" y="33612"/>
                  </a:cubicBezTo>
                  <a:cubicBezTo>
                    <a:pt x="128721" y="34467"/>
                    <a:pt x="128246" y="21355"/>
                    <a:pt x="119972" y="20215"/>
                  </a:cubicBez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7E7C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 11">
              <a:extLst>
                <a:ext uri="{FF2B5EF4-FFF2-40B4-BE49-F238E27FC236}">
                  <a16:creationId xmlns:a16="http://schemas.microsoft.com/office/drawing/2014/main" id="{7347E84C-33C7-4A86-A728-DF130EF72B48}"/>
                </a:ext>
              </a:extLst>
            </p:cNvPr>
            <p:cNvSpPr/>
            <p:nvPr/>
          </p:nvSpPr>
          <p:spPr>
            <a:xfrm>
              <a:off x="10036023" y="6384942"/>
              <a:ext cx="397115" cy="404770"/>
            </a:xfrm>
            <a:custGeom>
              <a:avLst/>
              <a:gdLst>
                <a:gd name="connsiteX0" fmla="*/ 86657 w 87109"/>
                <a:gd name="connsiteY0" fmla="*/ 81954 h 88788"/>
                <a:gd name="connsiteX1" fmla="*/ 49473 w 87109"/>
                <a:gd name="connsiteY1" fmla="*/ 42617 h 88788"/>
                <a:gd name="connsiteX2" fmla="*/ 7820 w 87109"/>
                <a:gd name="connsiteY2" fmla="*/ 1096 h 88788"/>
                <a:gd name="connsiteX3" fmla="*/ 782 w 87109"/>
                <a:gd name="connsiteY3" fmla="*/ 6512 h 88788"/>
                <a:gd name="connsiteX4" fmla="*/ 39963 w 87109"/>
                <a:gd name="connsiteY4" fmla="*/ 52024 h 88788"/>
                <a:gd name="connsiteX5" fmla="*/ 81617 w 87109"/>
                <a:gd name="connsiteY5" fmla="*/ 88510 h 88788"/>
                <a:gd name="connsiteX6" fmla="*/ 86657 w 87109"/>
                <a:gd name="connsiteY6" fmla="*/ 81954 h 88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7109" h="88788">
                  <a:moveTo>
                    <a:pt x="86657" y="81954"/>
                  </a:moveTo>
                  <a:cubicBezTo>
                    <a:pt x="79715" y="66371"/>
                    <a:pt x="61551" y="54399"/>
                    <a:pt x="49473" y="42617"/>
                  </a:cubicBezTo>
                  <a:cubicBezTo>
                    <a:pt x="35494" y="28840"/>
                    <a:pt x="22085" y="14113"/>
                    <a:pt x="7820" y="1096"/>
                  </a:cubicBezTo>
                  <a:cubicBezTo>
                    <a:pt x="4301" y="-2134"/>
                    <a:pt x="-2356" y="2236"/>
                    <a:pt x="782" y="6512"/>
                  </a:cubicBezTo>
                  <a:cubicBezTo>
                    <a:pt x="12860" y="22501"/>
                    <a:pt x="25946" y="37702"/>
                    <a:pt x="39963" y="52024"/>
                  </a:cubicBezTo>
                  <a:cubicBezTo>
                    <a:pt x="51946" y="64661"/>
                    <a:pt x="64974" y="82524"/>
                    <a:pt x="81617" y="88510"/>
                  </a:cubicBezTo>
                  <a:cubicBezTo>
                    <a:pt x="85706" y="89935"/>
                    <a:pt x="88084" y="85089"/>
                    <a:pt x="86657" y="81954"/>
                  </a:cubicBez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7E7C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 12">
              <a:extLst>
                <a:ext uri="{FF2B5EF4-FFF2-40B4-BE49-F238E27FC236}">
                  <a16:creationId xmlns:a16="http://schemas.microsoft.com/office/drawing/2014/main" id="{AF9C2768-E1CA-4486-BAC1-AC7053CA1069}"/>
                </a:ext>
              </a:extLst>
            </p:cNvPr>
            <p:cNvSpPr/>
            <p:nvPr/>
          </p:nvSpPr>
          <p:spPr>
            <a:xfrm>
              <a:off x="10631972" y="6461138"/>
              <a:ext cx="118356" cy="209054"/>
            </a:xfrm>
            <a:custGeom>
              <a:avLst/>
              <a:gdLst>
                <a:gd name="connsiteX0" fmla="*/ 18509 w 25962"/>
                <a:gd name="connsiteY0" fmla="*/ 20962 h 45857"/>
                <a:gd name="connsiteX1" fmla="*/ 6241 w 25962"/>
                <a:gd name="connsiteY1" fmla="*/ 1009 h 45857"/>
                <a:gd name="connsiteX2" fmla="*/ 1001 w 25962"/>
                <a:gd name="connsiteY2" fmla="*/ 1117 h 45857"/>
                <a:gd name="connsiteX3" fmla="*/ -36 w 25962"/>
                <a:gd name="connsiteY3" fmla="*/ 3669 h 45857"/>
                <a:gd name="connsiteX4" fmla="*/ 6907 w 25962"/>
                <a:gd name="connsiteY4" fmla="*/ 24287 h 45857"/>
                <a:gd name="connsiteX5" fmla="*/ 18794 w 25962"/>
                <a:gd name="connsiteY5" fmla="*/ 44620 h 45857"/>
                <a:gd name="connsiteX6" fmla="*/ 24709 w 25962"/>
                <a:gd name="connsiteY6" fmla="*/ 44600 h 45857"/>
                <a:gd name="connsiteX7" fmla="*/ 25927 w 25962"/>
                <a:gd name="connsiteY7" fmla="*/ 41675 h 45857"/>
                <a:gd name="connsiteX8" fmla="*/ 18509 w 25962"/>
                <a:gd name="connsiteY8" fmla="*/ 20962 h 45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962" h="45857">
                  <a:moveTo>
                    <a:pt x="18509" y="20962"/>
                  </a:moveTo>
                  <a:cubicBezTo>
                    <a:pt x="15675" y="13616"/>
                    <a:pt x="11519" y="6852"/>
                    <a:pt x="6241" y="1009"/>
                  </a:cubicBezTo>
                  <a:cubicBezTo>
                    <a:pt x="4767" y="-408"/>
                    <a:pt x="2418" y="-360"/>
                    <a:pt x="1001" y="1117"/>
                  </a:cubicBezTo>
                  <a:cubicBezTo>
                    <a:pt x="335" y="1804"/>
                    <a:pt x="-36" y="2718"/>
                    <a:pt x="-36" y="3669"/>
                  </a:cubicBezTo>
                  <a:cubicBezTo>
                    <a:pt x="963" y="10917"/>
                    <a:pt x="3321" y="17911"/>
                    <a:pt x="6907" y="24287"/>
                  </a:cubicBezTo>
                  <a:cubicBezTo>
                    <a:pt x="9227" y="31900"/>
                    <a:pt x="13297" y="38863"/>
                    <a:pt x="18794" y="44620"/>
                  </a:cubicBezTo>
                  <a:cubicBezTo>
                    <a:pt x="20430" y="46247"/>
                    <a:pt x="23083" y="46238"/>
                    <a:pt x="24709" y="44600"/>
                  </a:cubicBezTo>
                  <a:cubicBezTo>
                    <a:pt x="25489" y="43821"/>
                    <a:pt x="25917" y="42771"/>
                    <a:pt x="25927" y="41675"/>
                  </a:cubicBezTo>
                  <a:cubicBezTo>
                    <a:pt x="25128" y="34281"/>
                    <a:pt x="22588" y="27181"/>
                    <a:pt x="18509" y="20962"/>
                  </a:cubicBez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7E7C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 13">
              <a:extLst>
                <a:ext uri="{FF2B5EF4-FFF2-40B4-BE49-F238E27FC236}">
                  <a16:creationId xmlns:a16="http://schemas.microsoft.com/office/drawing/2014/main" id="{7D368256-9EAE-4BB1-9A26-1F23559613AA}"/>
                </a:ext>
              </a:extLst>
            </p:cNvPr>
            <p:cNvSpPr/>
            <p:nvPr/>
          </p:nvSpPr>
          <p:spPr>
            <a:xfrm>
              <a:off x="14040234" y="6993496"/>
              <a:ext cx="252245" cy="318539"/>
            </a:xfrm>
            <a:custGeom>
              <a:avLst/>
              <a:gdLst>
                <a:gd name="connsiteX0" fmla="*/ 48426 w 55331"/>
                <a:gd name="connsiteY0" fmla="*/ 533 h 69873"/>
                <a:gd name="connsiteX1" fmla="*/ 24746 w 55331"/>
                <a:gd name="connsiteY1" fmla="*/ 28087 h 69873"/>
                <a:gd name="connsiteX2" fmla="*/ 401 w 55331"/>
                <a:gd name="connsiteY2" fmla="*/ 63812 h 69873"/>
                <a:gd name="connsiteX3" fmla="*/ 2293 w 55331"/>
                <a:gd name="connsiteY3" fmla="*/ 69415 h 69873"/>
                <a:gd name="connsiteX4" fmla="*/ 6868 w 55331"/>
                <a:gd name="connsiteY4" fmla="*/ 68848 h 69873"/>
                <a:gd name="connsiteX5" fmla="*/ 34827 w 55331"/>
                <a:gd name="connsiteY5" fmla="*/ 35878 h 69873"/>
                <a:gd name="connsiteX6" fmla="*/ 55178 w 55331"/>
                <a:gd name="connsiteY6" fmla="*/ 5663 h 69873"/>
                <a:gd name="connsiteX7" fmla="*/ 51669 w 55331"/>
                <a:gd name="connsiteY7" fmla="*/ 93 h 69873"/>
                <a:gd name="connsiteX8" fmla="*/ 48426 w 55331"/>
                <a:gd name="connsiteY8" fmla="*/ 533 h 69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331" h="69873">
                  <a:moveTo>
                    <a:pt x="48426" y="533"/>
                  </a:moveTo>
                  <a:cubicBezTo>
                    <a:pt x="39011" y="8296"/>
                    <a:pt x="31004" y="17616"/>
                    <a:pt x="24746" y="28087"/>
                  </a:cubicBezTo>
                  <a:cubicBezTo>
                    <a:pt x="15417" y="39127"/>
                    <a:pt x="7267" y="51099"/>
                    <a:pt x="401" y="63812"/>
                  </a:cubicBezTo>
                  <a:cubicBezTo>
                    <a:pt x="-626" y="65881"/>
                    <a:pt x="220" y="68389"/>
                    <a:pt x="2293" y="69415"/>
                  </a:cubicBezTo>
                  <a:cubicBezTo>
                    <a:pt x="3796" y="70159"/>
                    <a:pt x="5593" y="69936"/>
                    <a:pt x="6868" y="68848"/>
                  </a:cubicBezTo>
                  <a:cubicBezTo>
                    <a:pt x="17291" y="58843"/>
                    <a:pt x="26658" y="47795"/>
                    <a:pt x="34827" y="35878"/>
                  </a:cubicBezTo>
                  <a:cubicBezTo>
                    <a:pt x="43301" y="27051"/>
                    <a:pt x="50186" y="16830"/>
                    <a:pt x="55178" y="5663"/>
                  </a:cubicBezTo>
                  <a:cubicBezTo>
                    <a:pt x="55749" y="3156"/>
                    <a:pt x="54180" y="662"/>
                    <a:pt x="51669" y="93"/>
                  </a:cubicBezTo>
                  <a:cubicBezTo>
                    <a:pt x="50566" y="-156"/>
                    <a:pt x="49415" y="0"/>
                    <a:pt x="48426" y="533"/>
                  </a:cubicBez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7E7C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 14">
              <a:extLst>
                <a:ext uri="{FF2B5EF4-FFF2-40B4-BE49-F238E27FC236}">
                  <a16:creationId xmlns:a16="http://schemas.microsoft.com/office/drawing/2014/main" id="{2836BA0C-C791-4717-ACF7-C6A55CCBC02E}"/>
                </a:ext>
              </a:extLst>
            </p:cNvPr>
            <p:cNvSpPr/>
            <p:nvPr/>
          </p:nvSpPr>
          <p:spPr>
            <a:xfrm>
              <a:off x="14341399" y="7155786"/>
              <a:ext cx="495144" cy="274825"/>
            </a:xfrm>
            <a:custGeom>
              <a:avLst/>
              <a:gdLst>
                <a:gd name="connsiteX0" fmla="*/ 102759 w 108612"/>
                <a:gd name="connsiteY0" fmla="*/ 278 h 60284"/>
                <a:gd name="connsiteX1" fmla="*/ 53213 w 108612"/>
                <a:gd name="connsiteY1" fmla="*/ 21467 h 60284"/>
                <a:gd name="connsiteX2" fmla="*/ 2049 w 108612"/>
                <a:gd name="connsiteY2" fmla="*/ 51871 h 60284"/>
                <a:gd name="connsiteX3" fmla="*/ 699 w 108612"/>
                <a:gd name="connsiteY3" fmla="*/ 58178 h 60284"/>
                <a:gd name="connsiteX4" fmla="*/ 6614 w 108612"/>
                <a:gd name="connsiteY4" fmla="*/ 59758 h 60284"/>
                <a:gd name="connsiteX5" fmla="*/ 55971 w 108612"/>
                <a:gd name="connsiteY5" fmla="*/ 33153 h 60284"/>
                <a:gd name="connsiteX6" fmla="*/ 105898 w 108612"/>
                <a:gd name="connsiteY6" fmla="*/ 8165 h 60284"/>
                <a:gd name="connsiteX7" fmla="*/ 108275 w 108612"/>
                <a:gd name="connsiteY7" fmla="*/ 2654 h 60284"/>
                <a:gd name="connsiteX8" fmla="*/ 102759 w 108612"/>
                <a:gd name="connsiteY8" fmla="*/ 278 h 60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612" h="60284">
                  <a:moveTo>
                    <a:pt x="102759" y="278"/>
                  </a:moveTo>
                  <a:cubicBezTo>
                    <a:pt x="85290" y="4856"/>
                    <a:pt x="68590" y="11997"/>
                    <a:pt x="53213" y="21467"/>
                  </a:cubicBezTo>
                  <a:cubicBezTo>
                    <a:pt x="35410" y="30284"/>
                    <a:pt x="18302" y="40449"/>
                    <a:pt x="2049" y="51871"/>
                  </a:cubicBezTo>
                  <a:cubicBezTo>
                    <a:pt x="-72" y="53240"/>
                    <a:pt x="-671" y="56063"/>
                    <a:pt x="699" y="58178"/>
                  </a:cubicBezTo>
                  <a:cubicBezTo>
                    <a:pt x="1973" y="60144"/>
                    <a:pt x="4531" y="60827"/>
                    <a:pt x="6614" y="59758"/>
                  </a:cubicBezTo>
                  <a:cubicBezTo>
                    <a:pt x="23161" y="51016"/>
                    <a:pt x="39328" y="41610"/>
                    <a:pt x="55971" y="33153"/>
                  </a:cubicBezTo>
                  <a:cubicBezTo>
                    <a:pt x="73164" y="25973"/>
                    <a:pt x="89845" y="17624"/>
                    <a:pt x="105898" y="8165"/>
                  </a:cubicBezTo>
                  <a:cubicBezTo>
                    <a:pt x="108076" y="7299"/>
                    <a:pt x="109141" y="4831"/>
                    <a:pt x="108275" y="2654"/>
                  </a:cubicBezTo>
                  <a:cubicBezTo>
                    <a:pt x="107410" y="476"/>
                    <a:pt x="104937" y="-587"/>
                    <a:pt x="102759" y="278"/>
                  </a:cubicBez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7E7C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 15">
              <a:extLst>
                <a:ext uri="{FF2B5EF4-FFF2-40B4-BE49-F238E27FC236}">
                  <a16:creationId xmlns:a16="http://schemas.microsoft.com/office/drawing/2014/main" id="{EE1CD29B-FC81-40C0-A2DF-FC1D4A2256A6}"/>
                </a:ext>
              </a:extLst>
            </p:cNvPr>
            <p:cNvSpPr/>
            <p:nvPr/>
          </p:nvSpPr>
          <p:spPr>
            <a:xfrm>
              <a:off x="14471244" y="7530390"/>
              <a:ext cx="327206" cy="84188"/>
            </a:xfrm>
            <a:custGeom>
              <a:avLst/>
              <a:gdLst>
                <a:gd name="connsiteX0" fmla="*/ 67906 w 71774"/>
                <a:gd name="connsiteY0" fmla="*/ 1246 h 18467"/>
                <a:gd name="connsiteX1" fmla="*/ 2002 w 71774"/>
                <a:gd name="connsiteY1" fmla="*/ 10748 h 18467"/>
                <a:gd name="connsiteX2" fmla="*/ 4094 w 71774"/>
                <a:gd name="connsiteY2" fmla="*/ 18444 h 18467"/>
                <a:gd name="connsiteX3" fmla="*/ 37474 w 71774"/>
                <a:gd name="connsiteY3" fmla="*/ 14643 h 18467"/>
                <a:gd name="connsiteX4" fmla="*/ 67906 w 71774"/>
                <a:gd name="connsiteY4" fmla="*/ 11603 h 18467"/>
                <a:gd name="connsiteX5" fmla="*/ 71501 w 71774"/>
                <a:gd name="connsiteY5" fmla="*/ 4838 h 18467"/>
                <a:gd name="connsiteX6" fmla="*/ 67906 w 71774"/>
                <a:gd name="connsiteY6" fmla="*/ 1246 h 18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774" h="18467">
                  <a:moveTo>
                    <a:pt x="67906" y="1246"/>
                  </a:moveTo>
                  <a:cubicBezTo>
                    <a:pt x="45482" y="-2099"/>
                    <a:pt x="22563" y="1204"/>
                    <a:pt x="2002" y="10748"/>
                  </a:cubicBezTo>
                  <a:cubicBezTo>
                    <a:pt x="-1802" y="12458"/>
                    <a:pt x="195" y="18539"/>
                    <a:pt x="4094" y="18444"/>
                  </a:cubicBezTo>
                  <a:cubicBezTo>
                    <a:pt x="15221" y="17874"/>
                    <a:pt x="26348" y="15783"/>
                    <a:pt x="37474" y="14643"/>
                  </a:cubicBezTo>
                  <a:cubicBezTo>
                    <a:pt x="47678" y="14440"/>
                    <a:pt x="57864" y="13423"/>
                    <a:pt x="67906" y="11603"/>
                  </a:cubicBezTo>
                  <a:cubicBezTo>
                    <a:pt x="70768" y="10727"/>
                    <a:pt x="72376" y="7698"/>
                    <a:pt x="71501" y="4838"/>
                  </a:cubicBezTo>
                  <a:cubicBezTo>
                    <a:pt x="70978" y="3119"/>
                    <a:pt x="69627" y="1773"/>
                    <a:pt x="67906" y="1246"/>
                  </a:cubicBez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7E7C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 16">
              <a:extLst>
                <a:ext uri="{FF2B5EF4-FFF2-40B4-BE49-F238E27FC236}">
                  <a16:creationId xmlns:a16="http://schemas.microsoft.com/office/drawing/2014/main" id="{3D6A90CD-CC44-429B-BE7D-054B3993A0DE}"/>
                </a:ext>
              </a:extLst>
            </p:cNvPr>
            <p:cNvSpPr/>
            <p:nvPr/>
          </p:nvSpPr>
          <p:spPr>
            <a:xfrm>
              <a:off x="11270177" y="10529674"/>
              <a:ext cx="106193" cy="384419"/>
            </a:xfrm>
            <a:custGeom>
              <a:avLst/>
              <a:gdLst>
                <a:gd name="connsiteX0" fmla="*/ 8327 w 23294"/>
                <a:gd name="connsiteY0" fmla="*/ 82270 h 84324"/>
                <a:gd name="connsiteX1" fmla="*/ 17266 w 23294"/>
                <a:gd name="connsiteY1" fmla="*/ 47020 h 84324"/>
                <a:gd name="connsiteX2" fmla="*/ 23257 w 23294"/>
                <a:gd name="connsiteY2" fmla="*/ 4263 h 84324"/>
                <a:gd name="connsiteX3" fmla="*/ 19177 w 23294"/>
                <a:gd name="connsiteY3" fmla="*/ -22 h 84324"/>
                <a:gd name="connsiteX4" fmla="*/ 15174 w 23294"/>
                <a:gd name="connsiteY4" fmla="*/ 2648 h 84324"/>
                <a:gd name="connsiteX5" fmla="*/ 4903 w 23294"/>
                <a:gd name="connsiteY5" fmla="*/ 44645 h 84324"/>
                <a:gd name="connsiteX6" fmla="*/ 53 w 23294"/>
                <a:gd name="connsiteY6" fmla="*/ 80655 h 84324"/>
                <a:gd name="connsiteX7" fmla="*/ 5436 w 23294"/>
                <a:gd name="connsiteY7" fmla="*/ 84209 h 84324"/>
                <a:gd name="connsiteX8" fmla="*/ 8327 w 23294"/>
                <a:gd name="connsiteY8" fmla="*/ 82270 h 84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294" h="84324">
                  <a:moveTo>
                    <a:pt x="8327" y="82270"/>
                  </a:moveTo>
                  <a:cubicBezTo>
                    <a:pt x="13377" y="71144"/>
                    <a:pt x="16401" y="59210"/>
                    <a:pt x="17266" y="47020"/>
                  </a:cubicBezTo>
                  <a:cubicBezTo>
                    <a:pt x="20775" y="33024"/>
                    <a:pt x="22782" y="18687"/>
                    <a:pt x="23257" y="4263"/>
                  </a:cubicBezTo>
                  <a:cubicBezTo>
                    <a:pt x="23314" y="1954"/>
                    <a:pt x="21488" y="35"/>
                    <a:pt x="19177" y="-22"/>
                  </a:cubicBezTo>
                  <a:cubicBezTo>
                    <a:pt x="17409" y="-60"/>
                    <a:pt x="15811" y="1004"/>
                    <a:pt x="15174" y="2648"/>
                  </a:cubicBezTo>
                  <a:cubicBezTo>
                    <a:pt x="10314" y="16254"/>
                    <a:pt x="6872" y="30326"/>
                    <a:pt x="4903" y="44645"/>
                  </a:cubicBezTo>
                  <a:cubicBezTo>
                    <a:pt x="1194" y="56274"/>
                    <a:pt x="-451" y="68465"/>
                    <a:pt x="53" y="80655"/>
                  </a:cubicBezTo>
                  <a:cubicBezTo>
                    <a:pt x="557" y="83126"/>
                    <a:pt x="2963" y="84712"/>
                    <a:pt x="5436" y="84209"/>
                  </a:cubicBezTo>
                  <a:cubicBezTo>
                    <a:pt x="6615" y="83971"/>
                    <a:pt x="7661" y="83278"/>
                    <a:pt x="8327" y="82270"/>
                  </a:cubicBez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7E7C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 17">
              <a:extLst>
                <a:ext uri="{FF2B5EF4-FFF2-40B4-BE49-F238E27FC236}">
                  <a16:creationId xmlns:a16="http://schemas.microsoft.com/office/drawing/2014/main" id="{C5F6A4B2-C5FA-4CC7-905A-E1A0518F6191}"/>
                </a:ext>
              </a:extLst>
            </p:cNvPr>
            <p:cNvSpPr/>
            <p:nvPr/>
          </p:nvSpPr>
          <p:spPr>
            <a:xfrm>
              <a:off x="10714437" y="10561102"/>
              <a:ext cx="340299" cy="447769"/>
            </a:xfrm>
            <a:custGeom>
              <a:avLst/>
              <a:gdLst>
                <a:gd name="connsiteX0" fmla="*/ 6697 w 74646"/>
                <a:gd name="connsiteY0" fmla="*/ 97229 h 98220"/>
                <a:gd name="connsiteX1" fmla="*/ 41884 w 74646"/>
                <a:gd name="connsiteY1" fmla="*/ 56563 h 98220"/>
                <a:gd name="connsiteX2" fmla="*/ 74123 w 74646"/>
                <a:gd name="connsiteY2" fmla="*/ 6585 h 98220"/>
                <a:gd name="connsiteX3" fmla="*/ 72097 w 74646"/>
                <a:gd name="connsiteY3" fmla="*/ 466 h 98220"/>
                <a:gd name="connsiteX4" fmla="*/ 66515 w 74646"/>
                <a:gd name="connsiteY4" fmla="*/ 1644 h 98220"/>
                <a:gd name="connsiteX5" fmla="*/ 34181 w 74646"/>
                <a:gd name="connsiteY5" fmla="*/ 47346 h 98220"/>
                <a:gd name="connsiteX6" fmla="*/ 611 w 74646"/>
                <a:gd name="connsiteY6" fmla="*/ 91908 h 98220"/>
                <a:gd name="connsiteX7" fmla="*/ 1847 w 74646"/>
                <a:gd name="connsiteY7" fmla="*/ 97552 h 98220"/>
                <a:gd name="connsiteX8" fmla="*/ 6697 w 74646"/>
                <a:gd name="connsiteY8" fmla="*/ 97229 h 98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646" h="98220">
                  <a:moveTo>
                    <a:pt x="6697" y="97229"/>
                  </a:moveTo>
                  <a:cubicBezTo>
                    <a:pt x="20344" y="85457"/>
                    <a:pt x="32203" y="71756"/>
                    <a:pt x="41884" y="56563"/>
                  </a:cubicBezTo>
                  <a:cubicBezTo>
                    <a:pt x="53885" y="40752"/>
                    <a:pt x="64670" y="24039"/>
                    <a:pt x="74123" y="6585"/>
                  </a:cubicBezTo>
                  <a:cubicBezTo>
                    <a:pt x="75254" y="4333"/>
                    <a:pt x="74351" y="1597"/>
                    <a:pt x="72097" y="466"/>
                  </a:cubicBezTo>
                  <a:cubicBezTo>
                    <a:pt x="70186" y="-494"/>
                    <a:pt x="67865" y="-9"/>
                    <a:pt x="66515" y="1644"/>
                  </a:cubicBezTo>
                  <a:cubicBezTo>
                    <a:pt x="55578" y="16751"/>
                    <a:pt x="45402" y="32429"/>
                    <a:pt x="34181" y="47346"/>
                  </a:cubicBezTo>
                  <a:cubicBezTo>
                    <a:pt x="21960" y="61389"/>
                    <a:pt x="10739" y="76288"/>
                    <a:pt x="611" y="91908"/>
                  </a:cubicBezTo>
                  <a:cubicBezTo>
                    <a:pt x="-606" y="93808"/>
                    <a:pt x="-55" y="96336"/>
                    <a:pt x="1847" y="97552"/>
                  </a:cubicBezTo>
                  <a:cubicBezTo>
                    <a:pt x="3359" y="98521"/>
                    <a:pt x="5328" y="98388"/>
                    <a:pt x="6697" y="97229"/>
                  </a:cubicBez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7E7C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 18">
              <a:extLst>
                <a:ext uri="{FF2B5EF4-FFF2-40B4-BE49-F238E27FC236}">
                  <a16:creationId xmlns:a16="http://schemas.microsoft.com/office/drawing/2014/main" id="{697C47D1-7E8D-44B9-97DA-03A9A454E5D9}"/>
                </a:ext>
              </a:extLst>
            </p:cNvPr>
            <p:cNvSpPr/>
            <p:nvPr/>
          </p:nvSpPr>
          <p:spPr>
            <a:xfrm>
              <a:off x="10570569" y="10450172"/>
              <a:ext cx="285333" cy="203205"/>
            </a:xfrm>
            <a:custGeom>
              <a:avLst/>
              <a:gdLst>
                <a:gd name="connsiteX0" fmla="*/ 6967 w 62589"/>
                <a:gd name="connsiteY0" fmla="*/ 44316 h 44574"/>
                <a:gd name="connsiteX1" fmla="*/ 61744 w 62589"/>
                <a:gd name="connsiteY1" fmla="*/ 6310 h 44574"/>
                <a:gd name="connsiteX2" fmla="*/ 56514 w 62589"/>
                <a:gd name="connsiteY2" fmla="*/ 419 h 44574"/>
                <a:gd name="connsiteX3" fmla="*/ 27984 w 62589"/>
                <a:gd name="connsiteY3" fmla="*/ 18567 h 44574"/>
                <a:gd name="connsiteX4" fmla="*/ 2117 w 62589"/>
                <a:gd name="connsiteY4" fmla="*/ 34814 h 44574"/>
                <a:gd name="connsiteX5" fmla="*/ 1061 w 62589"/>
                <a:gd name="connsiteY5" fmla="*/ 42396 h 44574"/>
                <a:gd name="connsiteX6" fmla="*/ 6967 w 62589"/>
                <a:gd name="connsiteY6" fmla="*/ 44316 h 44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589" h="44574">
                  <a:moveTo>
                    <a:pt x="6967" y="44316"/>
                  </a:moveTo>
                  <a:cubicBezTo>
                    <a:pt x="28545" y="37266"/>
                    <a:pt x="47594" y="24049"/>
                    <a:pt x="61744" y="6310"/>
                  </a:cubicBezTo>
                  <a:cubicBezTo>
                    <a:pt x="64407" y="3174"/>
                    <a:pt x="59937" y="-1481"/>
                    <a:pt x="56514" y="419"/>
                  </a:cubicBezTo>
                  <a:cubicBezTo>
                    <a:pt x="47004" y="5740"/>
                    <a:pt x="37494" y="12581"/>
                    <a:pt x="27984" y="18567"/>
                  </a:cubicBezTo>
                  <a:cubicBezTo>
                    <a:pt x="18940" y="23279"/>
                    <a:pt x="10296" y="28714"/>
                    <a:pt x="2117" y="34814"/>
                  </a:cubicBezTo>
                  <a:cubicBezTo>
                    <a:pt x="-270" y="36619"/>
                    <a:pt x="-746" y="40012"/>
                    <a:pt x="1061" y="42396"/>
                  </a:cubicBezTo>
                  <a:cubicBezTo>
                    <a:pt x="2431" y="44211"/>
                    <a:pt x="4789" y="44981"/>
                    <a:pt x="6967" y="44316"/>
                  </a:cubicBez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7E7C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 49">
              <a:extLst>
                <a:ext uri="{FF2B5EF4-FFF2-40B4-BE49-F238E27FC236}">
                  <a16:creationId xmlns:a16="http://schemas.microsoft.com/office/drawing/2014/main" id="{C3673291-8D32-419B-A45F-406A882CF8D5}"/>
                </a:ext>
              </a:extLst>
            </p:cNvPr>
            <p:cNvSpPr/>
            <p:nvPr/>
          </p:nvSpPr>
          <p:spPr>
            <a:xfrm>
              <a:off x="9404729" y="7670442"/>
              <a:ext cx="193418" cy="191904"/>
            </a:xfrm>
            <a:custGeom>
              <a:avLst/>
              <a:gdLst>
                <a:gd name="connsiteX0" fmla="*/ 28755 w 42427"/>
                <a:gd name="connsiteY0" fmla="*/ 1215 h 42095"/>
                <a:gd name="connsiteX1" fmla="*/ 13729 w 42427"/>
                <a:gd name="connsiteY1" fmla="*/ 1215 h 42095"/>
                <a:gd name="connsiteX2" fmla="*/ 9830 w 42427"/>
                <a:gd name="connsiteY2" fmla="*/ 1215 h 42095"/>
                <a:gd name="connsiteX3" fmla="*/ 4276 w 42427"/>
                <a:gd name="connsiteY3" fmla="*/ 33801 h 42095"/>
                <a:gd name="connsiteX4" fmla="*/ 4694 w 42427"/>
                <a:gd name="connsiteY4" fmla="*/ 34375 h 42095"/>
                <a:gd name="connsiteX5" fmla="*/ 34689 w 42427"/>
                <a:gd name="connsiteY5" fmla="*/ 37170 h 42095"/>
                <a:gd name="connsiteX6" fmla="*/ 37485 w 42427"/>
                <a:gd name="connsiteY6" fmla="*/ 7202 h 42095"/>
                <a:gd name="connsiteX7" fmla="*/ 28755 w 42427"/>
                <a:gd name="connsiteY7" fmla="*/ 930 h 42095"/>
                <a:gd name="connsiteX8" fmla="*/ 28755 w 42427"/>
                <a:gd name="connsiteY8" fmla="*/ 28104 h 42095"/>
                <a:gd name="connsiteX9" fmla="*/ 13291 w 42427"/>
                <a:gd name="connsiteY9" fmla="*/ 28292 h 42095"/>
                <a:gd name="connsiteX10" fmla="*/ 11446 w 42427"/>
                <a:gd name="connsiteY10" fmla="*/ 25919 h 42095"/>
                <a:gd name="connsiteX11" fmla="*/ 10591 w 42427"/>
                <a:gd name="connsiteY11" fmla="*/ 17082 h 42095"/>
                <a:gd name="connsiteX12" fmla="*/ 24475 w 42427"/>
                <a:gd name="connsiteY12" fmla="*/ 11001 h 42095"/>
                <a:gd name="connsiteX13" fmla="*/ 30457 w 42427"/>
                <a:gd name="connsiteY13" fmla="*/ 25398 h 42095"/>
                <a:gd name="connsiteX14" fmla="*/ 28850 w 42427"/>
                <a:gd name="connsiteY14" fmla="*/ 28104 h 42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2427" h="42095">
                  <a:moveTo>
                    <a:pt x="28755" y="1215"/>
                  </a:moveTo>
                  <a:cubicBezTo>
                    <a:pt x="23886" y="-436"/>
                    <a:pt x="18598" y="-436"/>
                    <a:pt x="13729" y="1215"/>
                  </a:cubicBezTo>
                  <a:cubicBezTo>
                    <a:pt x="12540" y="454"/>
                    <a:pt x="11019" y="454"/>
                    <a:pt x="9830" y="1215"/>
                  </a:cubicBezTo>
                  <a:cubicBezTo>
                    <a:pt x="-707" y="8680"/>
                    <a:pt x="-3199" y="23270"/>
                    <a:pt x="4276" y="33801"/>
                  </a:cubicBezTo>
                  <a:cubicBezTo>
                    <a:pt x="4409" y="33994"/>
                    <a:pt x="4552" y="34186"/>
                    <a:pt x="4694" y="34375"/>
                  </a:cubicBezTo>
                  <a:cubicBezTo>
                    <a:pt x="12207" y="43422"/>
                    <a:pt x="25635" y="44675"/>
                    <a:pt x="34689" y="37170"/>
                  </a:cubicBezTo>
                  <a:cubicBezTo>
                    <a:pt x="43742" y="29667"/>
                    <a:pt x="44998" y="16249"/>
                    <a:pt x="37485" y="7202"/>
                  </a:cubicBezTo>
                  <a:cubicBezTo>
                    <a:pt x="35164" y="4399"/>
                    <a:pt x="32159" y="2239"/>
                    <a:pt x="28755" y="930"/>
                  </a:cubicBezTo>
                  <a:close/>
                  <a:moveTo>
                    <a:pt x="28755" y="28104"/>
                  </a:moveTo>
                  <a:cubicBezTo>
                    <a:pt x="24532" y="32422"/>
                    <a:pt x="17609" y="32507"/>
                    <a:pt x="13291" y="28292"/>
                  </a:cubicBezTo>
                  <a:cubicBezTo>
                    <a:pt x="12569" y="27590"/>
                    <a:pt x="11951" y="26791"/>
                    <a:pt x="11446" y="25919"/>
                  </a:cubicBezTo>
                  <a:cubicBezTo>
                    <a:pt x="10096" y="23176"/>
                    <a:pt x="9792" y="20033"/>
                    <a:pt x="10591" y="17082"/>
                  </a:cubicBezTo>
                  <a:cubicBezTo>
                    <a:pt x="14394" y="13187"/>
                    <a:pt x="18389" y="9006"/>
                    <a:pt x="24475" y="11001"/>
                  </a:cubicBezTo>
                  <a:cubicBezTo>
                    <a:pt x="30105" y="13326"/>
                    <a:pt x="32787" y="19772"/>
                    <a:pt x="30457" y="25398"/>
                  </a:cubicBezTo>
                  <a:cubicBezTo>
                    <a:pt x="30057" y="26372"/>
                    <a:pt x="29516" y="27283"/>
                    <a:pt x="28850" y="28104"/>
                  </a:cubicBez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7E7C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 50">
              <a:extLst>
                <a:ext uri="{FF2B5EF4-FFF2-40B4-BE49-F238E27FC236}">
                  <a16:creationId xmlns:a16="http://schemas.microsoft.com/office/drawing/2014/main" id="{CE02532C-5F34-497A-BE27-6DD3F4BE07CF}"/>
                </a:ext>
              </a:extLst>
            </p:cNvPr>
            <p:cNvSpPr/>
            <p:nvPr/>
          </p:nvSpPr>
          <p:spPr>
            <a:xfrm>
              <a:off x="9618228" y="7493709"/>
              <a:ext cx="103362" cy="117317"/>
            </a:xfrm>
            <a:custGeom>
              <a:avLst/>
              <a:gdLst>
                <a:gd name="connsiteX0" fmla="*/ 19582 w 22673"/>
                <a:gd name="connsiteY0" fmla="*/ 2641 h 25734"/>
                <a:gd name="connsiteX1" fmla="*/ 1038 w 22673"/>
                <a:gd name="connsiteY1" fmla="*/ 8532 h 25734"/>
                <a:gd name="connsiteX2" fmla="*/ 1513 w 22673"/>
                <a:gd name="connsiteY2" fmla="*/ 10907 h 25734"/>
                <a:gd name="connsiteX3" fmla="*/ 2274 w 22673"/>
                <a:gd name="connsiteY3" fmla="*/ 22309 h 25734"/>
                <a:gd name="connsiteX4" fmla="*/ 17594 w 22673"/>
                <a:gd name="connsiteY4" fmla="*/ 22762 h 25734"/>
                <a:gd name="connsiteX5" fmla="*/ 18631 w 22673"/>
                <a:gd name="connsiteY5" fmla="*/ 21644 h 25734"/>
                <a:gd name="connsiteX6" fmla="*/ 19582 w 22673"/>
                <a:gd name="connsiteY6" fmla="*/ 2641 h 25734"/>
                <a:gd name="connsiteX7" fmla="*/ 15207 w 22673"/>
                <a:gd name="connsiteY7" fmla="*/ 17463 h 25734"/>
                <a:gd name="connsiteX8" fmla="*/ 6924 w 22673"/>
                <a:gd name="connsiteY8" fmla="*/ 19793 h 25734"/>
                <a:gd name="connsiteX9" fmla="*/ 5697 w 22673"/>
                <a:gd name="connsiteY9" fmla="*/ 18889 h 25734"/>
                <a:gd name="connsiteX10" fmla="*/ 3986 w 22673"/>
                <a:gd name="connsiteY10" fmla="*/ 12143 h 25734"/>
                <a:gd name="connsiteX11" fmla="*/ 4746 w 22673"/>
                <a:gd name="connsiteY11" fmla="*/ 12143 h 25734"/>
                <a:gd name="connsiteX12" fmla="*/ 12735 w 22673"/>
                <a:gd name="connsiteY12" fmla="*/ 7487 h 25734"/>
                <a:gd name="connsiteX13" fmla="*/ 15207 w 22673"/>
                <a:gd name="connsiteY13" fmla="*/ 17463 h 25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673" h="25734">
                  <a:moveTo>
                    <a:pt x="19582" y="2641"/>
                  </a:moveTo>
                  <a:cubicBezTo>
                    <a:pt x="13686" y="-3345"/>
                    <a:pt x="3605" y="1691"/>
                    <a:pt x="1038" y="8532"/>
                  </a:cubicBezTo>
                  <a:cubicBezTo>
                    <a:pt x="809" y="9354"/>
                    <a:pt x="980" y="10238"/>
                    <a:pt x="1513" y="10907"/>
                  </a:cubicBezTo>
                  <a:cubicBezTo>
                    <a:pt x="-807" y="14452"/>
                    <a:pt x="-494" y="19102"/>
                    <a:pt x="2274" y="22309"/>
                  </a:cubicBezTo>
                  <a:cubicBezTo>
                    <a:pt x="6382" y="26663"/>
                    <a:pt x="13239" y="26865"/>
                    <a:pt x="17594" y="22762"/>
                  </a:cubicBezTo>
                  <a:cubicBezTo>
                    <a:pt x="17965" y="22415"/>
                    <a:pt x="18317" y="22040"/>
                    <a:pt x="18631" y="21644"/>
                  </a:cubicBezTo>
                  <a:cubicBezTo>
                    <a:pt x="23586" y="16409"/>
                    <a:pt x="23995" y="8345"/>
                    <a:pt x="19582" y="2641"/>
                  </a:cubicBezTo>
                  <a:close/>
                  <a:moveTo>
                    <a:pt x="15207" y="17463"/>
                  </a:moveTo>
                  <a:cubicBezTo>
                    <a:pt x="13562" y="20393"/>
                    <a:pt x="9853" y="21435"/>
                    <a:pt x="6924" y="19793"/>
                  </a:cubicBezTo>
                  <a:cubicBezTo>
                    <a:pt x="6477" y="19543"/>
                    <a:pt x="6068" y="19240"/>
                    <a:pt x="5697" y="18889"/>
                  </a:cubicBezTo>
                  <a:cubicBezTo>
                    <a:pt x="3995" y="17090"/>
                    <a:pt x="3339" y="14536"/>
                    <a:pt x="3986" y="12143"/>
                  </a:cubicBezTo>
                  <a:cubicBezTo>
                    <a:pt x="4233" y="12189"/>
                    <a:pt x="4499" y="12189"/>
                    <a:pt x="4746" y="12143"/>
                  </a:cubicBezTo>
                  <a:cubicBezTo>
                    <a:pt x="7599" y="11002"/>
                    <a:pt x="9692" y="8532"/>
                    <a:pt x="12735" y="7487"/>
                  </a:cubicBezTo>
                  <a:cubicBezTo>
                    <a:pt x="18916" y="5302"/>
                    <a:pt x="17204" y="14803"/>
                    <a:pt x="15207" y="17463"/>
                  </a:cubicBez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7E7C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 51">
              <a:extLst>
                <a:ext uri="{FF2B5EF4-FFF2-40B4-BE49-F238E27FC236}">
                  <a16:creationId xmlns:a16="http://schemas.microsoft.com/office/drawing/2014/main" id="{C3ADB82F-FEF5-4D78-BEF5-B2F0DD12DC42}"/>
                </a:ext>
              </a:extLst>
            </p:cNvPr>
            <p:cNvSpPr/>
            <p:nvPr/>
          </p:nvSpPr>
          <p:spPr>
            <a:xfrm>
              <a:off x="9672684" y="7695894"/>
              <a:ext cx="116793" cy="112248"/>
            </a:xfrm>
            <a:custGeom>
              <a:avLst/>
              <a:gdLst>
                <a:gd name="connsiteX0" fmla="*/ 14103 w 25619"/>
                <a:gd name="connsiteY0" fmla="*/ 97 h 24622"/>
                <a:gd name="connsiteX1" fmla="*/ 599 w 25619"/>
                <a:gd name="connsiteY1" fmla="*/ 14255 h 24622"/>
                <a:gd name="connsiteX2" fmla="*/ 3728 w 25619"/>
                <a:gd name="connsiteY2" fmla="*/ 15817 h 24622"/>
                <a:gd name="connsiteX3" fmla="*/ 4498 w 25619"/>
                <a:gd name="connsiteY3" fmla="*/ 15395 h 24622"/>
                <a:gd name="connsiteX4" fmla="*/ 9538 w 25619"/>
                <a:gd name="connsiteY4" fmla="*/ 23566 h 24622"/>
                <a:gd name="connsiteX5" fmla="*/ 24659 w 25619"/>
                <a:gd name="connsiteY5" fmla="*/ 17931 h 24622"/>
                <a:gd name="connsiteX6" fmla="*/ 25325 w 25619"/>
                <a:gd name="connsiteY6" fmla="*/ 16060 h 24622"/>
                <a:gd name="connsiteX7" fmla="*/ 14702 w 25619"/>
                <a:gd name="connsiteY7" fmla="*/ 202 h 24622"/>
                <a:gd name="connsiteX8" fmla="*/ 14103 w 25619"/>
                <a:gd name="connsiteY8" fmla="*/ 97 h 24622"/>
                <a:gd name="connsiteX9" fmla="*/ 12962 w 25619"/>
                <a:gd name="connsiteY9" fmla="*/ 18340 h 24622"/>
                <a:gd name="connsiteX10" fmla="*/ 10109 w 25619"/>
                <a:gd name="connsiteY10" fmla="*/ 10739 h 24622"/>
                <a:gd name="connsiteX11" fmla="*/ 18953 w 25619"/>
                <a:gd name="connsiteY11" fmla="*/ 12449 h 24622"/>
                <a:gd name="connsiteX12" fmla="*/ 15482 w 25619"/>
                <a:gd name="connsiteY12" fmla="*/ 18360 h 24622"/>
                <a:gd name="connsiteX13" fmla="*/ 12962 w 25619"/>
                <a:gd name="connsiteY13" fmla="*/ 18340 h 24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19" h="24622">
                  <a:moveTo>
                    <a:pt x="14103" y="97"/>
                  </a:moveTo>
                  <a:cubicBezTo>
                    <a:pt x="6590" y="-1043"/>
                    <a:pt x="-2539" y="6083"/>
                    <a:pt x="599" y="14255"/>
                  </a:cubicBezTo>
                  <a:cubicBezTo>
                    <a:pt x="1027" y="15549"/>
                    <a:pt x="2434" y="16248"/>
                    <a:pt x="3728" y="15817"/>
                  </a:cubicBezTo>
                  <a:cubicBezTo>
                    <a:pt x="4004" y="15723"/>
                    <a:pt x="4270" y="15580"/>
                    <a:pt x="4498" y="15395"/>
                  </a:cubicBezTo>
                  <a:cubicBezTo>
                    <a:pt x="4707" y="18790"/>
                    <a:pt x="6600" y="21856"/>
                    <a:pt x="9538" y="23566"/>
                  </a:cubicBezTo>
                  <a:cubicBezTo>
                    <a:pt x="15273" y="26182"/>
                    <a:pt x="22044" y="23659"/>
                    <a:pt x="24659" y="17931"/>
                  </a:cubicBezTo>
                  <a:cubicBezTo>
                    <a:pt x="24935" y="17328"/>
                    <a:pt x="25154" y="16702"/>
                    <a:pt x="25325" y="16060"/>
                  </a:cubicBezTo>
                  <a:cubicBezTo>
                    <a:pt x="26771" y="8750"/>
                    <a:pt x="22016" y="1651"/>
                    <a:pt x="14702" y="202"/>
                  </a:cubicBezTo>
                  <a:cubicBezTo>
                    <a:pt x="14503" y="163"/>
                    <a:pt x="14303" y="128"/>
                    <a:pt x="14103" y="97"/>
                  </a:cubicBezTo>
                  <a:close/>
                  <a:moveTo>
                    <a:pt x="12962" y="18340"/>
                  </a:moveTo>
                  <a:cubicBezTo>
                    <a:pt x="10099" y="17006"/>
                    <a:pt x="8825" y="13627"/>
                    <a:pt x="10109" y="10739"/>
                  </a:cubicBezTo>
                  <a:cubicBezTo>
                    <a:pt x="13533" y="8364"/>
                    <a:pt x="17337" y="7224"/>
                    <a:pt x="18953" y="12449"/>
                  </a:cubicBezTo>
                  <a:cubicBezTo>
                    <a:pt x="19629" y="15040"/>
                    <a:pt x="18079" y="17686"/>
                    <a:pt x="15482" y="18360"/>
                  </a:cubicBezTo>
                  <a:cubicBezTo>
                    <a:pt x="14655" y="18576"/>
                    <a:pt x="13789" y="18569"/>
                    <a:pt x="12962" y="18340"/>
                  </a:cubicBez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7E7C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 52">
              <a:extLst>
                <a:ext uri="{FF2B5EF4-FFF2-40B4-BE49-F238E27FC236}">
                  <a16:creationId xmlns:a16="http://schemas.microsoft.com/office/drawing/2014/main" id="{F371A021-9C77-4997-B03E-F54FB061296B}"/>
                </a:ext>
              </a:extLst>
            </p:cNvPr>
            <p:cNvSpPr/>
            <p:nvPr/>
          </p:nvSpPr>
          <p:spPr>
            <a:xfrm>
              <a:off x="13318762" y="6404385"/>
              <a:ext cx="224901" cy="210427"/>
            </a:xfrm>
            <a:custGeom>
              <a:avLst/>
              <a:gdLst>
                <a:gd name="connsiteX0" fmla="*/ 30655 w 49333"/>
                <a:gd name="connsiteY0" fmla="*/ 1486 h 46158"/>
                <a:gd name="connsiteX1" fmla="*/ 318 w 49333"/>
                <a:gd name="connsiteY1" fmla="*/ 20489 h 46158"/>
                <a:gd name="connsiteX2" fmla="*/ 2791 w 49333"/>
                <a:gd name="connsiteY2" fmla="*/ 22675 h 46158"/>
                <a:gd name="connsiteX3" fmla="*/ 7641 w 49333"/>
                <a:gd name="connsiteY3" fmla="*/ 34836 h 46158"/>
                <a:gd name="connsiteX4" fmla="*/ 46156 w 49333"/>
                <a:gd name="connsiteY4" fmla="*/ 37402 h 46158"/>
                <a:gd name="connsiteX5" fmla="*/ 30655 w 49333"/>
                <a:gd name="connsiteY5" fmla="*/ 1486 h 46158"/>
                <a:gd name="connsiteX6" fmla="*/ 38833 w 49333"/>
                <a:gd name="connsiteY6" fmla="*/ 29326 h 46158"/>
                <a:gd name="connsiteX7" fmla="*/ 16580 w 49333"/>
                <a:gd name="connsiteY7" fmla="*/ 30561 h 46158"/>
                <a:gd name="connsiteX8" fmla="*/ 14298 w 49333"/>
                <a:gd name="connsiteY8" fmla="*/ 11558 h 46158"/>
                <a:gd name="connsiteX9" fmla="*/ 25995 w 49333"/>
                <a:gd name="connsiteY9" fmla="*/ 10133 h 46158"/>
                <a:gd name="connsiteX10" fmla="*/ 38833 w 49333"/>
                <a:gd name="connsiteY10" fmla="*/ 29326 h 46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333" h="46158">
                  <a:moveTo>
                    <a:pt x="30655" y="1486"/>
                  </a:moveTo>
                  <a:cubicBezTo>
                    <a:pt x="17912" y="-3455"/>
                    <a:pt x="-3010" y="3957"/>
                    <a:pt x="318" y="20489"/>
                  </a:cubicBezTo>
                  <a:cubicBezTo>
                    <a:pt x="565" y="21684"/>
                    <a:pt x="1573" y="22574"/>
                    <a:pt x="2791" y="22675"/>
                  </a:cubicBezTo>
                  <a:cubicBezTo>
                    <a:pt x="3371" y="27068"/>
                    <a:pt x="5035" y="31248"/>
                    <a:pt x="7641" y="34836"/>
                  </a:cubicBezTo>
                  <a:cubicBezTo>
                    <a:pt x="16105" y="46523"/>
                    <a:pt x="37407" y="51844"/>
                    <a:pt x="46156" y="37402"/>
                  </a:cubicBezTo>
                  <a:cubicBezTo>
                    <a:pt x="54905" y="22960"/>
                    <a:pt x="43969" y="6617"/>
                    <a:pt x="30655" y="1486"/>
                  </a:cubicBezTo>
                  <a:close/>
                  <a:moveTo>
                    <a:pt x="38833" y="29326"/>
                  </a:moveTo>
                  <a:cubicBezTo>
                    <a:pt x="36551" y="40442"/>
                    <a:pt x="22096" y="36452"/>
                    <a:pt x="16580" y="30561"/>
                  </a:cubicBezTo>
                  <a:cubicBezTo>
                    <a:pt x="11283" y="25631"/>
                    <a:pt x="10313" y="17600"/>
                    <a:pt x="14298" y="11558"/>
                  </a:cubicBezTo>
                  <a:cubicBezTo>
                    <a:pt x="17759" y="9291"/>
                    <a:pt x="22086" y="8764"/>
                    <a:pt x="25995" y="10133"/>
                  </a:cubicBezTo>
                  <a:cubicBezTo>
                    <a:pt x="34392" y="12537"/>
                    <a:pt x="39822" y="20654"/>
                    <a:pt x="38833" y="29326"/>
                  </a:cubicBez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7E7C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 53">
              <a:extLst>
                <a:ext uri="{FF2B5EF4-FFF2-40B4-BE49-F238E27FC236}">
                  <a16:creationId xmlns:a16="http://schemas.microsoft.com/office/drawing/2014/main" id="{7D9CB2BD-5856-47EC-B17D-7B43AD75CD98}"/>
                </a:ext>
              </a:extLst>
            </p:cNvPr>
            <p:cNvSpPr/>
            <p:nvPr/>
          </p:nvSpPr>
          <p:spPr>
            <a:xfrm>
              <a:off x="13176266" y="6011094"/>
              <a:ext cx="132858" cy="159477"/>
            </a:xfrm>
            <a:custGeom>
              <a:avLst/>
              <a:gdLst>
                <a:gd name="connsiteX0" fmla="*/ 22445 w 29143"/>
                <a:gd name="connsiteY0" fmla="*/ 1768 h 34982"/>
                <a:gd name="connsiteX1" fmla="*/ 3996 w 29143"/>
                <a:gd name="connsiteY1" fmla="*/ 6518 h 34982"/>
                <a:gd name="connsiteX2" fmla="*/ 2189 w 29143"/>
                <a:gd name="connsiteY2" fmla="*/ 29227 h 34982"/>
                <a:gd name="connsiteX3" fmla="*/ 21437 w 29143"/>
                <a:gd name="connsiteY3" fmla="*/ 32365 h 34982"/>
                <a:gd name="connsiteX4" fmla="*/ 25203 w 29143"/>
                <a:gd name="connsiteY4" fmla="*/ 28277 h 34982"/>
                <a:gd name="connsiteX5" fmla="*/ 22445 w 29143"/>
                <a:gd name="connsiteY5" fmla="*/ 1768 h 34982"/>
                <a:gd name="connsiteX6" fmla="*/ 19211 w 29143"/>
                <a:gd name="connsiteY6" fmla="*/ 23906 h 34982"/>
                <a:gd name="connsiteX7" fmla="*/ 7039 w 29143"/>
                <a:gd name="connsiteY7" fmla="*/ 22671 h 34982"/>
                <a:gd name="connsiteX8" fmla="*/ 7039 w 29143"/>
                <a:gd name="connsiteY8" fmla="*/ 13834 h 34982"/>
                <a:gd name="connsiteX9" fmla="*/ 18736 w 29143"/>
                <a:gd name="connsiteY9" fmla="*/ 8609 h 34982"/>
                <a:gd name="connsiteX10" fmla="*/ 19211 w 29143"/>
                <a:gd name="connsiteY10" fmla="*/ 23906 h 34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143" h="34982">
                  <a:moveTo>
                    <a:pt x="22445" y="1768"/>
                  </a:moveTo>
                  <a:cubicBezTo>
                    <a:pt x="16016" y="-1883"/>
                    <a:pt x="7857" y="220"/>
                    <a:pt x="3996" y="6518"/>
                  </a:cubicBezTo>
                  <a:cubicBezTo>
                    <a:pt x="-636" y="13217"/>
                    <a:pt x="-1330" y="21881"/>
                    <a:pt x="2189" y="29227"/>
                  </a:cubicBezTo>
                  <a:cubicBezTo>
                    <a:pt x="6639" y="35404"/>
                    <a:pt x="15255" y="36809"/>
                    <a:pt x="21437" y="32365"/>
                  </a:cubicBezTo>
                  <a:cubicBezTo>
                    <a:pt x="22959" y="31272"/>
                    <a:pt x="24242" y="29881"/>
                    <a:pt x="25203" y="28277"/>
                  </a:cubicBezTo>
                  <a:cubicBezTo>
                    <a:pt x="31327" y="20070"/>
                    <a:pt x="30129" y="8540"/>
                    <a:pt x="22445" y="1768"/>
                  </a:cubicBezTo>
                  <a:close/>
                  <a:moveTo>
                    <a:pt x="19211" y="23906"/>
                  </a:moveTo>
                  <a:cubicBezTo>
                    <a:pt x="15883" y="29132"/>
                    <a:pt x="8560" y="29227"/>
                    <a:pt x="7039" y="22671"/>
                  </a:cubicBezTo>
                  <a:cubicBezTo>
                    <a:pt x="6506" y="19749"/>
                    <a:pt x="6506" y="16756"/>
                    <a:pt x="7039" y="13834"/>
                  </a:cubicBezTo>
                  <a:cubicBezTo>
                    <a:pt x="9987" y="11269"/>
                    <a:pt x="14837" y="6328"/>
                    <a:pt x="18736" y="8609"/>
                  </a:cubicBezTo>
                  <a:cubicBezTo>
                    <a:pt x="22635" y="10889"/>
                    <a:pt x="21494" y="20295"/>
                    <a:pt x="19211" y="23906"/>
                  </a:cubicBez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7E7C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 54">
              <a:extLst>
                <a:ext uri="{FF2B5EF4-FFF2-40B4-BE49-F238E27FC236}">
                  <a16:creationId xmlns:a16="http://schemas.microsoft.com/office/drawing/2014/main" id="{FF2FFB26-2E6A-4D8F-ADE6-D82EC906B5AD}"/>
                </a:ext>
              </a:extLst>
            </p:cNvPr>
            <p:cNvSpPr/>
            <p:nvPr/>
          </p:nvSpPr>
          <p:spPr>
            <a:xfrm>
              <a:off x="13434351" y="5755499"/>
              <a:ext cx="239685" cy="256042"/>
            </a:xfrm>
            <a:custGeom>
              <a:avLst/>
              <a:gdLst>
                <a:gd name="connsiteX0" fmla="*/ 45622 w 52576"/>
                <a:gd name="connsiteY0" fmla="*/ 6526 h 56164"/>
                <a:gd name="connsiteX1" fmla="*/ 9627 w 52576"/>
                <a:gd name="connsiteY1" fmla="*/ 8394 h 56164"/>
                <a:gd name="connsiteX2" fmla="*/ 5871 w 52576"/>
                <a:gd name="connsiteY2" fmla="*/ 13842 h 56164"/>
                <a:gd name="connsiteX3" fmla="*/ 5871 w 52576"/>
                <a:gd name="connsiteY3" fmla="*/ 14507 h 56164"/>
                <a:gd name="connsiteX4" fmla="*/ 9075 w 52576"/>
                <a:gd name="connsiteY4" fmla="*/ 50241 h 56164"/>
                <a:gd name="connsiteX5" fmla="*/ 42199 w 52576"/>
                <a:gd name="connsiteY5" fmla="*/ 49758 h 56164"/>
                <a:gd name="connsiteX6" fmla="*/ 45622 w 52576"/>
                <a:gd name="connsiteY6" fmla="*/ 6526 h 56164"/>
                <a:gd name="connsiteX7" fmla="*/ 36112 w 52576"/>
                <a:gd name="connsiteY7" fmla="*/ 44532 h 56164"/>
                <a:gd name="connsiteX8" fmla="*/ 11034 w 52576"/>
                <a:gd name="connsiteY8" fmla="*/ 40386 h 56164"/>
                <a:gd name="connsiteX9" fmla="*/ 9484 w 52576"/>
                <a:gd name="connsiteY9" fmla="*/ 37786 h 56164"/>
                <a:gd name="connsiteX10" fmla="*/ 10435 w 52576"/>
                <a:gd name="connsiteY10" fmla="*/ 16597 h 56164"/>
                <a:gd name="connsiteX11" fmla="*/ 41818 w 52576"/>
                <a:gd name="connsiteY11" fmla="*/ 14317 h 56164"/>
                <a:gd name="connsiteX12" fmla="*/ 35922 w 52576"/>
                <a:gd name="connsiteY12" fmla="*/ 44627 h 56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576" h="56164">
                  <a:moveTo>
                    <a:pt x="45622" y="6526"/>
                  </a:moveTo>
                  <a:cubicBezTo>
                    <a:pt x="35171" y="-2889"/>
                    <a:pt x="19051" y="-2053"/>
                    <a:pt x="9627" y="8394"/>
                  </a:cubicBezTo>
                  <a:cubicBezTo>
                    <a:pt x="8143" y="10038"/>
                    <a:pt x="6878" y="11870"/>
                    <a:pt x="5871" y="13842"/>
                  </a:cubicBezTo>
                  <a:cubicBezTo>
                    <a:pt x="5823" y="14060"/>
                    <a:pt x="5823" y="14288"/>
                    <a:pt x="5871" y="14507"/>
                  </a:cubicBezTo>
                  <a:cubicBezTo>
                    <a:pt x="-3116" y="25259"/>
                    <a:pt x="-1690" y="41257"/>
                    <a:pt x="9075" y="50241"/>
                  </a:cubicBezTo>
                  <a:cubicBezTo>
                    <a:pt x="18718" y="58289"/>
                    <a:pt x="32793" y="58083"/>
                    <a:pt x="42199" y="49758"/>
                  </a:cubicBezTo>
                  <a:cubicBezTo>
                    <a:pt x="53230" y="39496"/>
                    <a:pt x="57034" y="17928"/>
                    <a:pt x="45622" y="6526"/>
                  </a:cubicBezTo>
                  <a:close/>
                  <a:moveTo>
                    <a:pt x="36112" y="44532"/>
                  </a:moveTo>
                  <a:cubicBezTo>
                    <a:pt x="28038" y="50306"/>
                    <a:pt x="16817" y="48450"/>
                    <a:pt x="11034" y="40386"/>
                  </a:cubicBezTo>
                  <a:cubicBezTo>
                    <a:pt x="10445" y="39564"/>
                    <a:pt x="9931" y="38695"/>
                    <a:pt x="9484" y="37786"/>
                  </a:cubicBezTo>
                  <a:cubicBezTo>
                    <a:pt x="6422" y="30971"/>
                    <a:pt x="6774" y="23111"/>
                    <a:pt x="10435" y="16597"/>
                  </a:cubicBezTo>
                  <a:cubicBezTo>
                    <a:pt x="19945" y="11847"/>
                    <a:pt x="33069" y="1585"/>
                    <a:pt x="41818" y="14317"/>
                  </a:cubicBezTo>
                  <a:cubicBezTo>
                    <a:pt x="47087" y="24570"/>
                    <a:pt x="44643" y="37090"/>
                    <a:pt x="35922" y="44627"/>
                  </a:cubicBez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7E7C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 55">
              <a:extLst>
                <a:ext uri="{FF2B5EF4-FFF2-40B4-BE49-F238E27FC236}">
                  <a16:creationId xmlns:a16="http://schemas.microsoft.com/office/drawing/2014/main" id="{381D2B11-43E7-45B9-BCBE-50F58A258C17}"/>
                </a:ext>
              </a:extLst>
            </p:cNvPr>
            <p:cNvSpPr/>
            <p:nvPr/>
          </p:nvSpPr>
          <p:spPr>
            <a:xfrm>
              <a:off x="13437227" y="6170202"/>
              <a:ext cx="113729" cy="112184"/>
            </a:xfrm>
            <a:custGeom>
              <a:avLst/>
              <a:gdLst>
                <a:gd name="connsiteX0" fmla="*/ 22262 w 24947"/>
                <a:gd name="connsiteY0" fmla="*/ 4208 h 24608"/>
                <a:gd name="connsiteX1" fmla="*/ 10565 w 24947"/>
                <a:gd name="connsiteY1" fmla="*/ 597 h 24608"/>
                <a:gd name="connsiteX2" fmla="*/ 294 w 24947"/>
                <a:gd name="connsiteY2" fmla="*/ 15419 h 24608"/>
                <a:gd name="connsiteX3" fmla="*/ 16765 w 24947"/>
                <a:gd name="connsiteY3" fmla="*/ 23973 h 24608"/>
                <a:gd name="connsiteX4" fmla="*/ 18458 w 24947"/>
                <a:gd name="connsiteY4" fmla="*/ 23305 h 24608"/>
                <a:gd name="connsiteX5" fmla="*/ 23127 w 24947"/>
                <a:gd name="connsiteY5" fmla="*/ 5497 h 24608"/>
                <a:gd name="connsiteX6" fmla="*/ 22262 w 24947"/>
                <a:gd name="connsiteY6" fmla="*/ 4208 h 24608"/>
                <a:gd name="connsiteX7" fmla="*/ 14083 w 24947"/>
                <a:gd name="connsiteY7" fmla="*/ 17510 h 24608"/>
                <a:gd name="connsiteX8" fmla="*/ 6723 w 24947"/>
                <a:gd name="connsiteY8" fmla="*/ 12087 h 24608"/>
                <a:gd name="connsiteX9" fmla="*/ 6666 w 24947"/>
                <a:gd name="connsiteY9" fmla="*/ 10669 h 24608"/>
                <a:gd name="connsiteX10" fmla="*/ 6666 w 24947"/>
                <a:gd name="connsiteY10" fmla="*/ 9528 h 24608"/>
                <a:gd name="connsiteX11" fmla="*/ 7427 w 24947"/>
                <a:gd name="connsiteY11" fmla="*/ 9528 h 24608"/>
                <a:gd name="connsiteX12" fmla="*/ 15795 w 24947"/>
                <a:gd name="connsiteY12" fmla="*/ 8578 h 24608"/>
                <a:gd name="connsiteX13" fmla="*/ 14083 w 24947"/>
                <a:gd name="connsiteY13" fmla="*/ 17510 h 24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947" h="24608">
                  <a:moveTo>
                    <a:pt x="22262" y="4208"/>
                  </a:moveTo>
                  <a:cubicBezTo>
                    <a:pt x="19171" y="1192"/>
                    <a:pt x="14816" y="-152"/>
                    <a:pt x="10565" y="597"/>
                  </a:cubicBezTo>
                  <a:cubicBezTo>
                    <a:pt x="3147" y="-3014"/>
                    <a:pt x="-1323" y="10098"/>
                    <a:pt x="294" y="15419"/>
                  </a:cubicBezTo>
                  <a:cubicBezTo>
                    <a:pt x="2481" y="22325"/>
                    <a:pt x="9851" y="26155"/>
                    <a:pt x="16765" y="23973"/>
                  </a:cubicBezTo>
                  <a:cubicBezTo>
                    <a:pt x="17345" y="23791"/>
                    <a:pt x="17906" y="23568"/>
                    <a:pt x="18458" y="23305"/>
                  </a:cubicBezTo>
                  <a:cubicBezTo>
                    <a:pt x="24668" y="19675"/>
                    <a:pt x="26760" y="11702"/>
                    <a:pt x="23127" y="5497"/>
                  </a:cubicBezTo>
                  <a:cubicBezTo>
                    <a:pt x="22861" y="5050"/>
                    <a:pt x="22576" y="4620"/>
                    <a:pt x="22262" y="4208"/>
                  </a:cubicBezTo>
                  <a:close/>
                  <a:moveTo>
                    <a:pt x="14083" y="17510"/>
                  </a:moveTo>
                  <a:cubicBezTo>
                    <a:pt x="10555" y="18044"/>
                    <a:pt x="7255" y="15615"/>
                    <a:pt x="6723" y="12087"/>
                  </a:cubicBezTo>
                  <a:cubicBezTo>
                    <a:pt x="6656" y="11618"/>
                    <a:pt x="6637" y="11142"/>
                    <a:pt x="6666" y="10669"/>
                  </a:cubicBezTo>
                  <a:cubicBezTo>
                    <a:pt x="6666" y="10669"/>
                    <a:pt x="6666" y="9908"/>
                    <a:pt x="6666" y="9528"/>
                  </a:cubicBezTo>
                  <a:lnTo>
                    <a:pt x="7427" y="9528"/>
                  </a:lnTo>
                  <a:cubicBezTo>
                    <a:pt x="10184" y="8768"/>
                    <a:pt x="12752" y="6963"/>
                    <a:pt x="15795" y="8578"/>
                  </a:cubicBezTo>
                  <a:cubicBezTo>
                    <a:pt x="18838" y="10193"/>
                    <a:pt x="17983" y="16749"/>
                    <a:pt x="14083" y="17510"/>
                  </a:cubicBez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7E7C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 56">
              <a:extLst>
                <a:ext uri="{FF2B5EF4-FFF2-40B4-BE49-F238E27FC236}">
                  <a16:creationId xmlns:a16="http://schemas.microsoft.com/office/drawing/2014/main" id="{E215BE3D-261B-4CE5-A5C3-BF5E2F5685CC}"/>
                </a:ext>
              </a:extLst>
            </p:cNvPr>
            <p:cNvSpPr/>
            <p:nvPr/>
          </p:nvSpPr>
          <p:spPr>
            <a:xfrm>
              <a:off x="12843015" y="10552454"/>
              <a:ext cx="216732" cy="211735"/>
            </a:xfrm>
            <a:custGeom>
              <a:avLst/>
              <a:gdLst>
                <a:gd name="connsiteX0" fmla="*/ 35727 w 47541"/>
                <a:gd name="connsiteY0" fmla="*/ 2591 h 46445"/>
                <a:gd name="connsiteX1" fmla="*/ 8624 w 47541"/>
                <a:gd name="connsiteY1" fmla="*/ 5726 h 46445"/>
                <a:gd name="connsiteX2" fmla="*/ 7198 w 47541"/>
                <a:gd name="connsiteY2" fmla="*/ 5726 h 46445"/>
                <a:gd name="connsiteX3" fmla="*/ 6884 w 47541"/>
                <a:gd name="connsiteY3" fmla="*/ 39856 h 46445"/>
                <a:gd name="connsiteX4" fmla="*/ 7958 w 47541"/>
                <a:gd name="connsiteY4" fmla="*/ 40882 h 46445"/>
                <a:gd name="connsiteX5" fmla="*/ 43240 w 47541"/>
                <a:gd name="connsiteY5" fmla="*/ 37176 h 46445"/>
                <a:gd name="connsiteX6" fmla="*/ 36926 w 47541"/>
                <a:gd name="connsiteY6" fmla="*/ 3361 h 46445"/>
                <a:gd name="connsiteX7" fmla="*/ 35727 w 47541"/>
                <a:gd name="connsiteY7" fmla="*/ 2591 h 46445"/>
                <a:gd name="connsiteX8" fmla="*/ 35062 w 47541"/>
                <a:gd name="connsiteY8" fmla="*/ 34136 h 46445"/>
                <a:gd name="connsiteX9" fmla="*/ 11287 w 47541"/>
                <a:gd name="connsiteY9" fmla="*/ 34136 h 46445"/>
                <a:gd name="connsiteX10" fmla="*/ 6342 w 47541"/>
                <a:gd name="connsiteY10" fmla="*/ 19028 h 46445"/>
                <a:gd name="connsiteX11" fmla="*/ 8053 w 47541"/>
                <a:gd name="connsiteY11" fmla="*/ 18268 h 46445"/>
                <a:gd name="connsiteX12" fmla="*/ 31258 w 47541"/>
                <a:gd name="connsiteY12" fmla="*/ 10382 h 46445"/>
                <a:gd name="connsiteX13" fmla="*/ 37078 w 47541"/>
                <a:gd name="connsiteY13" fmla="*/ 31361 h 46445"/>
                <a:gd name="connsiteX14" fmla="*/ 35062 w 47541"/>
                <a:gd name="connsiteY14" fmla="*/ 34136 h 46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7541" h="46445">
                  <a:moveTo>
                    <a:pt x="35727" y="2591"/>
                  </a:moveTo>
                  <a:cubicBezTo>
                    <a:pt x="26864" y="-1808"/>
                    <a:pt x="16241" y="-583"/>
                    <a:pt x="8624" y="5726"/>
                  </a:cubicBezTo>
                  <a:cubicBezTo>
                    <a:pt x="8187" y="5451"/>
                    <a:pt x="7635" y="5451"/>
                    <a:pt x="7198" y="5726"/>
                  </a:cubicBezTo>
                  <a:cubicBezTo>
                    <a:pt x="-2322" y="15066"/>
                    <a:pt x="-2464" y="30345"/>
                    <a:pt x="6884" y="39856"/>
                  </a:cubicBezTo>
                  <a:cubicBezTo>
                    <a:pt x="7236" y="40207"/>
                    <a:pt x="7587" y="40549"/>
                    <a:pt x="7958" y="40882"/>
                  </a:cubicBezTo>
                  <a:cubicBezTo>
                    <a:pt x="18743" y="49528"/>
                    <a:pt x="34491" y="47875"/>
                    <a:pt x="43240" y="37176"/>
                  </a:cubicBezTo>
                  <a:cubicBezTo>
                    <a:pt x="50839" y="26098"/>
                    <a:pt x="48014" y="10952"/>
                    <a:pt x="36926" y="3361"/>
                  </a:cubicBezTo>
                  <a:cubicBezTo>
                    <a:pt x="36536" y="3094"/>
                    <a:pt x="36136" y="2838"/>
                    <a:pt x="35727" y="2591"/>
                  </a:cubicBezTo>
                  <a:close/>
                  <a:moveTo>
                    <a:pt x="35062" y="34136"/>
                  </a:moveTo>
                  <a:cubicBezTo>
                    <a:pt x="28386" y="40435"/>
                    <a:pt x="17963" y="40435"/>
                    <a:pt x="11287" y="34136"/>
                  </a:cubicBezTo>
                  <a:cubicBezTo>
                    <a:pt x="7702" y="29955"/>
                    <a:pt x="5923" y="24520"/>
                    <a:pt x="6342" y="19028"/>
                  </a:cubicBezTo>
                  <a:cubicBezTo>
                    <a:pt x="6979" y="18972"/>
                    <a:pt x="7587" y="18705"/>
                    <a:pt x="8053" y="18268"/>
                  </a:cubicBezTo>
                  <a:cubicBezTo>
                    <a:pt x="14330" y="12377"/>
                    <a:pt x="22033" y="5346"/>
                    <a:pt x="31258" y="10382"/>
                  </a:cubicBezTo>
                  <a:cubicBezTo>
                    <a:pt x="38666" y="14572"/>
                    <a:pt x="41262" y="23960"/>
                    <a:pt x="37078" y="31361"/>
                  </a:cubicBezTo>
                  <a:cubicBezTo>
                    <a:pt x="36507" y="32359"/>
                    <a:pt x="35832" y="33290"/>
                    <a:pt x="35062" y="34136"/>
                  </a:cubicBez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7E7C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reeform 57">
              <a:extLst>
                <a:ext uri="{FF2B5EF4-FFF2-40B4-BE49-F238E27FC236}">
                  <a16:creationId xmlns:a16="http://schemas.microsoft.com/office/drawing/2014/main" id="{FDF8B5DB-BAB4-4FEB-B7A7-4AFA044F3B59}"/>
                </a:ext>
              </a:extLst>
            </p:cNvPr>
            <p:cNvSpPr/>
            <p:nvPr/>
          </p:nvSpPr>
          <p:spPr>
            <a:xfrm>
              <a:off x="13103348" y="10334788"/>
              <a:ext cx="134381" cy="133866"/>
            </a:xfrm>
            <a:custGeom>
              <a:avLst/>
              <a:gdLst>
                <a:gd name="connsiteX0" fmla="*/ 23986 w 29477"/>
                <a:gd name="connsiteY0" fmla="*/ 1785 h 29364"/>
                <a:gd name="connsiteX1" fmla="*/ 7058 w 29477"/>
                <a:gd name="connsiteY1" fmla="*/ 6060 h 29364"/>
                <a:gd name="connsiteX2" fmla="*/ 2493 w 29477"/>
                <a:gd name="connsiteY2" fmla="*/ 24303 h 29364"/>
                <a:gd name="connsiteX3" fmla="*/ 23986 w 29477"/>
                <a:gd name="connsiteY3" fmla="*/ 25443 h 29364"/>
                <a:gd name="connsiteX4" fmla="*/ 25127 w 29477"/>
                <a:gd name="connsiteY4" fmla="*/ 24303 h 29364"/>
                <a:gd name="connsiteX5" fmla="*/ 24671 w 29477"/>
                <a:gd name="connsiteY5" fmla="*/ 2402 h 29364"/>
                <a:gd name="connsiteX6" fmla="*/ 23986 w 29477"/>
                <a:gd name="connsiteY6" fmla="*/ 1785 h 29364"/>
                <a:gd name="connsiteX7" fmla="*/ 18660 w 29477"/>
                <a:gd name="connsiteY7" fmla="*/ 20788 h 29364"/>
                <a:gd name="connsiteX8" fmla="*/ 7666 w 29477"/>
                <a:gd name="connsiteY8" fmla="*/ 19971 h 29364"/>
                <a:gd name="connsiteX9" fmla="*/ 7058 w 29477"/>
                <a:gd name="connsiteY9" fmla="*/ 19172 h 29364"/>
                <a:gd name="connsiteX10" fmla="*/ 7058 w 29477"/>
                <a:gd name="connsiteY10" fmla="*/ 10431 h 29364"/>
                <a:gd name="connsiteX11" fmla="*/ 10615 w 29477"/>
                <a:gd name="connsiteY11" fmla="*/ 11172 h 29364"/>
                <a:gd name="connsiteX12" fmla="*/ 10957 w 29477"/>
                <a:gd name="connsiteY12" fmla="*/ 10906 h 29364"/>
                <a:gd name="connsiteX13" fmla="*/ 19801 w 29477"/>
                <a:gd name="connsiteY13" fmla="*/ 8151 h 29364"/>
                <a:gd name="connsiteX14" fmla="*/ 18660 w 29477"/>
                <a:gd name="connsiteY14" fmla="*/ 20788 h 29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9477" h="29364">
                  <a:moveTo>
                    <a:pt x="23986" y="1785"/>
                  </a:moveTo>
                  <a:cubicBezTo>
                    <a:pt x="18945" y="-1731"/>
                    <a:pt x="8675" y="-20"/>
                    <a:pt x="7058" y="6060"/>
                  </a:cubicBezTo>
                  <a:cubicBezTo>
                    <a:pt x="-1311" y="7486"/>
                    <a:pt x="-1501" y="18792"/>
                    <a:pt x="2493" y="24303"/>
                  </a:cubicBezTo>
                  <a:cubicBezTo>
                    <a:pt x="8113" y="30546"/>
                    <a:pt x="17728" y="31059"/>
                    <a:pt x="23986" y="25443"/>
                  </a:cubicBezTo>
                  <a:cubicBezTo>
                    <a:pt x="24385" y="25082"/>
                    <a:pt x="24765" y="24702"/>
                    <a:pt x="25127" y="24303"/>
                  </a:cubicBezTo>
                  <a:cubicBezTo>
                    <a:pt x="31052" y="18127"/>
                    <a:pt x="30852" y="8331"/>
                    <a:pt x="24671" y="2402"/>
                  </a:cubicBezTo>
                  <a:cubicBezTo>
                    <a:pt x="24452" y="2193"/>
                    <a:pt x="24223" y="1984"/>
                    <a:pt x="23986" y="1785"/>
                  </a:cubicBezTo>
                  <a:close/>
                  <a:moveTo>
                    <a:pt x="18660" y="20788"/>
                  </a:moveTo>
                  <a:cubicBezTo>
                    <a:pt x="15398" y="23600"/>
                    <a:pt x="10472" y="23230"/>
                    <a:pt x="7666" y="19971"/>
                  </a:cubicBezTo>
                  <a:cubicBezTo>
                    <a:pt x="7448" y="19714"/>
                    <a:pt x="7239" y="19448"/>
                    <a:pt x="7058" y="19172"/>
                  </a:cubicBezTo>
                  <a:cubicBezTo>
                    <a:pt x="5641" y="16436"/>
                    <a:pt x="5641" y="13168"/>
                    <a:pt x="7058" y="10431"/>
                  </a:cubicBezTo>
                  <a:cubicBezTo>
                    <a:pt x="7838" y="11619"/>
                    <a:pt x="9426" y="11951"/>
                    <a:pt x="10615" y="11172"/>
                  </a:cubicBezTo>
                  <a:cubicBezTo>
                    <a:pt x="10738" y="11096"/>
                    <a:pt x="10853" y="11011"/>
                    <a:pt x="10957" y="10906"/>
                  </a:cubicBezTo>
                  <a:cubicBezTo>
                    <a:pt x="13239" y="8721"/>
                    <a:pt x="16378" y="5775"/>
                    <a:pt x="19801" y="8151"/>
                  </a:cubicBezTo>
                  <a:cubicBezTo>
                    <a:pt x="23225" y="10526"/>
                    <a:pt x="22274" y="18222"/>
                    <a:pt x="18660" y="20788"/>
                  </a:cubicBez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7E7C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 58">
              <a:extLst>
                <a:ext uri="{FF2B5EF4-FFF2-40B4-BE49-F238E27FC236}">
                  <a16:creationId xmlns:a16="http://schemas.microsoft.com/office/drawing/2014/main" id="{68A7FD7D-3BA5-4F38-9F05-370ECA93067F}"/>
                </a:ext>
              </a:extLst>
            </p:cNvPr>
            <p:cNvSpPr/>
            <p:nvPr/>
          </p:nvSpPr>
          <p:spPr>
            <a:xfrm>
              <a:off x="13158263" y="10677790"/>
              <a:ext cx="125163" cy="125464"/>
            </a:xfrm>
            <a:custGeom>
              <a:avLst/>
              <a:gdLst>
                <a:gd name="connsiteX0" fmla="*/ 17074 w 27455"/>
                <a:gd name="connsiteY0" fmla="*/ 467 h 27521"/>
                <a:gd name="connsiteX1" fmla="*/ 242 w 27455"/>
                <a:gd name="connsiteY1" fmla="*/ 13674 h 27521"/>
                <a:gd name="connsiteX2" fmla="*/ 2049 w 27455"/>
                <a:gd name="connsiteY2" fmla="*/ 15194 h 27521"/>
                <a:gd name="connsiteX3" fmla="*/ 6899 w 27455"/>
                <a:gd name="connsiteY3" fmla="*/ 25551 h 27521"/>
                <a:gd name="connsiteX4" fmla="*/ 25928 w 27455"/>
                <a:gd name="connsiteY4" fmla="*/ 20705 h 27521"/>
                <a:gd name="connsiteX5" fmla="*/ 26489 w 27455"/>
                <a:gd name="connsiteY5" fmla="*/ 19660 h 27521"/>
                <a:gd name="connsiteX6" fmla="*/ 17816 w 27455"/>
                <a:gd name="connsiteY6" fmla="*/ 724 h 27521"/>
                <a:gd name="connsiteX7" fmla="*/ 17074 w 27455"/>
                <a:gd name="connsiteY7" fmla="*/ 467 h 27521"/>
                <a:gd name="connsiteX8" fmla="*/ 20973 w 27455"/>
                <a:gd name="connsiteY8" fmla="*/ 16525 h 27521"/>
                <a:gd name="connsiteX9" fmla="*/ 11017 w 27455"/>
                <a:gd name="connsiteY9" fmla="*/ 20943 h 27521"/>
                <a:gd name="connsiteX10" fmla="*/ 10893 w 27455"/>
                <a:gd name="connsiteY10" fmla="*/ 20895 h 27521"/>
                <a:gd name="connsiteX11" fmla="*/ 7945 w 27455"/>
                <a:gd name="connsiteY11" fmla="*/ 9779 h 27521"/>
                <a:gd name="connsiteX12" fmla="*/ 13460 w 27455"/>
                <a:gd name="connsiteY12" fmla="*/ 7213 h 27521"/>
                <a:gd name="connsiteX13" fmla="*/ 21211 w 27455"/>
                <a:gd name="connsiteY13" fmla="*/ 14273 h 27521"/>
                <a:gd name="connsiteX14" fmla="*/ 20973 w 27455"/>
                <a:gd name="connsiteY14" fmla="*/ 16525 h 27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455" h="27521">
                  <a:moveTo>
                    <a:pt x="17074" y="467"/>
                  </a:moveTo>
                  <a:cubicBezTo>
                    <a:pt x="9276" y="-1908"/>
                    <a:pt x="-1946" y="4648"/>
                    <a:pt x="242" y="13674"/>
                  </a:cubicBezTo>
                  <a:cubicBezTo>
                    <a:pt x="451" y="14520"/>
                    <a:pt x="1183" y="15137"/>
                    <a:pt x="2049" y="15194"/>
                  </a:cubicBezTo>
                  <a:cubicBezTo>
                    <a:pt x="1668" y="19271"/>
                    <a:pt x="3523" y="23233"/>
                    <a:pt x="6899" y="25551"/>
                  </a:cubicBezTo>
                  <a:cubicBezTo>
                    <a:pt x="13489" y="29466"/>
                    <a:pt x="22010" y="27290"/>
                    <a:pt x="25928" y="20705"/>
                  </a:cubicBezTo>
                  <a:cubicBezTo>
                    <a:pt x="26128" y="20363"/>
                    <a:pt x="26318" y="20021"/>
                    <a:pt x="26489" y="19660"/>
                  </a:cubicBezTo>
                  <a:cubicBezTo>
                    <a:pt x="29333" y="12040"/>
                    <a:pt x="25443" y="3555"/>
                    <a:pt x="17816" y="724"/>
                  </a:cubicBezTo>
                  <a:cubicBezTo>
                    <a:pt x="17569" y="629"/>
                    <a:pt x="17322" y="543"/>
                    <a:pt x="17074" y="467"/>
                  </a:cubicBezTo>
                  <a:close/>
                  <a:moveTo>
                    <a:pt x="20973" y="16525"/>
                  </a:moveTo>
                  <a:cubicBezTo>
                    <a:pt x="19442" y="20496"/>
                    <a:pt x="14992" y="22473"/>
                    <a:pt x="11017" y="20943"/>
                  </a:cubicBezTo>
                  <a:cubicBezTo>
                    <a:pt x="10979" y="20933"/>
                    <a:pt x="10931" y="20914"/>
                    <a:pt x="10893" y="20895"/>
                  </a:cubicBezTo>
                  <a:cubicBezTo>
                    <a:pt x="7108" y="18558"/>
                    <a:pt x="5815" y="13674"/>
                    <a:pt x="7945" y="9779"/>
                  </a:cubicBezTo>
                  <a:cubicBezTo>
                    <a:pt x="9457" y="8344"/>
                    <a:pt x="11387" y="7441"/>
                    <a:pt x="13460" y="7213"/>
                  </a:cubicBezTo>
                  <a:cubicBezTo>
                    <a:pt x="17550" y="7023"/>
                    <a:pt x="21021" y="10187"/>
                    <a:pt x="21211" y="14273"/>
                  </a:cubicBezTo>
                  <a:cubicBezTo>
                    <a:pt x="21249" y="15033"/>
                    <a:pt x="21173" y="15793"/>
                    <a:pt x="20973" y="16525"/>
                  </a:cubicBez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7E7C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 59">
              <a:extLst>
                <a:ext uri="{FF2B5EF4-FFF2-40B4-BE49-F238E27FC236}">
                  <a16:creationId xmlns:a16="http://schemas.microsoft.com/office/drawing/2014/main" id="{A86B69DE-359B-4367-BE4A-6CF09E6DE532}"/>
                </a:ext>
              </a:extLst>
            </p:cNvPr>
            <p:cNvSpPr/>
            <p:nvPr/>
          </p:nvSpPr>
          <p:spPr>
            <a:xfrm>
              <a:off x="13376727" y="10603249"/>
              <a:ext cx="90028" cy="112266"/>
            </a:xfrm>
            <a:custGeom>
              <a:avLst/>
              <a:gdLst>
                <a:gd name="connsiteX0" fmla="*/ 14612 w 19748"/>
                <a:gd name="connsiteY0" fmla="*/ 1426 h 24626"/>
                <a:gd name="connsiteX1" fmla="*/ 1678 w 19748"/>
                <a:gd name="connsiteY1" fmla="*/ 7412 h 24626"/>
                <a:gd name="connsiteX2" fmla="*/ 4350 w 19748"/>
                <a:gd name="connsiteY2" fmla="*/ 9664 h 24626"/>
                <a:gd name="connsiteX3" fmla="*/ 6148 w 19748"/>
                <a:gd name="connsiteY3" fmla="*/ 8647 h 24626"/>
                <a:gd name="connsiteX4" fmla="*/ 12424 w 19748"/>
                <a:gd name="connsiteY4" fmla="*/ 15393 h 24626"/>
                <a:gd name="connsiteX5" fmla="*/ 6813 w 19748"/>
                <a:gd name="connsiteY5" fmla="*/ 18149 h 24626"/>
                <a:gd name="connsiteX6" fmla="*/ 4721 w 19748"/>
                <a:gd name="connsiteY6" fmla="*/ 12353 h 24626"/>
                <a:gd name="connsiteX7" fmla="*/ 3009 w 19748"/>
                <a:gd name="connsiteY7" fmla="*/ 10642 h 24626"/>
                <a:gd name="connsiteX8" fmla="*/ 1298 w 19748"/>
                <a:gd name="connsiteY8" fmla="*/ 20714 h 24626"/>
                <a:gd name="connsiteX9" fmla="*/ 3009 w 19748"/>
                <a:gd name="connsiteY9" fmla="*/ 22424 h 24626"/>
                <a:gd name="connsiteX10" fmla="*/ 16399 w 19748"/>
                <a:gd name="connsiteY10" fmla="*/ 21161 h 24626"/>
                <a:gd name="connsiteX11" fmla="*/ 17940 w 19748"/>
                <a:gd name="connsiteY11" fmla="*/ 18529 h 24626"/>
                <a:gd name="connsiteX12" fmla="*/ 14612 w 19748"/>
                <a:gd name="connsiteY12" fmla="*/ 1426 h 24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748" h="24626">
                  <a:moveTo>
                    <a:pt x="14612" y="1426"/>
                  </a:moveTo>
                  <a:cubicBezTo>
                    <a:pt x="9761" y="-1899"/>
                    <a:pt x="1107" y="666"/>
                    <a:pt x="1678" y="7412"/>
                  </a:cubicBezTo>
                  <a:cubicBezTo>
                    <a:pt x="1792" y="8771"/>
                    <a:pt x="2991" y="9778"/>
                    <a:pt x="4350" y="9664"/>
                  </a:cubicBezTo>
                  <a:cubicBezTo>
                    <a:pt x="5073" y="9607"/>
                    <a:pt x="5729" y="9236"/>
                    <a:pt x="6148" y="8647"/>
                  </a:cubicBezTo>
                  <a:cubicBezTo>
                    <a:pt x="9857" y="2471"/>
                    <a:pt x="14992" y="10738"/>
                    <a:pt x="12424" y="15393"/>
                  </a:cubicBezTo>
                  <a:cubicBezTo>
                    <a:pt x="11502" y="17588"/>
                    <a:pt x="9115" y="18757"/>
                    <a:pt x="6813" y="18149"/>
                  </a:cubicBezTo>
                  <a:cubicBezTo>
                    <a:pt x="4721" y="17046"/>
                    <a:pt x="3808" y="14538"/>
                    <a:pt x="4721" y="12353"/>
                  </a:cubicBezTo>
                  <a:cubicBezTo>
                    <a:pt x="5387" y="11308"/>
                    <a:pt x="4056" y="9882"/>
                    <a:pt x="3009" y="10642"/>
                  </a:cubicBezTo>
                  <a:cubicBezTo>
                    <a:pt x="-243" y="12951"/>
                    <a:pt x="-1013" y="17455"/>
                    <a:pt x="1298" y="20714"/>
                  </a:cubicBezTo>
                  <a:cubicBezTo>
                    <a:pt x="1764" y="21370"/>
                    <a:pt x="2344" y="21949"/>
                    <a:pt x="3009" y="22424"/>
                  </a:cubicBezTo>
                  <a:cubicBezTo>
                    <a:pt x="7061" y="25769"/>
                    <a:pt x="13052" y="25199"/>
                    <a:pt x="16399" y="21161"/>
                  </a:cubicBezTo>
                  <a:cubicBezTo>
                    <a:pt x="17056" y="20372"/>
                    <a:pt x="17569" y="19479"/>
                    <a:pt x="17940" y="18529"/>
                  </a:cubicBezTo>
                  <a:cubicBezTo>
                    <a:pt x="21240" y="12790"/>
                    <a:pt x="19823" y="5502"/>
                    <a:pt x="14612" y="1426"/>
                  </a:cubicBez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7E7C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Freeform 60">
              <a:extLst>
                <a:ext uri="{FF2B5EF4-FFF2-40B4-BE49-F238E27FC236}">
                  <a16:creationId xmlns:a16="http://schemas.microsoft.com/office/drawing/2014/main" id="{7E4F668B-A024-4606-B042-7DB5FD83FA6C}"/>
                </a:ext>
              </a:extLst>
            </p:cNvPr>
            <p:cNvSpPr/>
            <p:nvPr/>
          </p:nvSpPr>
          <p:spPr>
            <a:xfrm>
              <a:off x="13282756" y="10971493"/>
              <a:ext cx="190290" cy="221746"/>
            </a:xfrm>
            <a:custGeom>
              <a:avLst/>
              <a:gdLst>
                <a:gd name="connsiteX0" fmla="*/ 24573 w 41741"/>
                <a:gd name="connsiteY0" fmla="*/ 557 h 48641"/>
                <a:gd name="connsiteX1" fmla="*/ 988 w 41741"/>
                <a:gd name="connsiteY1" fmla="*/ 21745 h 48641"/>
                <a:gd name="connsiteX2" fmla="*/ 988 w 41741"/>
                <a:gd name="connsiteY2" fmla="*/ 24786 h 48641"/>
                <a:gd name="connsiteX3" fmla="*/ 7740 w 41741"/>
                <a:gd name="connsiteY3" fmla="*/ 44454 h 48641"/>
                <a:gd name="connsiteX4" fmla="*/ 36774 w 41741"/>
                <a:gd name="connsiteY4" fmla="*/ 40359 h 48641"/>
                <a:gd name="connsiteX5" fmla="*/ 40074 w 41741"/>
                <a:gd name="connsiteY5" fmla="*/ 33812 h 48641"/>
                <a:gd name="connsiteX6" fmla="*/ 24934 w 41741"/>
                <a:gd name="connsiteY6" fmla="*/ 690 h 48641"/>
                <a:gd name="connsiteX7" fmla="*/ 24573 w 41741"/>
                <a:gd name="connsiteY7" fmla="*/ 557 h 48641"/>
                <a:gd name="connsiteX8" fmla="*/ 33512 w 41741"/>
                <a:gd name="connsiteY8" fmla="*/ 27256 h 48641"/>
                <a:gd name="connsiteX9" fmla="*/ 15444 w 41741"/>
                <a:gd name="connsiteY9" fmla="*/ 40273 h 48641"/>
                <a:gd name="connsiteX10" fmla="*/ 8596 w 41741"/>
                <a:gd name="connsiteY10" fmla="*/ 30202 h 48641"/>
                <a:gd name="connsiteX11" fmla="*/ 7645 w 41741"/>
                <a:gd name="connsiteY11" fmla="*/ 20700 h 48641"/>
                <a:gd name="connsiteX12" fmla="*/ 9547 w 41741"/>
                <a:gd name="connsiteY12" fmla="*/ 16044 h 48641"/>
                <a:gd name="connsiteX13" fmla="*/ 22291 w 41741"/>
                <a:gd name="connsiteY13" fmla="*/ 8728 h 48641"/>
                <a:gd name="connsiteX14" fmla="*/ 33512 w 41741"/>
                <a:gd name="connsiteY14" fmla="*/ 27256 h 48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1741" h="48641">
                  <a:moveTo>
                    <a:pt x="24573" y="557"/>
                  </a:moveTo>
                  <a:cubicBezTo>
                    <a:pt x="12876" y="-2769"/>
                    <a:pt x="-4432" y="8728"/>
                    <a:pt x="988" y="21745"/>
                  </a:cubicBezTo>
                  <a:cubicBezTo>
                    <a:pt x="988" y="22886"/>
                    <a:pt x="988" y="23931"/>
                    <a:pt x="988" y="24786"/>
                  </a:cubicBezTo>
                  <a:cubicBezTo>
                    <a:pt x="246" y="32016"/>
                    <a:pt x="2719" y="39200"/>
                    <a:pt x="7740" y="44454"/>
                  </a:cubicBezTo>
                  <a:cubicBezTo>
                    <a:pt x="16889" y="51333"/>
                    <a:pt x="29889" y="49499"/>
                    <a:pt x="36774" y="40359"/>
                  </a:cubicBezTo>
                  <a:cubicBezTo>
                    <a:pt x="38248" y="38392"/>
                    <a:pt x="39371" y="36169"/>
                    <a:pt x="40074" y="33812"/>
                  </a:cubicBezTo>
                  <a:cubicBezTo>
                    <a:pt x="45048" y="20491"/>
                    <a:pt x="38267" y="5659"/>
                    <a:pt x="24934" y="690"/>
                  </a:cubicBezTo>
                  <a:cubicBezTo>
                    <a:pt x="24811" y="643"/>
                    <a:pt x="24697" y="605"/>
                    <a:pt x="24573" y="557"/>
                  </a:cubicBezTo>
                  <a:close/>
                  <a:moveTo>
                    <a:pt x="33512" y="27256"/>
                  </a:moveTo>
                  <a:cubicBezTo>
                    <a:pt x="32371" y="35427"/>
                    <a:pt x="24002" y="44359"/>
                    <a:pt x="15444" y="40273"/>
                  </a:cubicBezTo>
                  <a:cubicBezTo>
                    <a:pt x="11582" y="38306"/>
                    <a:pt x="9005" y="34506"/>
                    <a:pt x="8596" y="30202"/>
                  </a:cubicBezTo>
                  <a:cubicBezTo>
                    <a:pt x="8092" y="27057"/>
                    <a:pt x="7769" y="23883"/>
                    <a:pt x="7645" y="20700"/>
                  </a:cubicBezTo>
                  <a:cubicBezTo>
                    <a:pt x="8140" y="19094"/>
                    <a:pt x="8777" y="17536"/>
                    <a:pt x="9547" y="16044"/>
                  </a:cubicBezTo>
                  <a:cubicBezTo>
                    <a:pt x="11421" y="10809"/>
                    <a:pt x="16822" y="7702"/>
                    <a:pt x="22291" y="8728"/>
                  </a:cubicBezTo>
                  <a:cubicBezTo>
                    <a:pt x="30203" y="11151"/>
                    <a:pt x="35034" y="19123"/>
                    <a:pt x="33512" y="27256"/>
                  </a:cubicBez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7E7C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Freeform 61">
              <a:extLst>
                <a:ext uri="{FF2B5EF4-FFF2-40B4-BE49-F238E27FC236}">
                  <a16:creationId xmlns:a16="http://schemas.microsoft.com/office/drawing/2014/main" id="{211628B5-BF40-4871-A956-BD81E2996CF6}"/>
                </a:ext>
              </a:extLst>
            </p:cNvPr>
            <p:cNvSpPr/>
            <p:nvPr/>
          </p:nvSpPr>
          <p:spPr>
            <a:xfrm>
              <a:off x="13408229" y="10270791"/>
              <a:ext cx="114741" cy="137932"/>
            </a:xfrm>
            <a:custGeom>
              <a:avLst/>
              <a:gdLst>
                <a:gd name="connsiteX0" fmla="*/ 9033 w 25169"/>
                <a:gd name="connsiteY0" fmla="*/ 51 h 30256"/>
                <a:gd name="connsiteX1" fmla="*/ 160 w 25169"/>
                <a:gd name="connsiteY1" fmla="*/ 13030 h 30256"/>
                <a:gd name="connsiteX2" fmla="*/ 569 w 25169"/>
                <a:gd name="connsiteY2" fmla="*/ 14588 h 30256"/>
                <a:gd name="connsiteX3" fmla="*/ 7986 w 25169"/>
                <a:gd name="connsiteY3" fmla="*/ 29410 h 30256"/>
                <a:gd name="connsiteX4" fmla="*/ 25104 w 25169"/>
                <a:gd name="connsiteY4" fmla="*/ 15538 h 30256"/>
                <a:gd name="connsiteX5" fmla="*/ 11419 w 25169"/>
                <a:gd name="connsiteY5" fmla="*/ 3 h 30256"/>
                <a:gd name="connsiteX6" fmla="*/ 9033 w 25169"/>
                <a:gd name="connsiteY6" fmla="*/ 51 h 30256"/>
                <a:gd name="connsiteX7" fmla="*/ 9033 w 25169"/>
                <a:gd name="connsiteY7" fmla="*/ 23424 h 30256"/>
                <a:gd name="connsiteX8" fmla="*/ 5324 w 25169"/>
                <a:gd name="connsiteY8" fmla="*/ 17818 h 30256"/>
                <a:gd name="connsiteX9" fmla="*/ 5989 w 25169"/>
                <a:gd name="connsiteY9" fmla="*/ 15823 h 30256"/>
                <a:gd name="connsiteX10" fmla="*/ 18637 w 25169"/>
                <a:gd name="connsiteY10" fmla="*/ 15823 h 30256"/>
                <a:gd name="connsiteX11" fmla="*/ 9127 w 25169"/>
                <a:gd name="connsiteY11" fmla="*/ 23424 h 30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169" h="30256">
                  <a:moveTo>
                    <a:pt x="9033" y="51"/>
                  </a:moveTo>
                  <a:cubicBezTo>
                    <a:pt x="2994" y="1191"/>
                    <a:pt x="-982" y="6996"/>
                    <a:pt x="160" y="13030"/>
                  </a:cubicBezTo>
                  <a:cubicBezTo>
                    <a:pt x="255" y="13562"/>
                    <a:pt x="397" y="14084"/>
                    <a:pt x="569" y="14588"/>
                  </a:cubicBezTo>
                  <a:cubicBezTo>
                    <a:pt x="-1001" y="20688"/>
                    <a:pt x="2166" y="27006"/>
                    <a:pt x="7986" y="29410"/>
                  </a:cubicBezTo>
                  <a:cubicBezTo>
                    <a:pt x="17496" y="33021"/>
                    <a:pt x="24724" y="24089"/>
                    <a:pt x="25104" y="15538"/>
                  </a:cubicBezTo>
                  <a:cubicBezTo>
                    <a:pt x="25618" y="7471"/>
                    <a:pt x="19493" y="516"/>
                    <a:pt x="11419" y="3"/>
                  </a:cubicBezTo>
                  <a:cubicBezTo>
                    <a:pt x="10621" y="-45"/>
                    <a:pt x="9822" y="-26"/>
                    <a:pt x="9033" y="51"/>
                  </a:cubicBezTo>
                  <a:close/>
                  <a:moveTo>
                    <a:pt x="9033" y="23424"/>
                  </a:moveTo>
                  <a:cubicBezTo>
                    <a:pt x="6969" y="22255"/>
                    <a:pt x="5590" y="20175"/>
                    <a:pt x="5324" y="17818"/>
                  </a:cubicBezTo>
                  <a:cubicBezTo>
                    <a:pt x="5885" y="17324"/>
                    <a:pt x="6141" y="16555"/>
                    <a:pt x="5989" y="15823"/>
                  </a:cubicBezTo>
                  <a:cubicBezTo>
                    <a:pt x="3992" y="6322"/>
                    <a:pt x="19779" y="5466"/>
                    <a:pt x="18637" y="15823"/>
                  </a:cubicBezTo>
                  <a:cubicBezTo>
                    <a:pt x="18257" y="20954"/>
                    <a:pt x="14168" y="26370"/>
                    <a:pt x="9127" y="23424"/>
                  </a:cubicBez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7E7C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2" name="Rectangle 42">
            <a:extLst>
              <a:ext uri="{FF2B5EF4-FFF2-40B4-BE49-F238E27FC236}">
                <a16:creationId xmlns:a16="http://schemas.microsoft.com/office/drawing/2014/main" id="{238740D5-5547-4DE2-93C3-02380E85E983}"/>
              </a:ext>
            </a:extLst>
          </p:cNvPr>
          <p:cNvSpPr/>
          <p:nvPr/>
        </p:nvSpPr>
        <p:spPr>
          <a:xfrm>
            <a:off x="8734205" y="2410545"/>
            <a:ext cx="3169768" cy="35849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Montserrat" charset="0"/>
              </a:rPr>
              <a:t>1.</a:t>
            </a:r>
            <a:r>
              <a:rPr kumimoji="0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Montserrat" charset="0"/>
              </a:rPr>
              <a:t>語言的流暢或早熟</a:t>
            </a:r>
            <a:endParaRPr kumimoji="0" lang="en-US" altLang="zh-TW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Montserrat" charset="0"/>
            </a:endParaRPr>
          </a:p>
          <a:p>
            <a:pPr marL="0" marR="0" lvl="0" indent="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Montserrat" charset="0"/>
              </a:rPr>
              <a:t>2.</a:t>
            </a:r>
            <a:r>
              <a:rPr kumimoji="0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Montserrat" charset="0"/>
              </a:rPr>
              <a:t>優異的記憶力</a:t>
            </a:r>
            <a:endParaRPr kumimoji="0" lang="en-US" altLang="zh-TW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Montserrat" charset="0"/>
            </a:endParaRPr>
          </a:p>
          <a:p>
            <a:pPr marL="0" marR="0" lvl="0" indent="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Montserrat" charset="0"/>
              </a:rPr>
              <a:t>3.</a:t>
            </a:r>
            <a:r>
              <a:rPr kumimoji="0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Montserrat" charset="0"/>
              </a:rPr>
              <a:t>喜歡記憶事實</a:t>
            </a:r>
            <a:endParaRPr kumimoji="0" lang="en-US" altLang="zh-TW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Montserrat" charset="0"/>
            </a:endParaRPr>
          </a:p>
          <a:p>
            <a:pPr marL="0" marR="0" lvl="0" indent="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Montserrat" charset="0"/>
              </a:rPr>
              <a:t>4.</a:t>
            </a:r>
            <a:r>
              <a:rPr kumimoji="0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Montserrat" charset="0"/>
              </a:rPr>
              <a:t>喜好文字或數字</a:t>
            </a:r>
            <a:endParaRPr kumimoji="0" lang="en-US" altLang="zh-TW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Montserrat" charset="0"/>
            </a:endParaRPr>
          </a:p>
          <a:p>
            <a:pPr marL="0" marR="0" lvl="0" indent="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Montserrat" charset="0"/>
              </a:rPr>
              <a:t>5.</a:t>
            </a:r>
            <a:r>
              <a:rPr kumimoji="0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Montserrat" charset="0"/>
              </a:rPr>
              <a:t>特定主題的興趣</a:t>
            </a:r>
            <a:endParaRPr kumimoji="0" lang="en-US" altLang="zh-TW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Montserrat" charset="0"/>
            </a:endParaRPr>
          </a:p>
          <a:p>
            <a:pPr marL="0" marR="0" lvl="0" indent="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Montserrat" charset="0"/>
              </a:rPr>
              <a:t>6.</a:t>
            </a:r>
            <a:r>
              <a:rPr kumimoji="0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Montserrat" charset="0"/>
              </a:rPr>
              <a:t>大量閱讀（獲取資訊）</a:t>
            </a:r>
            <a:endParaRPr kumimoji="0" lang="en-US" altLang="zh-TW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Montserrat" charset="0"/>
            </a:endParaRPr>
          </a:p>
          <a:p>
            <a:pPr marL="0" marR="0" lvl="0" indent="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Montserrat" charset="0"/>
              </a:rPr>
              <a:t>7.</a:t>
            </a:r>
            <a:r>
              <a:rPr kumimoji="0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Montserrat" charset="0"/>
              </a:rPr>
              <a:t>感官敏感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Montserrat" charset="0"/>
            </a:endParaRPr>
          </a:p>
        </p:txBody>
      </p:sp>
      <p:sp>
        <p:nvSpPr>
          <p:cNvPr id="73" name="Rectangle 42">
            <a:extLst>
              <a:ext uri="{FF2B5EF4-FFF2-40B4-BE49-F238E27FC236}">
                <a16:creationId xmlns:a16="http://schemas.microsoft.com/office/drawing/2014/main" id="{2EE2971A-3AA9-4842-85E5-51835F83CBDD}"/>
              </a:ext>
            </a:extLst>
          </p:cNvPr>
          <p:cNvSpPr/>
          <p:nvPr/>
        </p:nvSpPr>
        <p:spPr>
          <a:xfrm>
            <a:off x="8190312" y="1689003"/>
            <a:ext cx="3478740" cy="1132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Montserrat" charset="0"/>
              </a:rPr>
              <a:t>自閉症資優常出現的特質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Montserrat" charset="0"/>
            </a:endParaRPr>
          </a:p>
        </p:txBody>
      </p:sp>
      <p:sp>
        <p:nvSpPr>
          <p:cNvPr id="74" name="Rectangle 42">
            <a:extLst>
              <a:ext uri="{FF2B5EF4-FFF2-40B4-BE49-F238E27FC236}">
                <a16:creationId xmlns:a16="http://schemas.microsoft.com/office/drawing/2014/main" id="{2DB60E2A-E8B5-416D-A43E-880BF2693683}"/>
              </a:ext>
            </a:extLst>
          </p:cNvPr>
          <p:cNvSpPr/>
          <p:nvPr/>
        </p:nvSpPr>
        <p:spPr>
          <a:xfrm>
            <a:off x="529316" y="1658187"/>
            <a:ext cx="3478740" cy="578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Montserrat" charset="0"/>
              </a:rPr>
              <a:t>自閉症常出現的特質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Montserrat" charset="0"/>
            </a:endParaRPr>
          </a:p>
        </p:txBody>
      </p:sp>
      <p:sp>
        <p:nvSpPr>
          <p:cNvPr id="75" name="Rectangle 42">
            <a:extLst>
              <a:ext uri="{FF2B5EF4-FFF2-40B4-BE49-F238E27FC236}">
                <a16:creationId xmlns:a16="http://schemas.microsoft.com/office/drawing/2014/main" id="{06747C3B-405E-476E-9EBF-BCD426F91D13}"/>
              </a:ext>
            </a:extLst>
          </p:cNvPr>
          <p:cNvSpPr/>
          <p:nvPr/>
        </p:nvSpPr>
        <p:spPr>
          <a:xfrm>
            <a:off x="705288" y="2615665"/>
            <a:ext cx="3169768" cy="35849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Montserrat" charset="0"/>
              </a:rPr>
              <a:t>1.</a:t>
            </a:r>
            <a:r>
              <a:rPr kumimoji="0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Montserrat" charset="0"/>
              </a:rPr>
              <a:t>語言溝通困難</a:t>
            </a:r>
            <a:endParaRPr kumimoji="0" lang="en-US" altLang="zh-TW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Montserrat" charset="0"/>
            </a:endParaRPr>
          </a:p>
          <a:p>
            <a:pPr marL="0" marR="0" lvl="0" indent="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Montserrat" charset="0"/>
              </a:rPr>
              <a:t>2.</a:t>
            </a:r>
            <a:r>
              <a:rPr kumimoji="0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Montserrat" charset="0"/>
              </a:rPr>
              <a:t>人際關係障礙</a:t>
            </a:r>
            <a:endParaRPr kumimoji="0" lang="en-US" altLang="zh-TW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Montserrat" charset="0"/>
            </a:endParaRPr>
          </a:p>
          <a:p>
            <a:pPr marL="0" marR="0" lvl="0" indent="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Montserrat" charset="0"/>
              </a:rPr>
              <a:t>3.</a:t>
            </a:r>
            <a:r>
              <a:rPr kumimoji="0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Montserrat" charset="0"/>
              </a:rPr>
              <a:t>缺乏基本社交能力</a:t>
            </a:r>
            <a:endParaRPr kumimoji="0" lang="en-US" altLang="zh-TW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Montserrat" charset="0"/>
            </a:endParaRPr>
          </a:p>
          <a:p>
            <a:pPr marL="0" marR="0" lvl="0" indent="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Montserrat" charset="0"/>
              </a:rPr>
              <a:t>4.</a:t>
            </a:r>
            <a:r>
              <a:rPr kumimoji="0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Montserrat" charset="0"/>
              </a:rPr>
              <a:t>動作笨拙</a:t>
            </a:r>
            <a:endParaRPr kumimoji="0" lang="en-US" altLang="zh-TW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Montserrat" charset="0"/>
            </a:endParaRPr>
          </a:p>
          <a:p>
            <a:pPr marL="0" marR="0" lvl="0" indent="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Montserrat" charset="0"/>
              </a:rPr>
              <a:t>5.</a:t>
            </a:r>
            <a:r>
              <a:rPr kumimoji="0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Montserrat" charset="0"/>
              </a:rPr>
              <a:t>行為單一與刻板</a:t>
            </a:r>
            <a:endParaRPr kumimoji="0" lang="en-US" altLang="zh-TW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Montserrat" charset="0"/>
            </a:endParaRPr>
          </a:p>
          <a:p>
            <a:pPr marL="0" marR="0" lvl="0" indent="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Montserrat" charset="0"/>
              </a:rPr>
              <a:t>6.</a:t>
            </a:r>
            <a:r>
              <a:rPr kumimoji="0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Montserrat" charset="0"/>
              </a:rPr>
              <a:t>缺乏幽默感</a:t>
            </a:r>
            <a:endParaRPr kumimoji="0" lang="en-US" altLang="zh-TW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Montserrat" charset="0"/>
            </a:endParaRPr>
          </a:p>
          <a:p>
            <a:pPr marL="0" marR="0" lvl="0" indent="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Montserrat" charset="0"/>
              </a:rPr>
              <a:t>7.</a:t>
            </a:r>
            <a:r>
              <a:rPr kumimoji="0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Montserrat" charset="0"/>
              </a:rPr>
              <a:t>不了解隱喻式語言</a:t>
            </a:r>
            <a:endParaRPr kumimoji="0" lang="en-US" altLang="zh-TW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Montserrat" charset="0"/>
            </a:endParaRPr>
          </a:p>
        </p:txBody>
      </p:sp>
      <p:sp>
        <p:nvSpPr>
          <p:cNvPr id="76" name="Rounded Rectangle 9">
            <a:extLst>
              <a:ext uri="{FF2B5EF4-FFF2-40B4-BE49-F238E27FC236}">
                <a16:creationId xmlns:a16="http://schemas.microsoft.com/office/drawing/2014/main" id="{3890578E-3C50-407D-9784-081505D465DD}"/>
              </a:ext>
            </a:extLst>
          </p:cNvPr>
          <p:cNvSpPr/>
          <p:nvPr/>
        </p:nvSpPr>
        <p:spPr>
          <a:xfrm>
            <a:off x="5548589" y="1291800"/>
            <a:ext cx="1094823" cy="56054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132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6">
            <a:extLst>
              <a:ext uri="{FF2B5EF4-FFF2-40B4-BE49-F238E27FC236}">
                <a16:creationId xmlns:a16="http://schemas.microsoft.com/office/drawing/2014/main" id="{0B89F8A7-27A3-457A-8083-05ECBC56F9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1887" y="4441487"/>
            <a:ext cx="1136954" cy="1136954"/>
          </a:xfrm>
          <a:custGeom>
            <a:avLst/>
            <a:gdLst>
              <a:gd name="T0" fmla="*/ 1438 w 2908"/>
              <a:gd name="T1" fmla="*/ 2906 h 2907"/>
              <a:gd name="T2" fmla="*/ 1438 w 2908"/>
              <a:gd name="T3" fmla="*/ 2906 h 2907"/>
              <a:gd name="T4" fmla="*/ 0 w 2908"/>
              <a:gd name="T5" fmla="*/ 1437 h 2907"/>
              <a:gd name="T6" fmla="*/ 1438 w 2908"/>
              <a:gd name="T7" fmla="*/ 0 h 2907"/>
              <a:gd name="T8" fmla="*/ 2907 w 2908"/>
              <a:gd name="T9" fmla="*/ 1437 h 2907"/>
              <a:gd name="T10" fmla="*/ 1438 w 2908"/>
              <a:gd name="T11" fmla="*/ 2906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908" h="2907">
                <a:moveTo>
                  <a:pt x="1438" y="2906"/>
                </a:moveTo>
                <a:lnTo>
                  <a:pt x="1438" y="2906"/>
                </a:lnTo>
                <a:cubicBezTo>
                  <a:pt x="657" y="2906"/>
                  <a:pt x="0" y="2250"/>
                  <a:pt x="0" y="1437"/>
                </a:cubicBezTo>
                <a:cubicBezTo>
                  <a:pt x="0" y="656"/>
                  <a:pt x="657" y="0"/>
                  <a:pt x="1438" y="0"/>
                </a:cubicBezTo>
                <a:cubicBezTo>
                  <a:pt x="2250" y="0"/>
                  <a:pt x="2907" y="656"/>
                  <a:pt x="2907" y="1437"/>
                </a:cubicBezTo>
                <a:cubicBezTo>
                  <a:pt x="2907" y="2250"/>
                  <a:pt x="2250" y="2906"/>
                  <a:pt x="1438" y="2906"/>
                </a:cubicBez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8">
            <a:extLst>
              <a:ext uri="{FF2B5EF4-FFF2-40B4-BE49-F238E27FC236}">
                <a16:creationId xmlns:a16="http://schemas.microsoft.com/office/drawing/2014/main" id="{85486E21-53F0-4E70-B13C-D7A827D0AB4A}"/>
              </a:ext>
            </a:extLst>
          </p:cNvPr>
          <p:cNvSpPr txBox="1"/>
          <p:nvPr/>
        </p:nvSpPr>
        <p:spPr>
          <a:xfrm>
            <a:off x="2424619" y="765176"/>
            <a:ext cx="7342763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自閉症資優面臨的挑戰</a:t>
            </a:r>
            <a:endParaRPr kumimoji="0" lang="en-US" altLang="zh-TW" sz="3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7710668F-5E66-4699-AE10-3D598326EE6F}"/>
              </a:ext>
            </a:extLst>
          </p:cNvPr>
          <p:cNvSpPr/>
          <p:nvPr/>
        </p:nvSpPr>
        <p:spPr>
          <a:xfrm>
            <a:off x="5548589" y="1291800"/>
            <a:ext cx="1094823" cy="56054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0">
            <a:extLst>
              <a:ext uri="{FF2B5EF4-FFF2-40B4-BE49-F238E27FC236}">
                <a16:creationId xmlns:a16="http://schemas.microsoft.com/office/drawing/2014/main" id="{9D0AED3D-B45F-48DD-B4EF-D563058C3424}"/>
              </a:ext>
            </a:extLst>
          </p:cNvPr>
          <p:cNvGrpSpPr/>
          <p:nvPr/>
        </p:nvGrpSpPr>
        <p:grpSpPr>
          <a:xfrm>
            <a:off x="3125649" y="4736290"/>
            <a:ext cx="377277" cy="547347"/>
            <a:chOff x="9105840" y="7082600"/>
            <a:chExt cx="579452" cy="869177"/>
          </a:xfrm>
          <a:solidFill>
            <a:schemeClr val="bg1"/>
          </a:solidFill>
        </p:grpSpPr>
        <p:sp>
          <p:nvSpPr>
            <p:cNvPr id="6" name="Forma libre 60">
              <a:extLst>
                <a:ext uri="{FF2B5EF4-FFF2-40B4-BE49-F238E27FC236}">
                  <a16:creationId xmlns:a16="http://schemas.microsoft.com/office/drawing/2014/main" id="{F05C4454-F1D1-4015-A4C8-75AD1B270864}"/>
                </a:ext>
              </a:extLst>
            </p:cNvPr>
            <p:cNvSpPr/>
            <p:nvPr/>
          </p:nvSpPr>
          <p:spPr>
            <a:xfrm>
              <a:off x="9105840" y="7227462"/>
              <a:ext cx="579452" cy="579452"/>
            </a:xfrm>
            <a:custGeom>
              <a:avLst/>
              <a:gdLst>
                <a:gd name="connsiteX0" fmla="*/ 190277 w 380554"/>
                <a:gd name="connsiteY0" fmla="*/ 0 h 380554"/>
                <a:gd name="connsiteX1" fmla="*/ 0 w 380554"/>
                <a:gd name="connsiteY1" fmla="*/ 190277 h 380554"/>
                <a:gd name="connsiteX2" fmla="*/ 190277 w 380554"/>
                <a:gd name="connsiteY2" fmla="*/ 380555 h 380554"/>
                <a:gd name="connsiteX3" fmla="*/ 380555 w 380554"/>
                <a:gd name="connsiteY3" fmla="*/ 190277 h 380554"/>
                <a:gd name="connsiteX4" fmla="*/ 190277 w 380554"/>
                <a:gd name="connsiteY4" fmla="*/ 0 h 380554"/>
                <a:gd name="connsiteX5" fmla="*/ 258147 w 380554"/>
                <a:gd name="connsiteY5" fmla="*/ 258147 h 380554"/>
                <a:gd name="connsiteX6" fmla="*/ 249739 w 380554"/>
                <a:gd name="connsiteY6" fmla="*/ 261631 h 380554"/>
                <a:gd name="connsiteX7" fmla="*/ 241330 w 380554"/>
                <a:gd name="connsiteY7" fmla="*/ 258147 h 380554"/>
                <a:gd name="connsiteX8" fmla="*/ 196072 w 380554"/>
                <a:gd name="connsiteY8" fmla="*/ 212889 h 380554"/>
                <a:gd name="connsiteX9" fmla="*/ 190276 w 380554"/>
                <a:gd name="connsiteY9" fmla="*/ 214062 h 380554"/>
                <a:gd name="connsiteX10" fmla="*/ 166492 w 380554"/>
                <a:gd name="connsiteY10" fmla="*/ 190277 h 380554"/>
                <a:gd name="connsiteX11" fmla="*/ 178385 w 380554"/>
                <a:gd name="connsiteY11" fmla="*/ 170147 h 380554"/>
                <a:gd name="connsiteX12" fmla="*/ 178385 w 380554"/>
                <a:gd name="connsiteY12" fmla="*/ 83247 h 380554"/>
                <a:gd name="connsiteX13" fmla="*/ 190277 w 380554"/>
                <a:gd name="connsiteY13" fmla="*/ 71354 h 380554"/>
                <a:gd name="connsiteX14" fmla="*/ 202170 w 380554"/>
                <a:gd name="connsiteY14" fmla="*/ 83247 h 380554"/>
                <a:gd name="connsiteX15" fmla="*/ 202170 w 380554"/>
                <a:gd name="connsiteY15" fmla="*/ 170147 h 380554"/>
                <a:gd name="connsiteX16" fmla="*/ 214063 w 380554"/>
                <a:gd name="connsiteY16" fmla="*/ 190277 h 380554"/>
                <a:gd name="connsiteX17" fmla="*/ 212890 w 380554"/>
                <a:gd name="connsiteY17" fmla="*/ 196073 h 380554"/>
                <a:gd name="connsiteX18" fmla="*/ 258148 w 380554"/>
                <a:gd name="connsiteY18" fmla="*/ 241331 h 380554"/>
                <a:gd name="connsiteX19" fmla="*/ 258147 w 380554"/>
                <a:gd name="connsiteY19" fmla="*/ 258147 h 380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80554" h="380554">
                  <a:moveTo>
                    <a:pt x="190277" y="0"/>
                  </a:moveTo>
                  <a:cubicBezTo>
                    <a:pt x="85360" y="0"/>
                    <a:pt x="0" y="85360"/>
                    <a:pt x="0" y="190277"/>
                  </a:cubicBezTo>
                  <a:cubicBezTo>
                    <a:pt x="0" y="295194"/>
                    <a:pt x="85360" y="380555"/>
                    <a:pt x="190277" y="380555"/>
                  </a:cubicBezTo>
                  <a:cubicBezTo>
                    <a:pt x="295194" y="380555"/>
                    <a:pt x="380555" y="295194"/>
                    <a:pt x="380555" y="190277"/>
                  </a:cubicBezTo>
                  <a:cubicBezTo>
                    <a:pt x="380555" y="85360"/>
                    <a:pt x="295194" y="0"/>
                    <a:pt x="190277" y="0"/>
                  </a:cubicBezTo>
                  <a:close/>
                  <a:moveTo>
                    <a:pt x="258147" y="258147"/>
                  </a:moveTo>
                  <a:cubicBezTo>
                    <a:pt x="255825" y="260470"/>
                    <a:pt x="252781" y="261631"/>
                    <a:pt x="249739" y="261631"/>
                  </a:cubicBezTo>
                  <a:cubicBezTo>
                    <a:pt x="246696" y="261631"/>
                    <a:pt x="243653" y="260470"/>
                    <a:pt x="241330" y="258147"/>
                  </a:cubicBezTo>
                  <a:lnTo>
                    <a:pt x="196072" y="212889"/>
                  </a:lnTo>
                  <a:cubicBezTo>
                    <a:pt x="194168" y="213380"/>
                    <a:pt x="192331" y="214062"/>
                    <a:pt x="190276" y="214062"/>
                  </a:cubicBezTo>
                  <a:cubicBezTo>
                    <a:pt x="177153" y="214062"/>
                    <a:pt x="166492" y="203389"/>
                    <a:pt x="166492" y="190277"/>
                  </a:cubicBezTo>
                  <a:cubicBezTo>
                    <a:pt x="166492" y="181588"/>
                    <a:pt x="171407" y="174299"/>
                    <a:pt x="178385" y="170147"/>
                  </a:cubicBezTo>
                  <a:lnTo>
                    <a:pt x="178385" y="83247"/>
                  </a:lnTo>
                  <a:cubicBezTo>
                    <a:pt x="178385" y="76673"/>
                    <a:pt x="183704" y="71354"/>
                    <a:pt x="190277" y="71354"/>
                  </a:cubicBezTo>
                  <a:cubicBezTo>
                    <a:pt x="196851" y="71354"/>
                    <a:pt x="202170" y="76673"/>
                    <a:pt x="202170" y="83247"/>
                  </a:cubicBezTo>
                  <a:lnTo>
                    <a:pt x="202170" y="170147"/>
                  </a:lnTo>
                  <a:cubicBezTo>
                    <a:pt x="209148" y="174299"/>
                    <a:pt x="214063" y="181588"/>
                    <a:pt x="214063" y="190277"/>
                  </a:cubicBezTo>
                  <a:cubicBezTo>
                    <a:pt x="214063" y="192331"/>
                    <a:pt x="213382" y="194170"/>
                    <a:pt x="212890" y="196073"/>
                  </a:cubicBezTo>
                  <a:lnTo>
                    <a:pt x="258148" y="241331"/>
                  </a:lnTo>
                  <a:cubicBezTo>
                    <a:pt x="262793" y="245976"/>
                    <a:pt x="262793" y="253501"/>
                    <a:pt x="258147" y="258147"/>
                  </a:cubicBezTo>
                  <a:close/>
                </a:path>
              </a:pathLst>
            </a:custGeom>
            <a:grpFill/>
            <a:ln w="10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orma libre 61">
              <a:extLst>
                <a:ext uri="{FF2B5EF4-FFF2-40B4-BE49-F238E27FC236}">
                  <a16:creationId xmlns:a16="http://schemas.microsoft.com/office/drawing/2014/main" id="{3D6AC775-B9B0-41F9-A341-FF38065F2D49}"/>
                </a:ext>
              </a:extLst>
            </p:cNvPr>
            <p:cNvSpPr/>
            <p:nvPr/>
          </p:nvSpPr>
          <p:spPr>
            <a:xfrm>
              <a:off x="9227737" y="7082600"/>
              <a:ext cx="335654" cy="143297"/>
            </a:xfrm>
            <a:custGeom>
              <a:avLst/>
              <a:gdLst>
                <a:gd name="connsiteX0" fmla="*/ 4560 w 220440"/>
                <a:gd name="connsiteY0" fmla="*/ 91573 h 94110"/>
                <a:gd name="connsiteX1" fmla="*/ 17080 w 220440"/>
                <a:gd name="connsiteY1" fmla="*/ 92908 h 94110"/>
                <a:gd name="connsiteX2" fmla="*/ 203361 w 220440"/>
                <a:gd name="connsiteY2" fmla="*/ 92908 h 94110"/>
                <a:gd name="connsiteX3" fmla="*/ 208541 w 220440"/>
                <a:gd name="connsiteY3" fmla="*/ 94105 h 94110"/>
                <a:gd name="connsiteX4" fmla="*/ 215880 w 220440"/>
                <a:gd name="connsiteY4" fmla="*/ 91573 h 94110"/>
                <a:gd name="connsiteX5" fmla="*/ 220177 w 220440"/>
                <a:gd name="connsiteY5" fmla="*/ 79716 h 94110"/>
                <a:gd name="connsiteX6" fmla="*/ 205104 w 220440"/>
                <a:gd name="connsiteY6" fmla="*/ 9395 h 94110"/>
                <a:gd name="connsiteX7" fmla="*/ 193468 w 220440"/>
                <a:gd name="connsiteY7" fmla="*/ 0 h 94110"/>
                <a:gd name="connsiteX8" fmla="*/ 26974 w 220440"/>
                <a:gd name="connsiteY8" fmla="*/ 0 h 94110"/>
                <a:gd name="connsiteX9" fmla="*/ 15337 w 220440"/>
                <a:gd name="connsiteY9" fmla="*/ 9395 h 94110"/>
                <a:gd name="connsiteX10" fmla="*/ 264 w 220440"/>
                <a:gd name="connsiteY10" fmla="*/ 79716 h 94110"/>
                <a:gd name="connsiteX11" fmla="*/ 4560 w 220440"/>
                <a:gd name="connsiteY11" fmla="*/ 91573 h 94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0440" h="94110">
                  <a:moveTo>
                    <a:pt x="4560" y="91573"/>
                  </a:moveTo>
                  <a:cubicBezTo>
                    <a:pt x="8160" y="94383"/>
                    <a:pt x="12992" y="94906"/>
                    <a:pt x="17080" y="92908"/>
                  </a:cubicBezTo>
                  <a:cubicBezTo>
                    <a:pt x="76123" y="64315"/>
                    <a:pt x="144318" y="64315"/>
                    <a:pt x="203361" y="92908"/>
                  </a:cubicBezTo>
                  <a:cubicBezTo>
                    <a:pt x="205010" y="93710"/>
                    <a:pt x="206776" y="94105"/>
                    <a:pt x="208541" y="94105"/>
                  </a:cubicBezTo>
                  <a:cubicBezTo>
                    <a:pt x="211142" y="94105"/>
                    <a:pt x="213744" y="93245"/>
                    <a:pt x="215880" y="91573"/>
                  </a:cubicBezTo>
                  <a:cubicBezTo>
                    <a:pt x="219457" y="88762"/>
                    <a:pt x="221129" y="84163"/>
                    <a:pt x="220177" y="79716"/>
                  </a:cubicBezTo>
                  <a:lnTo>
                    <a:pt x="205104" y="9395"/>
                  </a:lnTo>
                  <a:cubicBezTo>
                    <a:pt x="203920" y="3913"/>
                    <a:pt x="199065" y="0"/>
                    <a:pt x="193468" y="0"/>
                  </a:cubicBezTo>
                  <a:lnTo>
                    <a:pt x="26974" y="0"/>
                  </a:lnTo>
                  <a:cubicBezTo>
                    <a:pt x="21376" y="0"/>
                    <a:pt x="16522" y="3913"/>
                    <a:pt x="15337" y="9395"/>
                  </a:cubicBezTo>
                  <a:lnTo>
                    <a:pt x="264" y="79716"/>
                  </a:lnTo>
                  <a:cubicBezTo>
                    <a:pt x="-689" y="84164"/>
                    <a:pt x="984" y="88763"/>
                    <a:pt x="4560" y="91573"/>
                  </a:cubicBezTo>
                  <a:close/>
                </a:path>
              </a:pathLst>
            </a:custGeom>
            <a:grpFill/>
            <a:ln w="10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orma libre 62">
              <a:extLst>
                <a:ext uri="{FF2B5EF4-FFF2-40B4-BE49-F238E27FC236}">
                  <a16:creationId xmlns:a16="http://schemas.microsoft.com/office/drawing/2014/main" id="{B6AFBDD7-D400-474D-AC36-AB097B5E8F3C}"/>
                </a:ext>
              </a:extLst>
            </p:cNvPr>
            <p:cNvSpPr/>
            <p:nvPr/>
          </p:nvSpPr>
          <p:spPr>
            <a:xfrm>
              <a:off x="9227739" y="7808480"/>
              <a:ext cx="335657" cy="143297"/>
            </a:xfrm>
            <a:custGeom>
              <a:avLst/>
              <a:gdLst>
                <a:gd name="connsiteX0" fmla="*/ 215880 w 220442"/>
                <a:gd name="connsiteY0" fmla="*/ 2538 h 94110"/>
                <a:gd name="connsiteX1" fmla="*/ 203361 w 220442"/>
                <a:gd name="connsiteY1" fmla="*/ 1203 h 94110"/>
                <a:gd name="connsiteX2" fmla="*/ 17080 w 220442"/>
                <a:gd name="connsiteY2" fmla="*/ 1203 h 94110"/>
                <a:gd name="connsiteX3" fmla="*/ 4560 w 220442"/>
                <a:gd name="connsiteY3" fmla="*/ 2538 h 94110"/>
                <a:gd name="connsiteX4" fmla="*/ 264 w 220442"/>
                <a:gd name="connsiteY4" fmla="*/ 14395 h 94110"/>
                <a:gd name="connsiteX5" fmla="*/ 15338 w 220442"/>
                <a:gd name="connsiteY5" fmla="*/ 84716 h 94110"/>
                <a:gd name="connsiteX6" fmla="*/ 26976 w 220442"/>
                <a:gd name="connsiteY6" fmla="*/ 94111 h 94110"/>
                <a:gd name="connsiteX7" fmla="*/ 193468 w 220442"/>
                <a:gd name="connsiteY7" fmla="*/ 94111 h 94110"/>
                <a:gd name="connsiteX8" fmla="*/ 205105 w 220442"/>
                <a:gd name="connsiteY8" fmla="*/ 84716 h 94110"/>
                <a:gd name="connsiteX9" fmla="*/ 220180 w 220442"/>
                <a:gd name="connsiteY9" fmla="*/ 14395 h 94110"/>
                <a:gd name="connsiteX10" fmla="*/ 215880 w 220442"/>
                <a:gd name="connsiteY10" fmla="*/ 2538 h 94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42" h="94110">
                  <a:moveTo>
                    <a:pt x="215880" y="2538"/>
                  </a:moveTo>
                  <a:cubicBezTo>
                    <a:pt x="212304" y="-272"/>
                    <a:pt x="207426" y="-795"/>
                    <a:pt x="203361" y="1203"/>
                  </a:cubicBezTo>
                  <a:cubicBezTo>
                    <a:pt x="144318" y="29795"/>
                    <a:pt x="76123" y="29795"/>
                    <a:pt x="17080" y="1203"/>
                  </a:cubicBezTo>
                  <a:cubicBezTo>
                    <a:pt x="12991" y="-795"/>
                    <a:pt x="8160" y="-272"/>
                    <a:pt x="4560" y="2538"/>
                  </a:cubicBezTo>
                  <a:cubicBezTo>
                    <a:pt x="984" y="5349"/>
                    <a:pt x="-689" y="9948"/>
                    <a:pt x="264" y="14395"/>
                  </a:cubicBezTo>
                  <a:lnTo>
                    <a:pt x="15338" y="84716"/>
                  </a:lnTo>
                  <a:cubicBezTo>
                    <a:pt x="16523" y="90198"/>
                    <a:pt x="21378" y="94111"/>
                    <a:pt x="26976" y="94111"/>
                  </a:cubicBezTo>
                  <a:lnTo>
                    <a:pt x="193468" y="94111"/>
                  </a:lnTo>
                  <a:cubicBezTo>
                    <a:pt x="199065" y="94111"/>
                    <a:pt x="203920" y="90198"/>
                    <a:pt x="205105" y="84716"/>
                  </a:cubicBezTo>
                  <a:lnTo>
                    <a:pt x="220180" y="14395"/>
                  </a:lnTo>
                  <a:cubicBezTo>
                    <a:pt x="221129" y="9947"/>
                    <a:pt x="219457" y="5348"/>
                    <a:pt x="215880" y="2538"/>
                  </a:cubicBezTo>
                  <a:close/>
                </a:path>
              </a:pathLst>
            </a:custGeom>
            <a:grpFill/>
            <a:ln w="10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Freeform 15">
            <a:extLst>
              <a:ext uri="{FF2B5EF4-FFF2-40B4-BE49-F238E27FC236}">
                <a16:creationId xmlns:a16="http://schemas.microsoft.com/office/drawing/2014/main" id="{F2830D9E-E04B-42A8-918E-526EC3174C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8516" y="1615699"/>
            <a:ext cx="1136954" cy="1136954"/>
          </a:xfrm>
          <a:custGeom>
            <a:avLst/>
            <a:gdLst>
              <a:gd name="T0" fmla="*/ 1438 w 2908"/>
              <a:gd name="T1" fmla="*/ 2906 h 2907"/>
              <a:gd name="T2" fmla="*/ 1438 w 2908"/>
              <a:gd name="T3" fmla="*/ 2906 h 2907"/>
              <a:gd name="T4" fmla="*/ 0 w 2908"/>
              <a:gd name="T5" fmla="*/ 1437 h 2907"/>
              <a:gd name="T6" fmla="*/ 1438 w 2908"/>
              <a:gd name="T7" fmla="*/ 0 h 2907"/>
              <a:gd name="T8" fmla="*/ 2907 w 2908"/>
              <a:gd name="T9" fmla="*/ 1437 h 2907"/>
              <a:gd name="T10" fmla="*/ 1438 w 2908"/>
              <a:gd name="T11" fmla="*/ 2906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908" h="2907">
                <a:moveTo>
                  <a:pt x="1438" y="2906"/>
                </a:moveTo>
                <a:lnTo>
                  <a:pt x="1438" y="2906"/>
                </a:lnTo>
                <a:cubicBezTo>
                  <a:pt x="657" y="2906"/>
                  <a:pt x="0" y="2250"/>
                  <a:pt x="0" y="1437"/>
                </a:cubicBezTo>
                <a:cubicBezTo>
                  <a:pt x="0" y="656"/>
                  <a:pt x="657" y="0"/>
                  <a:pt x="1438" y="0"/>
                </a:cubicBezTo>
                <a:cubicBezTo>
                  <a:pt x="2250" y="0"/>
                  <a:pt x="2907" y="656"/>
                  <a:pt x="2907" y="1437"/>
                </a:cubicBezTo>
                <a:cubicBezTo>
                  <a:pt x="2907" y="2250"/>
                  <a:pt x="2250" y="2906"/>
                  <a:pt x="1438" y="2906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9">
            <a:extLst>
              <a:ext uri="{FF2B5EF4-FFF2-40B4-BE49-F238E27FC236}">
                <a16:creationId xmlns:a16="http://schemas.microsoft.com/office/drawing/2014/main" id="{97596436-8D6B-4A45-8052-FA07BACC4682}"/>
              </a:ext>
            </a:extLst>
          </p:cNvPr>
          <p:cNvSpPr/>
          <p:nvPr/>
        </p:nvSpPr>
        <p:spPr>
          <a:xfrm>
            <a:off x="1209036" y="3301382"/>
            <a:ext cx="678219" cy="1140105"/>
          </a:xfrm>
          <a:custGeom>
            <a:avLst/>
            <a:gdLst>
              <a:gd name="connsiteX0" fmla="*/ 394348 w 542831"/>
              <a:gd name="connsiteY0" fmla="*/ -157 h 912514"/>
              <a:gd name="connsiteX1" fmla="*/ 147693 w 542831"/>
              <a:gd name="connsiteY1" fmla="*/ -157 h 912514"/>
              <a:gd name="connsiteX2" fmla="*/ -206 w 542831"/>
              <a:gd name="connsiteY2" fmla="*/ 204588 h 912514"/>
              <a:gd name="connsiteX3" fmla="*/ -206 w 542831"/>
              <a:gd name="connsiteY3" fmla="*/ 406672 h 912514"/>
              <a:gd name="connsiteX4" fmla="*/ 74929 w 542831"/>
              <a:gd name="connsiteY4" fmla="*/ 482145 h 912514"/>
              <a:gd name="connsiteX5" fmla="*/ 75119 w 542831"/>
              <a:gd name="connsiteY5" fmla="*/ 482145 h 912514"/>
              <a:gd name="connsiteX6" fmla="*/ 93618 w 542831"/>
              <a:gd name="connsiteY6" fmla="*/ 482145 h 912514"/>
              <a:gd name="connsiteX7" fmla="*/ 93618 w 542831"/>
              <a:gd name="connsiteY7" fmla="*/ 839071 h 912514"/>
              <a:gd name="connsiteX8" fmla="*/ 166761 w 542831"/>
              <a:gd name="connsiteY8" fmla="*/ 912357 h 912514"/>
              <a:gd name="connsiteX9" fmla="*/ 179663 w 542831"/>
              <a:gd name="connsiteY9" fmla="*/ 912357 h 912514"/>
              <a:gd name="connsiteX10" fmla="*/ 252806 w 542831"/>
              <a:gd name="connsiteY10" fmla="*/ 839071 h 912514"/>
              <a:gd name="connsiteX11" fmla="*/ 252806 w 542831"/>
              <a:gd name="connsiteY11" fmla="*/ 614364 h 912514"/>
              <a:gd name="connsiteX12" fmla="*/ 271115 w 542831"/>
              <a:gd name="connsiteY12" fmla="*/ 596019 h 912514"/>
              <a:gd name="connsiteX13" fmla="*/ 289425 w 542831"/>
              <a:gd name="connsiteY13" fmla="*/ 614364 h 912514"/>
              <a:gd name="connsiteX14" fmla="*/ 289425 w 542831"/>
              <a:gd name="connsiteY14" fmla="*/ 839071 h 912514"/>
              <a:gd name="connsiteX15" fmla="*/ 362568 w 542831"/>
              <a:gd name="connsiteY15" fmla="*/ 912357 h 912514"/>
              <a:gd name="connsiteX16" fmla="*/ 375185 w 542831"/>
              <a:gd name="connsiteY16" fmla="*/ 912357 h 912514"/>
              <a:gd name="connsiteX17" fmla="*/ 448328 w 542831"/>
              <a:gd name="connsiteY17" fmla="*/ 839071 h 912514"/>
              <a:gd name="connsiteX18" fmla="*/ 448328 w 542831"/>
              <a:gd name="connsiteY18" fmla="*/ 482145 h 912514"/>
              <a:gd name="connsiteX19" fmla="*/ 467301 w 542831"/>
              <a:gd name="connsiteY19" fmla="*/ 482145 h 912514"/>
              <a:gd name="connsiteX20" fmla="*/ 542626 w 542831"/>
              <a:gd name="connsiteY20" fmla="*/ 406862 h 912514"/>
              <a:gd name="connsiteX21" fmla="*/ 542626 w 542831"/>
              <a:gd name="connsiteY21" fmla="*/ 406672 h 912514"/>
              <a:gd name="connsiteX22" fmla="*/ 542626 w 542831"/>
              <a:gd name="connsiteY22" fmla="*/ 204588 h 912514"/>
              <a:gd name="connsiteX23" fmla="*/ 394348 w 542831"/>
              <a:gd name="connsiteY23" fmla="*/ -157 h 91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42831" h="912514">
                <a:moveTo>
                  <a:pt x="394348" y="-157"/>
                </a:moveTo>
                <a:cubicBezTo>
                  <a:pt x="321898" y="56628"/>
                  <a:pt x="220143" y="56628"/>
                  <a:pt x="147693" y="-157"/>
                </a:cubicBezTo>
                <a:cubicBezTo>
                  <a:pt x="59447" y="28939"/>
                  <a:pt x="-196" y="111502"/>
                  <a:pt x="-206" y="204588"/>
                </a:cubicBezTo>
                <a:lnTo>
                  <a:pt x="-206" y="406672"/>
                </a:lnTo>
                <a:cubicBezTo>
                  <a:pt x="-263" y="448306"/>
                  <a:pt x="33377" y="482088"/>
                  <a:pt x="74929" y="482145"/>
                </a:cubicBezTo>
                <a:cubicBezTo>
                  <a:pt x="74996" y="482145"/>
                  <a:pt x="75053" y="482145"/>
                  <a:pt x="75119" y="482145"/>
                </a:cubicBezTo>
                <a:lnTo>
                  <a:pt x="93618" y="482145"/>
                </a:lnTo>
                <a:lnTo>
                  <a:pt x="93618" y="839071"/>
                </a:lnTo>
                <a:cubicBezTo>
                  <a:pt x="93618" y="879545"/>
                  <a:pt x="126367" y="912357"/>
                  <a:pt x="166761" y="912357"/>
                </a:cubicBezTo>
                <a:lnTo>
                  <a:pt x="179663" y="912357"/>
                </a:lnTo>
                <a:cubicBezTo>
                  <a:pt x="220058" y="912357"/>
                  <a:pt x="252806" y="879545"/>
                  <a:pt x="252806" y="839071"/>
                </a:cubicBezTo>
                <a:lnTo>
                  <a:pt x="252806" y="614364"/>
                </a:lnTo>
                <a:cubicBezTo>
                  <a:pt x="252806" y="604232"/>
                  <a:pt x="261003" y="596019"/>
                  <a:pt x="271115" y="596019"/>
                </a:cubicBezTo>
                <a:cubicBezTo>
                  <a:pt x="281228" y="596019"/>
                  <a:pt x="289425" y="604232"/>
                  <a:pt x="289425" y="614364"/>
                </a:cubicBezTo>
                <a:lnTo>
                  <a:pt x="289425" y="839071"/>
                </a:lnTo>
                <a:cubicBezTo>
                  <a:pt x="289425" y="879545"/>
                  <a:pt x="322173" y="912357"/>
                  <a:pt x="362568" y="912357"/>
                </a:cubicBezTo>
                <a:lnTo>
                  <a:pt x="375185" y="912357"/>
                </a:lnTo>
                <a:cubicBezTo>
                  <a:pt x="415579" y="912357"/>
                  <a:pt x="448328" y="879545"/>
                  <a:pt x="448328" y="839071"/>
                </a:cubicBezTo>
                <a:lnTo>
                  <a:pt x="448328" y="482145"/>
                </a:lnTo>
                <a:lnTo>
                  <a:pt x="467301" y="482145"/>
                </a:lnTo>
                <a:cubicBezTo>
                  <a:pt x="508853" y="482202"/>
                  <a:pt x="542569" y="448496"/>
                  <a:pt x="542626" y="406862"/>
                </a:cubicBezTo>
                <a:cubicBezTo>
                  <a:pt x="542626" y="406796"/>
                  <a:pt x="542626" y="406739"/>
                  <a:pt x="542626" y="406672"/>
                </a:cubicBezTo>
                <a:lnTo>
                  <a:pt x="542626" y="204588"/>
                </a:lnTo>
                <a:cubicBezTo>
                  <a:pt x="542588" y="111398"/>
                  <a:pt x="482765" y="28787"/>
                  <a:pt x="394348" y="-157"/>
                </a:cubicBezTo>
                <a:close/>
              </a:path>
            </a:pathLst>
          </a:custGeom>
          <a:solidFill>
            <a:schemeClr val="tx2"/>
          </a:solidFill>
          <a:ln w="946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0">
            <a:extLst>
              <a:ext uri="{FF2B5EF4-FFF2-40B4-BE49-F238E27FC236}">
                <a16:creationId xmlns:a16="http://schemas.microsoft.com/office/drawing/2014/main" id="{B2E6872E-5106-4BD8-9D41-8CB20587B0DF}"/>
              </a:ext>
            </a:extLst>
          </p:cNvPr>
          <p:cNvSpPr/>
          <p:nvPr/>
        </p:nvSpPr>
        <p:spPr>
          <a:xfrm>
            <a:off x="1339460" y="2892291"/>
            <a:ext cx="416841" cy="417898"/>
          </a:xfrm>
          <a:custGeom>
            <a:avLst/>
            <a:gdLst>
              <a:gd name="connsiteX0" fmla="*/ 59243 w 333630"/>
              <a:gd name="connsiteY0" fmla="*/ 294856 h 334476"/>
              <a:gd name="connsiteX1" fmla="*/ 239491 w 333630"/>
              <a:gd name="connsiteY1" fmla="*/ 317289 h 334476"/>
              <a:gd name="connsiteX2" fmla="*/ 316619 w 333630"/>
              <a:gd name="connsiteY2" fmla="*/ 93960 h 334476"/>
              <a:gd name="connsiteX3" fmla="*/ 93727 w 333630"/>
              <a:gd name="connsiteY3" fmla="*/ 16682 h 334476"/>
              <a:gd name="connsiteX4" fmla="*/ 16600 w 333630"/>
              <a:gd name="connsiteY4" fmla="*/ 240010 h 334476"/>
              <a:gd name="connsiteX5" fmla="*/ 59243 w 333630"/>
              <a:gd name="connsiteY5" fmla="*/ 294856 h 33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3630" h="334476">
                <a:moveTo>
                  <a:pt x="59243" y="294856"/>
                </a:moveTo>
                <a:cubicBezTo>
                  <a:pt x="109504" y="337640"/>
                  <a:pt x="180313" y="346451"/>
                  <a:pt x="239491" y="317289"/>
                </a:cubicBezTo>
                <a:cubicBezTo>
                  <a:pt x="322339" y="276958"/>
                  <a:pt x="356871" y="176971"/>
                  <a:pt x="316619" y="93960"/>
                </a:cubicBezTo>
                <a:cubicBezTo>
                  <a:pt x="276366" y="10950"/>
                  <a:pt x="176575" y="-23649"/>
                  <a:pt x="93727" y="16682"/>
                </a:cubicBezTo>
                <a:cubicBezTo>
                  <a:pt x="10880" y="57013"/>
                  <a:pt x="-23652" y="157000"/>
                  <a:pt x="16600" y="240010"/>
                </a:cubicBezTo>
                <a:cubicBezTo>
                  <a:pt x="26817" y="261083"/>
                  <a:pt x="41351" y="279771"/>
                  <a:pt x="59243" y="294856"/>
                </a:cubicBezTo>
                <a:close/>
              </a:path>
            </a:pathLst>
          </a:custGeom>
          <a:solidFill>
            <a:schemeClr val="tx2"/>
          </a:solidFill>
          <a:ln w="946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05">
            <a:extLst>
              <a:ext uri="{FF2B5EF4-FFF2-40B4-BE49-F238E27FC236}">
                <a16:creationId xmlns:a16="http://schemas.microsoft.com/office/drawing/2014/main" id="{6423A1BF-830D-424F-9B5A-6FA7B792C6BC}"/>
              </a:ext>
            </a:extLst>
          </p:cNvPr>
          <p:cNvGrpSpPr/>
          <p:nvPr/>
        </p:nvGrpSpPr>
        <p:grpSpPr>
          <a:xfrm>
            <a:off x="3122616" y="1862462"/>
            <a:ext cx="420438" cy="551379"/>
            <a:chOff x="12236832" y="6444615"/>
            <a:chExt cx="1084874" cy="1422748"/>
          </a:xfrm>
          <a:solidFill>
            <a:schemeClr val="bg1"/>
          </a:solidFill>
        </p:grpSpPr>
        <p:sp>
          <p:nvSpPr>
            <p:cNvPr id="13" name="Freeform 106">
              <a:extLst>
                <a:ext uri="{FF2B5EF4-FFF2-40B4-BE49-F238E27FC236}">
                  <a16:creationId xmlns:a16="http://schemas.microsoft.com/office/drawing/2014/main" id="{FF487129-D647-489C-90C9-6421C9250EBB}"/>
                </a:ext>
              </a:extLst>
            </p:cNvPr>
            <p:cNvSpPr/>
            <p:nvPr/>
          </p:nvSpPr>
          <p:spPr>
            <a:xfrm>
              <a:off x="12236832" y="7571612"/>
              <a:ext cx="494334" cy="295751"/>
            </a:xfrm>
            <a:custGeom>
              <a:avLst/>
              <a:gdLst>
                <a:gd name="connsiteX0" fmla="*/ 247141 w 494334"/>
                <a:gd name="connsiteY0" fmla="*/ -73 h 295751"/>
                <a:gd name="connsiteX1" fmla="*/ -26 w 494334"/>
                <a:gd name="connsiteY1" fmla="*/ 248054 h 295751"/>
                <a:gd name="connsiteX2" fmla="*/ 47506 w 494334"/>
                <a:gd name="connsiteY2" fmla="*/ 295679 h 295751"/>
                <a:gd name="connsiteX3" fmla="*/ 446776 w 494334"/>
                <a:gd name="connsiteY3" fmla="*/ 295679 h 295751"/>
                <a:gd name="connsiteX4" fmla="*/ 494308 w 494334"/>
                <a:gd name="connsiteY4" fmla="*/ 248054 h 295751"/>
                <a:gd name="connsiteX5" fmla="*/ 247141 w 494334"/>
                <a:gd name="connsiteY5" fmla="*/ -73 h 295751"/>
                <a:gd name="connsiteX6" fmla="*/ 102928 w 494334"/>
                <a:gd name="connsiteY6" fmla="*/ 199952 h 295751"/>
                <a:gd name="connsiteX7" fmla="*/ 295491 w 494334"/>
                <a:gd name="connsiteY7" fmla="*/ 103903 h 295751"/>
                <a:gd name="connsiteX8" fmla="*/ 391353 w 494334"/>
                <a:gd name="connsiteY8" fmla="*/ 199952 h 295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334" h="295751">
                  <a:moveTo>
                    <a:pt x="247141" y="-73"/>
                  </a:moveTo>
                  <a:cubicBezTo>
                    <a:pt x="110600" y="299"/>
                    <a:pt x="78" y="111246"/>
                    <a:pt x="-26" y="248054"/>
                  </a:cubicBezTo>
                  <a:cubicBezTo>
                    <a:pt x="-26" y="274352"/>
                    <a:pt x="21258" y="295679"/>
                    <a:pt x="47506" y="295679"/>
                  </a:cubicBezTo>
                  <a:lnTo>
                    <a:pt x="446776" y="295679"/>
                  </a:lnTo>
                  <a:cubicBezTo>
                    <a:pt x="473023" y="295679"/>
                    <a:pt x="494308" y="274352"/>
                    <a:pt x="494308" y="248054"/>
                  </a:cubicBezTo>
                  <a:cubicBezTo>
                    <a:pt x="494156" y="111265"/>
                    <a:pt x="383663" y="347"/>
                    <a:pt x="247141" y="-73"/>
                  </a:cubicBezTo>
                  <a:close/>
                  <a:moveTo>
                    <a:pt x="102928" y="199952"/>
                  </a:moveTo>
                  <a:cubicBezTo>
                    <a:pt x="129632" y="120152"/>
                    <a:pt x="215846" y="77147"/>
                    <a:pt x="295491" y="103903"/>
                  </a:cubicBezTo>
                  <a:cubicBezTo>
                    <a:pt x="340703" y="119095"/>
                    <a:pt x="376191" y="154652"/>
                    <a:pt x="391353" y="199952"/>
                  </a:cubicBezTo>
                  <a:close/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 107">
              <a:extLst>
                <a:ext uri="{FF2B5EF4-FFF2-40B4-BE49-F238E27FC236}">
                  <a16:creationId xmlns:a16="http://schemas.microsoft.com/office/drawing/2014/main" id="{06E3E04E-691C-4110-9CC0-8AA64AA110EE}"/>
                </a:ext>
              </a:extLst>
            </p:cNvPr>
            <p:cNvSpPr/>
            <p:nvPr/>
          </p:nvSpPr>
          <p:spPr>
            <a:xfrm>
              <a:off x="12340453" y="6828377"/>
              <a:ext cx="877709" cy="647408"/>
            </a:xfrm>
            <a:custGeom>
              <a:avLst/>
              <a:gdLst>
                <a:gd name="connsiteX0" fmla="*/ 734060 w 877709"/>
                <a:gd name="connsiteY0" fmla="*/ 647247 h 647408"/>
                <a:gd name="connsiteX1" fmla="*/ 877683 w 877709"/>
                <a:gd name="connsiteY1" fmla="*/ 503495 h 647408"/>
                <a:gd name="connsiteX2" fmla="*/ 734203 w 877709"/>
                <a:gd name="connsiteY2" fmla="*/ 359592 h 647408"/>
                <a:gd name="connsiteX3" fmla="*/ 598783 w 877709"/>
                <a:gd name="connsiteY3" fmla="*/ 455508 h 647408"/>
                <a:gd name="connsiteX4" fmla="*/ 486893 w 877709"/>
                <a:gd name="connsiteY4" fmla="*/ 455508 h 647408"/>
                <a:gd name="connsiteX5" fmla="*/ 486893 w 877709"/>
                <a:gd name="connsiteY5" fmla="*/ 295679 h 647408"/>
                <a:gd name="connsiteX6" fmla="*/ 638996 w 877709"/>
                <a:gd name="connsiteY6" fmla="*/ 295679 h 647408"/>
                <a:gd name="connsiteX7" fmla="*/ 686528 w 877709"/>
                <a:gd name="connsiteY7" fmla="*/ 248054 h 647408"/>
                <a:gd name="connsiteX8" fmla="*/ 438885 w 877709"/>
                <a:gd name="connsiteY8" fmla="*/ -73 h 647408"/>
                <a:gd name="connsiteX9" fmla="*/ 191242 w 877709"/>
                <a:gd name="connsiteY9" fmla="*/ 248054 h 647408"/>
                <a:gd name="connsiteX10" fmla="*/ 238775 w 877709"/>
                <a:gd name="connsiteY10" fmla="*/ 295679 h 647408"/>
                <a:gd name="connsiteX11" fmla="*/ 390878 w 877709"/>
                <a:gd name="connsiteY11" fmla="*/ 295679 h 647408"/>
                <a:gd name="connsiteX12" fmla="*/ 390878 w 877709"/>
                <a:gd name="connsiteY12" fmla="*/ 455508 h 647408"/>
                <a:gd name="connsiteX13" fmla="*/ 278892 w 877709"/>
                <a:gd name="connsiteY13" fmla="*/ 455508 h 647408"/>
                <a:gd name="connsiteX14" fmla="*/ 95693 w 877709"/>
                <a:gd name="connsiteY14" fmla="*/ 367869 h 647408"/>
                <a:gd name="connsiteX15" fmla="*/ 8225 w 877709"/>
                <a:gd name="connsiteY15" fmla="*/ 551425 h 647408"/>
                <a:gd name="connsiteX16" fmla="*/ 191423 w 877709"/>
                <a:gd name="connsiteY16" fmla="*/ 639065 h 647408"/>
                <a:gd name="connsiteX17" fmla="*/ 278892 w 877709"/>
                <a:gd name="connsiteY17" fmla="*/ 551425 h 647408"/>
                <a:gd name="connsiteX18" fmla="*/ 599164 w 877709"/>
                <a:gd name="connsiteY18" fmla="*/ 551425 h 647408"/>
                <a:gd name="connsiteX19" fmla="*/ 734060 w 877709"/>
                <a:gd name="connsiteY19" fmla="*/ 647247 h 647408"/>
                <a:gd name="connsiteX20" fmla="*/ 439360 w 877709"/>
                <a:gd name="connsiteY20" fmla="*/ 95559 h 647408"/>
                <a:gd name="connsiteX21" fmla="*/ 583573 w 877709"/>
                <a:gd name="connsiteY21" fmla="*/ 199857 h 647408"/>
                <a:gd name="connsiteX22" fmla="*/ 294768 w 877709"/>
                <a:gd name="connsiteY22" fmla="*/ 199857 h 647408"/>
                <a:gd name="connsiteX23" fmla="*/ 439360 w 877709"/>
                <a:gd name="connsiteY23" fmla="*/ 95559 h 647408"/>
                <a:gd name="connsiteX24" fmla="*/ 734060 w 877709"/>
                <a:gd name="connsiteY24" fmla="*/ 455508 h 647408"/>
                <a:gd name="connsiteX25" fmla="*/ 781592 w 877709"/>
                <a:gd name="connsiteY25" fmla="*/ 503133 h 647408"/>
                <a:gd name="connsiteX26" fmla="*/ 734060 w 877709"/>
                <a:gd name="connsiteY26" fmla="*/ 550758 h 647408"/>
                <a:gd name="connsiteX27" fmla="*/ 686528 w 877709"/>
                <a:gd name="connsiteY27" fmla="*/ 503133 h 647408"/>
                <a:gd name="connsiteX28" fmla="*/ 734060 w 877709"/>
                <a:gd name="connsiteY28" fmla="*/ 455508 h 647408"/>
                <a:gd name="connsiteX29" fmla="*/ 143140 w 877709"/>
                <a:gd name="connsiteY29" fmla="*/ 551425 h 647408"/>
                <a:gd name="connsiteX30" fmla="*/ 95608 w 877709"/>
                <a:gd name="connsiteY30" fmla="*/ 503800 h 647408"/>
                <a:gd name="connsiteX31" fmla="*/ 143140 w 877709"/>
                <a:gd name="connsiteY31" fmla="*/ 456175 h 647408"/>
                <a:gd name="connsiteX32" fmla="*/ 190672 w 877709"/>
                <a:gd name="connsiteY32" fmla="*/ 503800 h 647408"/>
                <a:gd name="connsiteX33" fmla="*/ 143520 w 877709"/>
                <a:gd name="connsiteY33" fmla="*/ 551425 h 647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877709" h="647408">
                  <a:moveTo>
                    <a:pt x="734060" y="647247"/>
                  </a:moveTo>
                  <a:cubicBezTo>
                    <a:pt x="813343" y="647285"/>
                    <a:pt x="877635" y="582924"/>
                    <a:pt x="877683" y="503495"/>
                  </a:cubicBezTo>
                  <a:cubicBezTo>
                    <a:pt x="877721" y="424057"/>
                    <a:pt x="813486" y="359630"/>
                    <a:pt x="734203" y="359592"/>
                  </a:cubicBezTo>
                  <a:cubicBezTo>
                    <a:pt x="673333" y="359563"/>
                    <a:pt x="619061" y="398006"/>
                    <a:pt x="598783" y="455508"/>
                  </a:cubicBezTo>
                  <a:lnTo>
                    <a:pt x="486893" y="455508"/>
                  </a:lnTo>
                  <a:lnTo>
                    <a:pt x="486893" y="295679"/>
                  </a:lnTo>
                  <a:lnTo>
                    <a:pt x="638996" y="295679"/>
                  </a:lnTo>
                  <a:cubicBezTo>
                    <a:pt x="665243" y="295679"/>
                    <a:pt x="686528" y="274352"/>
                    <a:pt x="686528" y="248054"/>
                  </a:cubicBezTo>
                  <a:cubicBezTo>
                    <a:pt x="686528" y="111017"/>
                    <a:pt x="575654" y="-73"/>
                    <a:pt x="438885" y="-73"/>
                  </a:cubicBezTo>
                  <a:cubicBezTo>
                    <a:pt x="302116" y="-73"/>
                    <a:pt x="191242" y="111017"/>
                    <a:pt x="191242" y="248054"/>
                  </a:cubicBezTo>
                  <a:cubicBezTo>
                    <a:pt x="191242" y="274352"/>
                    <a:pt x="212527" y="295679"/>
                    <a:pt x="238775" y="295679"/>
                  </a:cubicBezTo>
                  <a:lnTo>
                    <a:pt x="390878" y="295679"/>
                  </a:lnTo>
                  <a:lnTo>
                    <a:pt x="390878" y="455508"/>
                  </a:lnTo>
                  <a:lnTo>
                    <a:pt x="278892" y="455508"/>
                  </a:lnTo>
                  <a:cubicBezTo>
                    <a:pt x="252454" y="380623"/>
                    <a:pt x="170433" y="341380"/>
                    <a:pt x="95693" y="367869"/>
                  </a:cubicBezTo>
                  <a:cubicBezTo>
                    <a:pt x="20954" y="394358"/>
                    <a:pt x="-18203" y="476539"/>
                    <a:pt x="8225" y="551425"/>
                  </a:cubicBezTo>
                  <a:cubicBezTo>
                    <a:pt x="34662" y="626310"/>
                    <a:pt x="116684" y="665554"/>
                    <a:pt x="191423" y="639065"/>
                  </a:cubicBezTo>
                  <a:cubicBezTo>
                    <a:pt x="232291" y="624577"/>
                    <a:pt x="264442" y="592373"/>
                    <a:pt x="278892" y="551425"/>
                  </a:cubicBezTo>
                  <a:lnTo>
                    <a:pt x="599164" y="551425"/>
                  </a:lnTo>
                  <a:cubicBezTo>
                    <a:pt x="619412" y="608708"/>
                    <a:pt x="673409" y="647066"/>
                    <a:pt x="734060" y="647247"/>
                  </a:cubicBezTo>
                  <a:close/>
                  <a:moveTo>
                    <a:pt x="439360" y="95559"/>
                  </a:moveTo>
                  <a:cubicBezTo>
                    <a:pt x="504822" y="95606"/>
                    <a:pt x="562916" y="137621"/>
                    <a:pt x="583573" y="199857"/>
                  </a:cubicBezTo>
                  <a:lnTo>
                    <a:pt x="294768" y="199857"/>
                  </a:lnTo>
                  <a:cubicBezTo>
                    <a:pt x="315472" y="137488"/>
                    <a:pt x="373757" y="95444"/>
                    <a:pt x="439360" y="95559"/>
                  </a:cubicBezTo>
                  <a:close/>
                  <a:moveTo>
                    <a:pt x="734060" y="455508"/>
                  </a:moveTo>
                  <a:cubicBezTo>
                    <a:pt x="760307" y="455508"/>
                    <a:pt x="781592" y="476835"/>
                    <a:pt x="781592" y="503133"/>
                  </a:cubicBezTo>
                  <a:cubicBezTo>
                    <a:pt x="781592" y="529432"/>
                    <a:pt x="760307" y="550758"/>
                    <a:pt x="734060" y="550758"/>
                  </a:cubicBezTo>
                  <a:cubicBezTo>
                    <a:pt x="707813" y="550758"/>
                    <a:pt x="686528" y="529432"/>
                    <a:pt x="686528" y="503133"/>
                  </a:cubicBezTo>
                  <a:cubicBezTo>
                    <a:pt x="686528" y="476835"/>
                    <a:pt x="707813" y="455508"/>
                    <a:pt x="734060" y="455508"/>
                  </a:cubicBezTo>
                  <a:close/>
                  <a:moveTo>
                    <a:pt x="143140" y="551425"/>
                  </a:moveTo>
                  <a:cubicBezTo>
                    <a:pt x="116893" y="551425"/>
                    <a:pt x="95608" y="530099"/>
                    <a:pt x="95608" y="503800"/>
                  </a:cubicBezTo>
                  <a:cubicBezTo>
                    <a:pt x="95608" y="477502"/>
                    <a:pt x="116893" y="456175"/>
                    <a:pt x="143140" y="456175"/>
                  </a:cubicBezTo>
                  <a:cubicBezTo>
                    <a:pt x="169387" y="456175"/>
                    <a:pt x="190672" y="477502"/>
                    <a:pt x="190672" y="503800"/>
                  </a:cubicBezTo>
                  <a:cubicBezTo>
                    <a:pt x="190672" y="529956"/>
                    <a:pt x="169625" y="551216"/>
                    <a:pt x="143520" y="551425"/>
                  </a:cubicBezTo>
                  <a:close/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108">
              <a:extLst>
                <a:ext uri="{FF2B5EF4-FFF2-40B4-BE49-F238E27FC236}">
                  <a16:creationId xmlns:a16="http://schemas.microsoft.com/office/drawing/2014/main" id="{C8AA60FC-D6D7-422A-84F1-9528DD4FECDD}"/>
                </a:ext>
              </a:extLst>
            </p:cNvPr>
            <p:cNvSpPr/>
            <p:nvPr/>
          </p:nvSpPr>
          <p:spPr>
            <a:xfrm>
              <a:off x="12827372" y="7571612"/>
              <a:ext cx="494334" cy="295751"/>
            </a:xfrm>
            <a:custGeom>
              <a:avLst/>
              <a:gdLst>
                <a:gd name="connsiteX0" fmla="*/ 247141 w 494334"/>
                <a:gd name="connsiteY0" fmla="*/ -73 h 295751"/>
                <a:gd name="connsiteX1" fmla="*/ -26 w 494334"/>
                <a:gd name="connsiteY1" fmla="*/ 248054 h 295751"/>
                <a:gd name="connsiteX2" fmla="*/ 47506 w 494334"/>
                <a:gd name="connsiteY2" fmla="*/ 295679 h 295751"/>
                <a:gd name="connsiteX3" fmla="*/ 446776 w 494334"/>
                <a:gd name="connsiteY3" fmla="*/ 295679 h 295751"/>
                <a:gd name="connsiteX4" fmla="*/ 494308 w 494334"/>
                <a:gd name="connsiteY4" fmla="*/ 248054 h 295751"/>
                <a:gd name="connsiteX5" fmla="*/ 247141 w 494334"/>
                <a:gd name="connsiteY5" fmla="*/ -73 h 295751"/>
                <a:gd name="connsiteX6" fmla="*/ 102928 w 494334"/>
                <a:gd name="connsiteY6" fmla="*/ 199952 h 295751"/>
                <a:gd name="connsiteX7" fmla="*/ 295491 w 494334"/>
                <a:gd name="connsiteY7" fmla="*/ 103903 h 295751"/>
                <a:gd name="connsiteX8" fmla="*/ 391354 w 494334"/>
                <a:gd name="connsiteY8" fmla="*/ 199952 h 295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334" h="295751">
                  <a:moveTo>
                    <a:pt x="247141" y="-73"/>
                  </a:moveTo>
                  <a:cubicBezTo>
                    <a:pt x="110619" y="347"/>
                    <a:pt x="126" y="111265"/>
                    <a:pt x="-26" y="248054"/>
                  </a:cubicBezTo>
                  <a:cubicBezTo>
                    <a:pt x="-26" y="274352"/>
                    <a:pt x="21259" y="295679"/>
                    <a:pt x="47506" y="295679"/>
                  </a:cubicBezTo>
                  <a:lnTo>
                    <a:pt x="446776" y="295679"/>
                  </a:lnTo>
                  <a:cubicBezTo>
                    <a:pt x="473023" y="295679"/>
                    <a:pt x="494308" y="274352"/>
                    <a:pt x="494308" y="248054"/>
                  </a:cubicBezTo>
                  <a:cubicBezTo>
                    <a:pt x="494156" y="111265"/>
                    <a:pt x="383663" y="347"/>
                    <a:pt x="247141" y="-73"/>
                  </a:cubicBezTo>
                  <a:close/>
                  <a:moveTo>
                    <a:pt x="102928" y="199952"/>
                  </a:moveTo>
                  <a:cubicBezTo>
                    <a:pt x="129632" y="120152"/>
                    <a:pt x="215846" y="77147"/>
                    <a:pt x="295491" y="103903"/>
                  </a:cubicBezTo>
                  <a:cubicBezTo>
                    <a:pt x="340703" y="119095"/>
                    <a:pt x="376191" y="154652"/>
                    <a:pt x="391354" y="199952"/>
                  </a:cubicBezTo>
                  <a:close/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109">
              <a:extLst>
                <a:ext uri="{FF2B5EF4-FFF2-40B4-BE49-F238E27FC236}">
                  <a16:creationId xmlns:a16="http://schemas.microsoft.com/office/drawing/2014/main" id="{F95BDDA0-0393-4707-865D-1042F0D9025B}"/>
                </a:ext>
              </a:extLst>
            </p:cNvPr>
            <p:cNvSpPr/>
            <p:nvPr/>
          </p:nvSpPr>
          <p:spPr>
            <a:xfrm>
              <a:off x="12636292" y="6444615"/>
              <a:ext cx="287094" cy="287654"/>
            </a:xfrm>
            <a:custGeom>
              <a:avLst/>
              <a:gdLst>
                <a:gd name="connsiteX0" fmla="*/ 143521 w 287094"/>
                <a:gd name="connsiteY0" fmla="*/ 287582 h 287654"/>
                <a:gd name="connsiteX1" fmla="*/ 287068 w 287094"/>
                <a:gd name="connsiteY1" fmla="*/ 143755 h 287654"/>
                <a:gd name="connsiteX2" fmla="*/ 143521 w 287094"/>
                <a:gd name="connsiteY2" fmla="*/ -73 h 287654"/>
                <a:gd name="connsiteX3" fmla="*/ -26 w 287094"/>
                <a:gd name="connsiteY3" fmla="*/ 143755 h 287654"/>
                <a:gd name="connsiteX4" fmla="*/ 143521 w 287094"/>
                <a:gd name="connsiteY4" fmla="*/ 287582 h 287654"/>
                <a:gd name="connsiteX5" fmla="*/ 143521 w 287094"/>
                <a:gd name="connsiteY5" fmla="*/ 95844 h 287654"/>
                <a:gd name="connsiteX6" fmla="*/ 191053 w 287094"/>
                <a:gd name="connsiteY6" fmla="*/ 143469 h 287654"/>
                <a:gd name="connsiteX7" fmla="*/ 143521 w 287094"/>
                <a:gd name="connsiteY7" fmla="*/ 191094 h 287654"/>
                <a:gd name="connsiteX8" fmla="*/ 95989 w 287094"/>
                <a:gd name="connsiteY8" fmla="*/ 143469 h 287654"/>
                <a:gd name="connsiteX9" fmla="*/ 143521 w 287094"/>
                <a:gd name="connsiteY9" fmla="*/ 95844 h 287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7094" h="287654">
                  <a:moveTo>
                    <a:pt x="143521" y="287582"/>
                  </a:moveTo>
                  <a:cubicBezTo>
                    <a:pt x="222804" y="287582"/>
                    <a:pt x="287068" y="223184"/>
                    <a:pt x="287068" y="143755"/>
                  </a:cubicBezTo>
                  <a:cubicBezTo>
                    <a:pt x="287068" y="64316"/>
                    <a:pt x="222804" y="-73"/>
                    <a:pt x="143521" y="-73"/>
                  </a:cubicBezTo>
                  <a:cubicBezTo>
                    <a:pt x="64237" y="-73"/>
                    <a:pt x="-26" y="64316"/>
                    <a:pt x="-26" y="143755"/>
                  </a:cubicBezTo>
                  <a:cubicBezTo>
                    <a:pt x="31" y="223165"/>
                    <a:pt x="64266" y="287525"/>
                    <a:pt x="143521" y="287582"/>
                  </a:cubicBezTo>
                  <a:close/>
                  <a:moveTo>
                    <a:pt x="143521" y="95844"/>
                  </a:moveTo>
                  <a:cubicBezTo>
                    <a:pt x="169768" y="95844"/>
                    <a:pt x="191053" y="117171"/>
                    <a:pt x="191053" y="143469"/>
                  </a:cubicBezTo>
                  <a:cubicBezTo>
                    <a:pt x="191053" y="169768"/>
                    <a:pt x="169768" y="191094"/>
                    <a:pt x="143521" y="191094"/>
                  </a:cubicBezTo>
                  <a:cubicBezTo>
                    <a:pt x="117274" y="191094"/>
                    <a:pt x="95989" y="169768"/>
                    <a:pt x="95989" y="143469"/>
                  </a:cubicBezTo>
                  <a:cubicBezTo>
                    <a:pt x="95989" y="117171"/>
                    <a:pt x="117274" y="95844"/>
                    <a:pt x="143521" y="95844"/>
                  </a:cubicBezTo>
                  <a:close/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Group 62">
            <a:extLst>
              <a:ext uri="{FF2B5EF4-FFF2-40B4-BE49-F238E27FC236}">
                <a16:creationId xmlns:a16="http://schemas.microsoft.com/office/drawing/2014/main" id="{5A7F6BBE-84DA-4252-9054-81AE4355FF63}"/>
              </a:ext>
            </a:extLst>
          </p:cNvPr>
          <p:cNvGrpSpPr/>
          <p:nvPr/>
        </p:nvGrpSpPr>
        <p:grpSpPr>
          <a:xfrm flipH="1">
            <a:off x="1561231" y="2073297"/>
            <a:ext cx="819928" cy="302071"/>
            <a:chOff x="9902543" y="5583974"/>
            <a:chExt cx="2050746" cy="755516"/>
          </a:xfrm>
          <a:solidFill>
            <a:schemeClr val="tx1">
              <a:lumMod val="20000"/>
              <a:lumOff val="80000"/>
            </a:schemeClr>
          </a:solidFill>
        </p:grpSpPr>
        <p:sp>
          <p:nvSpPr>
            <p:cNvPr id="18" name="Right Arrow 63">
              <a:extLst>
                <a:ext uri="{FF2B5EF4-FFF2-40B4-BE49-F238E27FC236}">
                  <a16:creationId xmlns:a16="http://schemas.microsoft.com/office/drawing/2014/main" id="{F420CB17-ED64-476C-A2B9-874275C63A54}"/>
                </a:ext>
              </a:extLst>
            </p:cNvPr>
            <p:cNvSpPr/>
            <p:nvPr/>
          </p:nvSpPr>
          <p:spPr>
            <a:xfrm rot="10800000">
              <a:off x="9902543" y="5583974"/>
              <a:ext cx="2050746" cy="387928"/>
            </a:xfrm>
            <a:prstGeom prst="right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 64">
              <a:extLst>
                <a:ext uri="{FF2B5EF4-FFF2-40B4-BE49-F238E27FC236}">
                  <a16:creationId xmlns:a16="http://schemas.microsoft.com/office/drawing/2014/main" id="{1E777AEF-97CE-488C-8466-828DD2E79916}"/>
                </a:ext>
              </a:extLst>
            </p:cNvPr>
            <p:cNvSpPr/>
            <p:nvPr/>
          </p:nvSpPr>
          <p:spPr>
            <a:xfrm>
              <a:off x="11757459" y="5683865"/>
              <a:ext cx="195830" cy="6556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62">
            <a:extLst>
              <a:ext uri="{FF2B5EF4-FFF2-40B4-BE49-F238E27FC236}">
                <a16:creationId xmlns:a16="http://schemas.microsoft.com/office/drawing/2014/main" id="{B81D7546-2954-4853-8F24-9AC7266C480F}"/>
              </a:ext>
            </a:extLst>
          </p:cNvPr>
          <p:cNvGrpSpPr/>
          <p:nvPr/>
        </p:nvGrpSpPr>
        <p:grpSpPr>
          <a:xfrm flipH="1" flipV="1">
            <a:off x="1561231" y="4820651"/>
            <a:ext cx="819928" cy="302071"/>
            <a:chOff x="9902543" y="5583974"/>
            <a:chExt cx="2050746" cy="755516"/>
          </a:xfrm>
          <a:solidFill>
            <a:schemeClr val="tx1">
              <a:lumMod val="20000"/>
              <a:lumOff val="80000"/>
            </a:schemeClr>
          </a:solidFill>
        </p:grpSpPr>
        <p:sp>
          <p:nvSpPr>
            <p:cNvPr id="21" name="Right Arrow 63">
              <a:extLst>
                <a:ext uri="{FF2B5EF4-FFF2-40B4-BE49-F238E27FC236}">
                  <a16:creationId xmlns:a16="http://schemas.microsoft.com/office/drawing/2014/main" id="{DA547642-6CAC-4638-B50D-FECDC0DD5B4B}"/>
                </a:ext>
              </a:extLst>
            </p:cNvPr>
            <p:cNvSpPr/>
            <p:nvPr/>
          </p:nvSpPr>
          <p:spPr>
            <a:xfrm rot="10800000">
              <a:off x="9902543" y="5583974"/>
              <a:ext cx="2050746" cy="387928"/>
            </a:xfrm>
            <a:prstGeom prst="right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64">
              <a:extLst>
                <a:ext uri="{FF2B5EF4-FFF2-40B4-BE49-F238E27FC236}">
                  <a16:creationId xmlns:a16="http://schemas.microsoft.com/office/drawing/2014/main" id="{8854F798-B0BB-4485-B8C3-4F0724D6F1CD}"/>
                </a:ext>
              </a:extLst>
            </p:cNvPr>
            <p:cNvSpPr/>
            <p:nvPr/>
          </p:nvSpPr>
          <p:spPr>
            <a:xfrm>
              <a:off x="11757459" y="5683865"/>
              <a:ext cx="195830" cy="6556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3" name="CuadroTexto 395">
            <a:extLst>
              <a:ext uri="{FF2B5EF4-FFF2-40B4-BE49-F238E27FC236}">
                <a16:creationId xmlns:a16="http://schemas.microsoft.com/office/drawing/2014/main" id="{461967E6-D45F-45F6-B4ED-C1C0CAC7E561}"/>
              </a:ext>
            </a:extLst>
          </p:cNvPr>
          <p:cNvSpPr txBox="1"/>
          <p:nvPr/>
        </p:nvSpPr>
        <p:spPr>
          <a:xfrm flipH="1">
            <a:off x="4292827" y="1563107"/>
            <a:ext cx="242989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Poppins SemiBold" pitchFamily="2" charset="77"/>
              </a:rPr>
              <a:t>社會適應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Poppins SemiBold" pitchFamily="2" charset="77"/>
            </a:endParaRPr>
          </a:p>
        </p:txBody>
      </p:sp>
      <p:sp>
        <p:nvSpPr>
          <p:cNvPr id="24" name="CuadroTexto 395">
            <a:extLst>
              <a:ext uri="{FF2B5EF4-FFF2-40B4-BE49-F238E27FC236}">
                <a16:creationId xmlns:a16="http://schemas.microsoft.com/office/drawing/2014/main" id="{42BA198B-F7F3-4B71-A1B3-4B01612258A7}"/>
              </a:ext>
            </a:extLst>
          </p:cNvPr>
          <p:cNvSpPr txBox="1"/>
          <p:nvPr/>
        </p:nvSpPr>
        <p:spPr>
          <a:xfrm flipH="1">
            <a:off x="4292827" y="2033776"/>
            <a:ext cx="7201630" cy="1553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71475" marR="0" lvl="0" indent="-371475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Poppins SemiBold" pitchFamily="2" charset="77"/>
              </a:rPr>
              <a:t>社會互動：難已調整行為以因應環境（條件改變）</a:t>
            </a:r>
            <a:endParaRPr kumimoji="0" lang="en-US" altLang="zh-TW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Poppins SemiBold" pitchFamily="2" charset="77"/>
            </a:endParaRPr>
          </a:p>
          <a:p>
            <a:pPr marL="371475" marR="0" lvl="0" indent="-371475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Poppins SemiBold" pitchFamily="2" charset="77"/>
              </a:rPr>
              <a:t>溝通表達：流暢但難已依情境改變話題，並易伴有語用問題。</a:t>
            </a:r>
            <a:endParaRPr kumimoji="0" lang="en-US" altLang="zh-TW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Poppins SemiBold" pitchFamily="2" charset="77"/>
            </a:endParaRPr>
          </a:p>
        </p:txBody>
      </p:sp>
      <p:sp>
        <p:nvSpPr>
          <p:cNvPr id="25" name="CuadroTexto 395">
            <a:extLst>
              <a:ext uri="{FF2B5EF4-FFF2-40B4-BE49-F238E27FC236}">
                <a16:creationId xmlns:a16="http://schemas.microsoft.com/office/drawing/2014/main" id="{029B77DB-637C-4FC2-B053-18320A4ABAC7}"/>
              </a:ext>
            </a:extLst>
          </p:cNvPr>
          <p:cNvSpPr txBox="1"/>
          <p:nvPr/>
        </p:nvSpPr>
        <p:spPr>
          <a:xfrm flipH="1">
            <a:off x="4341969" y="3908505"/>
            <a:ext cx="271963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Poppins SemiBold" pitchFamily="2" charset="77"/>
              </a:rPr>
              <a:t>處理速度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Poppins SemiBold" pitchFamily="2" charset="77"/>
            </a:endParaRPr>
          </a:p>
        </p:txBody>
      </p:sp>
      <p:sp>
        <p:nvSpPr>
          <p:cNvPr id="26" name="CuadroTexto 395">
            <a:extLst>
              <a:ext uri="{FF2B5EF4-FFF2-40B4-BE49-F238E27FC236}">
                <a16:creationId xmlns:a16="http://schemas.microsoft.com/office/drawing/2014/main" id="{25347123-2E58-4E40-9F14-327E9E2FC2E2}"/>
              </a:ext>
            </a:extLst>
          </p:cNvPr>
          <p:cNvSpPr txBox="1"/>
          <p:nvPr/>
        </p:nvSpPr>
        <p:spPr>
          <a:xfrm flipH="1">
            <a:off x="4341968" y="4379174"/>
            <a:ext cx="7152488" cy="2061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Poppins SemiBold" pitchFamily="2" charset="77"/>
              </a:rPr>
              <a:t>自閉症資優個別在差異很大，在語文和非語文推理能力和一般資優生相似或更好，但在</a:t>
            </a:r>
            <a:r>
              <a:rPr kumimoji="0" lang="zh-TW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Poppins SemiBold" pitchFamily="2" charset="77"/>
              </a:rPr>
              <a:t>處理速度、工作記憶</a:t>
            </a:r>
            <a:r>
              <a:rPr kumimoji="0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Poppins SemiBold" pitchFamily="2" charset="77"/>
              </a:rPr>
              <a:t>只有平均水準，</a:t>
            </a:r>
            <a:r>
              <a:rPr kumimoji="0" lang="zh-TW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Poppins SemiBold" pitchFamily="2" charset="77"/>
              </a:rPr>
              <a:t>視覺搜尋、精細動作</a:t>
            </a:r>
            <a:r>
              <a:rPr kumimoji="0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Poppins SemiBold" pitchFamily="2" charset="77"/>
              </a:rPr>
              <a:t>表現則有明顯的困難。</a:t>
            </a:r>
            <a:endParaRPr kumimoji="0" lang="en-US" altLang="zh-TW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Poppins SemiBold" pitchFamily="2" charset="77"/>
            </a:endParaRPr>
          </a:p>
        </p:txBody>
      </p:sp>
      <p:sp>
        <p:nvSpPr>
          <p:cNvPr id="27" name="CuadroTexto 395">
            <a:extLst>
              <a:ext uri="{FF2B5EF4-FFF2-40B4-BE49-F238E27FC236}">
                <a16:creationId xmlns:a16="http://schemas.microsoft.com/office/drawing/2014/main" id="{2E2ABA01-042D-429B-AFC8-B0C3F93BAC15}"/>
              </a:ext>
            </a:extLst>
          </p:cNvPr>
          <p:cNvSpPr txBox="1"/>
          <p:nvPr/>
        </p:nvSpPr>
        <p:spPr>
          <a:xfrm flipH="1">
            <a:off x="6860618" y="3084428"/>
            <a:ext cx="4633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Poppins SemiBold" pitchFamily="2" charset="77"/>
                <a:ea typeface="Roboto Medium" panose="02000000000000000000" pitchFamily="2" charset="0"/>
                <a:cs typeface="Poppins SemiBold" pitchFamily="2" charset="77"/>
              </a:rPr>
              <a:t>(Foley </a:t>
            </a:r>
            <a:r>
              <a:rPr kumimoji="0" lang="en-US" altLang="zh-TW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Poppins SemiBold" pitchFamily="2" charset="77"/>
                <a:ea typeface="Roboto Medium" panose="02000000000000000000" pitchFamily="2" charset="0"/>
                <a:cs typeface="Poppins SemiBold" pitchFamily="2" charset="77"/>
              </a:rPr>
              <a:t>Nicpon</a:t>
            </a: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Poppins SemiBold" pitchFamily="2" charset="77"/>
                <a:ea typeface="Roboto Medium" panose="02000000000000000000" pitchFamily="2" charset="0"/>
                <a:cs typeface="Poppins SemiBold" pitchFamily="2" charset="77"/>
              </a:rPr>
              <a:t>, Allison, </a:t>
            </a:r>
            <a:r>
              <a:rPr kumimoji="0" lang="en-US" altLang="zh-TW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Poppins SemiBold" pitchFamily="2" charset="77"/>
                <a:ea typeface="Roboto Medium" panose="02000000000000000000" pitchFamily="2" charset="0"/>
                <a:cs typeface="Poppins SemiBold" pitchFamily="2" charset="77"/>
              </a:rPr>
              <a:t>Barbar</a:t>
            </a: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Poppins SemiBold" pitchFamily="2" charset="77"/>
                <a:ea typeface="Roboto Medium" panose="02000000000000000000" pitchFamily="2" charset="0"/>
                <a:cs typeface="Poppins SemiBold" pitchFamily="2" charset="77"/>
              </a:rPr>
              <a:t>, &amp; </a:t>
            </a:r>
            <a:r>
              <a:rPr kumimoji="0" lang="en-US" altLang="zh-TW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Poppins SemiBold" pitchFamily="2" charset="77"/>
                <a:ea typeface="Roboto Medium" panose="02000000000000000000" pitchFamily="2" charset="0"/>
                <a:cs typeface="Poppins SemiBold" pitchFamily="2" charset="77"/>
              </a:rPr>
              <a:t>Rebbcca</a:t>
            </a: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Poppins SemiBold" pitchFamily="2" charset="77"/>
                <a:ea typeface="Roboto Medium" panose="02000000000000000000" pitchFamily="2" charset="0"/>
                <a:cs typeface="Poppins SemiBold" pitchFamily="2" charset="77"/>
              </a:rPr>
              <a:t>, 2011; Foley </a:t>
            </a:r>
            <a:r>
              <a:rPr kumimoji="0" lang="en-US" altLang="zh-TW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Poppins SemiBold" pitchFamily="2" charset="77"/>
                <a:ea typeface="Roboto Medium" panose="02000000000000000000" pitchFamily="2" charset="0"/>
                <a:cs typeface="Poppins SemiBold" pitchFamily="2" charset="77"/>
              </a:rPr>
              <a:t>Nicpon</a:t>
            </a: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Poppins SemiBold" pitchFamily="2" charset="77"/>
                <a:ea typeface="Roboto Medium" panose="02000000000000000000" pitchFamily="2" charset="0"/>
                <a:cs typeface="Poppins SemiBold" pitchFamily="2" charset="77"/>
              </a:rPr>
              <a:t>, </a:t>
            </a:r>
            <a:r>
              <a: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Poppins SemiBold" pitchFamily="2" charset="77"/>
                <a:ea typeface="Roboto Medium" panose="02000000000000000000" pitchFamily="2" charset="0"/>
                <a:cs typeface="Poppins SemiBold" pitchFamily="2" charset="77"/>
              </a:rPr>
              <a:t> </a:t>
            </a:r>
            <a:r>
              <a:rPr kumimoji="0" lang="en-US" altLang="zh-TW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Poppins SemiBold" pitchFamily="2" charset="77"/>
                <a:ea typeface="Roboto Medium" panose="02000000000000000000" pitchFamily="2" charset="0"/>
                <a:cs typeface="Poppins SemiBold" pitchFamily="2" charset="77"/>
              </a:rPr>
              <a:t>Doobay</a:t>
            </a: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Poppins SemiBold" pitchFamily="2" charset="77"/>
                <a:ea typeface="Roboto Medium" panose="02000000000000000000" pitchFamily="2" charset="0"/>
                <a:cs typeface="Poppins SemiBold" pitchFamily="2" charset="77"/>
              </a:rPr>
              <a:t>, &amp; </a:t>
            </a:r>
            <a:r>
              <a:rPr kumimoji="0" lang="en-US" altLang="zh-TW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Poppins SemiBold" pitchFamily="2" charset="77"/>
                <a:ea typeface="Roboto Medium" panose="02000000000000000000" pitchFamily="2" charset="0"/>
                <a:cs typeface="Poppins SemiBold" pitchFamily="2" charset="77"/>
              </a:rPr>
              <a:t>Assouline</a:t>
            </a: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Poppins SemiBold" pitchFamily="2" charset="77"/>
                <a:ea typeface="Roboto Medium" panose="02000000000000000000" pitchFamily="2" charset="0"/>
                <a:cs typeface="Poppins SemiBold" pitchFamily="2" charset="77"/>
              </a:rPr>
              <a:t>, 2010; Huber, 2007) </a:t>
            </a:r>
          </a:p>
        </p:txBody>
      </p:sp>
      <p:sp>
        <p:nvSpPr>
          <p:cNvPr id="28" name="CuadroTexto 395">
            <a:extLst>
              <a:ext uri="{FF2B5EF4-FFF2-40B4-BE49-F238E27FC236}">
                <a16:creationId xmlns:a16="http://schemas.microsoft.com/office/drawing/2014/main" id="{BF7AA508-47F3-4D38-9A3E-33E5A3EC9A63}"/>
              </a:ext>
            </a:extLst>
          </p:cNvPr>
          <p:cNvSpPr txBox="1"/>
          <p:nvPr/>
        </p:nvSpPr>
        <p:spPr>
          <a:xfrm flipH="1">
            <a:off x="6860618" y="6023195"/>
            <a:ext cx="4357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Poppins SemiBold" pitchFamily="2" charset="77"/>
                <a:ea typeface="Roboto Medium" panose="02000000000000000000" pitchFamily="2" charset="0"/>
                <a:cs typeface="Poppins SemiBold" pitchFamily="2" charset="77"/>
              </a:rPr>
              <a:t>(</a:t>
            </a:r>
            <a:r>
              <a:rPr kumimoji="0" lang="en-US" altLang="zh-TW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Poppins SemiBold" pitchFamily="2" charset="77"/>
                <a:ea typeface="Roboto Medium" panose="02000000000000000000" pitchFamily="2" charset="0"/>
                <a:cs typeface="Poppins SemiBold" pitchFamily="2" charset="77"/>
              </a:rPr>
              <a:t>Assouline</a:t>
            </a: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Poppins SemiBold" pitchFamily="2" charset="77"/>
                <a:ea typeface="Roboto Medium" panose="02000000000000000000" pitchFamily="2" charset="0"/>
                <a:cs typeface="Poppins SemiBold" pitchFamily="2" charset="77"/>
              </a:rPr>
              <a:t>, Foley </a:t>
            </a:r>
            <a:r>
              <a:rPr kumimoji="0" lang="en-US" altLang="zh-TW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Poppins SemiBold" pitchFamily="2" charset="77"/>
                <a:ea typeface="Roboto Medium" panose="02000000000000000000" pitchFamily="2" charset="0"/>
                <a:cs typeface="Poppins SemiBold" pitchFamily="2" charset="77"/>
              </a:rPr>
              <a:t>Nicpon</a:t>
            </a: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Poppins SemiBold" pitchFamily="2" charset="77"/>
                <a:ea typeface="Roboto Medium" panose="02000000000000000000" pitchFamily="2" charset="0"/>
                <a:cs typeface="Poppins SemiBold" pitchFamily="2" charset="77"/>
              </a:rPr>
              <a:t>, </a:t>
            </a:r>
            <a:r>
              <a: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Poppins SemiBold" pitchFamily="2" charset="77"/>
                <a:ea typeface="Roboto Medium" panose="02000000000000000000" pitchFamily="2" charset="0"/>
                <a:cs typeface="Poppins SemiBold" pitchFamily="2" charset="77"/>
              </a:rPr>
              <a:t> </a:t>
            </a: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Poppins SemiBold" pitchFamily="2" charset="77"/>
                <a:ea typeface="Roboto Medium" panose="02000000000000000000" pitchFamily="2" charset="0"/>
                <a:cs typeface="Poppins SemiBold" pitchFamily="2" charset="77"/>
              </a:rPr>
              <a:t>&amp;  Colangelo, &amp; O’Brien, 2008; </a:t>
            </a:r>
            <a:r>
              <a:rPr kumimoji="0" lang="en-US" altLang="zh-TW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Poppins SemiBold" pitchFamily="2" charset="77"/>
                <a:ea typeface="Roboto Medium" panose="02000000000000000000" pitchFamily="2" charset="0"/>
                <a:cs typeface="Poppins SemiBold" pitchFamily="2" charset="77"/>
              </a:rPr>
              <a:t>Assouline</a:t>
            </a: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Poppins SemiBold" pitchFamily="2" charset="77"/>
                <a:ea typeface="Roboto Medium" panose="02000000000000000000" pitchFamily="2" charset="0"/>
                <a:cs typeface="Poppins SemiBold" pitchFamily="2" charset="77"/>
              </a:rPr>
              <a:t>, Foley </a:t>
            </a:r>
            <a:r>
              <a:rPr kumimoji="0" lang="en-US" altLang="zh-TW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Poppins SemiBold" pitchFamily="2" charset="77"/>
                <a:ea typeface="Roboto Medium" panose="02000000000000000000" pitchFamily="2" charset="0"/>
                <a:cs typeface="Poppins SemiBold" pitchFamily="2" charset="77"/>
              </a:rPr>
              <a:t>Nicpon</a:t>
            </a: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Poppins SemiBold" pitchFamily="2" charset="77"/>
                <a:ea typeface="Roboto Medium" panose="02000000000000000000" pitchFamily="2" charset="0"/>
                <a:cs typeface="Poppins SemiBold" pitchFamily="2" charset="77"/>
              </a:rPr>
              <a:t>, </a:t>
            </a:r>
            <a:r>
              <a: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Poppins SemiBold" pitchFamily="2" charset="77"/>
                <a:ea typeface="Roboto Medium" panose="02000000000000000000" pitchFamily="2" charset="0"/>
                <a:cs typeface="Poppins SemiBold" pitchFamily="2" charset="77"/>
              </a:rPr>
              <a:t> </a:t>
            </a: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Poppins SemiBold" pitchFamily="2" charset="77"/>
                <a:ea typeface="Roboto Medium" panose="02000000000000000000" pitchFamily="2" charset="0"/>
                <a:cs typeface="Poppins SemiBold" pitchFamily="2" charset="77"/>
              </a:rPr>
              <a:t>&amp; </a:t>
            </a:r>
            <a:r>
              <a:rPr kumimoji="0" lang="en-US" altLang="zh-TW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Poppins SemiBold" pitchFamily="2" charset="77"/>
                <a:ea typeface="Roboto Medium" panose="02000000000000000000" pitchFamily="2" charset="0"/>
                <a:cs typeface="Poppins SemiBold" pitchFamily="2" charset="77"/>
              </a:rPr>
              <a:t>Doobay</a:t>
            </a: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Poppins SemiBold" pitchFamily="2" charset="77"/>
                <a:ea typeface="Roboto Medium" panose="02000000000000000000" pitchFamily="2" charset="0"/>
                <a:cs typeface="Poppins SemiBold" pitchFamily="2" charset="77"/>
              </a:rPr>
              <a:t>, 2009; Huber, 2007)</a:t>
            </a:r>
          </a:p>
        </p:txBody>
      </p:sp>
    </p:spTree>
    <p:extLst>
      <p:ext uri="{BB962C8B-B14F-4D97-AF65-F5344CB8AC3E}">
        <p14:creationId xmlns:p14="http://schemas.microsoft.com/office/powerpoint/2010/main" val="68749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9">
            <a:extLst>
              <a:ext uri="{FF2B5EF4-FFF2-40B4-BE49-F238E27FC236}">
                <a16:creationId xmlns:a16="http://schemas.microsoft.com/office/drawing/2014/main" id="{02CA8093-78C2-4799-B250-4CF9BF01669D}"/>
              </a:ext>
            </a:extLst>
          </p:cNvPr>
          <p:cNvSpPr/>
          <p:nvPr/>
        </p:nvSpPr>
        <p:spPr>
          <a:xfrm>
            <a:off x="5548589" y="1291800"/>
            <a:ext cx="1094823" cy="56054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32">
            <a:extLst>
              <a:ext uri="{FF2B5EF4-FFF2-40B4-BE49-F238E27FC236}">
                <a16:creationId xmlns:a16="http://schemas.microsoft.com/office/drawing/2014/main" id="{9B5D4333-D531-4ADB-BFFD-8CA73724738F}"/>
              </a:ext>
            </a:extLst>
          </p:cNvPr>
          <p:cNvSpPr/>
          <p:nvPr/>
        </p:nvSpPr>
        <p:spPr>
          <a:xfrm>
            <a:off x="939624" y="1672024"/>
            <a:ext cx="1086630" cy="108662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3">
            <a:extLst>
              <a:ext uri="{FF2B5EF4-FFF2-40B4-BE49-F238E27FC236}">
                <a16:creationId xmlns:a16="http://schemas.microsoft.com/office/drawing/2014/main" id="{87F13000-EBC6-4D63-86D5-5D58E624F1B0}"/>
              </a:ext>
            </a:extLst>
          </p:cNvPr>
          <p:cNvSpPr/>
          <p:nvPr/>
        </p:nvSpPr>
        <p:spPr>
          <a:xfrm>
            <a:off x="910316" y="5004805"/>
            <a:ext cx="1086630" cy="108662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34">
            <a:extLst>
              <a:ext uri="{FF2B5EF4-FFF2-40B4-BE49-F238E27FC236}">
                <a16:creationId xmlns:a16="http://schemas.microsoft.com/office/drawing/2014/main" id="{0618DD65-52BA-44D4-BEAF-1909D3EC0834}"/>
              </a:ext>
            </a:extLst>
          </p:cNvPr>
          <p:cNvSpPr/>
          <p:nvPr/>
        </p:nvSpPr>
        <p:spPr>
          <a:xfrm>
            <a:off x="910316" y="3424181"/>
            <a:ext cx="1086630" cy="108662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230821EF-940C-4F7B-AD16-FD7FDD151E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0916" y="1585871"/>
            <a:ext cx="3510063" cy="4229913"/>
          </a:xfrm>
          <a:prstGeom prst="rect">
            <a:avLst/>
          </a:prstGeom>
        </p:spPr>
      </p:pic>
      <p:sp>
        <p:nvSpPr>
          <p:cNvPr id="7" name="CuadroTexto 395">
            <a:extLst>
              <a:ext uri="{FF2B5EF4-FFF2-40B4-BE49-F238E27FC236}">
                <a16:creationId xmlns:a16="http://schemas.microsoft.com/office/drawing/2014/main" id="{6ECD3A0B-55C4-4D75-B7E6-9F152BA934C6}"/>
              </a:ext>
            </a:extLst>
          </p:cNvPr>
          <p:cNvSpPr txBox="1"/>
          <p:nvPr/>
        </p:nvSpPr>
        <p:spPr>
          <a:xfrm flipH="1">
            <a:off x="6653129" y="5914130"/>
            <a:ext cx="500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63E48"/>
                </a:solidFill>
                <a:effectLst/>
                <a:uLnTx/>
                <a:uFillTx/>
                <a:latin typeface="Poppins SemiBold" pitchFamily="2" charset="77"/>
                <a:ea typeface="Roboto Medium" panose="02000000000000000000" pitchFamily="2" charset="0"/>
                <a:cs typeface="Poppins SemiBold" pitchFamily="2" charset="77"/>
              </a:rPr>
              <a:t>一個人兩個世界 （油畫）</a:t>
            </a:r>
            <a:endParaRPr kumimoji="0" lang="en-US" altLang="zh-TW" sz="1600" b="1" i="0" u="none" strike="noStrike" kern="1200" cap="none" spc="0" normalizeH="0" baseline="0" noProof="0" dirty="0">
              <a:ln>
                <a:noFill/>
              </a:ln>
              <a:solidFill>
                <a:srgbClr val="363E48"/>
              </a:solidFill>
              <a:effectLst/>
              <a:uLnTx/>
              <a:uFillTx/>
              <a:latin typeface="Poppins SemiBold" pitchFamily="2" charset="77"/>
              <a:ea typeface="Roboto Medium" panose="02000000000000000000" pitchFamily="2" charset="0"/>
              <a:cs typeface="Poppins SemiBold" pitchFamily="2" charset="77"/>
            </a:endParaRPr>
          </a:p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63E48"/>
                </a:solidFill>
                <a:effectLst/>
                <a:uLnTx/>
                <a:uFillTx/>
                <a:latin typeface="Poppins SemiBold" pitchFamily="2" charset="77"/>
                <a:ea typeface="Roboto Medium" panose="02000000000000000000" pitchFamily="2" charset="0"/>
                <a:cs typeface="Poppins SemiBold" pitchFamily="2" charset="77"/>
              </a:rPr>
              <a:t>作者 鍾華瑄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363E48"/>
              </a:solidFill>
              <a:effectLst/>
              <a:uLnTx/>
              <a:uFillTx/>
              <a:latin typeface="Poppins SemiBold" pitchFamily="2" charset="77"/>
              <a:ea typeface="Roboto Medium" panose="02000000000000000000" pitchFamily="2" charset="0"/>
              <a:cs typeface="Poppins SemiBold" pitchFamily="2" charset="77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0BE90C15-DF1A-4C21-90BE-4626B64CB7CE}"/>
              </a:ext>
            </a:extLst>
          </p:cNvPr>
          <p:cNvSpPr txBox="1"/>
          <p:nvPr/>
        </p:nvSpPr>
        <p:spPr>
          <a:xfrm>
            <a:off x="2424619" y="765176"/>
            <a:ext cx="7342763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自閉症資優的教學協助</a:t>
            </a:r>
            <a:endParaRPr kumimoji="0" lang="en-US" altLang="zh-TW" sz="3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FC78A6F5-8C4D-40D9-AC1A-B92BF9709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3732" y="1903228"/>
            <a:ext cx="531038" cy="616688"/>
          </a:xfrm>
          <a:prstGeom prst="rect">
            <a:avLst/>
          </a:prstGeom>
        </p:spPr>
      </p:pic>
      <p:sp>
        <p:nvSpPr>
          <p:cNvPr id="10" name="CuadroTexto 395">
            <a:extLst>
              <a:ext uri="{FF2B5EF4-FFF2-40B4-BE49-F238E27FC236}">
                <a16:creationId xmlns:a16="http://schemas.microsoft.com/office/drawing/2014/main" id="{775E28F7-B0F0-48D1-8FAD-8C4CA33F5BFD}"/>
              </a:ext>
            </a:extLst>
          </p:cNvPr>
          <p:cNvSpPr txBox="1"/>
          <p:nvPr/>
        </p:nvSpPr>
        <p:spPr>
          <a:xfrm flipH="1">
            <a:off x="2361188" y="1656085"/>
            <a:ext cx="242989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Poppins SemiBold" pitchFamily="2" charset="77"/>
              </a:rPr>
              <a:t>發掘優勢能力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Poppins SemiBold" pitchFamily="2" charset="77"/>
            </a:endParaRPr>
          </a:p>
        </p:txBody>
      </p:sp>
      <p:sp>
        <p:nvSpPr>
          <p:cNvPr id="11" name="CuadroTexto 395">
            <a:extLst>
              <a:ext uri="{FF2B5EF4-FFF2-40B4-BE49-F238E27FC236}">
                <a16:creationId xmlns:a16="http://schemas.microsoft.com/office/drawing/2014/main" id="{F78C7BEA-32EC-4862-A408-40775CA2D249}"/>
              </a:ext>
            </a:extLst>
          </p:cNvPr>
          <p:cNvSpPr txBox="1"/>
          <p:nvPr/>
        </p:nvSpPr>
        <p:spPr>
          <a:xfrm flipH="1">
            <a:off x="2210228" y="2044285"/>
            <a:ext cx="4442901" cy="959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Poppins SemiBold" pitchFamily="2" charset="77"/>
              </a:rPr>
              <a:t>運用優勢能力建立自尊、自信、降低挫折感。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Poppins SemiBold" pitchFamily="2" charset="77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3EE0E73F-9E36-49EE-ACFA-48ADB6673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8664" y="3596984"/>
            <a:ext cx="768551" cy="717314"/>
          </a:xfrm>
          <a:prstGeom prst="rect">
            <a:avLst/>
          </a:prstGeom>
        </p:spPr>
      </p:pic>
      <p:sp>
        <p:nvSpPr>
          <p:cNvPr id="13" name="CuadroTexto 395">
            <a:extLst>
              <a:ext uri="{FF2B5EF4-FFF2-40B4-BE49-F238E27FC236}">
                <a16:creationId xmlns:a16="http://schemas.microsoft.com/office/drawing/2014/main" id="{DA1AC64C-B0B7-4962-9760-C28CA12151B6}"/>
              </a:ext>
            </a:extLst>
          </p:cNvPr>
          <p:cNvSpPr txBox="1"/>
          <p:nvPr/>
        </p:nvSpPr>
        <p:spPr>
          <a:xfrm flipH="1">
            <a:off x="2361188" y="3307153"/>
            <a:ext cx="242989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Poppins SemiBold" pitchFamily="2" charset="77"/>
              </a:rPr>
              <a:t>提升社會技巧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Poppins SemiBold" pitchFamily="2" charset="77"/>
            </a:endParaRPr>
          </a:p>
        </p:txBody>
      </p:sp>
      <p:sp>
        <p:nvSpPr>
          <p:cNvPr id="14" name="CuadroTexto 395">
            <a:extLst>
              <a:ext uri="{FF2B5EF4-FFF2-40B4-BE49-F238E27FC236}">
                <a16:creationId xmlns:a16="http://schemas.microsoft.com/office/drawing/2014/main" id="{40128582-228E-49A1-A490-BB3E2F6A2D9B}"/>
              </a:ext>
            </a:extLst>
          </p:cNvPr>
          <p:cNvSpPr txBox="1"/>
          <p:nvPr/>
        </p:nvSpPr>
        <p:spPr>
          <a:xfrm flipH="1">
            <a:off x="2185294" y="3642445"/>
            <a:ext cx="4442901" cy="1420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Poppins SemiBold" pitchFamily="2" charset="77"/>
              </a:rPr>
              <a:t>提升學生對社會線索的觀察、情境選調整等人際溝通與社會適應的能力。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Poppins SemiBold" pitchFamily="2" charset="77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683602A8-BEA3-4675-B83C-58BDA8562C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0269" y="5309749"/>
            <a:ext cx="604501" cy="459762"/>
          </a:xfrm>
          <a:prstGeom prst="rect">
            <a:avLst/>
          </a:prstGeom>
        </p:spPr>
      </p:pic>
      <p:sp>
        <p:nvSpPr>
          <p:cNvPr id="16" name="CuadroTexto 395">
            <a:extLst>
              <a:ext uri="{FF2B5EF4-FFF2-40B4-BE49-F238E27FC236}">
                <a16:creationId xmlns:a16="http://schemas.microsoft.com/office/drawing/2014/main" id="{F1DD7B08-588C-440D-BC07-95599B8D9C9C}"/>
              </a:ext>
            </a:extLst>
          </p:cNvPr>
          <p:cNvSpPr txBox="1"/>
          <p:nvPr/>
        </p:nvSpPr>
        <p:spPr>
          <a:xfrm flipH="1">
            <a:off x="2361188" y="4894169"/>
            <a:ext cx="274402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Poppins SemiBold" pitchFamily="2" charset="77"/>
              </a:rPr>
              <a:t>多樣化教學策略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Poppins SemiBold" pitchFamily="2" charset="77"/>
            </a:endParaRPr>
          </a:p>
        </p:txBody>
      </p:sp>
      <p:sp>
        <p:nvSpPr>
          <p:cNvPr id="17" name="CuadroTexto 395">
            <a:extLst>
              <a:ext uri="{FF2B5EF4-FFF2-40B4-BE49-F238E27FC236}">
                <a16:creationId xmlns:a16="http://schemas.microsoft.com/office/drawing/2014/main" id="{4C13441D-8132-4E12-8C40-D7CB8ED0E6EF}"/>
              </a:ext>
            </a:extLst>
          </p:cNvPr>
          <p:cNvSpPr txBox="1"/>
          <p:nvPr/>
        </p:nvSpPr>
        <p:spPr>
          <a:xfrm flipH="1">
            <a:off x="2185294" y="5322906"/>
            <a:ext cx="4442901" cy="959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Poppins SemiBold" pitchFamily="2" charset="77"/>
              </a:rPr>
              <a:t>運用區分性教學、行為支持與課程調整等策略。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Poppins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0651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8E0F4F98-8341-4268-BC0B-8D8FCE10EC08}"/>
              </a:ext>
            </a:extLst>
          </p:cNvPr>
          <p:cNvSpPr txBox="1"/>
          <p:nvPr/>
        </p:nvSpPr>
        <p:spPr>
          <a:xfrm>
            <a:off x="2424619" y="765176"/>
            <a:ext cx="7342763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注意力缺陷過動資優學生</a:t>
            </a:r>
            <a:endParaRPr kumimoji="0" lang="en-US" altLang="zh-TW" sz="3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" name="Rounded Rectangle 9">
            <a:extLst>
              <a:ext uri="{FF2B5EF4-FFF2-40B4-BE49-F238E27FC236}">
                <a16:creationId xmlns:a16="http://schemas.microsoft.com/office/drawing/2014/main" id="{A1DDE6BC-A5FC-4B9B-816B-1E156F3E4880}"/>
              </a:ext>
            </a:extLst>
          </p:cNvPr>
          <p:cNvSpPr/>
          <p:nvPr/>
        </p:nvSpPr>
        <p:spPr>
          <a:xfrm>
            <a:off x="5548589" y="1291800"/>
            <a:ext cx="1094823" cy="56054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uadroTexto 395">
            <a:extLst>
              <a:ext uri="{FF2B5EF4-FFF2-40B4-BE49-F238E27FC236}">
                <a16:creationId xmlns:a16="http://schemas.microsoft.com/office/drawing/2014/main" id="{0AEEAA20-DFA6-4853-AF03-F7DE72641917}"/>
              </a:ext>
            </a:extLst>
          </p:cNvPr>
          <p:cNvSpPr txBox="1"/>
          <p:nvPr/>
        </p:nvSpPr>
        <p:spPr>
          <a:xfrm flipH="1">
            <a:off x="1713429" y="1845645"/>
            <a:ext cx="11605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Poppins SemiBold" pitchFamily="2" charset="77"/>
              </a:rPr>
              <a:t>ADHD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Poppins SemiBold" pitchFamily="2" charset="77"/>
            </a:endParaRPr>
          </a:p>
        </p:txBody>
      </p:sp>
      <p:sp>
        <p:nvSpPr>
          <p:cNvPr id="5" name="CuadroTexto 395">
            <a:extLst>
              <a:ext uri="{FF2B5EF4-FFF2-40B4-BE49-F238E27FC236}">
                <a16:creationId xmlns:a16="http://schemas.microsoft.com/office/drawing/2014/main" id="{1ED1E86F-C559-4E09-B7A5-91305AE6744C}"/>
              </a:ext>
            </a:extLst>
          </p:cNvPr>
          <p:cNvSpPr txBox="1"/>
          <p:nvPr/>
        </p:nvSpPr>
        <p:spPr>
          <a:xfrm flipH="1">
            <a:off x="9767382" y="1765508"/>
            <a:ext cx="10005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Poppins SemiBold" pitchFamily="2" charset="77"/>
              </a:rPr>
              <a:t>資優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Poppins SemiBold" pitchFamily="2" charset="77"/>
            </a:endParaRPr>
          </a:p>
        </p:txBody>
      </p:sp>
      <p:sp>
        <p:nvSpPr>
          <p:cNvPr id="6" name="CuadroTexto 395">
            <a:extLst>
              <a:ext uri="{FF2B5EF4-FFF2-40B4-BE49-F238E27FC236}">
                <a16:creationId xmlns:a16="http://schemas.microsoft.com/office/drawing/2014/main" id="{13279DDD-F153-43D0-AD34-517A83544DC0}"/>
              </a:ext>
            </a:extLst>
          </p:cNvPr>
          <p:cNvSpPr txBox="1"/>
          <p:nvPr/>
        </p:nvSpPr>
        <p:spPr>
          <a:xfrm flipH="1">
            <a:off x="689569" y="2289799"/>
            <a:ext cx="3325522" cy="3584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注意力在所有情境均不易維持。</a:t>
            </a:r>
            <a:endParaRPr kumimoji="0" lang="en-US" altLang="zh-TW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285750" marR="0" lvl="0" indent="-28575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無法堅持長時間工作</a:t>
            </a:r>
            <a:endParaRPr kumimoji="0" lang="en-US" altLang="zh-TW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285750" marR="0" lvl="0" indent="-28575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易衝動且要很快有回饋。</a:t>
            </a:r>
            <a:endParaRPr kumimoji="0" lang="en-US" altLang="zh-TW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285750" marR="0" lvl="0" indent="-28575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較一般孩子更有活力且好動。</a:t>
            </a:r>
            <a:endParaRPr kumimoji="0" lang="en-US" altLang="zh-TW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285750" marR="0" lvl="0" indent="-28575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很難遵守規則。</a:t>
            </a:r>
            <a:endParaRPr kumimoji="0" lang="en-US" altLang="zh-TW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CuadroTexto 395">
            <a:extLst>
              <a:ext uri="{FF2B5EF4-FFF2-40B4-BE49-F238E27FC236}">
                <a16:creationId xmlns:a16="http://schemas.microsoft.com/office/drawing/2014/main" id="{0BA1A522-9B3A-41EC-9103-E2F6E209EECD}"/>
              </a:ext>
            </a:extLst>
          </p:cNvPr>
          <p:cNvSpPr txBox="1"/>
          <p:nvPr/>
        </p:nvSpPr>
        <p:spPr>
          <a:xfrm flipH="1">
            <a:off x="8327947" y="2281586"/>
            <a:ext cx="3325522" cy="3584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部分情況（缺乏挑戰）才不專注、厭煩、幻想</a:t>
            </a:r>
            <a:endParaRPr kumimoji="0" lang="en-US" altLang="zh-TW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285750" marR="0" lvl="0" indent="-28575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對不感興趣（相關）的工作不易堅持。</a:t>
            </a:r>
            <a:endParaRPr kumimoji="0" lang="en-US" altLang="zh-TW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285750" marR="0" lvl="0" indent="-28575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有時過於快速判斷。</a:t>
            </a:r>
            <a:endParaRPr kumimoji="0" lang="en-US" altLang="zh-TW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285750" marR="0" lvl="0" indent="-28575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活動量大、睡眠少。</a:t>
            </a:r>
            <a:endParaRPr kumimoji="0" lang="en-US" altLang="zh-TW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285750" marR="0" lvl="0" indent="-28575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質疑權威或鑽漏洞。</a:t>
            </a:r>
            <a:endParaRPr kumimoji="0" lang="en-US" altLang="zh-TW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8" name="Group 6">
            <a:extLst>
              <a:ext uri="{FF2B5EF4-FFF2-40B4-BE49-F238E27FC236}">
                <a16:creationId xmlns:a16="http://schemas.microsoft.com/office/drawing/2014/main" id="{B9E216EE-00E1-4795-8BC8-209C40A2DBB7}"/>
              </a:ext>
            </a:extLst>
          </p:cNvPr>
          <p:cNvGrpSpPr/>
          <p:nvPr/>
        </p:nvGrpSpPr>
        <p:grpSpPr>
          <a:xfrm>
            <a:off x="4165095" y="2076477"/>
            <a:ext cx="3861811" cy="3690175"/>
            <a:chOff x="1028493" y="4301330"/>
            <a:chExt cx="7723621" cy="7380349"/>
          </a:xfrm>
        </p:grpSpPr>
        <p:sp>
          <p:nvSpPr>
            <p:cNvPr id="9" name="Freeform 170">
              <a:extLst>
                <a:ext uri="{FF2B5EF4-FFF2-40B4-BE49-F238E27FC236}">
                  <a16:creationId xmlns:a16="http://schemas.microsoft.com/office/drawing/2014/main" id="{73A6C12F-50C7-4DC0-8F7A-851AA986B8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3634" y="4558775"/>
              <a:ext cx="6350533" cy="6293321"/>
            </a:xfrm>
            <a:custGeom>
              <a:avLst/>
              <a:gdLst>
                <a:gd name="T0" fmla="*/ 488 w 977"/>
                <a:gd name="T1" fmla="*/ 967 h 968"/>
                <a:gd name="T2" fmla="*/ 488 w 977"/>
                <a:gd name="T3" fmla="*/ 967 h 968"/>
                <a:gd name="T4" fmla="*/ 0 w 977"/>
                <a:gd name="T5" fmla="*/ 480 h 968"/>
                <a:gd name="T6" fmla="*/ 488 w 977"/>
                <a:gd name="T7" fmla="*/ 0 h 968"/>
                <a:gd name="T8" fmla="*/ 976 w 977"/>
                <a:gd name="T9" fmla="*/ 480 h 968"/>
                <a:gd name="T10" fmla="*/ 488 w 977"/>
                <a:gd name="T11" fmla="*/ 967 h 968"/>
                <a:gd name="T12" fmla="*/ 488 w 977"/>
                <a:gd name="T13" fmla="*/ 30 h 968"/>
                <a:gd name="T14" fmla="*/ 488 w 977"/>
                <a:gd name="T15" fmla="*/ 30 h 968"/>
                <a:gd name="T16" fmla="*/ 38 w 977"/>
                <a:gd name="T17" fmla="*/ 480 h 968"/>
                <a:gd name="T18" fmla="*/ 488 w 977"/>
                <a:gd name="T19" fmla="*/ 937 h 968"/>
                <a:gd name="T20" fmla="*/ 939 w 977"/>
                <a:gd name="T21" fmla="*/ 480 h 968"/>
                <a:gd name="T22" fmla="*/ 488 w 977"/>
                <a:gd name="T23" fmla="*/ 30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7" h="968">
                  <a:moveTo>
                    <a:pt x="488" y="967"/>
                  </a:moveTo>
                  <a:lnTo>
                    <a:pt x="488" y="967"/>
                  </a:lnTo>
                  <a:cubicBezTo>
                    <a:pt x="218" y="967"/>
                    <a:pt x="0" y="749"/>
                    <a:pt x="0" y="480"/>
                  </a:cubicBezTo>
                  <a:cubicBezTo>
                    <a:pt x="0" y="218"/>
                    <a:pt x="218" y="0"/>
                    <a:pt x="488" y="0"/>
                  </a:cubicBezTo>
                  <a:cubicBezTo>
                    <a:pt x="758" y="0"/>
                    <a:pt x="976" y="218"/>
                    <a:pt x="976" y="480"/>
                  </a:cubicBezTo>
                  <a:cubicBezTo>
                    <a:pt x="976" y="749"/>
                    <a:pt x="758" y="967"/>
                    <a:pt x="488" y="967"/>
                  </a:cubicBezTo>
                  <a:close/>
                  <a:moveTo>
                    <a:pt x="488" y="30"/>
                  </a:moveTo>
                  <a:lnTo>
                    <a:pt x="488" y="30"/>
                  </a:lnTo>
                  <a:cubicBezTo>
                    <a:pt x="241" y="30"/>
                    <a:pt x="38" y="232"/>
                    <a:pt x="38" y="480"/>
                  </a:cubicBezTo>
                  <a:cubicBezTo>
                    <a:pt x="38" y="734"/>
                    <a:pt x="241" y="937"/>
                    <a:pt x="488" y="937"/>
                  </a:cubicBezTo>
                  <a:cubicBezTo>
                    <a:pt x="736" y="937"/>
                    <a:pt x="939" y="734"/>
                    <a:pt x="939" y="480"/>
                  </a:cubicBezTo>
                  <a:cubicBezTo>
                    <a:pt x="939" y="232"/>
                    <a:pt x="736" y="30"/>
                    <a:pt x="488" y="30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9798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171">
              <a:extLst>
                <a:ext uri="{FF2B5EF4-FFF2-40B4-BE49-F238E27FC236}">
                  <a16:creationId xmlns:a16="http://schemas.microsoft.com/office/drawing/2014/main" id="{F4D049EE-BA85-4192-8D64-5435FDD385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6305" y="6847255"/>
              <a:ext cx="1945208" cy="3604356"/>
            </a:xfrm>
            <a:custGeom>
              <a:avLst/>
              <a:gdLst>
                <a:gd name="T0" fmla="*/ 300 w 301"/>
                <a:gd name="T1" fmla="*/ 165 h 555"/>
                <a:gd name="T2" fmla="*/ 300 w 301"/>
                <a:gd name="T3" fmla="*/ 165 h 555"/>
                <a:gd name="T4" fmla="*/ 150 w 301"/>
                <a:gd name="T5" fmla="*/ 0 h 555"/>
                <a:gd name="T6" fmla="*/ 0 w 301"/>
                <a:gd name="T7" fmla="*/ 165 h 555"/>
                <a:gd name="T8" fmla="*/ 83 w 301"/>
                <a:gd name="T9" fmla="*/ 314 h 555"/>
                <a:gd name="T10" fmla="*/ 83 w 301"/>
                <a:gd name="T11" fmla="*/ 486 h 555"/>
                <a:gd name="T12" fmla="*/ 150 w 301"/>
                <a:gd name="T13" fmla="*/ 554 h 555"/>
                <a:gd name="T14" fmla="*/ 210 w 301"/>
                <a:gd name="T15" fmla="*/ 486 h 555"/>
                <a:gd name="T16" fmla="*/ 210 w 301"/>
                <a:gd name="T17" fmla="*/ 314 h 555"/>
                <a:gd name="T18" fmla="*/ 300 w 301"/>
                <a:gd name="T19" fmla="*/ 165 h 5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1" h="555">
                  <a:moveTo>
                    <a:pt x="300" y="165"/>
                  </a:moveTo>
                  <a:lnTo>
                    <a:pt x="300" y="165"/>
                  </a:lnTo>
                  <a:cubicBezTo>
                    <a:pt x="300" y="75"/>
                    <a:pt x="240" y="0"/>
                    <a:pt x="150" y="0"/>
                  </a:cubicBezTo>
                  <a:cubicBezTo>
                    <a:pt x="60" y="0"/>
                    <a:pt x="0" y="75"/>
                    <a:pt x="0" y="165"/>
                  </a:cubicBezTo>
                  <a:cubicBezTo>
                    <a:pt x="0" y="231"/>
                    <a:pt x="23" y="291"/>
                    <a:pt x="83" y="314"/>
                  </a:cubicBezTo>
                  <a:cubicBezTo>
                    <a:pt x="83" y="486"/>
                    <a:pt x="83" y="486"/>
                    <a:pt x="83" y="486"/>
                  </a:cubicBezTo>
                  <a:cubicBezTo>
                    <a:pt x="83" y="524"/>
                    <a:pt x="113" y="554"/>
                    <a:pt x="150" y="554"/>
                  </a:cubicBezTo>
                  <a:cubicBezTo>
                    <a:pt x="188" y="554"/>
                    <a:pt x="210" y="524"/>
                    <a:pt x="210" y="486"/>
                  </a:cubicBezTo>
                  <a:cubicBezTo>
                    <a:pt x="210" y="314"/>
                    <a:pt x="210" y="314"/>
                    <a:pt x="210" y="314"/>
                  </a:cubicBezTo>
                  <a:cubicBezTo>
                    <a:pt x="270" y="291"/>
                    <a:pt x="300" y="231"/>
                    <a:pt x="300" y="165"/>
                  </a:cubicBezTo>
                </a:path>
              </a:pathLst>
            </a:custGeom>
            <a:solidFill>
              <a:srgbClr val="EDCCB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9798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172">
              <a:extLst>
                <a:ext uri="{FF2B5EF4-FFF2-40B4-BE49-F238E27FC236}">
                  <a16:creationId xmlns:a16="http://schemas.microsoft.com/office/drawing/2014/main" id="{A9B47319-84DF-43DF-AE45-2D71F5FCA6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4185" y="9107139"/>
              <a:ext cx="3118045" cy="2574540"/>
            </a:xfrm>
            <a:custGeom>
              <a:avLst/>
              <a:gdLst>
                <a:gd name="T0" fmla="*/ 330 w 481"/>
                <a:gd name="T1" fmla="*/ 0 h 399"/>
                <a:gd name="T2" fmla="*/ 330 w 481"/>
                <a:gd name="T3" fmla="*/ 0 h 399"/>
                <a:gd name="T4" fmla="*/ 300 w 481"/>
                <a:gd name="T5" fmla="*/ 0 h 399"/>
                <a:gd name="T6" fmla="*/ 300 w 481"/>
                <a:gd name="T7" fmla="*/ 8 h 399"/>
                <a:gd name="T8" fmla="*/ 240 w 481"/>
                <a:gd name="T9" fmla="*/ 68 h 399"/>
                <a:gd name="T10" fmla="*/ 173 w 481"/>
                <a:gd name="T11" fmla="*/ 0 h 399"/>
                <a:gd name="T12" fmla="*/ 173 w 481"/>
                <a:gd name="T13" fmla="*/ 0 h 399"/>
                <a:gd name="T14" fmla="*/ 150 w 481"/>
                <a:gd name="T15" fmla="*/ 0 h 399"/>
                <a:gd name="T16" fmla="*/ 0 w 481"/>
                <a:gd name="T17" fmla="*/ 150 h 399"/>
                <a:gd name="T18" fmla="*/ 0 w 481"/>
                <a:gd name="T19" fmla="*/ 173 h 399"/>
                <a:gd name="T20" fmla="*/ 0 w 481"/>
                <a:gd name="T21" fmla="*/ 338 h 399"/>
                <a:gd name="T22" fmla="*/ 0 w 481"/>
                <a:gd name="T23" fmla="*/ 361 h 399"/>
                <a:gd name="T24" fmla="*/ 45 w 481"/>
                <a:gd name="T25" fmla="*/ 398 h 399"/>
                <a:gd name="T26" fmla="*/ 90 w 481"/>
                <a:gd name="T27" fmla="*/ 398 h 399"/>
                <a:gd name="T28" fmla="*/ 90 w 481"/>
                <a:gd name="T29" fmla="*/ 195 h 399"/>
                <a:gd name="T30" fmla="*/ 98 w 481"/>
                <a:gd name="T31" fmla="*/ 188 h 399"/>
                <a:gd name="T32" fmla="*/ 105 w 481"/>
                <a:gd name="T33" fmla="*/ 195 h 399"/>
                <a:gd name="T34" fmla="*/ 105 w 481"/>
                <a:gd name="T35" fmla="*/ 398 h 399"/>
                <a:gd name="T36" fmla="*/ 368 w 481"/>
                <a:gd name="T37" fmla="*/ 398 h 399"/>
                <a:gd name="T38" fmla="*/ 368 w 481"/>
                <a:gd name="T39" fmla="*/ 195 h 399"/>
                <a:gd name="T40" fmla="*/ 383 w 481"/>
                <a:gd name="T41" fmla="*/ 188 h 399"/>
                <a:gd name="T42" fmla="*/ 390 w 481"/>
                <a:gd name="T43" fmla="*/ 195 h 399"/>
                <a:gd name="T44" fmla="*/ 390 w 481"/>
                <a:gd name="T45" fmla="*/ 398 h 399"/>
                <a:gd name="T46" fmla="*/ 436 w 481"/>
                <a:gd name="T47" fmla="*/ 398 h 399"/>
                <a:gd name="T48" fmla="*/ 480 w 481"/>
                <a:gd name="T49" fmla="*/ 361 h 399"/>
                <a:gd name="T50" fmla="*/ 480 w 481"/>
                <a:gd name="T51" fmla="*/ 338 h 399"/>
                <a:gd name="T52" fmla="*/ 480 w 481"/>
                <a:gd name="T53" fmla="*/ 173 h 399"/>
                <a:gd name="T54" fmla="*/ 480 w 481"/>
                <a:gd name="T55" fmla="*/ 150 h 399"/>
                <a:gd name="T56" fmla="*/ 330 w 481"/>
                <a:gd name="T57" fmla="*/ 0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81" h="399">
                  <a:moveTo>
                    <a:pt x="330" y="0"/>
                  </a:moveTo>
                  <a:lnTo>
                    <a:pt x="330" y="0"/>
                  </a:lnTo>
                  <a:cubicBezTo>
                    <a:pt x="300" y="0"/>
                    <a:pt x="300" y="0"/>
                    <a:pt x="300" y="0"/>
                  </a:cubicBezTo>
                  <a:cubicBezTo>
                    <a:pt x="300" y="8"/>
                    <a:pt x="300" y="8"/>
                    <a:pt x="300" y="8"/>
                  </a:cubicBezTo>
                  <a:cubicBezTo>
                    <a:pt x="300" y="15"/>
                    <a:pt x="285" y="68"/>
                    <a:pt x="240" y="68"/>
                  </a:cubicBezTo>
                  <a:cubicBezTo>
                    <a:pt x="188" y="68"/>
                    <a:pt x="173" y="0"/>
                    <a:pt x="173" y="0"/>
                  </a:cubicBezTo>
                  <a:lnTo>
                    <a:pt x="173" y="0"/>
                  </a:lnTo>
                  <a:cubicBezTo>
                    <a:pt x="150" y="0"/>
                    <a:pt x="150" y="0"/>
                    <a:pt x="150" y="0"/>
                  </a:cubicBezTo>
                  <a:cubicBezTo>
                    <a:pt x="68" y="0"/>
                    <a:pt x="0" y="68"/>
                    <a:pt x="0" y="150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0" y="338"/>
                    <a:pt x="0" y="338"/>
                    <a:pt x="0" y="338"/>
                  </a:cubicBezTo>
                  <a:cubicBezTo>
                    <a:pt x="0" y="361"/>
                    <a:pt x="0" y="361"/>
                    <a:pt x="0" y="361"/>
                  </a:cubicBezTo>
                  <a:cubicBezTo>
                    <a:pt x="0" y="376"/>
                    <a:pt x="23" y="398"/>
                    <a:pt x="45" y="398"/>
                  </a:cubicBezTo>
                  <a:cubicBezTo>
                    <a:pt x="90" y="398"/>
                    <a:pt x="90" y="398"/>
                    <a:pt x="90" y="398"/>
                  </a:cubicBezTo>
                  <a:cubicBezTo>
                    <a:pt x="90" y="195"/>
                    <a:pt x="90" y="195"/>
                    <a:pt x="90" y="195"/>
                  </a:cubicBezTo>
                  <a:cubicBezTo>
                    <a:pt x="90" y="188"/>
                    <a:pt x="90" y="188"/>
                    <a:pt x="98" y="188"/>
                  </a:cubicBezTo>
                  <a:cubicBezTo>
                    <a:pt x="105" y="188"/>
                    <a:pt x="105" y="188"/>
                    <a:pt x="105" y="195"/>
                  </a:cubicBezTo>
                  <a:cubicBezTo>
                    <a:pt x="105" y="398"/>
                    <a:pt x="105" y="398"/>
                    <a:pt x="105" y="398"/>
                  </a:cubicBezTo>
                  <a:cubicBezTo>
                    <a:pt x="368" y="398"/>
                    <a:pt x="368" y="398"/>
                    <a:pt x="368" y="398"/>
                  </a:cubicBezTo>
                  <a:cubicBezTo>
                    <a:pt x="368" y="195"/>
                    <a:pt x="368" y="195"/>
                    <a:pt x="368" y="195"/>
                  </a:cubicBezTo>
                  <a:cubicBezTo>
                    <a:pt x="368" y="188"/>
                    <a:pt x="375" y="188"/>
                    <a:pt x="383" y="188"/>
                  </a:cubicBezTo>
                  <a:cubicBezTo>
                    <a:pt x="383" y="188"/>
                    <a:pt x="390" y="188"/>
                    <a:pt x="390" y="195"/>
                  </a:cubicBezTo>
                  <a:cubicBezTo>
                    <a:pt x="390" y="398"/>
                    <a:pt x="390" y="398"/>
                    <a:pt x="390" y="398"/>
                  </a:cubicBezTo>
                  <a:cubicBezTo>
                    <a:pt x="436" y="398"/>
                    <a:pt x="436" y="398"/>
                    <a:pt x="436" y="398"/>
                  </a:cubicBezTo>
                  <a:cubicBezTo>
                    <a:pt x="458" y="398"/>
                    <a:pt x="480" y="376"/>
                    <a:pt x="480" y="361"/>
                  </a:cubicBezTo>
                  <a:cubicBezTo>
                    <a:pt x="480" y="338"/>
                    <a:pt x="480" y="338"/>
                    <a:pt x="480" y="338"/>
                  </a:cubicBezTo>
                  <a:cubicBezTo>
                    <a:pt x="480" y="173"/>
                    <a:pt x="480" y="173"/>
                    <a:pt x="480" y="173"/>
                  </a:cubicBezTo>
                  <a:cubicBezTo>
                    <a:pt x="480" y="150"/>
                    <a:pt x="480" y="150"/>
                    <a:pt x="480" y="150"/>
                  </a:cubicBezTo>
                  <a:cubicBezTo>
                    <a:pt x="480" y="68"/>
                    <a:pt x="413" y="0"/>
                    <a:pt x="330" y="0"/>
                  </a:cubicBezTo>
                </a:path>
              </a:pathLst>
            </a:custGeom>
            <a:solidFill>
              <a:srgbClr val="3E3F3E">
                <a:lumMod val="7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9798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173">
              <a:extLst>
                <a:ext uri="{FF2B5EF4-FFF2-40B4-BE49-F238E27FC236}">
                  <a16:creationId xmlns:a16="http://schemas.microsoft.com/office/drawing/2014/main" id="{76532ABC-6AD4-4416-95DD-064FA231E6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6305" y="10308501"/>
              <a:ext cx="114424" cy="1373088"/>
            </a:xfrm>
            <a:custGeom>
              <a:avLst/>
              <a:gdLst>
                <a:gd name="T0" fmla="*/ 8 w 16"/>
                <a:gd name="T1" fmla="*/ 0 h 211"/>
                <a:gd name="T2" fmla="*/ 8 w 16"/>
                <a:gd name="T3" fmla="*/ 0 h 211"/>
                <a:gd name="T4" fmla="*/ 0 w 16"/>
                <a:gd name="T5" fmla="*/ 7 h 211"/>
                <a:gd name="T6" fmla="*/ 0 w 16"/>
                <a:gd name="T7" fmla="*/ 210 h 211"/>
                <a:gd name="T8" fmla="*/ 15 w 16"/>
                <a:gd name="T9" fmla="*/ 210 h 211"/>
                <a:gd name="T10" fmla="*/ 15 w 16"/>
                <a:gd name="T11" fmla="*/ 7 h 211"/>
                <a:gd name="T12" fmla="*/ 8 w 16"/>
                <a:gd name="T13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211">
                  <a:moveTo>
                    <a:pt x="8" y="0"/>
                  </a:moveTo>
                  <a:lnTo>
                    <a:pt x="8" y="0"/>
                  </a:lnTo>
                  <a:cubicBezTo>
                    <a:pt x="0" y="0"/>
                    <a:pt x="0" y="0"/>
                    <a:pt x="0" y="7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15" y="210"/>
                    <a:pt x="15" y="210"/>
                    <a:pt x="15" y="210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0"/>
                    <a:pt x="15" y="0"/>
                    <a:pt x="8" y="0"/>
                  </a:cubicBezTo>
                </a:path>
              </a:pathLst>
            </a:custGeom>
            <a:solidFill>
              <a:srgbClr val="3E3F3E">
                <a:lumMod val="50000"/>
              </a:srgbClr>
            </a:solidFill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9798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 175">
              <a:extLst>
                <a:ext uri="{FF2B5EF4-FFF2-40B4-BE49-F238E27FC236}">
                  <a16:creationId xmlns:a16="http://schemas.microsoft.com/office/drawing/2014/main" id="{091C947F-C6C7-4268-82F3-968AA84AC6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7690" y="6589810"/>
              <a:ext cx="2002420" cy="1172837"/>
            </a:xfrm>
            <a:custGeom>
              <a:avLst/>
              <a:gdLst>
                <a:gd name="T0" fmla="*/ 210 w 308"/>
                <a:gd name="T1" fmla="*/ 15 h 181"/>
                <a:gd name="T2" fmla="*/ 210 w 308"/>
                <a:gd name="T3" fmla="*/ 15 h 181"/>
                <a:gd name="T4" fmla="*/ 45 w 308"/>
                <a:gd name="T5" fmla="*/ 68 h 181"/>
                <a:gd name="T6" fmla="*/ 7 w 308"/>
                <a:gd name="T7" fmla="*/ 180 h 181"/>
                <a:gd name="T8" fmla="*/ 90 w 308"/>
                <a:gd name="T9" fmla="*/ 90 h 181"/>
                <a:gd name="T10" fmla="*/ 127 w 308"/>
                <a:gd name="T11" fmla="*/ 98 h 181"/>
                <a:gd name="T12" fmla="*/ 307 w 308"/>
                <a:gd name="T13" fmla="*/ 165 h 181"/>
                <a:gd name="T14" fmla="*/ 210 w 308"/>
                <a:gd name="T15" fmla="*/ 1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8" h="181">
                  <a:moveTo>
                    <a:pt x="210" y="15"/>
                  </a:moveTo>
                  <a:lnTo>
                    <a:pt x="210" y="15"/>
                  </a:lnTo>
                  <a:cubicBezTo>
                    <a:pt x="165" y="0"/>
                    <a:pt x="82" y="15"/>
                    <a:pt x="45" y="68"/>
                  </a:cubicBezTo>
                  <a:cubicBezTo>
                    <a:pt x="30" y="83"/>
                    <a:pt x="0" y="113"/>
                    <a:pt x="7" y="180"/>
                  </a:cubicBezTo>
                  <a:cubicBezTo>
                    <a:pt x="52" y="143"/>
                    <a:pt x="82" y="105"/>
                    <a:pt x="90" y="90"/>
                  </a:cubicBezTo>
                  <a:cubicBezTo>
                    <a:pt x="97" y="90"/>
                    <a:pt x="112" y="98"/>
                    <a:pt x="127" y="98"/>
                  </a:cubicBezTo>
                  <a:cubicBezTo>
                    <a:pt x="195" y="120"/>
                    <a:pt x="255" y="143"/>
                    <a:pt x="307" y="165"/>
                  </a:cubicBezTo>
                  <a:cubicBezTo>
                    <a:pt x="307" y="98"/>
                    <a:pt x="277" y="30"/>
                    <a:pt x="210" y="15"/>
                  </a:cubicBezTo>
                </a:path>
              </a:pathLst>
            </a:custGeom>
            <a:solidFill>
              <a:srgbClr val="89624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9798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 176">
              <a:extLst>
                <a:ext uri="{FF2B5EF4-FFF2-40B4-BE49-F238E27FC236}">
                  <a16:creationId xmlns:a16="http://schemas.microsoft.com/office/drawing/2014/main" id="{299B9988-34A3-493C-A193-B7260F59DD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493" y="7190527"/>
              <a:ext cx="1744957" cy="1744975"/>
            </a:xfrm>
            <a:custGeom>
              <a:avLst/>
              <a:gdLst>
                <a:gd name="T0" fmla="*/ 270 w 271"/>
                <a:gd name="T1" fmla="*/ 134 h 270"/>
                <a:gd name="T2" fmla="*/ 270 w 271"/>
                <a:gd name="T3" fmla="*/ 134 h 270"/>
                <a:gd name="T4" fmla="*/ 135 w 271"/>
                <a:gd name="T5" fmla="*/ 269 h 270"/>
                <a:gd name="T6" fmla="*/ 0 w 271"/>
                <a:gd name="T7" fmla="*/ 134 h 270"/>
                <a:gd name="T8" fmla="*/ 135 w 271"/>
                <a:gd name="T9" fmla="*/ 0 h 270"/>
                <a:gd name="T10" fmla="*/ 270 w 271"/>
                <a:gd name="T11" fmla="*/ 134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1" h="270">
                  <a:moveTo>
                    <a:pt x="270" y="134"/>
                  </a:moveTo>
                  <a:lnTo>
                    <a:pt x="270" y="134"/>
                  </a:lnTo>
                  <a:cubicBezTo>
                    <a:pt x="270" y="209"/>
                    <a:pt x="210" y="269"/>
                    <a:pt x="135" y="269"/>
                  </a:cubicBezTo>
                  <a:cubicBezTo>
                    <a:pt x="60" y="269"/>
                    <a:pt x="0" y="209"/>
                    <a:pt x="0" y="134"/>
                  </a:cubicBezTo>
                  <a:cubicBezTo>
                    <a:pt x="0" y="60"/>
                    <a:pt x="60" y="0"/>
                    <a:pt x="135" y="0"/>
                  </a:cubicBezTo>
                  <a:cubicBezTo>
                    <a:pt x="210" y="0"/>
                    <a:pt x="270" y="60"/>
                    <a:pt x="270" y="134"/>
                  </a:cubicBezTo>
                </a:path>
              </a:pathLst>
            </a:custGeom>
            <a:solidFill>
              <a:srgbClr val="69A4F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9798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177">
              <a:extLst>
                <a:ext uri="{FF2B5EF4-FFF2-40B4-BE49-F238E27FC236}">
                  <a16:creationId xmlns:a16="http://schemas.microsoft.com/office/drawing/2014/main" id="{FDA56190-8882-4551-AAAA-7C25336795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05687" y="4301330"/>
              <a:ext cx="1773572" cy="1744957"/>
            </a:xfrm>
            <a:custGeom>
              <a:avLst/>
              <a:gdLst>
                <a:gd name="T0" fmla="*/ 271 w 272"/>
                <a:gd name="T1" fmla="*/ 135 h 271"/>
                <a:gd name="T2" fmla="*/ 271 w 272"/>
                <a:gd name="T3" fmla="*/ 135 h 271"/>
                <a:gd name="T4" fmla="*/ 135 w 272"/>
                <a:gd name="T5" fmla="*/ 270 h 271"/>
                <a:gd name="T6" fmla="*/ 0 w 272"/>
                <a:gd name="T7" fmla="*/ 135 h 271"/>
                <a:gd name="T8" fmla="*/ 135 w 272"/>
                <a:gd name="T9" fmla="*/ 0 h 271"/>
                <a:gd name="T10" fmla="*/ 271 w 272"/>
                <a:gd name="T11" fmla="*/ 135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2" h="271">
                  <a:moveTo>
                    <a:pt x="271" y="135"/>
                  </a:moveTo>
                  <a:lnTo>
                    <a:pt x="271" y="135"/>
                  </a:lnTo>
                  <a:cubicBezTo>
                    <a:pt x="271" y="210"/>
                    <a:pt x="211" y="270"/>
                    <a:pt x="135" y="270"/>
                  </a:cubicBezTo>
                  <a:cubicBezTo>
                    <a:pt x="61" y="270"/>
                    <a:pt x="0" y="210"/>
                    <a:pt x="0" y="135"/>
                  </a:cubicBezTo>
                  <a:cubicBezTo>
                    <a:pt x="0" y="60"/>
                    <a:pt x="61" y="0"/>
                    <a:pt x="135" y="0"/>
                  </a:cubicBezTo>
                  <a:cubicBezTo>
                    <a:pt x="211" y="0"/>
                    <a:pt x="271" y="60"/>
                    <a:pt x="271" y="135"/>
                  </a:cubicBezTo>
                </a:path>
              </a:pathLst>
            </a:custGeom>
            <a:solidFill>
              <a:srgbClr val="A095E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9798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178">
              <a:extLst>
                <a:ext uri="{FF2B5EF4-FFF2-40B4-BE49-F238E27FC236}">
                  <a16:creationId xmlns:a16="http://schemas.microsoft.com/office/drawing/2014/main" id="{DDD804F4-F5FC-4BC2-8D70-77D3650198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7139" y="7190527"/>
              <a:ext cx="1744975" cy="1744975"/>
            </a:xfrm>
            <a:custGeom>
              <a:avLst/>
              <a:gdLst>
                <a:gd name="T0" fmla="*/ 270 w 271"/>
                <a:gd name="T1" fmla="*/ 134 h 270"/>
                <a:gd name="T2" fmla="*/ 270 w 271"/>
                <a:gd name="T3" fmla="*/ 134 h 270"/>
                <a:gd name="T4" fmla="*/ 135 w 271"/>
                <a:gd name="T5" fmla="*/ 269 h 270"/>
                <a:gd name="T6" fmla="*/ 0 w 271"/>
                <a:gd name="T7" fmla="*/ 134 h 270"/>
                <a:gd name="T8" fmla="*/ 135 w 271"/>
                <a:gd name="T9" fmla="*/ 0 h 270"/>
                <a:gd name="T10" fmla="*/ 270 w 271"/>
                <a:gd name="T11" fmla="*/ 134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1" h="270">
                  <a:moveTo>
                    <a:pt x="270" y="134"/>
                  </a:moveTo>
                  <a:lnTo>
                    <a:pt x="270" y="134"/>
                  </a:lnTo>
                  <a:cubicBezTo>
                    <a:pt x="270" y="209"/>
                    <a:pt x="210" y="269"/>
                    <a:pt x="135" y="269"/>
                  </a:cubicBezTo>
                  <a:cubicBezTo>
                    <a:pt x="60" y="269"/>
                    <a:pt x="0" y="209"/>
                    <a:pt x="0" y="134"/>
                  </a:cubicBezTo>
                  <a:cubicBezTo>
                    <a:pt x="0" y="60"/>
                    <a:pt x="60" y="0"/>
                    <a:pt x="135" y="0"/>
                  </a:cubicBezTo>
                  <a:cubicBezTo>
                    <a:pt x="210" y="0"/>
                    <a:pt x="270" y="60"/>
                    <a:pt x="270" y="134"/>
                  </a:cubicBezTo>
                </a:path>
              </a:pathLst>
            </a:custGeom>
            <a:solidFill>
              <a:srgbClr val="5B86C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9798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" name="Group 1">
              <a:extLst>
                <a:ext uri="{FF2B5EF4-FFF2-40B4-BE49-F238E27FC236}">
                  <a16:creationId xmlns:a16="http://schemas.microsoft.com/office/drawing/2014/main" id="{7202BEB9-B3B4-478A-9269-FC1C15229EE0}"/>
                </a:ext>
              </a:extLst>
            </p:cNvPr>
            <p:cNvGrpSpPr/>
            <p:nvPr/>
          </p:nvGrpSpPr>
          <p:grpSpPr>
            <a:xfrm>
              <a:off x="1571998" y="7533799"/>
              <a:ext cx="743756" cy="1058431"/>
              <a:chOff x="1571998" y="7533799"/>
              <a:chExt cx="743756" cy="1058431"/>
            </a:xfrm>
          </p:grpSpPr>
          <p:sp>
            <p:nvSpPr>
              <p:cNvPr id="30" name="Freeform 179">
                <a:extLst>
                  <a:ext uri="{FF2B5EF4-FFF2-40B4-BE49-F238E27FC236}">
                    <a16:creationId xmlns:a16="http://schemas.microsoft.com/office/drawing/2014/main" id="{D9548D61-FCF1-43EB-A7F1-4D2FE37267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1998" y="7533799"/>
                <a:ext cx="743756" cy="1058431"/>
              </a:xfrm>
              <a:custGeom>
                <a:avLst/>
                <a:gdLst>
                  <a:gd name="T0" fmla="*/ 113 w 114"/>
                  <a:gd name="T1" fmla="*/ 60 h 165"/>
                  <a:gd name="T2" fmla="*/ 113 w 114"/>
                  <a:gd name="T3" fmla="*/ 60 h 165"/>
                  <a:gd name="T4" fmla="*/ 53 w 114"/>
                  <a:gd name="T5" fmla="*/ 0 h 165"/>
                  <a:gd name="T6" fmla="*/ 0 w 114"/>
                  <a:gd name="T7" fmla="*/ 52 h 165"/>
                  <a:gd name="T8" fmla="*/ 30 w 114"/>
                  <a:gd name="T9" fmla="*/ 104 h 165"/>
                  <a:gd name="T10" fmla="*/ 30 w 114"/>
                  <a:gd name="T11" fmla="*/ 126 h 165"/>
                  <a:gd name="T12" fmla="*/ 38 w 114"/>
                  <a:gd name="T13" fmla="*/ 141 h 165"/>
                  <a:gd name="T14" fmla="*/ 38 w 114"/>
                  <a:gd name="T15" fmla="*/ 141 h 165"/>
                  <a:gd name="T16" fmla="*/ 38 w 114"/>
                  <a:gd name="T17" fmla="*/ 156 h 165"/>
                  <a:gd name="T18" fmla="*/ 45 w 114"/>
                  <a:gd name="T19" fmla="*/ 164 h 165"/>
                  <a:gd name="T20" fmla="*/ 68 w 114"/>
                  <a:gd name="T21" fmla="*/ 164 h 165"/>
                  <a:gd name="T22" fmla="*/ 75 w 114"/>
                  <a:gd name="T23" fmla="*/ 156 h 165"/>
                  <a:gd name="T24" fmla="*/ 75 w 114"/>
                  <a:gd name="T25" fmla="*/ 141 h 165"/>
                  <a:gd name="T26" fmla="*/ 75 w 114"/>
                  <a:gd name="T27" fmla="*/ 141 h 165"/>
                  <a:gd name="T28" fmla="*/ 83 w 114"/>
                  <a:gd name="T29" fmla="*/ 126 h 165"/>
                  <a:gd name="T30" fmla="*/ 83 w 114"/>
                  <a:gd name="T31" fmla="*/ 104 h 165"/>
                  <a:gd name="T32" fmla="*/ 113 w 114"/>
                  <a:gd name="T33" fmla="*/ 60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4" h="165">
                    <a:moveTo>
                      <a:pt x="113" y="60"/>
                    </a:moveTo>
                    <a:lnTo>
                      <a:pt x="113" y="60"/>
                    </a:lnTo>
                    <a:cubicBezTo>
                      <a:pt x="113" y="22"/>
                      <a:pt x="83" y="0"/>
                      <a:pt x="53" y="0"/>
                    </a:cubicBezTo>
                    <a:cubicBezTo>
                      <a:pt x="23" y="0"/>
                      <a:pt x="0" y="22"/>
                      <a:pt x="0" y="52"/>
                    </a:cubicBezTo>
                    <a:cubicBezTo>
                      <a:pt x="0" y="75"/>
                      <a:pt x="15" y="89"/>
                      <a:pt x="30" y="104"/>
                    </a:cubicBezTo>
                    <a:cubicBezTo>
                      <a:pt x="30" y="111"/>
                      <a:pt x="30" y="126"/>
                      <a:pt x="30" y="126"/>
                    </a:cubicBezTo>
                    <a:cubicBezTo>
                      <a:pt x="30" y="134"/>
                      <a:pt x="30" y="134"/>
                      <a:pt x="38" y="141"/>
                    </a:cubicBezTo>
                    <a:lnTo>
                      <a:pt x="38" y="141"/>
                    </a:lnTo>
                    <a:cubicBezTo>
                      <a:pt x="38" y="156"/>
                      <a:pt x="38" y="156"/>
                      <a:pt x="38" y="156"/>
                    </a:cubicBezTo>
                    <a:cubicBezTo>
                      <a:pt x="38" y="156"/>
                      <a:pt x="38" y="164"/>
                      <a:pt x="45" y="164"/>
                    </a:cubicBezTo>
                    <a:cubicBezTo>
                      <a:pt x="68" y="164"/>
                      <a:pt x="68" y="164"/>
                      <a:pt x="68" y="164"/>
                    </a:cubicBezTo>
                    <a:cubicBezTo>
                      <a:pt x="75" y="164"/>
                      <a:pt x="75" y="156"/>
                      <a:pt x="75" y="156"/>
                    </a:cubicBezTo>
                    <a:cubicBezTo>
                      <a:pt x="75" y="141"/>
                      <a:pt x="75" y="141"/>
                      <a:pt x="75" y="141"/>
                    </a:cubicBezTo>
                    <a:lnTo>
                      <a:pt x="75" y="141"/>
                    </a:lnTo>
                    <a:cubicBezTo>
                      <a:pt x="75" y="134"/>
                      <a:pt x="83" y="134"/>
                      <a:pt x="83" y="126"/>
                    </a:cubicBezTo>
                    <a:cubicBezTo>
                      <a:pt x="83" y="126"/>
                      <a:pt x="83" y="111"/>
                      <a:pt x="83" y="104"/>
                    </a:cubicBezTo>
                    <a:cubicBezTo>
                      <a:pt x="98" y="89"/>
                      <a:pt x="113" y="75"/>
                      <a:pt x="113" y="6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9798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 180">
                <a:extLst>
                  <a:ext uri="{FF2B5EF4-FFF2-40B4-BE49-F238E27FC236}">
                    <a16:creationId xmlns:a16="http://schemas.microsoft.com/office/drawing/2014/main" id="{5CA38BE4-6406-471F-98A8-4400A76934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5037" y="7762647"/>
                <a:ext cx="429081" cy="400484"/>
              </a:xfrm>
              <a:custGeom>
                <a:avLst/>
                <a:gdLst>
                  <a:gd name="T0" fmla="*/ 30 w 68"/>
                  <a:gd name="T1" fmla="*/ 59 h 60"/>
                  <a:gd name="T2" fmla="*/ 30 w 68"/>
                  <a:gd name="T3" fmla="*/ 59 h 60"/>
                  <a:gd name="T4" fmla="*/ 30 w 68"/>
                  <a:gd name="T5" fmla="*/ 59 h 60"/>
                  <a:gd name="T6" fmla="*/ 30 w 68"/>
                  <a:gd name="T7" fmla="*/ 59 h 60"/>
                  <a:gd name="T8" fmla="*/ 0 w 68"/>
                  <a:gd name="T9" fmla="*/ 8 h 60"/>
                  <a:gd name="T10" fmla="*/ 0 w 68"/>
                  <a:gd name="T11" fmla="*/ 0 h 60"/>
                  <a:gd name="T12" fmla="*/ 0 w 68"/>
                  <a:gd name="T13" fmla="*/ 0 h 60"/>
                  <a:gd name="T14" fmla="*/ 67 w 68"/>
                  <a:gd name="T15" fmla="*/ 0 h 60"/>
                  <a:gd name="T16" fmla="*/ 67 w 68"/>
                  <a:gd name="T17" fmla="*/ 0 h 60"/>
                  <a:gd name="T18" fmla="*/ 67 w 68"/>
                  <a:gd name="T19" fmla="*/ 8 h 60"/>
                  <a:gd name="T20" fmla="*/ 37 w 68"/>
                  <a:gd name="T21" fmla="*/ 59 h 60"/>
                  <a:gd name="T22" fmla="*/ 30 w 68"/>
                  <a:gd name="T23" fmla="*/ 59 h 60"/>
                  <a:gd name="T24" fmla="*/ 7 w 68"/>
                  <a:gd name="T25" fmla="*/ 8 h 60"/>
                  <a:gd name="T26" fmla="*/ 7 w 68"/>
                  <a:gd name="T27" fmla="*/ 8 h 60"/>
                  <a:gd name="T28" fmla="*/ 30 w 68"/>
                  <a:gd name="T29" fmla="*/ 52 h 60"/>
                  <a:gd name="T30" fmla="*/ 60 w 68"/>
                  <a:gd name="T31" fmla="*/ 8 h 60"/>
                  <a:gd name="T32" fmla="*/ 7 w 68"/>
                  <a:gd name="T33" fmla="*/ 8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8" h="60">
                    <a:moveTo>
                      <a:pt x="30" y="59"/>
                    </a:moveTo>
                    <a:lnTo>
                      <a:pt x="30" y="59"/>
                    </a:lnTo>
                    <a:lnTo>
                      <a:pt x="30" y="59"/>
                    </a:lnTo>
                    <a:lnTo>
                      <a:pt x="30" y="59"/>
                    </a:ln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0"/>
                    </a:cubicBezTo>
                    <a:lnTo>
                      <a:pt x="0" y="0"/>
                    </a:lnTo>
                    <a:cubicBezTo>
                      <a:pt x="67" y="0"/>
                      <a:pt x="67" y="0"/>
                      <a:pt x="67" y="0"/>
                    </a:cubicBezTo>
                    <a:lnTo>
                      <a:pt x="67" y="0"/>
                    </a:lnTo>
                    <a:cubicBezTo>
                      <a:pt x="67" y="8"/>
                      <a:pt x="67" y="8"/>
                      <a:pt x="67" y="8"/>
                    </a:cubicBezTo>
                    <a:cubicBezTo>
                      <a:pt x="37" y="59"/>
                      <a:pt x="37" y="59"/>
                      <a:pt x="37" y="59"/>
                    </a:cubicBezTo>
                    <a:lnTo>
                      <a:pt x="30" y="59"/>
                    </a:lnTo>
                    <a:close/>
                    <a:moveTo>
                      <a:pt x="7" y="8"/>
                    </a:moveTo>
                    <a:lnTo>
                      <a:pt x="7" y="8"/>
                    </a:lnTo>
                    <a:cubicBezTo>
                      <a:pt x="30" y="52"/>
                      <a:pt x="30" y="52"/>
                      <a:pt x="30" y="52"/>
                    </a:cubicBezTo>
                    <a:cubicBezTo>
                      <a:pt x="60" y="8"/>
                      <a:pt x="60" y="8"/>
                      <a:pt x="60" y="8"/>
                    </a:cubicBezTo>
                    <a:lnTo>
                      <a:pt x="7" y="8"/>
                    </a:lnTo>
                    <a:close/>
                  </a:path>
                </a:pathLst>
              </a:custGeom>
              <a:solidFill>
                <a:srgbClr val="69A4F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9798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 181">
                <a:extLst>
                  <a:ext uri="{FF2B5EF4-FFF2-40B4-BE49-F238E27FC236}">
                    <a16:creationId xmlns:a16="http://schemas.microsoft.com/office/drawing/2014/main" id="{B3663F34-4696-4357-9666-C9E19CDAEF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15270" y="8105920"/>
                <a:ext cx="57212" cy="257463"/>
              </a:xfrm>
              <a:custGeom>
                <a:avLst/>
                <a:gdLst>
                  <a:gd name="T0" fmla="*/ 0 w 8"/>
                  <a:gd name="T1" fmla="*/ 37 h 38"/>
                  <a:gd name="T2" fmla="*/ 0 w 8"/>
                  <a:gd name="T3" fmla="*/ 37 h 38"/>
                  <a:gd name="T4" fmla="*/ 0 w 8"/>
                  <a:gd name="T5" fmla="*/ 37 h 38"/>
                  <a:gd name="T6" fmla="*/ 0 w 8"/>
                  <a:gd name="T7" fmla="*/ 7 h 38"/>
                  <a:gd name="T8" fmla="*/ 0 w 8"/>
                  <a:gd name="T9" fmla="*/ 0 h 38"/>
                  <a:gd name="T10" fmla="*/ 7 w 8"/>
                  <a:gd name="T11" fmla="*/ 7 h 38"/>
                  <a:gd name="T12" fmla="*/ 7 w 8"/>
                  <a:gd name="T13" fmla="*/ 37 h 38"/>
                  <a:gd name="T14" fmla="*/ 0 w 8"/>
                  <a:gd name="T15" fmla="*/ 3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38">
                    <a:moveTo>
                      <a:pt x="0" y="37"/>
                    </a:moveTo>
                    <a:lnTo>
                      <a:pt x="0" y="37"/>
                    </a:lnTo>
                    <a:lnTo>
                      <a:pt x="0" y="37"/>
                    </a:lnTo>
                    <a:cubicBezTo>
                      <a:pt x="0" y="7"/>
                      <a:pt x="0" y="7"/>
                      <a:pt x="0" y="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7" y="0"/>
                      <a:pt x="7" y="7"/>
                    </a:cubicBezTo>
                    <a:cubicBezTo>
                      <a:pt x="7" y="37"/>
                      <a:pt x="7" y="37"/>
                      <a:pt x="7" y="37"/>
                    </a:cubicBezTo>
                    <a:lnTo>
                      <a:pt x="0" y="37"/>
                    </a:lnTo>
                  </a:path>
                </a:pathLst>
              </a:custGeom>
              <a:solidFill>
                <a:srgbClr val="69A4FE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9798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8" name="Freeform 182">
              <a:extLst>
                <a:ext uri="{FF2B5EF4-FFF2-40B4-BE49-F238E27FC236}">
                  <a16:creationId xmlns:a16="http://schemas.microsoft.com/office/drawing/2014/main" id="{B9130263-2983-4195-8237-19E929D2D0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7390" y="4301330"/>
              <a:ext cx="1744975" cy="1744957"/>
            </a:xfrm>
            <a:custGeom>
              <a:avLst/>
              <a:gdLst>
                <a:gd name="T0" fmla="*/ 270 w 271"/>
                <a:gd name="T1" fmla="*/ 135 h 271"/>
                <a:gd name="T2" fmla="*/ 270 w 271"/>
                <a:gd name="T3" fmla="*/ 135 h 271"/>
                <a:gd name="T4" fmla="*/ 135 w 271"/>
                <a:gd name="T5" fmla="*/ 270 h 271"/>
                <a:gd name="T6" fmla="*/ 0 w 271"/>
                <a:gd name="T7" fmla="*/ 135 h 271"/>
                <a:gd name="T8" fmla="*/ 135 w 271"/>
                <a:gd name="T9" fmla="*/ 0 h 271"/>
                <a:gd name="T10" fmla="*/ 270 w 271"/>
                <a:gd name="T11" fmla="*/ 135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1" h="271">
                  <a:moveTo>
                    <a:pt x="270" y="135"/>
                  </a:moveTo>
                  <a:lnTo>
                    <a:pt x="270" y="135"/>
                  </a:lnTo>
                  <a:cubicBezTo>
                    <a:pt x="270" y="210"/>
                    <a:pt x="210" y="270"/>
                    <a:pt x="135" y="270"/>
                  </a:cubicBezTo>
                  <a:cubicBezTo>
                    <a:pt x="60" y="270"/>
                    <a:pt x="0" y="210"/>
                    <a:pt x="0" y="135"/>
                  </a:cubicBezTo>
                  <a:cubicBezTo>
                    <a:pt x="0" y="60"/>
                    <a:pt x="60" y="0"/>
                    <a:pt x="135" y="0"/>
                  </a:cubicBezTo>
                  <a:cubicBezTo>
                    <a:pt x="210" y="0"/>
                    <a:pt x="270" y="60"/>
                    <a:pt x="270" y="135"/>
                  </a:cubicBezTo>
                </a:path>
              </a:pathLst>
            </a:custGeom>
            <a:solidFill>
              <a:srgbClr val="00B0F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9798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9" name="Group 5">
              <a:extLst>
                <a:ext uri="{FF2B5EF4-FFF2-40B4-BE49-F238E27FC236}">
                  <a16:creationId xmlns:a16="http://schemas.microsoft.com/office/drawing/2014/main" id="{B9783158-8323-4927-81F3-494E77255B00}"/>
                </a:ext>
              </a:extLst>
            </p:cNvPr>
            <p:cNvGrpSpPr/>
            <p:nvPr/>
          </p:nvGrpSpPr>
          <p:grpSpPr>
            <a:xfrm>
              <a:off x="2687641" y="4587390"/>
              <a:ext cx="1430300" cy="1287261"/>
              <a:chOff x="2687641" y="4587390"/>
              <a:chExt cx="1430300" cy="1287261"/>
            </a:xfrm>
          </p:grpSpPr>
          <p:sp>
            <p:nvSpPr>
              <p:cNvPr id="23" name="Freeform 183">
                <a:extLst>
                  <a:ext uri="{FF2B5EF4-FFF2-40B4-BE49-F238E27FC236}">
                    <a16:creationId xmlns:a16="http://schemas.microsoft.com/office/drawing/2014/main" id="{72220A93-77D3-4C25-B770-3736144120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7641" y="4902047"/>
                <a:ext cx="829565" cy="972604"/>
              </a:xfrm>
              <a:custGeom>
                <a:avLst/>
                <a:gdLst>
                  <a:gd name="T0" fmla="*/ 0 w 129"/>
                  <a:gd name="T1" fmla="*/ 30 h 151"/>
                  <a:gd name="T2" fmla="*/ 0 w 129"/>
                  <a:gd name="T3" fmla="*/ 30 h 151"/>
                  <a:gd name="T4" fmla="*/ 45 w 129"/>
                  <a:gd name="T5" fmla="*/ 15 h 151"/>
                  <a:gd name="T6" fmla="*/ 120 w 129"/>
                  <a:gd name="T7" fmla="*/ 83 h 151"/>
                  <a:gd name="T8" fmla="*/ 82 w 129"/>
                  <a:gd name="T9" fmla="*/ 143 h 151"/>
                  <a:gd name="T10" fmla="*/ 82 w 129"/>
                  <a:gd name="T11" fmla="*/ 150 h 151"/>
                  <a:gd name="T12" fmla="*/ 128 w 129"/>
                  <a:gd name="T13" fmla="*/ 83 h 151"/>
                  <a:gd name="T14" fmla="*/ 45 w 129"/>
                  <a:gd name="T15" fmla="*/ 0 h 151"/>
                  <a:gd name="T16" fmla="*/ 0 w 129"/>
                  <a:gd name="T17" fmla="*/ 23 h 151"/>
                  <a:gd name="T18" fmla="*/ 0 w 129"/>
                  <a:gd name="T19" fmla="*/ 3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9" h="151">
                    <a:moveTo>
                      <a:pt x="0" y="30"/>
                    </a:moveTo>
                    <a:lnTo>
                      <a:pt x="0" y="30"/>
                    </a:lnTo>
                    <a:cubicBezTo>
                      <a:pt x="15" y="15"/>
                      <a:pt x="30" y="15"/>
                      <a:pt x="45" y="15"/>
                    </a:cubicBezTo>
                    <a:cubicBezTo>
                      <a:pt x="82" y="15"/>
                      <a:pt x="120" y="45"/>
                      <a:pt x="120" y="83"/>
                    </a:cubicBezTo>
                    <a:cubicBezTo>
                      <a:pt x="120" y="105"/>
                      <a:pt x="105" y="135"/>
                      <a:pt x="82" y="143"/>
                    </a:cubicBezTo>
                    <a:cubicBezTo>
                      <a:pt x="82" y="150"/>
                      <a:pt x="82" y="150"/>
                      <a:pt x="82" y="150"/>
                    </a:cubicBezTo>
                    <a:cubicBezTo>
                      <a:pt x="112" y="135"/>
                      <a:pt x="128" y="113"/>
                      <a:pt x="128" y="83"/>
                    </a:cubicBezTo>
                    <a:cubicBezTo>
                      <a:pt x="128" y="38"/>
                      <a:pt x="90" y="0"/>
                      <a:pt x="45" y="0"/>
                    </a:cubicBezTo>
                    <a:cubicBezTo>
                      <a:pt x="30" y="0"/>
                      <a:pt x="15" y="8"/>
                      <a:pt x="0" y="23"/>
                    </a:cubicBezTo>
                    <a:lnTo>
                      <a:pt x="0" y="3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9798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 184">
                <a:extLst>
                  <a:ext uri="{FF2B5EF4-FFF2-40B4-BE49-F238E27FC236}">
                    <a16:creationId xmlns:a16="http://schemas.microsoft.com/office/drawing/2014/main" id="{858BFBA1-0DBA-47A4-833E-09030CA8D5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6973" y="5045086"/>
                <a:ext cx="200233" cy="200233"/>
              </a:xfrm>
              <a:custGeom>
                <a:avLst/>
                <a:gdLst>
                  <a:gd name="T0" fmla="*/ 14 w 31"/>
                  <a:gd name="T1" fmla="*/ 0 h 31"/>
                  <a:gd name="T2" fmla="*/ 14 w 31"/>
                  <a:gd name="T3" fmla="*/ 0 h 31"/>
                  <a:gd name="T4" fmla="*/ 0 w 31"/>
                  <a:gd name="T5" fmla="*/ 15 h 31"/>
                  <a:gd name="T6" fmla="*/ 14 w 31"/>
                  <a:gd name="T7" fmla="*/ 30 h 31"/>
                  <a:gd name="T8" fmla="*/ 30 w 31"/>
                  <a:gd name="T9" fmla="*/ 15 h 31"/>
                  <a:gd name="T10" fmla="*/ 14 w 31"/>
                  <a:gd name="T11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" h="31">
                    <a:moveTo>
                      <a:pt x="14" y="0"/>
                    </a:moveTo>
                    <a:lnTo>
                      <a:pt x="14" y="0"/>
                    </a:lnTo>
                    <a:cubicBezTo>
                      <a:pt x="7" y="0"/>
                      <a:pt x="0" y="7"/>
                      <a:pt x="0" y="15"/>
                    </a:cubicBezTo>
                    <a:cubicBezTo>
                      <a:pt x="0" y="22"/>
                      <a:pt x="7" y="30"/>
                      <a:pt x="14" y="30"/>
                    </a:cubicBezTo>
                    <a:cubicBezTo>
                      <a:pt x="22" y="30"/>
                      <a:pt x="30" y="22"/>
                      <a:pt x="30" y="15"/>
                    </a:cubicBezTo>
                    <a:cubicBezTo>
                      <a:pt x="30" y="7"/>
                      <a:pt x="22" y="0"/>
                      <a:pt x="14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9798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 185">
                <a:extLst>
                  <a:ext uri="{FF2B5EF4-FFF2-40B4-BE49-F238E27FC236}">
                    <a16:creationId xmlns:a16="http://schemas.microsoft.com/office/drawing/2014/main" id="{F68F4121-C708-4330-8199-ACD55CABB3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59510" y="4644602"/>
                <a:ext cx="686544" cy="1029816"/>
              </a:xfrm>
              <a:custGeom>
                <a:avLst/>
                <a:gdLst>
                  <a:gd name="T0" fmla="*/ 105 w 106"/>
                  <a:gd name="T1" fmla="*/ 157 h 158"/>
                  <a:gd name="T2" fmla="*/ 0 w 106"/>
                  <a:gd name="T3" fmla="*/ 7 h 158"/>
                  <a:gd name="T4" fmla="*/ 8 w 106"/>
                  <a:gd name="T5" fmla="*/ 0 h 158"/>
                  <a:gd name="T6" fmla="*/ 105 w 106"/>
                  <a:gd name="T7" fmla="*/ 150 h 158"/>
                  <a:gd name="T8" fmla="*/ 105 w 106"/>
                  <a:gd name="T9" fmla="*/ 157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58">
                    <a:moveTo>
                      <a:pt x="105" y="157"/>
                    </a:moveTo>
                    <a:lnTo>
                      <a:pt x="0" y="7"/>
                    </a:lnTo>
                    <a:lnTo>
                      <a:pt x="8" y="0"/>
                    </a:lnTo>
                    <a:lnTo>
                      <a:pt x="105" y="150"/>
                    </a:lnTo>
                    <a:lnTo>
                      <a:pt x="105" y="157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9798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 186">
                <a:extLst>
                  <a:ext uri="{FF2B5EF4-FFF2-40B4-BE49-F238E27FC236}">
                    <a16:creationId xmlns:a16="http://schemas.microsoft.com/office/drawing/2014/main" id="{F42DB077-E464-464C-93F9-B890229BD7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0913" y="4587390"/>
                <a:ext cx="143021" cy="143021"/>
              </a:xfrm>
              <a:custGeom>
                <a:avLst/>
                <a:gdLst>
                  <a:gd name="T0" fmla="*/ 0 w 24"/>
                  <a:gd name="T1" fmla="*/ 8 h 24"/>
                  <a:gd name="T2" fmla="*/ 8 w 24"/>
                  <a:gd name="T3" fmla="*/ 23 h 24"/>
                  <a:gd name="T4" fmla="*/ 23 w 24"/>
                  <a:gd name="T5" fmla="*/ 15 h 24"/>
                  <a:gd name="T6" fmla="*/ 16 w 24"/>
                  <a:gd name="T7" fmla="*/ 0 h 24"/>
                  <a:gd name="T8" fmla="*/ 0 w 24"/>
                  <a:gd name="T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4">
                    <a:moveTo>
                      <a:pt x="0" y="8"/>
                    </a:moveTo>
                    <a:lnTo>
                      <a:pt x="8" y="23"/>
                    </a:lnTo>
                    <a:lnTo>
                      <a:pt x="23" y="15"/>
                    </a:lnTo>
                    <a:lnTo>
                      <a:pt x="16" y="0"/>
                    </a:lnTo>
                    <a:lnTo>
                      <a:pt x="0" y="8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9798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 187">
                <a:extLst>
                  <a:ext uri="{FF2B5EF4-FFF2-40B4-BE49-F238E27FC236}">
                    <a16:creationId xmlns:a16="http://schemas.microsoft.com/office/drawing/2014/main" id="{43805289-2472-4193-814D-04CE30C6F8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60245" y="5559994"/>
                <a:ext cx="200233" cy="143021"/>
              </a:xfrm>
              <a:custGeom>
                <a:avLst/>
                <a:gdLst>
                  <a:gd name="T0" fmla="*/ 0 w 31"/>
                  <a:gd name="T1" fmla="*/ 8 h 24"/>
                  <a:gd name="T2" fmla="*/ 15 w 31"/>
                  <a:gd name="T3" fmla="*/ 23 h 24"/>
                  <a:gd name="T4" fmla="*/ 30 w 31"/>
                  <a:gd name="T5" fmla="*/ 15 h 24"/>
                  <a:gd name="T6" fmla="*/ 15 w 31"/>
                  <a:gd name="T7" fmla="*/ 0 h 24"/>
                  <a:gd name="T8" fmla="*/ 0 w 31"/>
                  <a:gd name="T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24">
                    <a:moveTo>
                      <a:pt x="0" y="8"/>
                    </a:moveTo>
                    <a:lnTo>
                      <a:pt x="15" y="23"/>
                    </a:lnTo>
                    <a:lnTo>
                      <a:pt x="30" y="15"/>
                    </a:lnTo>
                    <a:lnTo>
                      <a:pt x="15" y="0"/>
                    </a:lnTo>
                    <a:lnTo>
                      <a:pt x="0" y="8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9798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 188">
                <a:extLst>
                  <a:ext uri="{FF2B5EF4-FFF2-40B4-BE49-F238E27FC236}">
                    <a16:creationId xmlns:a16="http://schemas.microsoft.com/office/drawing/2014/main" id="{488B2835-B395-4DDF-AE4B-63EBCAE9B3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4185" y="5073683"/>
                <a:ext cx="114424" cy="114424"/>
              </a:xfrm>
              <a:custGeom>
                <a:avLst/>
                <a:gdLst>
                  <a:gd name="T0" fmla="*/ 7 w 16"/>
                  <a:gd name="T1" fmla="*/ 0 h 16"/>
                  <a:gd name="T2" fmla="*/ 7 w 16"/>
                  <a:gd name="T3" fmla="*/ 0 h 16"/>
                  <a:gd name="T4" fmla="*/ 0 w 16"/>
                  <a:gd name="T5" fmla="*/ 8 h 16"/>
                  <a:gd name="T6" fmla="*/ 7 w 16"/>
                  <a:gd name="T7" fmla="*/ 15 h 16"/>
                  <a:gd name="T8" fmla="*/ 15 w 16"/>
                  <a:gd name="T9" fmla="*/ 8 h 16"/>
                  <a:gd name="T10" fmla="*/ 7 w 16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6">
                    <a:moveTo>
                      <a:pt x="7" y="0"/>
                    </a:moveTo>
                    <a:lnTo>
                      <a:pt x="7" y="0"/>
                    </a:lnTo>
                    <a:cubicBezTo>
                      <a:pt x="0" y="0"/>
                      <a:pt x="0" y="0"/>
                      <a:pt x="0" y="8"/>
                    </a:cubicBezTo>
                    <a:cubicBezTo>
                      <a:pt x="0" y="15"/>
                      <a:pt x="0" y="15"/>
                      <a:pt x="7" y="15"/>
                    </a:cubicBezTo>
                    <a:cubicBezTo>
                      <a:pt x="7" y="15"/>
                      <a:pt x="15" y="15"/>
                      <a:pt x="15" y="8"/>
                    </a:cubicBezTo>
                    <a:cubicBezTo>
                      <a:pt x="15" y="0"/>
                      <a:pt x="7" y="0"/>
                      <a:pt x="7" y="0"/>
                    </a:cubicBezTo>
                  </a:path>
                </a:pathLst>
              </a:custGeom>
              <a:solidFill>
                <a:srgbClr val="97989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9798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 189">
                <a:extLst>
                  <a:ext uri="{FF2B5EF4-FFF2-40B4-BE49-F238E27FC236}">
                    <a16:creationId xmlns:a16="http://schemas.microsoft.com/office/drawing/2014/main" id="{C9D7448D-3537-4CAF-BB3E-32576316D3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17206" y="4844835"/>
                <a:ext cx="600735" cy="343272"/>
              </a:xfrm>
              <a:custGeom>
                <a:avLst/>
                <a:gdLst>
                  <a:gd name="T0" fmla="*/ 45 w 91"/>
                  <a:gd name="T1" fmla="*/ 45 h 53"/>
                  <a:gd name="T2" fmla="*/ 90 w 91"/>
                  <a:gd name="T3" fmla="*/ 45 h 53"/>
                  <a:gd name="T4" fmla="*/ 90 w 91"/>
                  <a:gd name="T5" fmla="*/ 22 h 53"/>
                  <a:gd name="T6" fmla="*/ 45 w 91"/>
                  <a:gd name="T7" fmla="*/ 15 h 53"/>
                  <a:gd name="T8" fmla="*/ 45 w 91"/>
                  <a:gd name="T9" fmla="*/ 0 h 53"/>
                  <a:gd name="T10" fmla="*/ 0 w 91"/>
                  <a:gd name="T11" fmla="*/ 22 h 53"/>
                  <a:gd name="T12" fmla="*/ 45 w 91"/>
                  <a:gd name="T13" fmla="*/ 52 h 53"/>
                  <a:gd name="T14" fmla="*/ 45 w 91"/>
                  <a:gd name="T15" fmla="*/ 45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1" h="53">
                    <a:moveTo>
                      <a:pt x="45" y="45"/>
                    </a:moveTo>
                    <a:lnTo>
                      <a:pt x="90" y="45"/>
                    </a:lnTo>
                    <a:lnTo>
                      <a:pt x="90" y="22"/>
                    </a:lnTo>
                    <a:lnTo>
                      <a:pt x="45" y="15"/>
                    </a:lnTo>
                    <a:lnTo>
                      <a:pt x="45" y="0"/>
                    </a:lnTo>
                    <a:lnTo>
                      <a:pt x="0" y="22"/>
                    </a:lnTo>
                    <a:lnTo>
                      <a:pt x="45" y="52"/>
                    </a:lnTo>
                    <a:lnTo>
                      <a:pt x="45" y="45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9798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0" name="Freeform 190">
              <a:extLst>
                <a:ext uri="{FF2B5EF4-FFF2-40B4-BE49-F238E27FC236}">
                  <a16:creationId xmlns:a16="http://schemas.microsoft.com/office/drawing/2014/main" id="{124C4F3C-3F37-4C84-BEF0-5DEF8318CE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78058" y="4701814"/>
              <a:ext cx="200233" cy="943989"/>
            </a:xfrm>
            <a:custGeom>
              <a:avLst/>
              <a:gdLst>
                <a:gd name="T0" fmla="*/ 0 w 31"/>
                <a:gd name="T1" fmla="*/ 98 h 144"/>
                <a:gd name="T2" fmla="*/ 0 w 31"/>
                <a:gd name="T3" fmla="*/ 30 h 144"/>
                <a:gd name="T4" fmla="*/ 0 w 31"/>
                <a:gd name="T5" fmla="*/ 0 h 144"/>
                <a:gd name="T6" fmla="*/ 30 w 31"/>
                <a:gd name="T7" fmla="*/ 0 h 144"/>
                <a:gd name="T8" fmla="*/ 30 w 31"/>
                <a:gd name="T9" fmla="*/ 30 h 144"/>
                <a:gd name="T10" fmla="*/ 22 w 31"/>
                <a:gd name="T11" fmla="*/ 98 h 144"/>
                <a:gd name="T12" fmla="*/ 0 w 31"/>
                <a:gd name="T13" fmla="*/ 98 h 144"/>
                <a:gd name="T14" fmla="*/ 0 w 31"/>
                <a:gd name="T15" fmla="*/ 143 h 144"/>
                <a:gd name="T16" fmla="*/ 0 w 31"/>
                <a:gd name="T17" fmla="*/ 120 h 144"/>
                <a:gd name="T18" fmla="*/ 22 w 31"/>
                <a:gd name="T19" fmla="*/ 120 h 144"/>
                <a:gd name="T20" fmla="*/ 22 w 31"/>
                <a:gd name="T21" fmla="*/ 143 h 144"/>
                <a:gd name="T22" fmla="*/ 0 w 31"/>
                <a:gd name="T23" fmla="*/ 143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144">
                  <a:moveTo>
                    <a:pt x="0" y="98"/>
                  </a:moveTo>
                  <a:lnTo>
                    <a:pt x="0" y="30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30"/>
                  </a:lnTo>
                  <a:lnTo>
                    <a:pt x="22" y="98"/>
                  </a:lnTo>
                  <a:lnTo>
                    <a:pt x="0" y="98"/>
                  </a:lnTo>
                  <a:close/>
                  <a:moveTo>
                    <a:pt x="0" y="143"/>
                  </a:moveTo>
                  <a:lnTo>
                    <a:pt x="0" y="120"/>
                  </a:lnTo>
                  <a:lnTo>
                    <a:pt x="22" y="120"/>
                  </a:lnTo>
                  <a:lnTo>
                    <a:pt x="22" y="143"/>
                  </a:lnTo>
                  <a:lnTo>
                    <a:pt x="0" y="14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9798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191">
              <a:extLst>
                <a:ext uri="{FF2B5EF4-FFF2-40B4-BE49-F238E27FC236}">
                  <a16:creationId xmlns:a16="http://schemas.microsoft.com/office/drawing/2014/main" id="{E7DA905F-5BAF-4950-9C39-3552687047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4835" y="7562414"/>
              <a:ext cx="886795" cy="829565"/>
            </a:xfrm>
            <a:custGeom>
              <a:avLst/>
              <a:gdLst>
                <a:gd name="T0" fmla="*/ 67 w 136"/>
                <a:gd name="T1" fmla="*/ 0 h 128"/>
                <a:gd name="T2" fmla="*/ 90 w 136"/>
                <a:gd name="T3" fmla="*/ 45 h 128"/>
                <a:gd name="T4" fmla="*/ 135 w 136"/>
                <a:gd name="T5" fmla="*/ 53 h 128"/>
                <a:gd name="T6" fmla="*/ 105 w 136"/>
                <a:gd name="T7" fmla="*/ 82 h 128"/>
                <a:gd name="T8" fmla="*/ 112 w 136"/>
                <a:gd name="T9" fmla="*/ 127 h 128"/>
                <a:gd name="T10" fmla="*/ 67 w 136"/>
                <a:gd name="T11" fmla="*/ 104 h 128"/>
                <a:gd name="T12" fmla="*/ 30 w 136"/>
                <a:gd name="T13" fmla="*/ 127 h 128"/>
                <a:gd name="T14" fmla="*/ 37 w 136"/>
                <a:gd name="T15" fmla="*/ 82 h 128"/>
                <a:gd name="T16" fmla="*/ 0 w 136"/>
                <a:gd name="T17" fmla="*/ 53 h 128"/>
                <a:gd name="T18" fmla="*/ 52 w 136"/>
                <a:gd name="T19" fmla="*/ 45 h 128"/>
                <a:gd name="T20" fmla="*/ 67 w 136"/>
                <a:gd name="T21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6" h="128">
                  <a:moveTo>
                    <a:pt x="67" y="0"/>
                  </a:moveTo>
                  <a:lnTo>
                    <a:pt x="90" y="45"/>
                  </a:lnTo>
                  <a:lnTo>
                    <a:pt x="135" y="53"/>
                  </a:lnTo>
                  <a:lnTo>
                    <a:pt x="105" y="82"/>
                  </a:lnTo>
                  <a:lnTo>
                    <a:pt x="112" y="127"/>
                  </a:lnTo>
                  <a:lnTo>
                    <a:pt x="67" y="104"/>
                  </a:lnTo>
                  <a:lnTo>
                    <a:pt x="30" y="127"/>
                  </a:lnTo>
                  <a:lnTo>
                    <a:pt x="37" y="82"/>
                  </a:lnTo>
                  <a:lnTo>
                    <a:pt x="0" y="53"/>
                  </a:lnTo>
                  <a:lnTo>
                    <a:pt x="52" y="45"/>
                  </a:lnTo>
                  <a:lnTo>
                    <a:pt x="67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9798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 173">
              <a:extLst>
                <a:ext uri="{FF2B5EF4-FFF2-40B4-BE49-F238E27FC236}">
                  <a16:creationId xmlns:a16="http://schemas.microsoft.com/office/drawing/2014/main" id="{01F8F495-64F0-4E1D-9742-43D253795F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53268" y="10308501"/>
              <a:ext cx="138246" cy="1373088"/>
            </a:xfrm>
            <a:custGeom>
              <a:avLst/>
              <a:gdLst>
                <a:gd name="T0" fmla="*/ 8 w 16"/>
                <a:gd name="T1" fmla="*/ 0 h 211"/>
                <a:gd name="T2" fmla="*/ 8 w 16"/>
                <a:gd name="T3" fmla="*/ 0 h 211"/>
                <a:gd name="T4" fmla="*/ 0 w 16"/>
                <a:gd name="T5" fmla="*/ 7 h 211"/>
                <a:gd name="T6" fmla="*/ 0 w 16"/>
                <a:gd name="T7" fmla="*/ 210 h 211"/>
                <a:gd name="T8" fmla="*/ 15 w 16"/>
                <a:gd name="T9" fmla="*/ 210 h 211"/>
                <a:gd name="T10" fmla="*/ 15 w 16"/>
                <a:gd name="T11" fmla="*/ 7 h 211"/>
                <a:gd name="T12" fmla="*/ 8 w 16"/>
                <a:gd name="T13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211">
                  <a:moveTo>
                    <a:pt x="8" y="0"/>
                  </a:moveTo>
                  <a:lnTo>
                    <a:pt x="8" y="0"/>
                  </a:lnTo>
                  <a:cubicBezTo>
                    <a:pt x="0" y="0"/>
                    <a:pt x="0" y="0"/>
                    <a:pt x="0" y="7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15" y="210"/>
                    <a:pt x="15" y="210"/>
                    <a:pt x="15" y="210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0"/>
                    <a:pt x="15" y="0"/>
                    <a:pt x="8" y="0"/>
                  </a:cubicBezTo>
                </a:path>
              </a:pathLst>
            </a:custGeom>
            <a:solidFill>
              <a:srgbClr val="3E3F3E">
                <a:lumMod val="50000"/>
              </a:srgbClr>
            </a:solidFill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9798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530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EB1F6403-077B-4375-9697-CFA96EFB6647}"/>
              </a:ext>
            </a:extLst>
          </p:cNvPr>
          <p:cNvSpPr txBox="1"/>
          <p:nvPr/>
        </p:nvSpPr>
        <p:spPr>
          <a:xfrm>
            <a:off x="2424619" y="765176"/>
            <a:ext cx="7342763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ADHD</a:t>
            </a:r>
            <a:r>
              <a:rPr kumimoji="0" lang="zh-TW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資優生的特質</a:t>
            </a:r>
            <a:endParaRPr kumimoji="0" lang="en-US" altLang="zh-TW" sz="3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" name="Rounded Rectangle 9">
            <a:extLst>
              <a:ext uri="{FF2B5EF4-FFF2-40B4-BE49-F238E27FC236}">
                <a16:creationId xmlns:a16="http://schemas.microsoft.com/office/drawing/2014/main" id="{D57C298A-F984-4DEF-AF17-54A24EC2E8A3}"/>
              </a:ext>
            </a:extLst>
          </p:cNvPr>
          <p:cNvSpPr/>
          <p:nvPr/>
        </p:nvSpPr>
        <p:spPr>
          <a:xfrm>
            <a:off x="5548589" y="1291800"/>
            <a:ext cx="1094823" cy="56054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uadroTexto 395">
            <a:extLst>
              <a:ext uri="{FF2B5EF4-FFF2-40B4-BE49-F238E27FC236}">
                <a16:creationId xmlns:a16="http://schemas.microsoft.com/office/drawing/2014/main" id="{06EBB20D-2693-4B3F-9535-08253A5E4917}"/>
              </a:ext>
            </a:extLst>
          </p:cNvPr>
          <p:cNvSpPr txBox="1"/>
          <p:nvPr/>
        </p:nvSpPr>
        <p:spPr>
          <a:xfrm flipH="1">
            <a:off x="1058178" y="2098714"/>
            <a:ext cx="3963279" cy="4190763"/>
          </a:xfrm>
          <a:prstGeom prst="rect">
            <a:avLst/>
          </a:prstGeom>
          <a:solidFill>
            <a:schemeClr val="accent3">
              <a:lumMod val="20000"/>
              <a:lumOff val="80000"/>
              <a:alpha val="25000"/>
            </a:schemeClr>
          </a:solidFill>
        </p:spPr>
        <p:txBody>
          <a:bodyPr wrap="square" rtlCol="0">
            <a:spAutoFit/>
          </a:bodyPr>
          <a:lstStyle/>
          <a:p>
            <a:pPr marL="371475" marR="0" lvl="0" indent="-371475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在不適當的時間、場所、對象開玩笑，或使用雙關語捉弄人。</a:t>
            </a: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371475" marR="0" lvl="0" indent="-371475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對例行性工作或機械性抄寫（操作）感到厭煩。</a:t>
            </a: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371475" marR="0" lvl="0" indent="-371475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自我批判且難以忍受失敗。</a:t>
            </a: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371475" marR="0" lvl="0" indent="-371475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要求他人依照自己的規則或作法。（支配他人）</a:t>
            </a: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371475" marR="0" lvl="0" indent="-371475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容易與他人大聲爭論，且行事專斷。</a:t>
            </a: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CuadroTexto 395">
            <a:extLst>
              <a:ext uri="{FF2B5EF4-FFF2-40B4-BE49-F238E27FC236}">
                <a16:creationId xmlns:a16="http://schemas.microsoft.com/office/drawing/2014/main" id="{4C5E99F3-EAC5-4D00-87E7-CC9B83A22845}"/>
              </a:ext>
            </a:extLst>
          </p:cNvPr>
          <p:cNvSpPr txBox="1"/>
          <p:nvPr/>
        </p:nvSpPr>
        <p:spPr>
          <a:xfrm flipH="1">
            <a:off x="945608" y="1478112"/>
            <a:ext cx="10633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ADHD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資優兼具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ADHD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和資優特質，在認知、社會互動、情緒的差異很大。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CuadroTexto 395">
            <a:extLst>
              <a:ext uri="{FF2B5EF4-FFF2-40B4-BE49-F238E27FC236}">
                <a16:creationId xmlns:a16="http://schemas.microsoft.com/office/drawing/2014/main" id="{4D7138B2-FE01-4EB9-B445-8C3529723E44}"/>
              </a:ext>
            </a:extLst>
          </p:cNvPr>
          <p:cNvSpPr txBox="1"/>
          <p:nvPr/>
        </p:nvSpPr>
        <p:spPr>
          <a:xfrm flipH="1">
            <a:off x="8772513" y="6180033"/>
            <a:ext cx="1475336" cy="416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(Flint,2001)</a:t>
            </a:r>
          </a:p>
        </p:txBody>
      </p:sp>
      <p:sp>
        <p:nvSpPr>
          <p:cNvPr id="7" name="CuadroTexto 395">
            <a:extLst>
              <a:ext uri="{FF2B5EF4-FFF2-40B4-BE49-F238E27FC236}">
                <a16:creationId xmlns:a16="http://schemas.microsoft.com/office/drawing/2014/main" id="{AD73636D-D4D7-448C-80BC-BF6CDB5F6F92}"/>
              </a:ext>
            </a:extLst>
          </p:cNvPr>
          <p:cNvSpPr txBox="1"/>
          <p:nvPr/>
        </p:nvSpPr>
        <p:spPr>
          <a:xfrm flipH="1">
            <a:off x="6999546" y="2057089"/>
            <a:ext cx="4068148" cy="4190763"/>
          </a:xfrm>
          <a:prstGeom prst="rect">
            <a:avLst/>
          </a:prstGeom>
          <a:solidFill>
            <a:schemeClr val="accent3">
              <a:lumMod val="20000"/>
              <a:lumOff val="80000"/>
              <a:alpha val="25000"/>
            </a:schemeClr>
          </a:solidFill>
        </p:spPr>
        <p:txBody>
          <a:bodyPr wrap="square" rtlCol="0">
            <a:spAutoFit/>
          </a:bodyPr>
          <a:lstStyle/>
          <a:p>
            <a:pPr marL="371475" marR="0" lvl="0" indent="-371475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6"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全神貫注時不易轉換工作（容易爆怒）。</a:t>
            </a: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371475" marR="0" lvl="0" indent="-371475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6"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情緒敏感，有時反應過度。</a:t>
            </a: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371475" marR="0" lvl="0" indent="-371475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6"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不感興趣的事物（細節）會草率處理。</a:t>
            </a: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371475" marR="0" lvl="0" indent="-371475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6"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不容易服從、固執，較難接受權威。</a:t>
            </a: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371475" marR="0" lvl="0" indent="-371475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6"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有時候喜歡獨處（作自己喜歡的事）。</a:t>
            </a: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CB815433-516A-47DA-8080-8821324C8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2455" y="2540990"/>
            <a:ext cx="1601465" cy="363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85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8">
            <a:extLst>
              <a:ext uri="{FF2B5EF4-FFF2-40B4-BE49-F238E27FC236}">
                <a16:creationId xmlns:a16="http://schemas.microsoft.com/office/drawing/2014/main" id="{3E54199C-CABF-4F32-B732-270028BC0CFF}"/>
              </a:ext>
            </a:extLst>
          </p:cNvPr>
          <p:cNvSpPr txBox="1"/>
          <p:nvPr/>
        </p:nvSpPr>
        <p:spPr>
          <a:xfrm>
            <a:off x="2424619" y="765176"/>
            <a:ext cx="7342763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ADHD</a:t>
            </a:r>
            <a:r>
              <a:rPr kumimoji="0" lang="zh-TW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資優生面臨的挑戰</a:t>
            </a:r>
            <a:endParaRPr kumimoji="0" lang="en-US" altLang="zh-TW" sz="3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84C1D4F1-A4CA-4012-9655-55FF7A61C3C1}"/>
              </a:ext>
            </a:extLst>
          </p:cNvPr>
          <p:cNvSpPr/>
          <p:nvPr/>
        </p:nvSpPr>
        <p:spPr>
          <a:xfrm>
            <a:off x="5548589" y="1291800"/>
            <a:ext cx="1094823" cy="56054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653">
            <a:extLst>
              <a:ext uri="{FF2B5EF4-FFF2-40B4-BE49-F238E27FC236}">
                <a16:creationId xmlns:a16="http://schemas.microsoft.com/office/drawing/2014/main" id="{9D77357E-3C12-4DA9-822A-AF9CFD266A9C}"/>
              </a:ext>
            </a:extLst>
          </p:cNvPr>
          <p:cNvGrpSpPr/>
          <p:nvPr/>
        </p:nvGrpSpPr>
        <p:grpSpPr>
          <a:xfrm>
            <a:off x="8248294" y="1447042"/>
            <a:ext cx="3217157" cy="2768149"/>
            <a:chOff x="8930350" y="6055063"/>
            <a:chExt cx="6434314" cy="5536297"/>
          </a:xfrm>
        </p:grpSpPr>
        <p:sp>
          <p:nvSpPr>
            <p:cNvPr id="6" name="Freeform 112">
              <a:extLst>
                <a:ext uri="{FF2B5EF4-FFF2-40B4-BE49-F238E27FC236}">
                  <a16:creationId xmlns:a16="http://schemas.microsoft.com/office/drawing/2014/main" id="{60053D2E-17B1-43A1-A5C2-C8BB3FBAFE6C}"/>
                </a:ext>
              </a:extLst>
            </p:cNvPr>
            <p:cNvSpPr/>
            <p:nvPr/>
          </p:nvSpPr>
          <p:spPr>
            <a:xfrm>
              <a:off x="9356795" y="9752867"/>
              <a:ext cx="888085" cy="1838493"/>
            </a:xfrm>
            <a:custGeom>
              <a:avLst/>
              <a:gdLst>
                <a:gd name="connsiteX0" fmla="*/ 333128 w 344873"/>
                <a:gd name="connsiteY0" fmla="*/ 2975 h 713948"/>
                <a:gd name="connsiteX1" fmla="*/ 156925 w 344873"/>
                <a:gd name="connsiteY1" fmla="*/ 364347 h 713948"/>
                <a:gd name="connsiteX2" fmla="*/ 267 w 344873"/>
                <a:gd name="connsiteY2" fmla="*/ 707800 h 713948"/>
                <a:gd name="connsiteX3" fmla="*/ 9368 w 344873"/>
                <a:gd name="connsiteY3" fmla="*/ 711683 h 713948"/>
                <a:gd name="connsiteX4" fmla="*/ 186466 w 344873"/>
                <a:gd name="connsiteY4" fmla="*/ 350759 h 713948"/>
                <a:gd name="connsiteX5" fmla="*/ 344467 w 344873"/>
                <a:gd name="connsiteY5" fmla="*/ 7306 h 713948"/>
                <a:gd name="connsiteX6" fmla="*/ 333128 w 344873"/>
                <a:gd name="connsiteY6" fmla="*/ 2975 h 713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4873" h="713948">
                  <a:moveTo>
                    <a:pt x="333128" y="2975"/>
                  </a:moveTo>
                  <a:cubicBezTo>
                    <a:pt x="267183" y="118853"/>
                    <a:pt x="214516" y="243989"/>
                    <a:pt x="156925" y="364347"/>
                  </a:cubicBezTo>
                  <a:cubicBezTo>
                    <a:pt x="102915" y="477538"/>
                    <a:pt x="44131" y="589832"/>
                    <a:pt x="267" y="707800"/>
                  </a:cubicBezTo>
                  <a:cubicBezTo>
                    <a:pt x="-1673" y="713176"/>
                    <a:pt x="6533" y="716312"/>
                    <a:pt x="9368" y="711683"/>
                  </a:cubicBezTo>
                  <a:cubicBezTo>
                    <a:pt x="76955" y="596402"/>
                    <a:pt x="129622" y="471714"/>
                    <a:pt x="186466" y="350759"/>
                  </a:cubicBezTo>
                  <a:cubicBezTo>
                    <a:pt x="239879" y="237419"/>
                    <a:pt x="299111" y="124826"/>
                    <a:pt x="344467" y="7306"/>
                  </a:cubicBezTo>
                  <a:cubicBezTo>
                    <a:pt x="347004" y="1034"/>
                    <a:pt x="336112" y="-3147"/>
                    <a:pt x="333128" y="2975"/>
                  </a:cubicBezTo>
                  <a:close/>
                </a:path>
              </a:pathLst>
            </a:custGeom>
            <a:solidFill>
              <a:srgbClr val="FFFFFF"/>
            </a:solidFill>
            <a:ln w="149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" name="Group 615">
              <a:extLst>
                <a:ext uri="{FF2B5EF4-FFF2-40B4-BE49-F238E27FC236}">
                  <a16:creationId xmlns:a16="http://schemas.microsoft.com/office/drawing/2014/main" id="{F12B4AAA-1A54-4ECD-814E-341CF991E17B}"/>
                </a:ext>
              </a:extLst>
            </p:cNvPr>
            <p:cNvGrpSpPr/>
            <p:nvPr/>
          </p:nvGrpSpPr>
          <p:grpSpPr>
            <a:xfrm>
              <a:off x="13903630" y="7649469"/>
              <a:ext cx="790685" cy="1471386"/>
              <a:chOff x="13903630" y="7649469"/>
              <a:chExt cx="790685" cy="1471386"/>
            </a:xfrm>
          </p:grpSpPr>
          <p:sp>
            <p:nvSpPr>
              <p:cNvPr id="23" name="Freeform 116">
                <a:extLst>
                  <a:ext uri="{FF2B5EF4-FFF2-40B4-BE49-F238E27FC236}">
                    <a16:creationId xmlns:a16="http://schemas.microsoft.com/office/drawing/2014/main" id="{112AE512-CFD1-4CC6-8471-1B0CB9B97CE3}"/>
                  </a:ext>
                </a:extLst>
              </p:cNvPr>
              <p:cNvSpPr/>
              <p:nvPr/>
            </p:nvSpPr>
            <p:spPr>
              <a:xfrm>
                <a:off x="13903630" y="7649469"/>
                <a:ext cx="376517" cy="908148"/>
              </a:xfrm>
              <a:custGeom>
                <a:avLst/>
                <a:gdLst>
                  <a:gd name="connsiteX0" fmla="*/ 141780 w 146214"/>
                  <a:gd name="connsiteY0" fmla="*/ 1629 h 352664"/>
                  <a:gd name="connsiteX1" fmla="*/ 67181 w 146214"/>
                  <a:gd name="connsiteY1" fmla="*/ 165889 h 352664"/>
                  <a:gd name="connsiteX2" fmla="*/ 42 w 146214"/>
                  <a:gd name="connsiteY2" fmla="*/ 346576 h 352664"/>
                  <a:gd name="connsiteX3" fmla="*/ 4354 w 146214"/>
                  <a:gd name="connsiteY3" fmla="*/ 352579 h 352664"/>
                  <a:gd name="connsiteX4" fmla="*/ 9442 w 146214"/>
                  <a:gd name="connsiteY4" fmla="*/ 350458 h 352664"/>
                  <a:gd name="connsiteX5" fmla="*/ 80609 w 146214"/>
                  <a:gd name="connsiteY5" fmla="*/ 183809 h 352664"/>
                  <a:gd name="connsiteX6" fmla="*/ 146107 w 146214"/>
                  <a:gd name="connsiteY6" fmla="*/ 2824 h 352664"/>
                  <a:gd name="connsiteX7" fmla="*/ 144541 w 146214"/>
                  <a:gd name="connsiteY7" fmla="*/ 61 h 352664"/>
                  <a:gd name="connsiteX8" fmla="*/ 141780 w 146214"/>
                  <a:gd name="connsiteY8" fmla="*/ 1629 h 352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6214" h="352664">
                    <a:moveTo>
                      <a:pt x="141780" y="1629"/>
                    </a:moveTo>
                    <a:cubicBezTo>
                      <a:pt x="108510" y="50011"/>
                      <a:pt x="89113" y="111982"/>
                      <a:pt x="67181" y="165889"/>
                    </a:cubicBezTo>
                    <a:cubicBezTo>
                      <a:pt x="43011" y="224426"/>
                      <a:pt x="14366" y="285351"/>
                      <a:pt x="42" y="346576"/>
                    </a:cubicBezTo>
                    <a:cubicBezTo>
                      <a:pt x="-420" y="349428"/>
                      <a:pt x="1505" y="352116"/>
                      <a:pt x="4354" y="352579"/>
                    </a:cubicBezTo>
                    <a:cubicBezTo>
                      <a:pt x="6324" y="352892"/>
                      <a:pt x="8292" y="352071"/>
                      <a:pt x="9442" y="350458"/>
                    </a:cubicBezTo>
                    <a:cubicBezTo>
                      <a:pt x="39281" y="298492"/>
                      <a:pt x="58528" y="239359"/>
                      <a:pt x="80609" y="183809"/>
                    </a:cubicBezTo>
                    <a:cubicBezTo>
                      <a:pt x="103586" y="125720"/>
                      <a:pt x="134917" y="64347"/>
                      <a:pt x="146107" y="2824"/>
                    </a:cubicBezTo>
                    <a:cubicBezTo>
                      <a:pt x="146436" y="1629"/>
                      <a:pt x="145734" y="390"/>
                      <a:pt x="144541" y="61"/>
                    </a:cubicBezTo>
                    <a:cubicBezTo>
                      <a:pt x="143347" y="-267"/>
                      <a:pt x="142108" y="435"/>
                      <a:pt x="141780" y="1629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149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 117">
                <a:extLst>
                  <a:ext uri="{FF2B5EF4-FFF2-40B4-BE49-F238E27FC236}">
                    <a16:creationId xmlns:a16="http://schemas.microsoft.com/office/drawing/2014/main" id="{0C8D1F6F-DF85-48CC-81CA-B32F418FA063}"/>
                  </a:ext>
                </a:extLst>
              </p:cNvPr>
              <p:cNvSpPr/>
              <p:nvPr/>
            </p:nvSpPr>
            <p:spPr>
              <a:xfrm>
                <a:off x="13978499" y="7851080"/>
                <a:ext cx="549752" cy="1269775"/>
              </a:xfrm>
              <a:custGeom>
                <a:avLst/>
                <a:gdLst>
                  <a:gd name="connsiteX0" fmla="*/ 206403 w 213487"/>
                  <a:gd name="connsiteY0" fmla="*/ 1735 h 493096"/>
                  <a:gd name="connsiteX1" fmla="*/ 88537 w 213487"/>
                  <a:gd name="connsiteY1" fmla="*/ 247826 h 493096"/>
                  <a:gd name="connsiteX2" fmla="*/ 62 w 213487"/>
                  <a:gd name="connsiteY2" fmla="*/ 483465 h 493096"/>
                  <a:gd name="connsiteX3" fmla="*/ 13639 w 213487"/>
                  <a:gd name="connsiteY3" fmla="*/ 489139 h 493096"/>
                  <a:gd name="connsiteX4" fmla="*/ 110767 w 213487"/>
                  <a:gd name="connsiteY4" fmla="*/ 245736 h 493096"/>
                  <a:gd name="connsiteX5" fmla="*/ 213266 w 213487"/>
                  <a:gd name="connsiteY5" fmla="*/ 4572 h 493096"/>
                  <a:gd name="connsiteX6" fmla="*/ 206403 w 213487"/>
                  <a:gd name="connsiteY6" fmla="*/ 1735 h 493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3487" h="493096">
                    <a:moveTo>
                      <a:pt x="206403" y="1735"/>
                    </a:moveTo>
                    <a:cubicBezTo>
                      <a:pt x="160152" y="79236"/>
                      <a:pt x="125388" y="165995"/>
                      <a:pt x="88537" y="247826"/>
                    </a:cubicBezTo>
                    <a:cubicBezTo>
                      <a:pt x="55116" y="322490"/>
                      <a:pt x="13938" y="402529"/>
                      <a:pt x="62" y="483465"/>
                    </a:cubicBezTo>
                    <a:cubicBezTo>
                      <a:pt x="-1132" y="491080"/>
                      <a:pt x="10058" y="497502"/>
                      <a:pt x="13639" y="489139"/>
                    </a:cubicBezTo>
                    <a:cubicBezTo>
                      <a:pt x="48701" y="409249"/>
                      <a:pt x="74959" y="325626"/>
                      <a:pt x="110767" y="245736"/>
                    </a:cubicBezTo>
                    <a:cubicBezTo>
                      <a:pt x="146575" y="165845"/>
                      <a:pt x="186709" y="87299"/>
                      <a:pt x="213266" y="4572"/>
                    </a:cubicBezTo>
                    <a:cubicBezTo>
                      <a:pt x="214609" y="540"/>
                      <a:pt x="208641" y="-1849"/>
                      <a:pt x="206403" y="1735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149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 118">
                <a:extLst>
                  <a:ext uri="{FF2B5EF4-FFF2-40B4-BE49-F238E27FC236}">
                    <a16:creationId xmlns:a16="http://schemas.microsoft.com/office/drawing/2014/main" id="{311872AC-5C1C-4389-881A-10A2B9A8C746}"/>
                  </a:ext>
                </a:extLst>
              </p:cNvPr>
              <p:cNvSpPr/>
              <p:nvPr/>
            </p:nvSpPr>
            <p:spPr>
              <a:xfrm>
                <a:off x="14364719" y="8129369"/>
                <a:ext cx="329596" cy="634419"/>
              </a:xfrm>
              <a:custGeom>
                <a:avLst/>
                <a:gdLst>
                  <a:gd name="connsiteX0" fmla="*/ 117144 w 127993"/>
                  <a:gd name="connsiteY0" fmla="*/ 3570 h 246366"/>
                  <a:gd name="connsiteX1" fmla="*/ 323 w 127993"/>
                  <a:gd name="connsiteY1" fmla="*/ 239955 h 246366"/>
                  <a:gd name="connsiteX2" fmla="*/ 2843 w 127993"/>
                  <a:gd name="connsiteY2" fmla="*/ 246003 h 246366"/>
                  <a:gd name="connsiteX3" fmla="*/ 8230 w 127993"/>
                  <a:gd name="connsiteY3" fmla="*/ 244584 h 246366"/>
                  <a:gd name="connsiteX4" fmla="*/ 127588 w 127993"/>
                  <a:gd name="connsiteY4" fmla="*/ 7602 h 246366"/>
                  <a:gd name="connsiteX5" fmla="*/ 124381 w 127993"/>
                  <a:gd name="connsiteY5" fmla="*/ 359 h 246366"/>
                  <a:gd name="connsiteX6" fmla="*/ 117144 w 127993"/>
                  <a:gd name="connsiteY6" fmla="*/ 3570 h 246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7993" h="246366">
                    <a:moveTo>
                      <a:pt x="117144" y="3570"/>
                    </a:moveTo>
                    <a:cubicBezTo>
                      <a:pt x="72892" y="79622"/>
                      <a:pt x="33862" y="158602"/>
                      <a:pt x="323" y="239955"/>
                    </a:cubicBezTo>
                    <a:cubicBezTo>
                      <a:pt x="-647" y="242314"/>
                      <a:pt x="471" y="245017"/>
                      <a:pt x="2843" y="246003"/>
                    </a:cubicBezTo>
                    <a:cubicBezTo>
                      <a:pt x="4754" y="246780"/>
                      <a:pt x="6947" y="246212"/>
                      <a:pt x="8230" y="244584"/>
                    </a:cubicBezTo>
                    <a:cubicBezTo>
                      <a:pt x="57480" y="170727"/>
                      <a:pt x="97555" y="91151"/>
                      <a:pt x="127588" y="7602"/>
                    </a:cubicBezTo>
                    <a:cubicBezTo>
                      <a:pt x="128707" y="4720"/>
                      <a:pt x="127260" y="1479"/>
                      <a:pt x="124381" y="359"/>
                    </a:cubicBezTo>
                    <a:cubicBezTo>
                      <a:pt x="121501" y="-760"/>
                      <a:pt x="118249" y="688"/>
                      <a:pt x="117144" y="357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149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" name="Freeform 122">
              <a:extLst>
                <a:ext uri="{FF2B5EF4-FFF2-40B4-BE49-F238E27FC236}">
                  <a16:creationId xmlns:a16="http://schemas.microsoft.com/office/drawing/2014/main" id="{51A6F2C6-DAA5-4F96-B9B4-1EF6FF3CB087}"/>
                </a:ext>
              </a:extLst>
            </p:cNvPr>
            <p:cNvSpPr/>
            <p:nvPr/>
          </p:nvSpPr>
          <p:spPr>
            <a:xfrm>
              <a:off x="9672279" y="6055063"/>
              <a:ext cx="2417074" cy="1069865"/>
            </a:xfrm>
            <a:custGeom>
              <a:avLst/>
              <a:gdLst>
                <a:gd name="connsiteX0" fmla="*/ 278202 w 938630"/>
                <a:gd name="connsiteY0" fmla="*/ 390826 h 415464"/>
                <a:gd name="connsiteX1" fmla="*/ 892451 w 938630"/>
                <a:gd name="connsiteY1" fmla="*/ 336023 h 415464"/>
                <a:gd name="connsiteX2" fmla="*/ 938404 w 938630"/>
                <a:gd name="connsiteY2" fmla="*/ 308398 h 415464"/>
                <a:gd name="connsiteX3" fmla="*/ 919605 w 938630"/>
                <a:gd name="connsiteY3" fmla="*/ 275396 h 415464"/>
                <a:gd name="connsiteX4" fmla="*/ 879918 w 938630"/>
                <a:gd name="connsiteY4" fmla="*/ 267781 h 415464"/>
                <a:gd name="connsiteX5" fmla="*/ 710876 w 938630"/>
                <a:gd name="connsiteY5" fmla="*/ 260613 h 415464"/>
                <a:gd name="connsiteX6" fmla="*/ 770556 w 938630"/>
                <a:gd name="connsiteY6" fmla="*/ 153246 h 415464"/>
                <a:gd name="connsiteX7" fmla="*/ 772197 w 938630"/>
                <a:gd name="connsiteY7" fmla="*/ 118005 h 415464"/>
                <a:gd name="connsiteX8" fmla="*/ 712518 w 938630"/>
                <a:gd name="connsiteY8" fmla="*/ 77388 h 415464"/>
                <a:gd name="connsiteX9" fmla="*/ 559142 w 938630"/>
                <a:gd name="connsiteY9" fmla="*/ 160414 h 415464"/>
                <a:gd name="connsiteX10" fmla="*/ 537210 w 938630"/>
                <a:gd name="connsiteY10" fmla="*/ 44387 h 415464"/>
                <a:gd name="connsiteX11" fmla="*/ 505729 w 938630"/>
                <a:gd name="connsiteY11" fmla="*/ 4666 h 415464"/>
                <a:gd name="connsiteX12" fmla="*/ 460969 w 938630"/>
                <a:gd name="connsiteY12" fmla="*/ 3471 h 415464"/>
                <a:gd name="connsiteX13" fmla="*/ 349071 w 938630"/>
                <a:gd name="connsiteY13" fmla="*/ 116213 h 415464"/>
                <a:gd name="connsiteX14" fmla="*/ 322066 w 938630"/>
                <a:gd name="connsiteY14" fmla="*/ 278233 h 415464"/>
                <a:gd name="connsiteX15" fmla="*/ 153920 w 938630"/>
                <a:gd name="connsiteY15" fmla="*/ 259717 h 415464"/>
                <a:gd name="connsiteX16" fmla="*/ 3229 w 938630"/>
                <a:gd name="connsiteY16" fmla="*/ 368278 h 415464"/>
                <a:gd name="connsiteX17" fmla="*/ 278202 w 938630"/>
                <a:gd name="connsiteY17" fmla="*/ 390826 h 415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38630" h="415464">
                  <a:moveTo>
                    <a:pt x="278202" y="390826"/>
                  </a:moveTo>
                  <a:cubicBezTo>
                    <a:pt x="480515" y="353793"/>
                    <a:pt x="688497" y="362454"/>
                    <a:pt x="892451" y="336023"/>
                  </a:cubicBezTo>
                  <a:cubicBezTo>
                    <a:pt x="911399" y="333485"/>
                    <a:pt x="934525" y="327064"/>
                    <a:pt x="938404" y="308398"/>
                  </a:cubicBezTo>
                  <a:cubicBezTo>
                    <a:pt x="939956" y="294480"/>
                    <a:pt x="932361" y="281145"/>
                    <a:pt x="919605" y="275396"/>
                  </a:cubicBezTo>
                  <a:cubicBezTo>
                    <a:pt x="907087" y="270005"/>
                    <a:pt x="893540" y="267407"/>
                    <a:pt x="879918" y="267781"/>
                  </a:cubicBezTo>
                  <a:lnTo>
                    <a:pt x="710876" y="260613"/>
                  </a:lnTo>
                  <a:cubicBezTo>
                    <a:pt x="740224" y="230971"/>
                    <a:pt x="760873" y="193833"/>
                    <a:pt x="770556" y="153246"/>
                  </a:cubicBezTo>
                  <a:cubicBezTo>
                    <a:pt x="774002" y="141808"/>
                    <a:pt x="774554" y="129713"/>
                    <a:pt x="772197" y="118005"/>
                  </a:cubicBezTo>
                  <a:cubicBezTo>
                    <a:pt x="765632" y="92918"/>
                    <a:pt x="737732" y="78881"/>
                    <a:pt x="712518" y="77388"/>
                  </a:cubicBezTo>
                  <a:cubicBezTo>
                    <a:pt x="652839" y="73655"/>
                    <a:pt x="601067" y="117408"/>
                    <a:pt x="559142" y="160414"/>
                  </a:cubicBezTo>
                  <a:cubicBezTo>
                    <a:pt x="560037" y="120633"/>
                    <a:pt x="552577" y="81091"/>
                    <a:pt x="537210" y="44387"/>
                  </a:cubicBezTo>
                  <a:cubicBezTo>
                    <a:pt x="531749" y="27841"/>
                    <a:pt x="520589" y="13760"/>
                    <a:pt x="505729" y="4666"/>
                  </a:cubicBezTo>
                  <a:cubicBezTo>
                    <a:pt x="491451" y="-1143"/>
                    <a:pt x="475546" y="-1561"/>
                    <a:pt x="460969" y="3471"/>
                  </a:cubicBezTo>
                  <a:cubicBezTo>
                    <a:pt x="408154" y="18404"/>
                    <a:pt x="369064" y="65143"/>
                    <a:pt x="349071" y="116213"/>
                  </a:cubicBezTo>
                  <a:cubicBezTo>
                    <a:pt x="329078" y="167283"/>
                    <a:pt x="325498" y="223281"/>
                    <a:pt x="322066" y="278233"/>
                  </a:cubicBezTo>
                  <a:cubicBezTo>
                    <a:pt x="267116" y="264436"/>
                    <a:pt x="210555" y="258208"/>
                    <a:pt x="153920" y="259717"/>
                  </a:cubicBezTo>
                  <a:cubicBezTo>
                    <a:pt x="106027" y="263151"/>
                    <a:pt x="-21985" y="293763"/>
                    <a:pt x="3229" y="368278"/>
                  </a:cubicBezTo>
                  <a:cubicBezTo>
                    <a:pt x="31129" y="451752"/>
                    <a:pt x="221656" y="401130"/>
                    <a:pt x="278202" y="390826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149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 123">
              <a:extLst>
                <a:ext uri="{FF2B5EF4-FFF2-40B4-BE49-F238E27FC236}">
                  <a16:creationId xmlns:a16="http://schemas.microsoft.com/office/drawing/2014/main" id="{66FD29BE-E285-43F7-81F9-776A7EB27F30}"/>
                </a:ext>
              </a:extLst>
            </p:cNvPr>
            <p:cNvSpPr/>
            <p:nvPr/>
          </p:nvSpPr>
          <p:spPr>
            <a:xfrm>
              <a:off x="11986089" y="6554142"/>
              <a:ext cx="3378575" cy="1423394"/>
            </a:xfrm>
            <a:custGeom>
              <a:avLst/>
              <a:gdLst>
                <a:gd name="connsiteX0" fmla="*/ 108058 w 1312013"/>
                <a:gd name="connsiteY0" fmla="*/ 326336 h 552751"/>
                <a:gd name="connsiteX1" fmla="*/ 38 w 1312013"/>
                <a:gd name="connsiteY1" fmla="*/ 436688 h 552751"/>
                <a:gd name="connsiteX2" fmla="*/ 55839 w 1312013"/>
                <a:gd name="connsiteY2" fmla="*/ 519864 h 552751"/>
                <a:gd name="connsiteX3" fmla="*/ 248902 w 1312013"/>
                <a:gd name="connsiteY3" fmla="*/ 551969 h 552751"/>
                <a:gd name="connsiteX4" fmla="*/ 599517 w 1312013"/>
                <a:gd name="connsiteY4" fmla="*/ 541665 h 552751"/>
                <a:gd name="connsiteX5" fmla="*/ 1022046 w 1312013"/>
                <a:gd name="connsiteY5" fmla="*/ 525389 h 552751"/>
                <a:gd name="connsiteX6" fmla="*/ 1237488 w 1312013"/>
                <a:gd name="connsiteY6" fmla="*/ 499108 h 552751"/>
                <a:gd name="connsiteX7" fmla="*/ 1308805 w 1312013"/>
                <a:gd name="connsiteY7" fmla="*/ 452517 h 552751"/>
                <a:gd name="connsiteX8" fmla="*/ 1285530 w 1312013"/>
                <a:gd name="connsiteY8" fmla="*/ 377853 h 552751"/>
                <a:gd name="connsiteX9" fmla="*/ 1210931 w 1312013"/>
                <a:gd name="connsiteY9" fmla="*/ 345151 h 552751"/>
                <a:gd name="connsiteX10" fmla="*/ 990118 w 1312013"/>
                <a:gd name="connsiteY10" fmla="*/ 316480 h 552751"/>
                <a:gd name="connsiteX11" fmla="*/ 1111118 w 1312013"/>
                <a:gd name="connsiteY11" fmla="*/ 60234 h 552751"/>
                <a:gd name="connsiteX12" fmla="*/ 1096198 w 1312013"/>
                <a:gd name="connsiteY12" fmla="*/ 19020 h 552751"/>
                <a:gd name="connsiteX13" fmla="*/ 1038010 w 1312013"/>
                <a:gd name="connsiteY13" fmla="*/ 354 h 552751"/>
                <a:gd name="connsiteX14" fmla="*/ 837786 w 1312013"/>
                <a:gd name="connsiteY14" fmla="*/ 75018 h 552751"/>
                <a:gd name="connsiteX15" fmla="*/ 683515 w 1312013"/>
                <a:gd name="connsiteY15" fmla="*/ 227780 h 552751"/>
                <a:gd name="connsiteX16" fmla="*/ 629804 w 1312013"/>
                <a:gd name="connsiteY16" fmla="*/ 109960 h 552751"/>
                <a:gd name="connsiteX17" fmla="*/ 580569 w 1312013"/>
                <a:gd name="connsiteY17" fmla="*/ 42464 h 552751"/>
                <a:gd name="connsiteX18" fmla="*/ 509700 w 1312013"/>
                <a:gd name="connsiteY18" fmla="*/ 33057 h 552751"/>
                <a:gd name="connsiteX19" fmla="*/ 337972 w 1312013"/>
                <a:gd name="connsiteY19" fmla="*/ 151623 h 552751"/>
                <a:gd name="connsiteX20" fmla="*/ 323053 w 1312013"/>
                <a:gd name="connsiteY20" fmla="*/ 353364 h 552751"/>
                <a:gd name="connsiteX21" fmla="*/ 108058 w 1312013"/>
                <a:gd name="connsiteY21" fmla="*/ 326336 h 55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12013" h="552751">
                  <a:moveTo>
                    <a:pt x="108058" y="326336"/>
                  </a:moveTo>
                  <a:cubicBezTo>
                    <a:pt x="54049" y="340074"/>
                    <a:pt x="-2199" y="380840"/>
                    <a:pt x="38" y="436688"/>
                  </a:cubicBezTo>
                  <a:cubicBezTo>
                    <a:pt x="4082" y="471825"/>
                    <a:pt x="24880" y="502826"/>
                    <a:pt x="55839" y="519864"/>
                  </a:cubicBezTo>
                  <a:cubicBezTo>
                    <a:pt x="112086" y="554806"/>
                    <a:pt x="182658" y="553910"/>
                    <a:pt x="248902" y="551969"/>
                  </a:cubicBezTo>
                  <a:lnTo>
                    <a:pt x="599517" y="541665"/>
                  </a:lnTo>
                  <a:cubicBezTo>
                    <a:pt x="740360" y="537484"/>
                    <a:pt x="881352" y="533303"/>
                    <a:pt x="1022046" y="525389"/>
                  </a:cubicBezTo>
                  <a:cubicBezTo>
                    <a:pt x="1094527" y="523388"/>
                    <a:pt x="1166649" y="514593"/>
                    <a:pt x="1237488" y="499108"/>
                  </a:cubicBezTo>
                  <a:cubicBezTo>
                    <a:pt x="1266135" y="491940"/>
                    <a:pt x="1297167" y="479844"/>
                    <a:pt x="1308805" y="452517"/>
                  </a:cubicBezTo>
                  <a:cubicBezTo>
                    <a:pt x="1317429" y="425205"/>
                    <a:pt x="1308149" y="395415"/>
                    <a:pt x="1285530" y="377853"/>
                  </a:cubicBezTo>
                  <a:cubicBezTo>
                    <a:pt x="1263553" y="361263"/>
                    <a:pt x="1238011" y="350064"/>
                    <a:pt x="1210931" y="345151"/>
                  </a:cubicBezTo>
                  <a:cubicBezTo>
                    <a:pt x="1138630" y="327336"/>
                    <a:pt x="1064568" y="317720"/>
                    <a:pt x="990118" y="316480"/>
                  </a:cubicBezTo>
                  <a:cubicBezTo>
                    <a:pt x="1055019" y="243758"/>
                    <a:pt x="1121711" y="156999"/>
                    <a:pt x="1111118" y="60234"/>
                  </a:cubicBezTo>
                  <a:cubicBezTo>
                    <a:pt x="1110521" y="45287"/>
                    <a:pt x="1105299" y="30892"/>
                    <a:pt x="1096198" y="19020"/>
                  </a:cubicBezTo>
                  <a:cubicBezTo>
                    <a:pt x="1080219" y="5013"/>
                    <a:pt x="1059151" y="-1736"/>
                    <a:pt x="1038010" y="354"/>
                  </a:cubicBezTo>
                  <a:cubicBezTo>
                    <a:pt x="965500" y="354"/>
                    <a:pt x="895974" y="32161"/>
                    <a:pt x="837786" y="75018"/>
                  </a:cubicBezTo>
                  <a:cubicBezTo>
                    <a:pt x="781061" y="120279"/>
                    <a:pt x="729335" y="171483"/>
                    <a:pt x="683515" y="227780"/>
                  </a:cubicBezTo>
                  <a:lnTo>
                    <a:pt x="629804" y="109960"/>
                  </a:lnTo>
                  <a:cubicBezTo>
                    <a:pt x="618167" y="84127"/>
                    <a:pt x="605038" y="56800"/>
                    <a:pt x="580569" y="42464"/>
                  </a:cubicBezTo>
                  <a:cubicBezTo>
                    <a:pt x="558696" y="31369"/>
                    <a:pt x="533706" y="28054"/>
                    <a:pt x="509700" y="33057"/>
                  </a:cubicBezTo>
                  <a:cubicBezTo>
                    <a:pt x="437413" y="44361"/>
                    <a:pt x="374197" y="87994"/>
                    <a:pt x="337972" y="151623"/>
                  </a:cubicBezTo>
                  <a:cubicBezTo>
                    <a:pt x="300524" y="218670"/>
                    <a:pt x="309327" y="282433"/>
                    <a:pt x="323053" y="353364"/>
                  </a:cubicBezTo>
                  <a:cubicBezTo>
                    <a:pt x="253079" y="323199"/>
                    <a:pt x="182806" y="307371"/>
                    <a:pt x="108058" y="326336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149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128">
              <a:extLst>
                <a:ext uri="{FF2B5EF4-FFF2-40B4-BE49-F238E27FC236}">
                  <a16:creationId xmlns:a16="http://schemas.microsoft.com/office/drawing/2014/main" id="{0A95AC50-72FB-46B4-814D-6E826299A0A7}"/>
                </a:ext>
              </a:extLst>
            </p:cNvPr>
            <p:cNvSpPr/>
            <p:nvPr/>
          </p:nvSpPr>
          <p:spPr>
            <a:xfrm>
              <a:off x="8930350" y="8329007"/>
              <a:ext cx="2640052" cy="1349673"/>
            </a:xfrm>
            <a:custGeom>
              <a:avLst/>
              <a:gdLst>
                <a:gd name="connsiteX0" fmla="*/ 424728 w 1025220"/>
                <a:gd name="connsiteY0" fmla="*/ 520815 h 524123"/>
                <a:gd name="connsiteX1" fmla="*/ 303729 w 1025220"/>
                <a:gd name="connsiteY1" fmla="*/ 511855 h 524123"/>
                <a:gd name="connsiteX2" fmla="*/ 134090 w 1025220"/>
                <a:gd name="connsiteY2" fmla="*/ 499461 h 524123"/>
                <a:gd name="connsiteX3" fmla="*/ 856 w 1025220"/>
                <a:gd name="connsiteY3" fmla="*/ 397321 h 524123"/>
                <a:gd name="connsiteX4" fmla="*/ 107533 w 1025220"/>
                <a:gd name="connsiteY4" fmla="*/ 320865 h 524123"/>
                <a:gd name="connsiteX5" fmla="*/ 338492 w 1025220"/>
                <a:gd name="connsiteY5" fmla="*/ 332065 h 524123"/>
                <a:gd name="connsiteX6" fmla="*/ 413091 w 1025220"/>
                <a:gd name="connsiteY6" fmla="*/ 93888 h 524123"/>
                <a:gd name="connsiteX7" fmla="*/ 507235 w 1025220"/>
                <a:gd name="connsiteY7" fmla="*/ 42967 h 524123"/>
                <a:gd name="connsiteX8" fmla="*/ 598395 w 1025220"/>
                <a:gd name="connsiteY8" fmla="*/ 123455 h 524123"/>
                <a:gd name="connsiteX9" fmla="*/ 601827 w 1025220"/>
                <a:gd name="connsiteY9" fmla="*/ 252175 h 524123"/>
                <a:gd name="connsiteX10" fmla="*/ 904848 w 1025220"/>
                <a:gd name="connsiteY10" fmla="*/ 3694 h 524123"/>
                <a:gd name="connsiteX11" fmla="*/ 1005408 w 1025220"/>
                <a:gd name="connsiteY11" fmla="*/ 23555 h 524123"/>
                <a:gd name="connsiteX12" fmla="*/ 1023013 w 1025220"/>
                <a:gd name="connsiteY12" fmla="*/ 96128 h 524123"/>
                <a:gd name="connsiteX13" fmla="*/ 989145 w 1025220"/>
                <a:gd name="connsiteY13" fmla="*/ 165117 h 524123"/>
                <a:gd name="connsiteX14" fmla="*/ 846213 w 1025220"/>
                <a:gd name="connsiteY14" fmla="*/ 287566 h 524123"/>
                <a:gd name="connsiteX15" fmla="*/ 975270 w 1025220"/>
                <a:gd name="connsiteY15" fmla="*/ 424797 h 524123"/>
                <a:gd name="connsiteX16" fmla="*/ 738045 w 1025220"/>
                <a:gd name="connsiteY16" fmla="*/ 516036 h 524123"/>
                <a:gd name="connsiteX17" fmla="*/ 424728 w 1025220"/>
                <a:gd name="connsiteY17" fmla="*/ 520815 h 52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25220" h="524123">
                  <a:moveTo>
                    <a:pt x="424728" y="520815"/>
                  </a:moveTo>
                  <a:cubicBezTo>
                    <a:pt x="384445" y="518724"/>
                    <a:pt x="344012" y="515738"/>
                    <a:pt x="303729" y="511855"/>
                  </a:cubicBezTo>
                  <a:cubicBezTo>
                    <a:pt x="245541" y="506330"/>
                    <a:pt x="191532" y="511855"/>
                    <a:pt x="134090" y="499461"/>
                  </a:cubicBezTo>
                  <a:cubicBezTo>
                    <a:pt x="82468" y="488560"/>
                    <a:pt x="-10035" y="469596"/>
                    <a:pt x="856" y="397321"/>
                  </a:cubicBezTo>
                  <a:cubicBezTo>
                    <a:pt x="7869" y="350880"/>
                    <a:pt x="61282" y="328481"/>
                    <a:pt x="107533" y="320865"/>
                  </a:cubicBezTo>
                  <a:cubicBezTo>
                    <a:pt x="184430" y="308053"/>
                    <a:pt x="263192" y="311876"/>
                    <a:pt x="338492" y="332065"/>
                  </a:cubicBezTo>
                  <a:cubicBezTo>
                    <a:pt x="329107" y="245739"/>
                    <a:pt x="356142" y="159398"/>
                    <a:pt x="413091" y="93888"/>
                  </a:cubicBezTo>
                  <a:cubicBezTo>
                    <a:pt x="437560" y="66113"/>
                    <a:pt x="470383" y="41773"/>
                    <a:pt x="507235" y="42967"/>
                  </a:cubicBezTo>
                  <a:cubicBezTo>
                    <a:pt x="550502" y="44461"/>
                    <a:pt x="585564" y="82091"/>
                    <a:pt x="598395" y="123455"/>
                  </a:cubicBezTo>
                  <a:cubicBezTo>
                    <a:pt x="611226" y="164818"/>
                    <a:pt x="606601" y="209169"/>
                    <a:pt x="601827" y="252175"/>
                  </a:cubicBezTo>
                  <a:cubicBezTo>
                    <a:pt x="672845" y="137939"/>
                    <a:pt x="773106" y="29826"/>
                    <a:pt x="904848" y="3694"/>
                  </a:cubicBezTo>
                  <a:cubicBezTo>
                    <a:pt x="939910" y="-3324"/>
                    <a:pt x="980939" y="-2279"/>
                    <a:pt x="1005408" y="23555"/>
                  </a:cubicBezTo>
                  <a:cubicBezTo>
                    <a:pt x="1022476" y="43565"/>
                    <a:pt x="1029011" y="70518"/>
                    <a:pt x="1023013" y="96128"/>
                  </a:cubicBezTo>
                  <a:cubicBezTo>
                    <a:pt x="1016926" y="121334"/>
                    <a:pt x="1005363" y="144883"/>
                    <a:pt x="989145" y="165117"/>
                  </a:cubicBezTo>
                  <a:cubicBezTo>
                    <a:pt x="951338" y="216202"/>
                    <a:pt x="902476" y="258058"/>
                    <a:pt x="846213" y="287566"/>
                  </a:cubicBezTo>
                  <a:cubicBezTo>
                    <a:pt x="910219" y="294882"/>
                    <a:pt x="1015255" y="339382"/>
                    <a:pt x="975270" y="424797"/>
                  </a:cubicBezTo>
                  <a:cubicBezTo>
                    <a:pt x="941253" y="497669"/>
                    <a:pt x="805781" y="510063"/>
                    <a:pt x="738045" y="516036"/>
                  </a:cubicBezTo>
                  <a:cubicBezTo>
                    <a:pt x="633845" y="524846"/>
                    <a:pt x="529152" y="526445"/>
                    <a:pt x="424728" y="520815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149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1" name="Group 620">
              <a:extLst>
                <a:ext uri="{FF2B5EF4-FFF2-40B4-BE49-F238E27FC236}">
                  <a16:creationId xmlns:a16="http://schemas.microsoft.com/office/drawing/2014/main" id="{0CAD52E1-6C1E-48CC-87E1-92E5A9B591A4}"/>
                </a:ext>
              </a:extLst>
            </p:cNvPr>
            <p:cNvGrpSpPr/>
            <p:nvPr/>
          </p:nvGrpSpPr>
          <p:grpSpPr>
            <a:xfrm>
              <a:off x="12081695" y="7649469"/>
              <a:ext cx="1248882" cy="1909142"/>
              <a:chOff x="12081695" y="7649469"/>
              <a:chExt cx="1248882" cy="1909142"/>
            </a:xfrm>
          </p:grpSpPr>
          <p:sp>
            <p:nvSpPr>
              <p:cNvPr id="20" name="Freeform 113">
                <a:extLst>
                  <a:ext uri="{FF2B5EF4-FFF2-40B4-BE49-F238E27FC236}">
                    <a16:creationId xmlns:a16="http://schemas.microsoft.com/office/drawing/2014/main" id="{18AD9C3B-481D-4C3D-870A-D6A46EF8FEAF}"/>
                  </a:ext>
                </a:extLst>
              </p:cNvPr>
              <p:cNvSpPr/>
              <p:nvPr/>
            </p:nvSpPr>
            <p:spPr>
              <a:xfrm>
                <a:off x="12081695" y="7855347"/>
                <a:ext cx="509472" cy="1261715"/>
              </a:xfrm>
              <a:custGeom>
                <a:avLst/>
                <a:gdLst>
                  <a:gd name="connsiteX0" fmla="*/ 186709 w 197845"/>
                  <a:gd name="connsiteY0" fmla="*/ 2915 h 489966"/>
                  <a:gd name="connsiteX1" fmla="*/ 89582 w 197845"/>
                  <a:gd name="connsiteY1" fmla="*/ 235566 h 489966"/>
                  <a:gd name="connsiteX2" fmla="*/ 44822 w 197845"/>
                  <a:gd name="connsiteY2" fmla="*/ 352192 h 489966"/>
                  <a:gd name="connsiteX3" fmla="*/ 63 w 197845"/>
                  <a:gd name="connsiteY3" fmla="*/ 483599 h 489966"/>
                  <a:gd name="connsiteX4" fmla="*/ 4375 w 197845"/>
                  <a:gd name="connsiteY4" fmla="*/ 489856 h 489966"/>
                  <a:gd name="connsiteX5" fmla="*/ 9760 w 197845"/>
                  <a:gd name="connsiteY5" fmla="*/ 487631 h 489966"/>
                  <a:gd name="connsiteX6" fmla="*/ 102413 w 197845"/>
                  <a:gd name="connsiteY6" fmla="*/ 253336 h 489966"/>
                  <a:gd name="connsiteX7" fmla="*/ 197601 w 197845"/>
                  <a:gd name="connsiteY7" fmla="*/ 7544 h 489966"/>
                  <a:gd name="connsiteX8" fmla="*/ 193439 w 197845"/>
                  <a:gd name="connsiteY8" fmla="*/ 197 h 489966"/>
                  <a:gd name="connsiteX9" fmla="*/ 186709 w 197845"/>
                  <a:gd name="connsiteY9" fmla="*/ 2915 h 489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7845" h="489966">
                    <a:moveTo>
                      <a:pt x="186709" y="2915"/>
                    </a:moveTo>
                    <a:cubicBezTo>
                      <a:pt x="147619" y="76533"/>
                      <a:pt x="119869" y="158066"/>
                      <a:pt x="89582" y="235566"/>
                    </a:cubicBezTo>
                    <a:cubicBezTo>
                      <a:pt x="74363" y="274392"/>
                      <a:pt x="59444" y="313261"/>
                      <a:pt x="44822" y="352192"/>
                    </a:cubicBezTo>
                    <a:cubicBezTo>
                      <a:pt x="25949" y="394541"/>
                      <a:pt x="10969" y="438532"/>
                      <a:pt x="63" y="483599"/>
                    </a:cubicBezTo>
                    <a:cubicBezTo>
                      <a:pt x="-474" y="486526"/>
                      <a:pt x="1465" y="489319"/>
                      <a:pt x="4375" y="489856"/>
                    </a:cubicBezTo>
                    <a:cubicBezTo>
                      <a:pt x="6448" y="490245"/>
                      <a:pt x="8552" y="489363"/>
                      <a:pt x="9760" y="487631"/>
                    </a:cubicBezTo>
                    <a:cubicBezTo>
                      <a:pt x="50790" y="416253"/>
                      <a:pt x="72722" y="330091"/>
                      <a:pt x="102413" y="253336"/>
                    </a:cubicBezTo>
                    <a:cubicBezTo>
                      <a:pt x="134043" y="171953"/>
                      <a:pt x="172088" y="91018"/>
                      <a:pt x="197601" y="7544"/>
                    </a:cubicBezTo>
                    <a:cubicBezTo>
                      <a:pt x="198481" y="4363"/>
                      <a:pt x="196616" y="1078"/>
                      <a:pt x="193439" y="197"/>
                    </a:cubicBezTo>
                    <a:cubicBezTo>
                      <a:pt x="190843" y="-520"/>
                      <a:pt x="188082" y="585"/>
                      <a:pt x="186709" y="2915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149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 114">
                <a:extLst>
                  <a:ext uri="{FF2B5EF4-FFF2-40B4-BE49-F238E27FC236}">
                    <a16:creationId xmlns:a16="http://schemas.microsoft.com/office/drawing/2014/main" id="{EB14EAE2-1331-40F3-BE32-97BBFF2CEF80}"/>
                  </a:ext>
                </a:extLst>
              </p:cNvPr>
              <p:cNvSpPr/>
              <p:nvPr/>
            </p:nvSpPr>
            <p:spPr>
              <a:xfrm>
                <a:off x="12226815" y="7804097"/>
                <a:ext cx="728393" cy="1754514"/>
              </a:xfrm>
              <a:custGeom>
                <a:avLst/>
                <a:gdLst>
                  <a:gd name="connsiteX0" fmla="*/ 275375 w 282859"/>
                  <a:gd name="connsiteY0" fmla="*/ 1911 h 681336"/>
                  <a:gd name="connsiteX1" fmla="*/ 136173 w 282859"/>
                  <a:gd name="connsiteY1" fmla="*/ 330431 h 681336"/>
                  <a:gd name="connsiteX2" fmla="*/ 254 w 282859"/>
                  <a:gd name="connsiteY2" fmla="*/ 673884 h 681336"/>
                  <a:gd name="connsiteX3" fmla="*/ 3895 w 282859"/>
                  <a:gd name="connsiteY3" fmla="*/ 681037 h 681336"/>
                  <a:gd name="connsiteX4" fmla="*/ 10698 w 282859"/>
                  <a:gd name="connsiteY4" fmla="*/ 678215 h 681336"/>
                  <a:gd name="connsiteX5" fmla="*/ 148408 w 282859"/>
                  <a:gd name="connsiteY5" fmla="*/ 348649 h 681336"/>
                  <a:gd name="connsiteX6" fmla="*/ 216143 w 282859"/>
                  <a:gd name="connsiteY6" fmla="*/ 180805 h 681336"/>
                  <a:gd name="connsiteX7" fmla="*/ 282686 w 282859"/>
                  <a:gd name="connsiteY7" fmla="*/ 5345 h 681336"/>
                  <a:gd name="connsiteX8" fmla="*/ 275375 w 282859"/>
                  <a:gd name="connsiteY8" fmla="*/ 1911 h 681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2859" h="681336">
                    <a:moveTo>
                      <a:pt x="275375" y="1911"/>
                    </a:moveTo>
                    <a:cubicBezTo>
                      <a:pt x="219127" y="105395"/>
                      <a:pt x="180783" y="221721"/>
                      <a:pt x="136173" y="330431"/>
                    </a:cubicBezTo>
                    <a:cubicBezTo>
                      <a:pt x="89922" y="443322"/>
                      <a:pt x="35614" y="556512"/>
                      <a:pt x="254" y="673884"/>
                    </a:cubicBezTo>
                    <a:cubicBezTo>
                      <a:pt x="-716" y="676870"/>
                      <a:pt x="910" y="680066"/>
                      <a:pt x="3895" y="681037"/>
                    </a:cubicBezTo>
                    <a:cubicBezTo>
                      <a:pt x="6550" y="681903"/>
                      <a:pt x="9429" y="680708"/>
                      <a:pt x="10698" y="678215"/>
                    </a:cubicBezTo>
                    <a:cubicBezTo>
                      <a:pt x="65304" y="573685"/>
                      <a:pt x="104245" y="458255"/>
                      <a:pt x="148408" y="348649"/>
                    </a:cubicBezTo>
                    <a:cubicBezTo>
                      <a:pt x="171086" y="292800"/>
                      <a:pt x="193660" y="236848"/>
                      <a:pt x="216143" y="180805"/>
                    </a:cubicBezTo>
                    <a:cubicBezTo>
                      <a:pt x="241329" y="123508"/>
                      <a:pt x="263544" y="64942"/>
                      <a:pt x="282686" y="5345"/>
                    </a:cubicBezTo>
                    <a:cubicBezTo>
                      <a:pt x="283880" y="716"/>
                      <a:pt x="277464" y="-2121"/>
                      <a:pt x="275375" y="1911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149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 614">
                <a:extLst>
                  <a:ext uri="{FF2B5EF4-FFF2-40B4-BE49-F238E27FC236}">
                    <a16:creationId xmlns:a16="http://schemas.microsoft.com/office/drawing/2014/main" id="{60A64189-B8BF-457C-86FC-3F7D1C55824E}"/>
                  </a:ext>
                </a:extLst>
              </p:cNvPr>
              <p:cNvSpPr/>
              <p:nvPr/>
            </p:nvSpPr>
            <p:spPr>
              <a:xfrm>
                <a:off x="12954060" y="7649469"/>
                <a:ext cx="376517" cy="908148"/>
              </a:xfrm>
              <a:custGeom>
                <a:avLst/>
                <a:gdLst>
                  <a:gd name="connsiteX0" fmla="*/ 141780 w 146214"/>
                  <a:gd name="connsiteY0" fmla="*/ 1629 h 352664"/>
                  <a:gd name="connsiteX1" fmla="*/ 67181 w 146214"/>
                  <a:gd name="connsiteY1" fmla="*/ 165889 h 352664"/>
                  <a:gd name="connsiteX2" fmla="*/ 42 w 146214"/>
                  <a:gd name="connsiteY2" fmla="*/ 346576 h 352664"/>
                  <a:gd name="connsiteX3" fmla="*/ 4354 w 146214"/>
                  <a:gd name="connsiteY3" fmla="*/ 352579 h 352664"/>
                  <a:gd name="connsiteX4" fmla="*/ 9442 w 146214"/>
                  <a:gd name="connsiteY4" fmla="*/ 350458 h 352664"/>
                  <a:gd name="connsiteX5" fmla="*/ 80609 w 146214"/>
                  <a:gd name="connsiteY5" fmla="*/ 183809 h 352664"/>
                  <a:gd name="connsiteX6" fmla="*/ 146107 w 146214"/>
                  <a:gd name="connsiteY6" fmla="*/ 2824 h 352664"/>
                  <a:gd name="connsiteX7" fmla="*/ 144541 w 146214"/>
                  <a:gd name="connsiteY7" fmla="*/ 61 h 352664"/>
                  <a:gd name="connsiteX8" fmla="*/ 141780 w 146214"/>
                  <a:gd name="connsiteY8" fmla="*/ 1629 h 352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6214" h="352664">
                    <a:moveTo>
                      <a:pt x="141780" y="1629"/>
                    </a:moveTo>
                    <a:cubicBezTo>
                      <a:pt x="108510" y="50011"/>
                      <a:pt x="89113" y="111982"/>
                      <a:pt x="67181" y="165889"/>
                    </a:cubicBezTo>
                    <a:cubicBezTo>
                      <a:pt x="43011" y="224426"/>
                      <a:pt x="14366" y="285351"/>
                      <a:pt x="42" y="346576"/>
                    </a:cubicBezTo>
                    <a:cubicBezTo>
                      <a:pt x="-420" y="349428"/>
                      <a:pt x="1505" y="352116"/>
                      <a:pt x="4354" y="352579"/>
                    </a:cubicBezTo>
                    <a:cubicBezTo>
                      <a:pt x="6324" y="352892"/>
                      <a:pt x="8292" y="352071"/>
                      <a:pt x="9442" y="350458"/>
                    </a:cubicBezTo>
                    <a:cubicBezTo>
                      <a:pt x="39281" y="298492"/>
                      <a:pt x="58528" y="239359"/>
                      <a:pt x="80609" y="183809"/>
                    </a:cubicBezTo>
                    <a:cubicBezTo>
                      <a:pt x="103586" y="125720"/>
                      <a:pt x="134917" y="64347"/>
                      <a:pt x="146107" y="2824"/>
                    </a:cubicBezTo>
                    <a:cubicBezTo>
                      <a:pt x="146436" y="1629"/>
                      <a:pt x="145734" y="390"/>
                      <a:pt x="144541" y="61"/>
                    </a:cubicBezTo>
                    <a:cubicBezTo>
                      <a:pt x="143347" y="-267"/>
                      <a:pt x="142108" y="435"/>
                      <a:pt x="141780" y="1629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149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 629">
              <a:extLst>
                <a:ext uri="{FF2B5EF4-FFF2-40B4-BE49-F238E27FC236}">
                  <a16:creationId xmlns:a16="http://schemas.microsoft.com/office/drawing/2014/main" id="{0260DB63-C8BF-47A0-B7FB-8C6B4EFA3618}"/>
                </a:ext>
              </a:extLst>
            </p:cNvPr>
            <p:cNvGrpSpPr/>
            <p:nvPr/>
          </p:nvGrpSpPr>
          <p:grpSpPr>
            <a:xfrm>
              <a:off x="10530852" y="6687467"/>
              <a:ext cx="790685" cy="1471386"/>
              <a:chOff x="13903630" y="7649469"/>
              <a:chExt cx="790685" cy="1471386"/>
            </a:xfrm>
          </p:grpSpPr>
          <p:sp>
            <p:nvSpPr>
              <p:cNvPr id="17" name="Freeform 630">
                <a:extLst>
                  <a:ext uri="{FF2B5EF4-FFF2-40B4-BE49-F238E27FC236}">
                    <a16:creationId xmlns:a16="http://schemas.microsoft.com/office/drawing/2014/main" id="{E2E9105C-8EB3-47FA-A06F-21086CB2C6E4}"/>
                  </a:ext>
                </a:extLst>
              </p:cNvPr>
              <p:cNvSpPr/>
              <p:nvPr/>
            </p:nvSpPr>
            <p:spPr>
              <a:xfrm>
                <a:off x="13903630" y="7649469"/>
                <a:ext cx="376517" cy="908148"/>
              </a:xfrm>
              <a:custGeom>
                <a:avLst/>
                <a:gdLst>
                  <a:gd name="connsiteX0" fmla="*/ 141780 w 146214"/>
                  <a:gd name="connsiteY0" fmla="*/ 1629 h 352664"/>
                  <a:gd name="connsiteX1" fmla="*/ 67181 w 146214"/>
                  <a:gd name="connsiteY1" fmla="*/ 165889 h 352664"/>
                  <a:gd name="connsiteX2" fmla="*/ 42 w 146214"/>
                  <a:gd name="connsiteY2" fmla="*/ 346576 h 352664"/>
                  <a:gd name="connsiteX3" fmla="*/ 4354 w 146214"/>
                  <a:gd name="connsiteY3" fmla="*/ 352579 h 352664"/>
                  <a:gd name="connsiteX4" fmla="*/ 9442 w 146214"/>
                  <a:gd name="connsiteY4" fmla="*/ 350458 h 352664"/>
                  <a:gd name="connsiteX5" fmla="*/ 80609 w 146214"/>
                  <a:gd name="connsiteY5" fmla="*/ 183809 h 352664"/>
                  <a:gd name="connsiteX6" fmla="*/ 146107 w 146214"/>
                  <a:gd name="connsiteY6" fmla="*/ 2824 h 352664"/>
                  <a:gd name="connsiteX7" fmla="*/ 144541 w 146214"/>
                  <a:gd name="connsiteY7" fmla="*/ 61 h 352664"/>
                  <a:gd name="connsiteX8" fmla="*/ 141780 w 146214"/>
                  <a:gd name="connsiteY8" fmla="*/ 1629 h 352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6214" h="352664">
                    <a:moveTo>
                      <a:pt x="141780" y="1629"/>
                    </a:moveTo>
                    <a:cubicBezTo>
                      <a:pt x="108510" y="50011"/>
                      <a:pt x="89113" y="111982"/>
                      <a:pt x="67181" y="165889"/>
                    </a:cubicBezTo>
                    <a:cubicBezTo>
                      <a:pt x="43011" y="224426"/>
                      <a:pt x="14366" y="285351"/>
                      <a:pt x="42" y="346576"/>
                    </a:cubicBezTo>
                    <a:cubicBezTo>
                      <a:pt x="-420" y="349428"/>
                      <a:pt x="1505" y="352116"/>
                      <a:pt x="4354" y="352579"/>
                    </a:cubicBezTo>
                    <a:cubicBezTo>
                      <a:pt x="6324" y="352892"/>
                      <a:pt x="8292" y="352071"/>
                      <a:pt x="9442" y="350458"/>
                    </a:cubicBezTo>
                    <a:cubicBezTo>
                      <a:pt x="39281" y="298492"/>
                      <a:pt x="58528" y="239359"/>
                      <a:pt x="80609" y="183809"/>
                    </a:cubicBezTo>
                    <a:cubicBezTo>
                      <a:pt x="103586" y="125720"/>
                      <a:pt x="134917" y="64347"/>
                      <a:pt x="146107" y="2824"/>
                    </a:cubicBezTo>
                    <a:cubicBezTo>
                      <a:pt x="146436" y="1629"/>
                      <a:pt x="145734" y="390"/>
                      <a:pt x="144541" y="61"/>
                    </a:cubicBezTo>
                    <a:cubicBezTo>
                      <a:pt x="143347" y="-267"/>
                      <a:pt x="142108" y="435"/>
                      <a:pt x="141780" y="1629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149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 631">
                <a:extLst>
                  <a:ext uri="{FF2B5EF4-FFF2-40B4-BE49-F238E27FC236}">
                    <a16:creationId xmlns:a16="http://schemas.microsoft.com/office/drawing/2014/main" id="{A955FC41-0667-414E-B099-DE25F263F9B7}"/>
                  </a:ext>
                </a:extLst>
              </p:cNvPr>
              <p:cNvSpPr/>
              <p:nvPr/>
            </p:nvSpPr>
            <p:spPr>
              <a:xfrm>
                <a:off x="13978499" y="7851080"/>
                <a:ext cx="549752" cy="1269775"/>
              </a:xfrm>
              <a:custGeom>
                <a:avLst/>
                <a:gdLst>
                  <a:gd name="connsiteX0" fmla="*/ 206403 w 213487"/>
                  <a:gd name="connsiteY0" fmla="*/ 1735 h 493096"/>
                  <a:gd name="connsiteX1" fmla="*/ 88537 w 213487"/>
                  <a:gd name="connsiteY1" fmla="*/ 247826 h 493096"/>
                  <a:gd name="connsiteX2" fmla="*/ 62 w 213487"/>
                  <a:gd name="connsiteY2" fmla="*/ 483465 h 493096"/>
                  <a:gd name="connsiteX3" fmla="*/ 13639 w 213487"/>
                  <a:gd name="connsiteY3" fmla="*/ 489139 h 493096"/>
                  <a:gd name="connsiteX4" fmla="*/ 110767 w 213487"/>
                  <a:gd name="connsiteY4" fmla="*/ 245736 h 493096"/>
                  <a:gd name="connsiteX5" fmla="*/ 213266 w 213487"/>
                  <a:gd name="connsiteY5" fmla="*/ 4572 h 493096"/>
                  <a:gd name="connsiteX6" fmla="*/ 206403 w 213487"/>
                  <a:gd name="connsiteY6" fmla="*/ 1735 h 493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3487" h="493096">
                    <a:moveTo>
                      <a:pt x="206403" y="1735"/>
                    </a:moveTo>
                    <a:cubicBezTo>
                      <a:pt x="160152" y="79236"/>
                      <a:pt x="125388" y="165995"/>
                      <a:pt x="88537" y="247826"/>
                    </a:cubicBezTo>
                    <a:cubicBezTo>
                      <a:pt x="55116" y="322490"/>
                      <a:pt x="13938" y="402529"/>
                      <a:pt x="62" y="483465"/>
                    </a:cubicBezTo>
                    <a:cubicBezTo>
                      <a:pt x="-1132" y="491080"/>
                      <a:pt x="10058" y="497502"/>
                      <a:pt x="13639" y="489139"/>
                    </a:cubicBezTo>
                    <a:cubicBezTo>
                      <a:pt x="48701" y="409249"/>
                      <a:pt x="74959" y="325626"/>
                      <a:pt x="110767" y="245736"/>
                    </a:cubicBezTo>
                    <a:cubicBezTo>
                      <a:pt x="146575" y="165845"/>
                      <a:pt x="186709" y="87299"/>
                      <a:pt x="213266" y="4572"/>
                    </a:cubicBezTo>
                    <a:cubicBezTo>
                      <a:pt x="214609" y="540"/>
                      <a:pt x="208641" y="-1849"/>
                      <a:pt x="206403" y="1735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149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 632">
                <a:extLst>
                  <a:ext uri="{FF2B5EF4-FFF2-40B4-BE49-F238E27FC236}">
                    <a16:creationId xmlns:a16="http://schemas.microsoft.com/office/drawing/2014/main" id="{81F57869-8CBE-4620-91CA-E29E555D9908}"/>
                  </a:ext>
                </a:extLst>
              </p:cNvPr>
              <p:cNvSpPr/>
              <p:nvPr/>
            </p:nvSpPr>
            <p:spPr>
              <a:xfrm>
                <a:off x="14364719" y="8129369"/>
                <a:ext cx="329596" cy="634419"/>
              </a:xfrm>
              <a:custGeom>
                <a:avLst/>
                <a:gdLst>
                  <a:gd name="connsiteX0" fmla="*/ 117144 w 127993"/>
                  <a:gd name="connsiteY0" fmla="*/ 3570 h 246366"/>
                  <a:gd name="connsiteX1" fmla="*/ 323 w 127993"/>
                  <a:gd name="connsiteY1" fmla="*/ 239955 h 246366"/>
                  <a:gd name="connsiteX2" fmla="*/ 2843 w 127993"/>
                  <a:gd name="connsiteY2" fmla="*/ 246003 h 246366"/>
                  <a:gd name="connsiteX3" fmla="*/ 8230 w 127993"/>
                  <a:gd name="connsiteY3" fmla="*/ 244584 h 246366"/>
                  <a:gd name="connsiteX4" fmla="*/ 127588 w 127993"/>
                  <a:gd name="connsiteY4" fmla="*/ 7602 h 246366"/>
                  <a:gd name="connsiteX5" fmla="*/ 124381 w 127993"/>
                  <a:gd name="connsiteY5" fmla="*/ 359 h 246366"/>
                  <a:gd name="connsiteX6" fmla="*/ 117144 w 127993"/>
                  <a:gd name="connsiteY6" fmla="*/ 3570 h 246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7993" h="246366">
                    <a:moveTo>
                      <a:pt x="117144" y="3570"/>
                    </a:moveTo>
                    <a:cubicBezTo>
                      <a:pt x="72892" y="79622"/>
                      <a:pt x="33862" y="158602"/>
                      <a:pt x="323" y="239955"/>
                    </a:cubicBezTo>
                    <a:cubicBezTo>
                      <a:pt x="-647" y="242314"/>
                      <a:pt x="471" y="245017"/>
                      <a:pt x="2843" y="246003"/>
                    </a:cubicBezTo>
                    <a:cubicBezTo>
                      <a:pt x="4754" y="246780"/>
                      <a:pt x="6947" y="246212"/>
                      <a:pt x="8230" y="244584"/>
                    </a:cubicBezTo>
                    <a:cubicBezTo>
                      <a:pt x="57480" y="170727"/>
                      <a:pt x="97555" y="91151"/>
                      <a:pt x="127588" y="7602"/>
                    </a:cubicBezTo>
                    <a:cubicBezTo>
                      <a:pt x="128707" y="4720"/>
                      <a:pt x="127260" y="1479"/>
                      <a:pt x="124381" y="359"/>
                    </a:cubicBezTo>
                    <a:cubicBezTo>
                      <a:pt x="121501" y="-760"/>
                      <a:pt x="118249" y="688"/>
                      <a:pt x="117144" y="357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149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roup 633">
              <a:extLst>
                <a:ext uri="{FF2B5EF4-FFF2-40B4-BE49-F238E27FC236}">
                  <a16:creationId xmlns:a16="http://schemas.microsoft.com/office/drawing/2014/main" id="{FB7B498C-2526-431A-BCB5-D6427859E930}"/>
                </a:ext>
              </a:extLst>
            </p:cNvPr>
            <p:cNvGrpSpPr/>
            <p:nvPr/>
          </p:nvGrpSpPr>
          <p:grpSpPr>
            <a:xfrm>
              <a:off x="9841515" y="9222271"/>
              <a:ext cx="790685" cy="1471386"/>
              <a:chOff x="13903630" y="7649469"/>
              <a:chExt cx="790685" cy="1471386"/>
            </a:xfrm>
          </p:grpSpPr>
          <p:sp>
            <p:nvSpPr>
              <p:cNvPr id="14" name="Freeform 634">
                <a:extLst>
                  <a:ext uri="{FF2B5EF4-FFF2-40B4-BE49-F238E27FC236}">
                    <a16:creationId xmlns:a16="http://schemas.microsoft.com/office/drawing/2014/main" id="{7CE9C2D4-1E5B-48E7-97FD-C034B5F418BF}"/>
                  </a:ext>
                </a:extLst>
              </p:cNvPr>
              <p:cNvSpPr/>
              <p:nvPr/>
            </p:nvSpPr>
            <p:spPr>
              <a:xfrm>
                <a:off x="13903630" y="7649469"/>
                <a:ext cx="376517" cy="908148"/>
              </a:xfrm>
              <a:custGeom>
                <a:avLst/>
                <a:gdLst>
                  <a:gd name="connsiteX0" fmla="*/ 141780 w 146214"/>
                  <a:gd name="connsiteY0" fmla="*/ 1629 h 352664"/>
                  <a:gd name="connsiteX1" fmla="*/ 67181 w 146214"/>
                  <a:gd name="connsiteY1" fmla="*/ 165889 h 352664"/>
                  <a:gd name="connsiteX2" fmla="*/ 42 w 146214"/>
                  <a:gd name="connsiteY2" fmla="*/ 346576 h 352664"/>
                  <a:gd name="connsiteX3" fmla="*/ 4354 w 146214"/>
                  <a:gd name="connsiteY3" fmla="*/ 352579 h 352664"/>
                  <a:gd name="connsiteX4" fmla="*/ 9442 w 146214"/>
                  <a:gd name="connsiteY4" fmla="*/ 350458 h 352664"/>
                  <a:gd name="connsiteX5" fmla="*/ 80609 w 146214"/>
                  <a:gd name="connsiteY5" fmla="*/ 183809 h 352664"/>
                  <a:gd name="connsiteX6" fmla="*/ 146107 w 146214"/>
                  <a:gd name="connsiteY6" fmla="*/ 2824 h 352664"/>
                  <a:gd name="connsiteX7" fmla="*/ 144541 w 146214"/>
                  <a:gd name="connsiteY7" fmla="*/ 61 h 352664"/>
                  <a:gd name="connsiteX8" fmla="*/ 141780 w 146214"/>
                  <a:gd name="connsiteY8" fmla="*/ 1629 h 352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6214" h="352664">
                    <a:moveTo>
                      <a:pt x="141780" y="1629"/>
                    </a:moveTo>
                    <a:cubicBezTo>
                      <a:pt x="108510" y="50011"/>
                      <a:pt x="89113" y="111982"/>
                      <a:pt x="67181" y="165889"/>
                    </a:cubicBezTo>
                    <a:cubicBezTo>
                      <a:pt x="43011" y="224426"/>
                      <a:pt x="14366" y="285351"/>
                      <a:pt x="42" y="346576"/>
                    </a:cubicBezTo>
                    <a:cubicBezTo>
                      <a:pt x="-420" y="349428"/>
                      <a:pt x="1505" y="352116"/>
                      <a:pt x="4354" y="352579"/>
                    </a:cubicBezTo>
                    <a:cubicBezTo>
                      <a:pt x="6324" y="352892"/>
                      <a:pt x="8292" y="352071"/>
                      <a:pt x="9442" y="350458"/>
                    </a:cubicBezTo>
                    <a:cubicBezTo>
                      <a:pt x="39281" y="298492"/>
                      <a:pt x="58528" y="239359"/>
                      <a:pt x="80609" y="183809"/>
                    </a:cubicBezTo>
                    <a:cubicBezTo>
                      <a:pt x="103586" y="125720"/>
                      <a:pt x="134917" y="64347"/>
                      <a:pt x="146107" y="2824"/>
                    </a:cubicBezTo>
                    <a:cubicBezTo>
                      <a:pt x="146436" y="1629"/>
                      <a:pt x="145734" y="390"/>
                      <a:pt x="144541" y="61"/>
                    </a:cubicBezTo>
                    <a:cubicBezTo>
                      <a:pt x="143347" y="-267"/>
                      <a:pt x="142108" y="435"/>
                      <a:pt x="141780" y="1629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149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 635">
                <a:extLst>
                  <a:ext uri="{FF2B5EF4-FFF2-40B4-BE49-F238E27FC236}">
                    <a16:creationId xmlns:a16="http://schemas.microsoft.com/office/drawing/2014/main" id="{6D87176A-9056-4538-8EA4-3A404D3606D1}"/>
                  </a:ext>
                </a:extLst>
              </p:cNvPr>
              <p:cNvSpPr/>
              <p:nvPr/>
            </p:nvSpPr>
            <p:spPr>
              <a:xfrm>
                <a:off x="13978499" y="7851080"/>
                <a:ext cx="549752" cy="1269775"/>
              </a:xfrm>
              <a:custGeom>
                <a:avLst/>
                <a:gdLst>
                  <a:gd name="connsiteX0" fmla="*/ 206403 w 213487"/>
                  <a:gd name="connsiteY0" fmla="*/ 1735 h 493096"/>
                  <a:gd name="connsiteX1" fmla="*/ 88537 w 213487"/>
                  <a:gd name="connsiteY1" fmla="*/ 247826 h 493096"/>
                  <a:gd name="connsiteX2" fmla="*/ 62 w 213487"/>
                  <a:gd name="connsiteY2" fmla="*/ 483465 h 493096"/>
                  <a:gd name="connsiteX3" fmla="*/ 13639 w 213487"/>
                  <a:gd name="connsiteY3" fmla="*/ 489139 h 493096"/>
                  <a:gd name="connsiteX4" fmla="*/ 110767 w 213487"/>
                  <a:gd name="connsiteY4" fmla="*/ 245736 h 493096"/>
                  <a:gd name="connsiteX5" fmla="*/ 213266 w 213487"/>
                  <a:gd name="connsiteY5" fmla="*/ 4572 h 493096"/>
                  <a:gd name="connsiteX6" fmla="*/ 206403 w 213487"/>
                  <a:gd name="connsiteY6" fmla="*/ 1735 h 493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3487" h="493096">
                    <a:moveTo>
                      <a:pt x="206403" y="1735"/>
                    </a:moveTo>
                    <a:cubicBezTo>
                      <a:pt x="160152" y="79236"/>
                      <a:pt x="125388" y="165995"/>
                      <a:pt x="88537" y="247826"/>
                    </a:cubicBezTo>
                    <a:cubicBezTo>
                      <a:pt x="55116" y="322490"/>
                      <a:pt x="13938" y="402529"/>
                      <a:pt x="62" y="483465"/>
                    </a:cubicBezTo>
                    <a:cubicBezTo>
                      <a:pt x="-1132" y="491080"/>
                      <a:pt x="10058" y="497502"/>
                      <a:pt x="13639" y="489139"/>
                    </a:cubicBezTo>
                    <a:cubicBezTo>
                      <a:pt x="48701" y="409249"/>
                      <a:pt x="74959" y="325626"/>
                      <a:pt x="110767" y="245736"/>
                    </a:cubicBezTo>
                    <a:cubicBezTo>
                      <a:pt x="146575" y="165845"/>
                      <a:pt x="186709" y="87299"/>
                      <a:pt x="213266" y="4572"/>
                    </a:cubicBezTo>
                    <a:cubicBezTo>
                      <a:pt x="214609" y="540"/>
                      <a:pt x="208641" y="-1849"/>
                      <a:pt x="206403" y="1735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149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 636">
                <a:extLst>
                  <a:ext uri="{FF2B5EF4-FFF2-40B4-BE49-F238E27FC236}">
                    <a16:creationId xmlns:a16="http://schemas.microsoft.com/office/drawing/2014/main" id="{838C269C-4B87-4531-A4E6-837D05301DFA}"/>
                  </a:ext>
                </a:extLst>
              </p:cNvPr>
              <p:cNvSpPr/>
              <p:nvPr/>
            </p:nvSpPr>
            <p:spPr>
              <a:xfrm>
                <a:off x="14364719" y="8129369"/>
                <a:ext cx="329596" cy="634419"/>
              </a:xfrm>
              <a:custGeom>
                <a:avLst/>
                <a:gdLst>
                  <a:gd name="connsiteX0" fmla="*/ 117144 w 127993"/>
                  <a:gd name="connsiteY0" fmla="*/ 3570 h 246366"/>
                  <a:gd name="connsiteX1" fmla="*/ 323 w 127993"/>
                  <a:gd name="connsiteY1" fmla="*/ 239955 h 246366"/>
                  <a:gd name="connsiteX2" fmla="*/ 2843 w 127993"/>
                  <a:gd name="connsiteY2" fmla="*/ 246003 h 246366"/>
                  <a:gd name="connsiteX3" fmla="*/ 8230 w 127993"/>
                  <a:gd name="connsiteY3" fmla="*/ 244584 h 246366"/>
                  <a:gd name="connsiteX4" fmla="*/ 127588 w 127993"/>
                  <a:gd name="connsiteY4" fmla="*/ 7602 h 246366"/>
                  <a:gd name="connsiteX5" fmla="*/ 124381 w 127993"/>
                  <a:gd name="connsiteY5" fmla="*/ 359 h 246366"/>
                  <a:gd name="connsiteX6" fmla="*/ 117144 w 127993"/>
                  <a:gd name="connsiteY6" fmla="*/ 3570 h 246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7993" h="246366">
                    <a:moveTo>
                      <a:pt x="117144" y="3570"/>
                    </a:moveTo>
                    <a:cubicBezTo>
                      <a:pt x="72892" y="79622"/>
                      <a:pt x="33862" y="158602"/>
                      <a:pt x="323" y="239955"/>
                    </a:cubicBezTo>
                    <a:cubicBezTo>
                      <a:pt x="-647" y="242314"/>
                      <a:pt x="471" y="245017"/>
                      <a:pt x="2843" y="246003"/>
                    </a:cubicBezTo>
                    <a:cubicBezTo>
                      <a:pt x="4754" y="246780"/>
                      <a:pt x="6947" y="246212"/>
                      <a:pt x="8230" y="244584"/>
                    </a:cubicBezTo>
                    <a:cubicBezTo>
                      <a:pt x="57480" y="170727"/>
                      <a:pt x="97555" y="91151"/>
                      <a:pt x="127588" y="7602"/>
                    </a:cubicBezTo>
                    <a:cubicBezTo>
                      <a:pt x="128707" y="4720"/>
                      <a:pt x="127260" y="1479"/>
                      <a:pt x="124381" y="359"/>
                    </a:cubicBezTo>
                    <a:cubicBezTo>
                      <a:pt x="121501" y="-760"/>
                      <a:pt x="118249" y="688"/>
                      <a:pt x="117144" y="357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149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6" name="圖片 25">
            <a:extLst>
              <a:ext uri="{FF2B5EF4-FFF2-40B4-BE49-F238E27FC236}">
                <a16:creationId xmlns:a16="http://schemas.microsoft.com/office/drawing/2014/main" id="{84C18113-F745-41D5-9E3F-0464B1D94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8126" y="5663794"/>
            <a:ext cx="2557494" cy="634039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85439258-EE57-436A-847C-ED1955790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566994" y="3300898"/>
            <a:ext cx="2423370" cy="3316512"/>
          </a:xfrm>
          <a:prstGeom prst="rect">
            <a:avLst/>
          </a:prstGeom>
        </p:spPr>
      </p:pic>
      <p:sp>
        <p:nvSpPr>
          <p:cNvPr id="28" name="CuadroTexto 395">
            <a:extLst>
              <a:ext uri="{FF2B5EF4-FFF2-40B4-BE49-F238E27FC236}">
                <a16:creationId xmlns:a16="http://schemas.microsoft.com/office/drawing/2014/main" id="{6CAC448C-9D16-4B2C-844C-9BECF11CACB7}"/>
              </a:ext>
            </a:extLst>
          </p:cNvPr>
          <p:cNvSpPr txBox="1"/>
          <p:nvPr/>
        </p:nvSpPr>
        <p:spPr>
          <a:xfrm flipH="1">
            <a:off x="954299" y="1573188"/>
            <a:ext cx="2429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Poppins SemiBold" pitchFamily="2" charset="77"/>
              </a:rPr>
              <a:t>一、人際關係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Poppins SemiBold" pitchFamily="2" charset="77"/>
            </a:endParaRPr>
          </a:p>
        </p:txBody>
      </p:sp>
      <p:sp>
        <p:nvSpPr>
          <p:cNvPr id="29" name="CuadroTexto 395">
            <a:extLst>
              <a:ext uri="{FF2B5EF4-FFF2-40B4-BE49-F238E27FC236}">
                <a16:creationId xmlns:a16="http://schemas.microsoft.com/office/drawing/2014/main" id="{728660ED-182A-477A-A50D-8CB6FA486F73}"/>
              </a:ext>
            </a:extLst>
          </p:cNvPr>
          <p:cNvSpPr txBox="1"/>
          <p:nvPr/>
        </p:nvSpPr>
        <p:spPr>
          <a:xfrm flipH="1">
            <a:off x="954298" y="2043857"/>
            <a:ext cx="7060563" cy="1420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71475" marR="0" lvl="0" indent="-371475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Poppins SemiBold" pitchFamily="2" charset="77"/>
              </a:rPr>
              <a:t>ADHD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Poppins SemiBold" pitchFamily="2" charset="77"/>
              </a:rPr>
              <a:t>資優生常遭遇同儕社交與人際上的困難。在學校裡易與同學爭執、支配性高，打破班級規則而與教師發生衝突。</a:t>
            </a: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Poppins SemiBold" pitchFamily="2" charset="77"/>
            </a:endParaRPr>
          </a:p>
        </p:txBody>
      </p:sp>
      <p:sp>
        <p:nvSpPr>
          <p:cNvPr id="30" name="CuadroTexto 395">
            <a:extLst>
              <a:ext uri="{FF2B5EF4-FFF2-40B4-BE49-F238E27FC236}">
                <a16:creationId xmlns:a16="http://schemas.microsoft.com/office/drawing/2014/main" id="{883D4033-3D5A-471B-A7AE-881FBC7F6F84}"/>
              </a:ext>
            </a:extLst>
          </p:cNvPr>
          <p:cNvSpPr txBox="1"/>
          <p:nvPr/>
        </p:nvSpPr>
        <p:spPr>
          <a:xfrm flipH="1">
            <a:off x="954299" y="3300898"/>
            <a:ext cx="3831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Poppins SemiBold" pitchFamily="2" charset="77"/>
              </a:rPr>
              <a:t>二、學業表現不穩定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Poppins SemiBold" pitchFamily="2" charset="77"/>
            </a:endParaRPr>
          </a:p>
        </p:txBody>
      </p:sp>
      <p:sp>
        <p:nvSpPr>
          <p:cNvPr id="31" name="CuadroTexto 395">
            <a:extLst>
              <a:ext uri="{FF2B5EF4-FFF2-40B4-BE49-F238E27FC236}">
                <a16:creationId xmlns:a16="http://schemas.microsoft.com/office/drawing/2014/main" id="{8EA94966-E24A-4888-BA8E-A1FB5F812290}"/>
              </a:ext>
            </a:extLst>
          </p:cNvPr>
          <p:cNvSpPr txBox="1"/>
          <p:nvPr/>
        </p:nvSpPr>
        <p:spPr>
          <a:xfrm flipH="1">
            <a:off x="954299" y="3678298"/>
            <a:ext cx="7060563" cy="959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71475" marR="0" lvl="0" indent="-371475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Poppins SemiBold" pitchFamily="2" charset="77"/>
              </a:rPr>
              <a:t>至少在某一學科表現優異，但對其他學科卻漠不關心。容易有資優低成就的情形。</a:t>
            </a: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Poppins SemiBold" pitchFamily="2" charset="77"/>
            </a:endParaRPr>
          </a:p>
        </p:txBody>
      </p:sp>
      <p:sp>
        <p:nvSpPr>
          <p:cNvPr id="32" name="CuadroTexto 395">
            <a:extLst>
              <a:ext uri="{FF2B5EF4-FFF2-40B4-BE49-F238E27FC236}">
                <a16:creationId xmlns:a16="http://schemas.microsoft.com/office/drawing/2014/main" id="{4E7AFFCB-1073-4175-BE70-9F178B4BAC5B}"/>
              </a:ext>
            </a:extLst>
          </p:cNvPr>
          <p:cNvSpPr txBox="1"/>
          <p:nvPr/>
        </p:nvSpPr>
        <p:spPr>
          <a:xfrm flipH="1">
            <a:off x="954298" y="4842349"/>
            <a:ext cx="3831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Poppins SemiBold" pitchFamily="2" charset="77"/>
              </a:rPr>
              <a:t>三、情緒化與焦慮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Poppins SemiBold" pitchFamily="2" charset="77"/>
            </a:endParaRPr>
          </a:p>
        </p:txBody>
      </p:sp>
      <p:sp>
        <p:nvSpPr>
          <p:cNvPr id="33" name="CuadroTexto 395">
            <a:extLst>
              <a:ext uri="{FF2B5EF4-FFF2-40B4-BE49-F238E27FC236}">
                <a16:creationId xmlns:a16="http://schemas.microsoft.com/office/drawing/2014/main" id="{6EFFDB7F-5837-4EB9-8BD4-8F401FABEF48}"/>
              </a:ext>
            </a:extLst>
          </p:cNvPr>
          <p:cNvSpPr txBox="1"/>
          <p:nvPr/>
        </p:nvSpPr>
        <p:spPr>
          <a:xfrm flipH="1">
            <a:off x="954298" y="5219750"/>
            <a:ext cx="7060563" cy="959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71475" marR="0" lvl="0" indent="-371475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Poppins SemiBold" pitchFamily="2" charset="77"/>
              </a:rPr>
              <a:t>可以意識到自己學業的挫敗、社交上的被拒絕與違抗行為的衝突而感到痛苦，容易表現憤怒、沮喪的情緒。。</a:t>
            </a: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Poppins SemiBold" pitchFamily="2" charset="77"/>
            </a:endParaRPr>
          </a:p>
        </p:txBody>
      </p:sp>
      <p:sp>
        <p:nvSpPr>
          <p:cNvPr id="34" name="CuadroTexto 395">
            <a:extLst>
              <a:ext uri="{FF2B5EF4-FFF2-40B4-BE49-F238E27FC236}">
                <a16:creationId xmlns:a16="http://schemas.microsoft.com/office/drawing/2014/main" id="{791861FA-8F77-431C-A7D4-920C41663BD1}"/>
              </a:ext>
            </a:extLst>
          </p:cNvPr>
          <p:cNvSpPr txBox="1"/>
          <p:nvPr/>
        </p:nvSpPr>
        <p:spPr>
          <a:xfrm flipH="1">
            <a:off x="1056381" y="6181124"/>
            <a:ext cx="7060563" cy="38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( Flint, 2001; </a:t>
            </a: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Poppins SemiBold" pitchFamily="2" charset="77"/>
                <a:ea typeface="Roboto Medium" panose="02000000000000000000" pitchFamily="2" charset="0"/>
                <a:cs typeface="Poppins SemiBold" pitchFamily="2" charset="77"/>
              </a:rPr>
              <a:t>Foley </a:t>
            </a:r>
            <a:r>
              <a:rPr kumimoji="0" lang="en-US" altLang="zh-TW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Poppins SemiBold" pitchFamily="2" charset="77"/>
                <a:ea typeface="Roboto Medium" panose="02000000000000000000" pitchFamily="2" charset="0"/>
                <a:cs typeface="Poppins SemiBold" pitchFamily="2" charset="77"/>
              </a:rPr>
              <a:t>Nicpon</a:t>
            </a: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Poppins SemiBold" pitchFamily="2" charset="77"/>
                <a:ea typeface="Roboto Medium" panose="02000000000000000000" pitchFamily="2" charset="0"/>
                <a:cs typeface="Poppins SemiBold" pitchFamily="2" charset="77"/>
              </a:rPr>
              <a:t>, Allison, </a:t>
            </a:r>
            <a:r>
              <a:rPr kumimoji="0" lang="en-US" altLang="zh-TW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Poppins SemiBold" pitchFamily="2" charset="77"/>
                <a:ea typeface="Roboto Medium" panose="02000000000000000000" pitchFamily="2" charset="0"/>
                <a:cs typeface="Poppins SemiBold" pitchFamily="2" charset="77"/>
              </a:rPr>
              <a:t>Barbar</a:t>
            </a: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Poppins SemiBold" pitchFamily="2" charset="77"/>
                <a:ea typeface="Roboto Medium" panose="02000000000000000000" pitchFamily="2" charset="0"/>
                <a:cs typeface="Poppins SemiBold" pitchFamily="2" charset="77"/>
              </a:rPr>
              <a:t>, &amp; </a:t>
            </a:r>
            <a:r>
              <a:rPr kumimoji="0" lang="en-US" altLang="zh-TW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Poppins SemiBold" pitchFamily="2" charset="77"/>
                <a:ea typeface="Roboto Medium" panose="02000000000000000000" pitchFamily="2" charset="0"/>
                <a:cs typeface="Poppins SemiBold" pitchFamily="2" charset="77"/>
              </a:rPr>
              <a:t>Rebbcca</a:t>
            </a: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Poppins SemiBold" pitchFamily="2" charset="77"/>
                <a:ea typeface="Roboto Medium" panose="02000000000000000000" pitchFamily="2" charset="0"/>
                <a:cs typeface="Poppins SemiBold" pitchFamily="2" charset="77"/>
              </a:rPr>
              <a:t>, 2011 ; </a:t>
            </a:r>
            <a:r>
              <a:rPr kumimoji="0" lang="en-US" altLang="zh-TW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Lovecky</a:t>
            </a: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, 1999; Mendaglio,1995)</a:t>
            </a:r>
            <a:endParaRPr kumimoji="0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Poppins SemiBold" pitchFamily="2" charset="77"/>
              <a:ea typeface="Roboto Medium" panose="02000000000000000000" pitchFamily="2" charset="0"/>
              <a:cs typeface="Poppins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1323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9">
            <a:extLst>
              <a:ext uri="{FF2B5EF4-FFF2-40B4-BE49-F238E27FC236}">
                <a16:creationId xmlns:a16="http://schemas.microsoft.com/office/drawing/2014/main" id="{F9B9D56A-2CAB-4029-BE2C-801B54B88E53}"/>
              </a:ext>
            </a:extLst>
          </p:cNvPr>
          <p:cNvSpPr/>
          <p:nvPr/>
        </p:nvSpPr>
        <p:spPr>
          <a:xfrm>
            <a:off x="5548589" y="1291800"/>
            <a:ext cx="1094823" cy="56054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uadroTexto 395">
            <a:extLst>
              <a:ext uri="{FF2B5EF4-FFF2-40B4-BE49-F238E27FC236}">
                <a16:creationId xmlns:a16="http://schemas.microsoft.com/office/drawing/2014/main" id="{8483EC4D-A85F-4F8F-AE7E-AF9A50856603}"/>
              </a:ext>
            </a:extLst>
          </p:cNvPr>
          <p:cNvSpPr txBox="1"/>
          <p:nvPr/>
        </p:nvSpPr>
        <p:spPr>
          <a:xfrm flipH="1">
            <a:off x="-172974" y="5823520"/>
            <a:ext cx="500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Poppins SemiBold" pitchFamily="2" charset="77"/>
                <a:ea typeface="Roboto Medium" panose="02000000000000000000" pitchFamily="2" charset="0"/>
                <a:cs typeface="Poppins SemiBold" pitchFamily="2" charset="77"/>
              </a:rPr>
              <a:t>光繭（油畫與壓克力）</a:t>
            </a:r>
            <a:endParaRPr kumimoji="0" lang="en-US" altLang="zh-TW" sz="16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Poppins SemiBold" pitchFamily="2" charset="77"/>
              <a:ea typeface="Roboto Medium" panose="02000000000000000000" pitchFamily="2" charset="0"/>
              <a:cs typeface="Poppins SemiBold" pitchFamily="2" charset="77"/>
            </a:endParaRPr>
          </a:p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Poppins SemiBold" pitchFamily="2" charset="77"/>
                <a:ea typeface="Roboto Medium" panose="02000000000000000000" pitchFamily="2" charset="0"/>
                <a:cs typeface="Poppins SemiBold" pitchFamily="2" charset="77"/>
              </a:rPr>
              <a:t>作者 鍾華瑄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Poppins SemiBold" pitchFamily="2" charset="77"/>
              <a:ea typeface="Roboto Medium" panose="02000000000000000000" pitchFamily="2" charset="0"/>
              <a:cs typeface="Poppins SemiBold" pitchFamily="2" charset="77"/>
            </a:endParaRP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14CD7E21-E178-40CD-AB0F-B9078A5BA8FF}"/>
              </a:ext>
            </a:extLst>
          </p:cNvPr>
          <p:cNvSpPr txBox="1"/>
          <p:nvPr/>
        </p:nvSpPr>
        <p:spPr>
          <a:xfrm>
            <a:off x="2424619" y="765176"/>
            <a:ext cx="7342763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ADHD</a:t>
            </a:r>
            <a:r>
              <a:rPr kumimoji="0" lang="zh-TW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資優生的教學協助</a:t>
            </a:r>
            <a:endParaRPr kumimoji="0" lang="en-US" altLang="zh-TW" sz="3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5499576-EA32-4298-802C-94BC26759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912" y="1717103"/>
            <a:ext cx="3303330" cy="3779432"/>
          </a:xfrm>
          <a:prstGeom prst="rect">
            <a:avLst/>
          </a:prstGeom>
        </p:spPr>
      </p:pic>
      <p:sp>
        <p:nvSpPr>
          <p:cNvPr id="6" name="CuadroTexto 395">
            <a:extLst>
              <a:ext uri="{FF2B5EF4-FFF2-40B4-BE49-F238E27FC236}">
                <a16:creationId xmlns:a16="http://schemas.microsoft.com/office/drawing/2014/main" id="{FD410764-A89C-4E71-A92E-A8CF821B04B4}"/>
              </a:ext>
            </a:extLst>
          </p:cNvPr>
          <p:cNvSpPr txBox="1"/>
          <p:nvPr/>
        </p:nvSpPr>
        <p:spPr>
          <a:xfrm flipH="1">
            <a:off x="4941718" y="1597583"/>
            <a:ext cx="482566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Poppins SemiBold" pitchFamily="2" charset="77"/>
              </a:rPr>
              <a:t>一、適切的標定學生能力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Poppins SemiBold" pitchFamily="2" charset="77"/>
            </a:endParaRPr>
          </a:p>
        </p:txBody>
      </p:sp>
      <p:sp>
        <p:nvSpPr>
          <p:cNvPr id="7" name="CuadroTexto 395">
            <a:extLst>
              <a:ext uri="{FF2B5EF4-FFF2-40B4-BE49-F238E27FC236}">
                <a16:creationId xmlns:a16="http://schemas.microsoft.com/office/drawing/2014/main" id="{DC4563C9-EBA1-4B27-9568-017297473B32}"/>
              </a:ext>
            </a:extLst>
          </p:cNvPr>
          <p:cNvSpPr txBox="1"/>
          <p:nvPr/>
        </p:nvSpPr>
        <p:spPr>
          <a:xfrm flipH="1">
            <a:off x="4857597" y="2079228"/>
            <a:ext cx="6520827" cy="959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Poppins SemiBold" pitchFamily="2" charset="77"/>
              </a:rPr>
              <a:t>ADHD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Poppins SemiBold" pitchFamily="2" charset="77"/>
              </a:rPr>
              <a:t>學生的特質易與資優生的過度激動特質混淆。</a:t>
            </a: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Poppins SemiBold" pitchFamily="2" charset="77"/>
            </a:endParaRPr>
          </a:p>
          <a:p>
            <a:pPr marL="285750" marR="0" lvl="0" indent="-28575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Poppins SemiBold" pitchFamily="2" charset="77"/>
              </a:rPr>
              <a:t>避免因人際、行為問題而忽略展現出的資優特質。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Poppins SemiBold" pitchFamily="2" charset="77"/>
            </a:endParaRPr>
          </a:p>
        </p:txBody>
      </p:sp>
      <p:sp>
        <p:nvSpPr>
          <p:cNvPr id="8" name="CuadroTexto 395">
            <a:extLst>
              <a:ext uri="{FF2B5EF4-FFF2-40B4-BE49-F238E27FC236}">
                <a16:creationId xmlns:a16="http://schemas.microsoft.com/office/drawing/2014/main" id="{D73FD2BB-C144-474A-A8D6-0AC287C035E7}"/>
              </a:ext>
            </a:extLst>
          </p:cNvPr>
          <p:cNvSpPr txBox="1"/>
          <p:nvPr/>
        </p:nvSpPr>
        <p:spPr>
          <a:xfrm flipH="1">
            <a:off x="5008557" y="3266926"/>
            <a:ext cx="507269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Poppins SemiBold" pitchFamily="2" charset="77"/>
              </a:rPr>
              <a:t>二、情意發展與社會技巧的培養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Poppins SemiBold" pitchFamily="2" charset="77"/>
            </a:endParaRPr>
          </a:p>
        </p:txBody>
      </p:sp>
      <p:sp>
        <p:nvSpPr>
          <p:cNvPr id="9" name="CuadroTexto 395">
            <a:extLst>
              <a:ext uri="{FF2B5EF4-FFF2-40B4-BE49-F238E27FC236}">
                <a16:creationId xmlns:a16="http://schemas.microsoft.com/office/drawing/2014/main" id="{D8869E4C-BFD4-45B4-BC4A-A301CD3F2ADC}"/>
              </a:ext>
            </a:extLst>
          </p:cNvPr>
          <p:cNvSpPr txBox="1"/>
          <p:nvPr/>
        </p:nvSpPr>
        <p:spPr>
          <a:xfrm flipH="1">
            <a:off x="4832663" y="3768818"/>
            <a:ext cx="6014134" cy="959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Poppins SemiBold" pitchFamily="2" charset="77"/>
              </a:rPr>
              <a:t>培養學生建立意見表達與溝通的技巧。</a:t>
            </a: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Poppins SemiBold" pitchFamily="2" charset="77"/>
            </a:endParaRPr>
          </a:p>
          <a:p>
            <a:pPr marL="285750" marR="0" lvl="0" indent="-28575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Poppins SemiBold" pitchFamily="2" charset="77"/>
              </a:rPr>
              <a:t>指導學生壓力、沮喪或焦慮情緒的處理策略。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Poppins SemiBold" pitchFamily="2" charset="77"/>
            </a:endParaRPr>
          </a:p>
        </p:txBody>
      </p:sp>
      <p:sp>
        <p:nvSpPr>
          <p:cNvPr id="10" name="CuadroTexto 395">
            <a:extLst>
              <a:ext uri="{FF2B5EF4-FFF2-40B4-BE49-F238E27FC236}">
                <a16:creationId xmlns:a16="http://schemas.microsoft.com/office/drawing/2014/main" id="{0DE6EDA1-C2DF-4287-8AC3-BBCD0B137586}"/>
              </a:ext>
            </a:extLst>
          </p:cNvPr>
          <p:cNvSpPr txBox="1"/>
          <p:nvPr/>
        </p:nvSpPr>
        <p:spPr>
          <a:xfrm flipH="1">
            <a:off x="5008556" y="4894169"/>
            <a:ext cx="561495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Poppins SemiBold" pitchFamily="2" charset="77"/>
              </a:rPr>
              <a:t>三、運用符合學生特質的教學策略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Poppins SemiBold" pitchFamily="2" charset="77"/>
            </a:endParaRPr>
          </a:p>
        </p:txBody>
      </p:sp>
      <p:sp>
        <p:nvSpPr>
          <p:cNvPr id="11" name="CuadroTexto 395">
            <a:extLst>
              <a:ext uri="{FF2B5EF4-FFF2-40B4-BE49-F238E27FC236}">
                <a16:creationId xmlns:a16="http://schemas.microsoft.com/office/drawing/2014/main" id="{C63F6E7C-1C4A-4991-AC04-36F00233D8B5}"/>
              </a:ext>
            </a:extLst>
          </p:cNvPr>
          <p:cNvSpPr txBox="1"/>
          <p:nvPr/>
        </p:nvSpPr>
        <p:spPr>
          <a:xfrm flipH="1">
            <a:off x="4832663" y="5355834"/>
            <a:ext cx="5614956" cy="959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Poppins SemiBold" pitchFamily="2" charset="77"/>
              </a:rPr>
              <a:t>適當的運用課程調整策略。</a:t>
            </a: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Poppins SemiBold" pitchFamily="2" charset="77"/>
            </a:endParaRPr>
          </a:p>
          <a:p>
            <a:pPr marL="285750" marR="0" lvl="0" indent="-28575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Poppins SemiBold" pitchFamily="2" charset="77"/>
              </a:rPr>
              <a:t>提供符合學生興趣與難度的挑戰。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Poppins SemiBold" pitchFamily="2" charset="77"/>
            </a:endParaRPr>
          </a:p>
        </p:txBody>
      </p:sp>
      <p:sp>
        <p:nvSpPr>
          <p:cNvPr id="12" name="CuadroTexto 395">
            <a:extLst>
              <a:ext uri="{FF2B5EF4-FFF2-40B4-BE49-F238E27FC236}">
                <a16:creationId xmlns:a16="http://schemas.microsoft.com/office/drawing/2014/main" id="{44020208-713B-404C-9953-55935DC5FAE2}"/>
              </a:ext>
            </a:extLst>
          </p:cNvPr>
          <p:cNvSpPr txBox="1"/>
          <p:nvPr/>
        </p:nvSpPr>
        <p:spPr>
          <a:xfrm flipH="1">
            <a:off x="5236315" y="6298181"/>
            <a:ext cx="6663105" cy="375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吳怡慧、曾薷瑩</a:t>
            </a: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, 1999;</a:t>
            </a:r>
            <a:r>
              <a: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李佩庭</a:t>
            </a: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, 2007; </a:t>
            </a:r>
            <a:r>
              <a:rPr kumimoji="0" lang="en-US" altLang="zh-TW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Nicpon</a:t>
            </a: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, Allison, </a:t>
            </a:r>
            <a:r>
              <a:rPr kumimoji="0" lang="en-US" altLang="zh-TW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Barbar</a:t>
            </a: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, &amp; </a:t>
            </a:r>
            <a:r>
              <a:rPr kumimoji="0" lang="en-US" altLang="zh-TW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Rebbcca</a:t>
            </a: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, 2011)</a:t>
            </a:r>
            <a:endParaRPr kumimoji="0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Poppins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2221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8">
            <a:extLst>
              <a:ext uri="{FF2B5EF4-FFF2-40B4-BE49-F238E27FC236}">
                <a16:creationId xmlns:a16="http://schemas.microsoft.com/office/drawing/2014/main" id="{348CE536-61C7-4C1D-9248-2CEA1836D2B7}"/>
              </a:ext>
            </a:extLst>
          </p:cNvPr>
          <p:cNvSpPr txBox="1"/>
          <p:nvPr/>
        </p:nvSpPr>
        <p:spPr>
          <a:xfrm>
            <a:off x="2424619" y="765176"/>
            <a:ext cx="7342763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以學習障礙資優生為例</a:t>
            </a:r>
            <a:endParaRPr kumimoji="0" lang="en-US" altLang="zh-TW" sz="3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6C988123-D052-4761-BDED-165EEE57C193}"/>
              </a:ext>
            </a:extLst>
          </p:cNvPr>
          <p:cNvSpPr/>
          <p:nvPr/>
        </p:nvSpPr>
        <p:spPr>
          <a:xfrm>
            <a:off x="5548589" y="1291800"/>
            <a:ext cx="1094823" cy="56054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uadroTexto 395">
            <a:extLst>
              <a:ext uri="{FF2B5EF4-FFF2-40B4-BE49-F238E27FC236}">
                <a16:creationId xmlns:a16="http://schemas.microsoft.com/office/drawing/2014/main" id="{7986B11B-020B-4291-9345-011AD5AF4F83}"/>
              </a:ext>
            </a:extLst>
          </p:cNvPr>
          <p:cNvSpPr txBox="1"/>
          <p:nvPr/>
        </p:nvSpPr>
        <p:spPr>
          <a:xfrm flipH="1">
            <a:off x="727536" y="1478222"/>
            <a:ext cx="10351455" cy="1003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217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Poppins SemiBold" pitchFamily="2" charset="77"/>
              </a:rPr>
              <a:t>相較於其他雙重特殊需求學生，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Poppins SemiBold" pitchFamily="2" charset="77"/>
              </a:rPr>
              <a:t>很難界定資優生是否具有學習障礙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Poppins SemiBold" pitchFamily="2" charset="77"/>
              </a:rPr>
              <a:t>。因為他們的天賦很容易隱藏學習困難。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Poppins SemiBold" pitchFamily="2" charset="77"/>
            </a:endParaRPr>
          </a:p>
        </p:txBody>
      </p:sp>
      <p:grpSp>
        <p:nvGrpSpPr>
          <p:cNvPr id="6" name="Group">
            <a:extLst>
              <a:ext uri="{FF2B5EF4-FFF2-40B4-BE49-F238E27FC236}">
                <a16:creationId xmlns:a16="http://schemas.microsoft.com/office/drawing/2014/main" id="{9C45FF4B-B2B8-47A8-B47E-AEA26BF61358}"/>
              </a:ext>
            </a:extLst>
          </p:cNvPr>
          <p:cNvGrpSpPr/>
          <p:nvPr/>
        </p:nvGrpSpPr>
        <p:grpSpPr>
          <a:xfrm>
            <a:off x="787101" y="2548833"/>
            <a:ext cx="3700121" cy="3936102"/>
            <a:chOff x="-1" y="0"/>
            <a:chExt cx="7400238" cy="7872199"/>
          </a:xfrm>
        </p:grpSpPr>
        <p:sp>
          <p:nvSpPr>
            <p:cNvPr id="7" name="Circle">
              <a:extLst>
                <a:ext uri="{FF2B5EF4-FFF2-40B4-BE49-F238E27FC236}">
                  <a16:creationId xmlns:a16="http://schemas.microsoft.com/office/drawing/2014/main" id="{494FC2D4-58CF-465D-A3C3-7467B6B508F7}"/>
                </a:ext>
              </a:extLst>
            </p:cNvPr>
            <p:cNvSpPr/>
            <p:nvPr/>
          </p:nvSpPr>
          <p:spPr>
            <a:xfrm>
              <a:off x="2589559" y="2790214"/>
              <a:ext cx="2863371" cy="2863371"/>
            </a:xfrm>
            <a:prstGeom prst="ellipse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l" defTabSz="764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4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kumimoji="0" sz="2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sym typeface="Helvetica Neue Medium"/>
              </a:endParaRPr>
            </a:p>
          </p:txBody>
        </p:sp>
        <p:sp>
          <p:nvSpPr>
            <p:cNvPr id="8" name="Shape">
              <a:extLst>
                <a:ext uri="{FF2B5EF4-FFF2-40B4-BE49-F238E27FC236}">
                  <a16:creationId xmlns:a16="http://schemas.microsoft.com/office/drawing/2014/main" id="{E6CD94C0-A89E-4D50-A1F3-A54CC2C52BBC}"/>
                </a:ext>
              </a:extLst>
            </p:cNvPr>
            <p:cNvSpPr/>
            <p:nvPr/>
          </p:nvSpPr>
          <p:spPr>
            <a:xfrm>
              <a:off x="581064" y="0"/>
              <a:ext cx="3435932" cy="3145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6242"/>
                  </a:moveTo>
                  <a:lnTo>
                    <a:pt x="21600" y="0"/>
                  </a:lnTo>
                  <a:cubicBezTo>
                    <a:pt x="17375" y="5"/>
                    <a:pt x="13212" y="1113"/>
                    <a:pt x="9459" y="3232"/>
                  </a:cubicBezTo>
                  <a:cubicBezTo>
                    <a:pt x="5694" y="5357"/>
                    <a:pt x="2451" y="8437"/>
                    <a:pt x="0" y="12214"/>
                  </a:cubicBezTo>
                  <a:lnTo>
                    <a:pt x="12068" y="21600"/>
                  </a:lnTo>
                  <a:cubicBezTo>
                    <a:pt x="13147" y="19944"/>
                    <a:pt x="14572" y="18594"/>
                    <a:pt x="16225" y="17662"/>
                  </a:cubicBezTo>
                  <a:cubicBezTo>
                    <a:pt x="17887" y="16725"/>
                    <a:pt x="19730" y="16238"/>
                    <a:pt x="21600" y="1624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marL="0" marR="0" lvl="0" indent="0" algn="l" defTabSz="764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4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kumimoji="0" sz="2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sym typeface="Helvetica Neue Medium"/>
              </a:endParaRPr>
            </a:p>
          </p:txBody>
        </p:sp>
        <p:sp>
          <p:nvSpPr>
            <p:cNvPr id="9" name="Shape">
              <a:extLst>
                <a:ext uri="{FF2B5EF4-FFF2-40B4-BE49-F238E27FC236}">
                  <a16:creationId xmlns:a16="http://schemas.microsoft.com/office/drawing/2014/main" id="{043922BF-F22F-4C98-B5CA-E8ED5E93BD9F}"/>
                </a:ext>
              </a:extLst>
            </p:cNvPr>
            <p:cNvSpPr/>
            <p:nvPr/>
          </p:nvSpPr>
          <p:spPr>
            <a:xfrm>
              <a:off x="-1" y="1896854"/>
              <a:ext cx="2508490" cy="3671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extrusionOk="0">
                  <a:moveTo>
                    <a:pt x="19196" y="17419"/>
                  </a:moveTo>
                  <a:lnTo>
                    <a:pt x="1951" y="21600"/>
                  </a:lnTo>
                  <a:cubicBezTo>
                    <a:pt x="13" y="17790"/>
                    <a:pt x="-492" y="13695"/>
                    <a:pt x="486" y="9709"/>
                  </a:cubicBezTo>
                  <a:cubicBezTo>
                    <a:pt x="1344" y="6208"/>
                    <a:pt x="3325" y="2889"/>
                    <a:pt x="6280" y="0"/>
                  </a:cubicBezTo>
                  <a:lnTo>
                    <a:pt x="21108" y="7346"/>
                  </a:lnTo>
                  <a:cubicBezTo>
                    <a:pt x="19680" y="8740"/>
                    <a:pt x="18747" y="10352"/>
                    <a:pt x="18387" y="12048"/>
                  </a:cubicBezTo>
                  <a:cubicBezTo>
                    <a:pt x="18002" y="13857"/>
                    <a:pt x="18281" y="15706"/>
                    <a:pt x="19196" y="17419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marL="0" marR="0" lvl="0" indent="0" algn="l" defTabSz="764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4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kumimoji="0" sz="2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sym typeface="Helvetica Neue Medium"/>
              </a:endParaRPr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3DAB3904-9D88-4566-82B3-9B186AB83F34}"/>
                </a:ext>
              </a:extLst>
            </p:cNvPr>
            <p:cNvSpPr/>
            <p:nvPr/>
          </p:nvSpPr>
          <p:spPr>
            <a:xfrm>
              <a:off x="443484" y="4850065"/>
              <a:ext cx="3068159" cy="3022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946" y="0"/>
                  </a:moveTo>
                  <a:cubicBezTo>
                    <a:pt x="13593" y="1984"/>
                    <a:pt x="14712" y="3775"/>
                    <a:pt x="16204" y="5216"/>
                  </a:cubicBezTo>
                  <a:cubicBezTo>
                    <a:pt x="17721" y="6682"/>
                    <a:pt x="19577" y="7738"/>
                    <a:pt x="21600" y="8288"/>
                  </a:cubicBezTo>
                  <a:lnTo>
                    <a:pt x="17734" y="21600"/>
                  </a:lnTo>
                  <a:cubicBezTo>
                    <a:pt x="13695" y="20412"/>
                    <a:pt x="9991" y="18271"/>
                    <a:pt x="6923" y="15352"/>
                  </a:cubicBezTo>
                  <a:cubicBezTo>
                    <a:pt x="3797" y="12378"/>
                    <a:pt x="1422" y="8682"/>
                    <a:pt x="0" y="4579"/>
                  </a:cubicBezTo>
                  <a:lnTo>
                    <a:pt x="1294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marL="0" marR="0" lvl="0" indent="0" algn="l" defTabSz="764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4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kumimoji="0" sz="2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sym typeface="Helvetica Neue Medium"/>
              </a:endParaRPr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479A34CF-28F5-4AE3-A8CF-DF3D61E7C1C2}"/>
                </a:ext>
              </a:extLst>
            </p:cNvPr>
            <p:cNvSpPr/>
            <p:nvPr/>
          </p:nvSpPr>
          <p:spPr>
            <a:xfrm>
              <a:off x="3017922" y="5727508"/>
              <a:ext cx="3112317" cy="2076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83" extrusionOk="0">
                  <a:moveTo>
                    <a:pt x="3393" y="2856"/>
                  </a:moveTo>
                  <a:cubicBezTo>
                    <a:pt x="5248" y="3666"/>
                    <a:pt x="7205" y="3844"/>
                    <a:pt x="9114" y="3376"/>
                  </a:cubicBezTo>
                  <a:cubicBezTo>
                    <a:pt x="11083" y="2893"/>
                    <a:pt x="12948" y="1737"/>
                    <a:pt x="14557" y="0"/>
                  </a:cubicBezTo>
                  <a:lnTo>
                    <a:pt x="21600" y="14300"/>
                  </a:lnTo>
                  <a:cubicBezTo>
                    <a:pt x="18530" y="17530"/>
                    <a:pt x="15004" y="19698"/>
                    <a:pt x="11284" y="20644"/>
                  </a:cubicBezTo>
                  <a:cubicBezTo>
                    <a:pt x="7523" y="21600"/>
                    <a:pt x="3664" y="21281"/>
                    <a:pt x="0" y="19712"/>
                  </a:cubicBezTo>
                  <a:lnTo>
                    <a:pt x="3393" y="2856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marL="0" marR="0" lvl="0" indent="0" algn="l" defTabSz="764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4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kumimoji="0" sz="2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sym typeface="Helvetica Neue Medium"/>
              </a:endParaRPr>
            </a:p>
          </p:txBody>
        </p:sp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305FA305-55A6-436D-BA54-7890A1C5F5E2}"/>
                </a:ext>
              </a:extLst>
            </p:cNvPr>
            <p:cNvSpPr/>
            <p:nvPr/>
          </p:nvSpPr>
          <p:spPr>
            <a:xfrm>
              <a:off x="5100027" y="4221827"/>
              <a:ext cx="2300210" cy="2738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3" h="21600" extrusionOk="0">
                  <a:moveTo>
                    <a:pt x="0" y="11921"/>
                  </a:moveTo>
                  <a:cubicBezTo>
                    <a:pt x="2416" y="10494"/>
                    <a:pt x="4351" y="8565"/>
                    <a:pt x="5616" y="6322"/>
                  </a:cubicBezTo>
                  <a:cubicBezTo>
                    <a:pt x="6720" y="4364"/>
                    <a:pt x="7281" y="2220"/>
                    <a:pt x="7255" y="53"/>
                  </a:cubicBezTo>
                  <a:lnTo>
                    <a:pt x="21583" y="0"/>
                  </a:lnTo>
                  <a:cubicBezTo>
                    <a:pt x="21600" y="3999"/>
                    <a:pt x="20539" y="7950"/>
                    <a:pt x="18480" y="11555"/>
                  </a:cubicBezTo>
                  <a:cubicBezTo>
                    <a:pt x="16196" y="15554"/>
                    <a:pt x="12756" y="19007"/>
                    <a:pt x="8474" y="21600"/>
                  </a:cubicBezTo>
                  <a:lnTo>
                    <a:pt x="0" y="11921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marL="0" marR="0" lvl="0" indent="0" algn="l" defTabSz="764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4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kumimoji="0" sz="2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sym typeface="Helvetica Neue Medium"/>
              </a:endParaRPr>
            </a:p>
          </p:txBody>
        </p:sp>
      </p:grpSp>
      <p:grpSp>
        <p:nvGrpSpPr>
          <p:cNvPr id="13" name="Group 89">
            <a:extLst>
              <a:ext uri="{FF2B5EF4-FFF2-40B4-BE49-F238E27FC236}">
                <a16:creationId xmlns:a16="http://schemas.microsoft.com/office/drawing/2014/main" id="{A9DCD4EF-856B-483E-A450-D05DCCB89153}"/>
              </a:ext>
            </a:extLst>
          </p:cNvPr>
          <p:cNvGrpSpPr/>
          <p:nvPr/>
        </p:nvGrpSpPr>
        <p:grpSpPr>
          <a:xfrm>
            <a:off x="2406668" y="4149388"/>
            <a:ext cx="755436" cy="880819"/>
            <a:chOff x="11650570" y="8807958"/>
            <a:chExt cx="365332" cy="418623"/>
          </a:xfrm>
          <a:solidFill>
            <a:schemeClr val="tx2"/>
          </a:solidFill>
        </p:grpSpPr>
        <p:sp>
          <p:nvSpPr>
            <p:cNvPr id="14" name="Freeform 116">
              <a:extLst>
                <a:ext uri="{FF2B5EF4-FFF2-40B4-BE49-F238E27FC236}">
                  <a16:creationId xmlns:a16="http://schemas.microsoft.com/office/drawing/2014/main" id="{2AFAD51D-EBC5-4498-9EC2-0BFFDC63FB01}"/>
                </a:ext>
              </a:extLst>
            </p:cNvPr>
            <p:cNvSpPr/>
            <p:nvPr/>
          </p:nvSpPr>
          <p:spPr>
            <a:xfrm>
              <a:off x="11715784" y="8807958"/>
              <a:ext cx="234808" cy="235267"/>
            </a:xfrm>
            <a:custGeom>
              <a:avLst/>
              <a:gdLst>
                <a:gd name="connsiteX0" fmla="*/ 234809 w 234808"/>
                <a:gd name="connsiteY0" fmla="*/ 117634 h 235267"/>
                <a:gd name="connsiteX1" fmla="*/ 117404 w 234808"/>
                <a:gd name="connsiteY1" fmla="*/ 235267 h 235267"/>
                <a:gd name="connsiteX2" fmla="*/ 0 w 234808"/>
                <a:gd name="connsiteY2" fmla="*/ 117634 h 235267"/>
                <a:gd name="connsiteX3" fmla="*/ 117404 w 234808"/>
                <a:gd name="connsiteY3" fmla="*/ 0 h 235267"/>
                <a:gd name="connsiteX4" fmla="*/ 234809 w 234808"/>
                <a:gd name="connsiteY4" fmla="*/ 117634 h 23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4808" h="235267">
                  <a:moveTo>
                    <a:pt x="234809" y="117634"/>
                  </a:moveTo>
                  <a:cubicBezTo>
                    <a:pt x="234809" y="182601"/>
                    <a:pt x="182245" y="235267"/>
                    <a:pt x="117404" y="235267"/>
                  </a:cubicBezTo>
                  <a:cubicBezTo>
                    <a:pt x="52564" y="235267"/>
                    <a:pt x="0" y="182601"/>
                    <a:pt x="0" y="117634"/>
                  </a:cubicBezTo>
                  <a:cubicBezTo>
                    <a:pt x="0" y="52666"/>
                    <a:pt x="52564" y="0"/>
                    <a:pt x="117404" y="0"/>
                  </a:cubicBezTo>
                  <a:cubicBezTo>
                    <a:pt x="182245" y="0"/>
                    <a:pt x="234809" y="52666"/>
                    <a:pt x="234809" y="117634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117">
              <a:extLst>
                <a:ext uri="{FF2B5EF4-FFF2-40B4-BE49-F238E27FC236}">
                  <a16:creationId xmlns:a16="http://schemas.microsoft.com/office/drawing/2014/main" id="{0FE15523-66A2-499C-B3A8-4376D342A5B0}"/>
                </a:ext>
              </a:extLst>
            </p:cNvPr>
            <p:cNvSpPr/>
            <p:nvPr/>
          </p:nvSpPr>
          <p:spPr>
            <a:xfrm>
              <a:off x="11650570" y="9043606"/>
              <a:ext cx="365332" cy="182975"/>
            </a:xfrm>
            <a:custGeom>
              <a:avLst/>
              <a:gdLst>
                <a:gd name="connsiteX0" fmla="*/ 182592 w 365332"/>
                <a:gd name="connsiteY0" fmla="*/ -73 h 182975"/>
                <a:gd name="connsiteX1" fmla="*/ -26 w 365332"/>
                <a:gd name="connsiteY1" fmla="*/ 182903 h 182975"/>
                <a:gd name="connsiteX2" fmla="*/ 365306 w 365332"/>
                <a:gd name="connsiteY2" fmla="*/ 182903 h 182975"/>
                <a:gd name="connsiteX3" fmla="*/ 182687 w 365332"/>
                <a:gd name="connsiteY3" fmla="*/ -73 h 182975"/>
                <a:gd name="connsiteX4" fmla="*/ 182592 w 365332"/>
                <a:gd name="connsiteY4" fmla="*/ -73 h 18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5332" h="182975">
                  <a:moveTo>
                    <a:pt x="182592" y="-73"/>
                  </a:moveTo>
                  <a:cubicBezTo>
                    <a:pt x="81738" y="-73"/>
                    <a:pt x="-26" y="81852"/>
                    <a:pt x="-26" y="182903"/>
                  </a:cubicBezTo>
                  <a:lnTo>
                    <a:pt x="365306" y="182903"/>
                  </a:lnTo>
                  <a:cubicBezTo>
                    <a:pt x="365306" y="81852"/>
                    <a:pt x="283541" y="-73"/>
                    <a:pt x="182687" y="-73"/>
                  </a:cubicBezTo>
                  <a:cubicBezTo>
                    <a:pt x="182659" y="-73"/>
                    <a:pt x="182621" y="-73"/>
                    <a:pt x="182592" y="-73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" name="CuadroTexto 351">
            <a:extLst>
              <a:ext uri="{FF2B5EF4-FFF2-40B4-BE49-F238E27FC236}">
                <a16:creationId xmlns:a16="http://schemas.microsoft.com/office/drawing/2014/main" id="{96706267-0FCD-43E1-B959-0A8F20690A34}"/>
              </a:ext>
            </a:extLst>
          </p:cNvPr>
          <p:cNvSpPr txBox="1"/>
          <p:nvPr/>
        </p:nvSpPr>
        <p:spPr>
          <a:xfrm>
            <a:off x="1524016" y="3043726"/>
            <a:ext cx="12520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SemiBold" pitchFamily="2" charset="77"/>
                <a:ea typeface="Lato Light" panose="020F0502020204030203" pitchFamily="34" charset="0"/>
                <a:cs typeface="Poppins SemiBold" pitchFamily="2" charset="77"/>
              </a:rPr>
              <a:t>聽覺理解</a:t>
            </a:r>
            <a:endParaRPr kumimoji="0" lang="en-US" altLang="zh-TW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 SemiBold" pitchFamily="2" charset="77"/>
              <a:ea typeface="Lato Light" panose="020F0502020204030203" pitchFamily="34" charset="0"/>
              <a:cs typeface="Poppins SemiBold" pitchFamily="2" charset="77"/>
            </a:endParaRPr>
          </a:p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SemiBold" pitchFamily="2" charset="77"/>
                <a:ea typeface="Lato Light" panose="020F0502020204030203" pitchFamily="34" charset="0"/>
                <a:cs typeface="Poppins SemiBold" pitchFamily="2" charset="77"/>
              </a:rPr>
              <a:t>口語表達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 SemiBold" pitchFamily="2" charset="77"/>
              <a:ea typeface="Lato Light" panose="020F0502020204030203" pitchFamily="34" charset="0"/>
              <a:cs typeface="Poppins SemiBold" pitchFamily="2" charset="77"/>
            </a:endParaRPr>
          </a:p>
        </p:txBody>
      </p:sp>
      <p:sp>
        <p:nvSpPr>
          <p:cNvPr id="17" name="Right Arrow 147">
            <a:extLst>
              <a:ext uri="{FF2B5EF4-FFF2-40B4-BE49-F238E27FC236}">
                <a16:creationId xmlns:a16="http://schemas.microsoft.com/office/drawing/2014/main" id="{001C5171-43AA-4677-9C15-B77920456453}"/>
              </a:ext>
            </a:extLst>
          </p:cNvPr>
          <p:cNvSpPr/>
          <p:nvPr/>
        </p:nvSpPr>
        <p:spPr>
          <a:xfrm>
            <a:off x="3228733" y="2873933"/>
            <a:ext cx="2317444" cy="816494"/>
          </a:xfrm>
          <a:prstGeom prst="rightArrow">
            <a:avLst>
              <a:gd name="adj1" fmla="val 60181"/>
              <a:gd name="adj2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 Medium" pitchFamily="2" charset="77"/>
              <a:ea typeface="+mn-ea"/>
              <a:cs typeface="Poppins Medium" pitchFamily="2" charset="77"/>
            </a:endParaRPr>
          </a:p>
        </p:txBody>
      </p:sp>
      <p:sp>
        <p:nvSpPr>
          <p:cNvPr id="18" name="Rounded Rectangle 151">
            <a:extLst>
              <a:ext uri="{FF2B5EF4-FFF2-40B4-BE49-F238E27FC236}">
                <a16:creationId xmlns:a16="http://schemas.microsoft.com/office/drawing/2014/main" id="{E1F666C7-F4F7-4CBC-BEDB-E97A3D7D0B95}"/>
              </a:ext>
            </a:extLst>
          </p:cNvPr>
          <p:cNvSpPr/>
          <p:nvPr/>
        </p:nvSpPr>
        <p:spPr>
          <a:xfrm>
            <a:off x="5226422" y="4345723"/>
            <a:ext cx="6142697" cy="2036925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CuadroTexto 351">
            <a:extLst>
              <a:ext uri="{FF2B5EF4-FFF2-40B4-BE49-F238E27FC236}">
                <a16:creationId xmlns:a16="http://schemas.microsoft.com/office/drawing/2014/main" id="{FD9A00A9-7A46-4E28-9D0E-F077C751DF39}"/>
              </a:ext>
            </a:extLst>
          </p:cNvPr>
          <p:cNvSpPr txBox="1"/>
          <p:nvPr/>
        </p:nvSpPr>
        <p:spPr>
          <a:xfrm>
            <a:off x="5721851" y="4598429"/>
            <a:ext cx="4977882" cy="1553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Poppins SemiBold" pitchFamily="2" charset="77"/>
              </a:rPr>
              <a:t>一般將學障資優生定義為：具有優異才能或傑出表現，但具有學習障礙，在學業上產生困難的學生。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Poppins SemiBold" pitchFamily="2" charset="77"/>
            </a:endParaRPr>
          </a:p>
        </p:txBody>
      </p:sp>
      <p:sp>
        <p:nvSpPr>
          <p:cNvPr id="20" name="CuadroTexto 351">
            <a:extLst>
              <a:ext uri="{FF2B5EF4-FFF2-40B4-BE49-F238E27FC236}">
                <a16:creationId xmlns:a16="http://schemas.microsoft.com/office/drawing/2014/main" id="{1EFF3194-4ACF-45D1-AC8D-A83A039338D2}"/>
              </a:ext>
            </a:extLst>
          </p:cNvPr>
          <p:cNvSpPr txBox="1"/>
          <p:nvPr/>
        </p:nvSpPr>
        <p:spPr>
          <a:xfrm>
            <a:off x="725781" y="4345723"/>
            <a:ext cx="12520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SemiBold" pitchFamily="2" charset="77"/>
                <a:ea typeface="Lato Light" panose="020F0502020204030203" pitchFamily="34" charset="0"/>
                <a:cs typeface="Poppins SemiBold" pitchFamily="2" charset="77"/>
              </a:rPr>
              <a:t>閱讀理解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 SemiBold" pitchFamily="2" charset="77"/>
              <a:ea typeface="Lato Light" panose="020F0502020204030203" pitchFamily="34" charset="0"/>
              <a:cs typeface="Poppins SemiBold" pitchFamily="2" charset="77"/>
            </a:endParaRPr>
          </a:p>
        </p:txBody>
      </p:sp>
      <p:sp>
        <p:nvSpPr>
          <p:cNvPr id="21" name="CuadroTexto 351">
            <a:extLst>
              <a:ext uri="{FF2B5EF4-FFF2-40B4-BE49-F238E27FC236}">
                <a16:creationId xmlns:a16="http://schemas.microsoft.com/office/drawing/2014/main" id="{118CF000-1747-4CFD-B8F7-39775AEDC5EE}"/>
              </a:ext>
            </a:extLst>
          </p:cNvPr>
          <p:cNvSpPr txBox="1"/>
          <p:nvPr/>
        </p:nvSpPr>
        <p:spPr>
          <a:xfrm>
            <a:off x="2401015" y="5784086"/>
            <a:ext cx="12520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SemiBold" pitchFamily="2" charset="77"/>
                <a:ea typeface="Lato Light" panose="020F0502020204030203" pitchFamily="34" charset="0"/>
                <a:cs typeface="Poppins SemiBold" pitchFamily="2" charset="77"/>
              </a:rPr>
              <a:t>書寫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 SemiBold" pitchFamily="2" charset="77"/>
              <a:ea typeface="Lato Light" panose="020F0502020204030203" pitchFamily="34" charset="0"/>
              <a:cs typeface="Poppins SemiBold" pitchFamily="2" charset="77"/>
            </a:endParaRPr>
          </a:p>
        </p:txBody>
      </p:sp>
      <p:sp>
        <p:nvSpPr>
          <p:cNvPr id="22" name="CuadroTexto 351">
            <a:extLst>
              <a:ext uri="{FF2B5EF4-FFF2-40B4-BE49-F238E27FC236}">
                <a16:creationId xmlns:a16="http://schemas.microsoft.com/office/drawing/2014/main" id="{6DED1D10-6E03-44BB-A9FC-5E9EB1F0270B}"/>
              </a:ext>
            </a:extLst>
          </p:cNvPr>
          <p:cNvSpPr txBox="1"/>
          <p:nvPr/>
        </p:nvSpPr>
        <p:spPr>
          <a:xfrm>
            <a:off x="3355736" y="5083239"/>
            <a:ext cx="12520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SemiBold" pitchFamily="2" charset="77"/>
                <a:ea typeface="Lato Light" panose="020F0502020204030203" pitchFamily="34" charset="0"/>
                <a:cs typeface="Poppins SemiBold" pitchFamily="2" charset="77"/>
              </a:rPr>
              <a:t>數學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 SemiBold" pitchFamily="2" charset="77"/>
              <a:ea typeface="Lato Light" panose="020F0502020204030203" pitchFamily="34" charset="0"/>
              <a:cs typeface="Poppins SemiBold" pitchFamily="2" charset="77"/>
            </a:endParaRPr>
          </a:p>
        </p:txBody>
      </p:sp>
      <p:sp>
        <p:nvSpPr>
          <p:cNvPr id="23" name="CuadroTexto 351">
            <a:extLst>
              <a:ext uri="{FF2B5EF4-FFF2-40B4-BE49-F238E27FC236}">
                <a16:creationId xmlns:a16="http://schemas.microsoft.com/office/drawing/2014/main" id="{5DE87040-0297-4F28-A2A0-506DC30E8D4B}"/>
              </a:ext>
            </a:extLst>
          </p:cNvPr>
          <p:cNvSpPr txBox="1"/>
          <p:nvPr/>
        </p:nvSpPr>
        <p:spPr>
          <a:xfrm>
            <a:off x="1097261" y="5423187"/>
            <a:ext cx="12520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SemiBold" pitchFamily="2" charset="77"/>
                <a:ea typeface="Lato Light" panose="020F0502020204030203" pitchFamily="34" charset="0"/>
                <a:cs typeface="Poppins SemiBold" pitchFamily="2" charset="77"/>
              </a:rPr>
              <a:t>識字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 SemiBold" pitchFamily="2" charset="77"/>
              <a:ea typeface="Lato Light" panose="020F0502020204030203" pitchFamily="34" charset="0"/>
              <a:cs typeface="Poppins SemiBold" pitchFamily="2" charset="77"/>
            </a:endParaRPr>
          </a:p>
        </p:txBody>
      </p:sp>
      <p:sp>
        <p:nvSpPr>
          <p:cNvPr id="24" name="CuadroTexto 351">
            <a:extLst>
              <a:ext uri="{FF2B5EF4-FFF2-40B4-BE49-F238E27FC236}">
                <a16:creationId xmlns:a16="http://schemas.microsoft.com/office/drawing/2014/main" id="{CE220750-C467-4EEE-8967-EC3A2DA27E15}"/>
              </a:ext>
            </a:extLst>
          </p:cNvPr>
          <p:cNvSpPr txBox="1"/>
          <p:nvPr/>
        </p:nvSpPr>
        <p:spPr>
          <a:xfrm>
            <a:off x="9397611" y="5784086"/>
            <a:ext cx="19715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SemiBold" pitchFamily="2" charset="77"/>
                <a:ea typeface="Lato Light" panose="020F0502020204030203" pitchFamily="34" charset="0"/>
                <a:cs typeface="Poppins SemiBold" pitchFamily="2" charset="77"/>
              </a:rPr>
              <a:t>(Brody &amp; Mills, 1997)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 SemiBold" pitchFamily="2" charset="77"/>
              <a:ea typeface="Lato Light" panose="020F0502020204030203" pitchFamily="34" charset="0"/>
              <a:cs typeface="Poppins SemiBold" pitchFamily="2" charset="77"/>
            </a:endParaRPr>
          </a:p>
        </p:txBody>
      </p:sp>
      <p:sp>
        <p:nvSpPr>
          <p:cNvPr id="25" name="CuadroTexto 395">
            <a:extLst>
              <a:ext uri="{FF2B5EF4-FFF2-40B4-BE49-F238E27FC236}">
                <a16:creationId xmlns:a16="http://schemas.microsoft.com/office/drawing/2014/main" id="{78F0658D-30B6-48C0-808F-358FA1B80E7C}"/>
              </a:ext>
            </a:extLst>
          </p:cNvPr>
          <p:cNvSpPr txBox="1"/>
          <p:nvPr/>
        </p:nvSpPr>
        <p:spPr>
          <a:xfrm flipH="1">
            <a:off x="5721851" y="2672857"/>
            <a:ext cx="5156844" cy="1420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Poppins SemiBold" pitchFamily="2" charset="77"/>
              </a:rPr>
              <a:t>學障資優生可能在一個或多個領域出現學習難，因此需要收集多方的資訊，著眼於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Poppins SemiBold" pitchFamily="2" charset="77"/>
              </a:rPr>
              <a:t>內在潛能和成就表現的差距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Poppins SemiBold" pitchFamily="2" charset="77"/>
              </a:rPr>
              <a:t>。</a:t>
            </a: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Poppins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3066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ntagon 23">
            <a:extLst>
              <a:ext uri="{FF2B5EF4-FFF2-40B4-BE49-F238E27FC236}">
                <a16:creationId xmlns:a16="http://schemas.microsoft.com/office/drawing/2014/main" id="{BCF8BBBB-23C8-4C2D-BAF9-70E37893CE8E}"/>
              </a:ext>
            </a:extLst>
          </p:cNvPr>
          <p:cNvSpPr/>
          <p:nvPr/>
        </p:nvSpPr>
        <p:spPr>
          <a:xfrm flipH="1">
            <a:off x="6723205" y="2098715"/>
            <a:ext cx="4612719" cy="4482839"/>
          </a:xfrm>
          <a:prstGeom prst="homePlate">
            <a:avLst>
              <a:gd name="adj" fmla="val 20352"/>
            </a:avLst>
          </a:prstGeom>
          <a:gradFill>
            <a:gsLst>
              <a:gs pos="100000">
                <a:schemeClr val="tx1">
                  <a:lumMod val="20000"/>
                  <a:lumOff val="80000"/>
                </a:schemeClr>
              </a:gs>
              <a:gs pos="0">
                <a:srgbClr val="FFFFFF">
                  <a:alpha val="50391"/>
                </a:srgbClr>
              </a:gs>
            </a:gsLst>
            <a:lin ang="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8">
            <a:extLst>
              <a:ext uri="{FF2B5EF4-FFF2-40B4-BE49-F238E27FC236}">
                <a16:creationId xmlns:a16="http://schemas.microsoft.com/office/drawing/2014/main" id="{B74A1A75-88AC-47E1-9D46-722B9BBBCF5E}"/>
              </a:ext>
            </a:extLst>
          </p:cNvPr>
          <p:cNvSpPr txBox="1"/>
          <p:nvPr/>
        </p:nvSpPr>
        <p:spPr>
          <a:xfrm>
            <a:off x="2424619" y="765176"/>
            <a:ext cx="7342763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學習障礙資優生的特質</a:t>
            </a:r>
            <a:endParaRPr kumimoji="0" lang="en-US" altLang="zh-TW" sz="3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4A48881E-029C-4EE3-A5A7-ACFA9638554A}"/>
              </a:ext>
            </a:extLst>
          </p:cNvPr>
          <p:cNvSpPr/>
          <p:nvPr/>
        </p:nvSpPr>
        <p:spPr>
          <a:xfrm>
            <a:off x="5548589" y="1291800"/>
            <a:ext cx="1094823" cy="56054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uadroTexto 395">
            <a:extLst>
              <a:ext uri="{FF2B5EF4-FFF2-40B4-BE49-F238E27FC236}">
                <a16:creationId xmlns:a16="http://schemas.microsoft.com/office/drawing/2014/main" id="{870583CB-5C4C-4A2C-81EF-7D3AFC625E36}"/>
              </a:ext>
            </a:extLst>
          </p:cNvPr>
          <p:cNvSpPr txBox="1"/>
          <p:nvPr/>
        </p:nvSpPr>
        <p:spPr>
          <a:xfrm flipH="1">
            <a:off x="945608" y="1606383"/>
            <a:ext cx="10633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學習障礙資優通常會在某領域展現傑出的表現。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CuadroTexto 395">
            <a:extLst>
              <a:ext uri="{FF2B5EF4-FFF2-40B4-BE49-F238E27FC236}">
                <a16:creationId xmlns:a16="http://schemas.microsoft.com/office/drawing/2014/main" id="{3C7A15C0-63E3-441A-AB60-BFA928248E08}"/>
              </a:ext>
            </a:extLst>
          </p:cNvPr>
          <p:cNvSpPr txBox="1"/>
          <p:nvPr/>
        </p:nvSpPr>
        <p:spPr>
          <a:xfrm flipH="1">
            <a:off x="8346677" y="6051682"/>
            <a:ext cx="2841410" cy="78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花敬凱，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2002; Wright, 1997)</a:t>
            </a:r>
          </a:p>
        </p:txBody>
      </p:sp>
      <p:sp>
        <p:nvSpPr>
          <p:cNvPr id="7" name="Pentagon 23">
            <a:extLst>
              <a:ext uri="{FF2B5EF4-FFF2-40B4-BE49-F238E27FC236}">
                <a16:creationId xmlns:a16="http://schemas.microsoft.com/office/drawing/2014/main" id="{CAEC5915-83F1-4C2A-A6D8-4883A85B26AE}"/>
              </a:ext>
            </a:extLst>
          </p:cNvPr>
          <p:cNvSpPr/>
          <p:nvPr/>
        </p:nvSpPr>
        <p:spPr>
          <a:xfrm>
            <a:off x="834812" y="2098715"/>
            <a:ext cx="4612719" cy="4482839"/>
          </a:xfrm>
          <a:prstGeom prst="homePlate">
            <a:avLst>
              <a:gd name="adj" fmla="val 20352"/>
            </a:avLst>
          </a:prstGeom>
          <a:gradFill>
            <a:gsLst>
              <a:gs pos="100000">
                <a:schemeClr val="tx1">
                  <a:lumMod val="20000"/>
                  <a:lumOff val="80000"/>
                </a:schemeClr>
              </a:gs>
              <a:gs pos="0">
                <a:srgbClr val="FFFFFF">
                  <a:alpha val="50391"/>
                </a:srgbClr>
              </a:gs>
            </a:gsLst>
            <a:lin ang="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uadroTexto 395">
            <a:extLst>
              <a:ext uri="{FF2B5EF4-FFF2-40B4-BE49-F238E27FC236}">
                <a16:creationId xmlns:a16="http://schemas.microsoft.com/office/drawing/2014/main" id="{F782A126-177A-4E55-9F57-ED1DDE7E8508}"/>
              </a:ext>
            </a:extLst>
          </p:cNvPr>
          <p:cNvSpPr txBox="1"/>
          <p:nvPr/>
        </p:nvSpPr>
        <p:spPr>
          <a:xfrm flipH="1">
            <a:off x="856077" y="2316824"/>
            <a:ext cx="3663753" cy="4600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良好的抽象理解能力，不喜歡背誦、練習的功課。</a:t>
            </a:r>
            <a:endParaRPr kumimoji="0" lang="en-US" altLang="zh-TW" sz="2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457200" marR="0" lvl="0" indent="-45720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通常不擅長強調精細動作協調、大量短期背誦與組織能力的作業。</a:t>
            </a:r>
          </a:p>
          <a:p>
            <a:pPr marL="457200" marR="0" lvl="0" indent="-45720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常有良好的領悟力、口語溝通能力，但書寫表達卻有所困難。</a:t>
            </a:r>
            <a:endParaRPr kumimoji="0" lang="en-US" altLang="zh-TW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2" name="CuadroTexto 395">
            <a:extLst>
              <a:ext uri="{FF2B5EF4-FFF2-40B4-BE49-F238E27FC236}">
                <a16:creationId xmlns:a16="http://schemas.microsoft.com/office/drawing/2014/main" id="{813CBA7D-C560-4511-8767-222FE95D86C8}"/>
              </a:ext>
            </a:extLst>
          </p:cNvPr>
          <p:cNvSpPr txBox="1"/>
          <p:nvPr/>
        </p:nvSpPr>
        <p:spPr>
          <a:xfrm flipH="1">
            <a:off x="7693436" y="2354025"/>
            <a:ext cx="3663753" cy="3584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4"/>
              <a:tabLst/>
              <a:defRPr/>
            </a:pPr>
            <a:r>
              <a:rPr kumimoji="0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具有完美主義，因此遇到挫折的情緒反應比一般學障生明顯。</a:t>
            </a:r>
            <a:endParaRPr kumimoji="0" lang="en-US" altLang="zh-TW" sz="2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457200" marR="0" lvl="0" indent="-45720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4"/>
              <a:tabLst/>
              <a:defRPr/>
            </a:pPr>
            <a:r>
              <a:rPr kumimoji="0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大量時間用於課外活動上。</a:t>
            </a:r>
            <a:endParaRPr kumimoji="0" lang="en-US" altLang="zh-TW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457200" marR="0" lvl="0" indent="-45720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4"/>
              <a:tabLst/>
              <a:defRPr/>
            </a:pPr>
            <a:r>
              <a:rPr kumimoji="0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同儕間的人際困難。</a:t>
            </a:r>
            <a:endParaRPr kumimoji="0" lang="en-US" altLang="zh-TW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457200" marR="0" lvl="0" indent="-45720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4"/>
              <a:tabLst/>
              <a:defRPr/>
            </a:pPr>
            <a:r>
              <a:rPr kumimoji="0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低自尊。</a:t>
            </a:r>
            <a:endParaRPr kumimoji="0" lang="en-US" altLang="zh-TW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61169B1E-3825-461F-A62C-5B777E9F9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8984" y="2579021"/>
            <a:ext cx="1609716" cy="3657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17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9" name="Picture 134148" descr="Solo journey">
            <a:extLst>
              <a:ext uri="{FF2B5EF4-FFF2-40B4-BE49-F238E27FC236}">
                <a16:creationId xmlns:a16="http://schemas.microsoft.com/office/drawing/2014/main" id="{A6372762-49B7-2C23-9A1E-B9822E5340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158" r="23326"/>
          <a:stretch/>
        </p:blipFill>
        <p:spPr>
          <a:xfrm>
            <a:off x="1377198" y="865652"/>
            <a:ext cx="3341599" cy="5629884"/>
          </a:xfrm>
          <a:prstGeom prst="roundRect">
            <a:avLst>
              <a:gd name="adj" fmla="val 298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34146" name="Rectangle 2">
            <a:extLst>
              <a:ext uri="{FF2B5EF4-FFF2-40B4-BE49-F238E27FC236}">
                <a16:creationId xmlns:a16="http://schemas.microsoft.com/office/drawing/2014/main" id="{FAA4C598-68DD-47CA-B669-B169D466F7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90981" y="485814"/>
            <a:ext cx="5231268" cy="1573863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易受忽略的弱勢資優族群</a:t>
            </a:r>
            <a:br>
              <a:rPr lang="en-US" altLang="zh-TW" dirty="0">
                <a:latin typeface="新細明體" panose="02020500000000000000" pitchFamily="18" charset="-120"/>
                <a:ea typeface="新細明體" panose="02020500000000000000" pitchFamily="18" charset="-120"/>
              </a:rPr>
            </a:br>
            <a:endParaRPr lang="en-US" altLang="zh-TW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34147" name="Rectangle 3">
            <a:extLst>
              <a:ext uri="{FF2B5EF4-FFF2-40B4-BE49-F238E27FC236}">
                <a16:creationId xmlns:a16="http://schemas.microsoft.com/office/drawing/2014/main" id="{577F0AC7-05A7-4CEC-A2B6-A0DC6EB0025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090984" y="1458098"/>
            <a:ext cx="7101016" cy="5399902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n"/>
            </a:pPr>
            <a:r>
              <a:rPr lang="zh-TW" altLang="en-US" sz="2400" dirty="0">
                <a:latin typeface="+mn-ea"/>
              </a:rPr>
              <a:t>雙重特殊需求學生是指兼具資賦優異與身心障礙特質的學生，由於兼具身心障礙與資優特質，在兩種特質交互作用、影響的遮蔽效果下，使得其才能不易被發掘。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n"/>
            </a:pPr>
            <a:r>
              <a:rPr lang="zh-TW" altLang="en-US" sz="2400" dirty="0">
                <a:latin typeface="+mn-ea"/>
              </a:rPr>
              <a:t>部分已經具有資優身分的學生，容易被看見的是「資優」的標記，內隱的障礙較易被忽略。</a:t>
            </a:r>
            <a:endParaRPr lang="en-US" altLang="zh-TW" sz="2400" dirty="0">
              <a:latin typeface="+mn-ea"/>
            </a:endParaRP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n"/>
            </a:pPr>
            <a:r>
              <a:rPr lang="zh-TW" altLang="en-US" sz="2400" dirty="0">
                <a:latin typeface="+mn-ea"/>
              </a:rPr>
              <a:t>被鑑定為身心障礙但也有資優特質的學生，容易被看見的是「障礙」的外表或標記，「資優」的特質常易受到遮掩。</a:t>
            </a:r>
          </a:p>
          <a:p>
            <a:pPr eaLnBrk="1" hangingPunct="1">
              <a:lnSpc>
                <a:spcPct val="110000"/>
              </a:lnSpc>
            </a:pPr>
            <a:endParaRPr lang="zh-TW" altLang="en-US" sz="1500" dirty="0">
              <a:latin typeface="Book Antiqua" panose="02040602050305030304" pitchFamily="18" charset="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42BF4B73-7F77-4AA6-9D89-72E6EE9D4F33}"/>
              </a:ext>
            </a:extLst>
          </p:cNvPr>
          <p:cNvSpPr txBox="1"/>
          <p:nvPr/>
        </p:nvSpPr>
        <p:spPr>
          <a:xfrm>
            <a:off x="2424619" y="765176"/>
            <a:ext cx="7342763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學習障礙資優生面臨的挑戰</a:t>
            </a:r>
            <a:endParaRPr kumimoji="0" lang="en-US" altLang="zh-TW" sz="3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" name="Rounded Rectangle 9">
            <a:extLst>
              <a:ext uri="{FF2B5EF4-FFF2-40B4-BE49-F238E27FC236}">
                <a16:creationId xmlns:a16="http://schemas.microsoft.com/office/drawing/2014/main" id="{47D5AAFE-3E92-4F8A-94B1-2E340A55FE0D}"/>
              </a:ext>
            </a:extLst>
          </p:cNvPr>
          <p:cNvSpPr/>
          <p:nvPr/>
        </p:nvSpPr>
        <p:spPr>
          <a:xfrm>
            <a:off x="5548589" y="1291800"/>
            <a:ext cx="1094823" cy="56054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uadroTexto 395">
            <a:extLst>
              <a:ext uri="{FF2B5EF4-FFF2-40B4-BE49-F238E27FC236}">
                <a16:creationId xmlns:a16="http://schemas.microsoft.com/office/drawing/2014/main" id="{5CCD2F63-3240-4C9D-8C5D-CD89E3ABB42E}"/>
              </a:ext>
            </a:extLst>
          </p:cNvPr>
          <p:cNvSpPr txBox="1"/>
          <p:nvPr/>
        </p:nvSpPr>
        <p:spPr>
          <a:xfrm flipH="1">
            <a:off x="8810981" y="5953453"/>
            <a:ext cx="1735537" cy="416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花敬凱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,2002)</a:t>
            </a:r>
          </a:p>
        </p:txBody>
      </p:sp>
      <p:sp>
        <p:nvSpPr>
          <p:cNvPr id="5" name="Shape">
            <a:extLst>
              <a:ext uri="{FF2B5EF4-FFF2-40B4-BE49-F238E27FC236}">
                <a16:creationId xmlns:a16="http://schemas.microsoft.com/office/drawing/2014/main" id="{4A446768-B8D3-4905-B5C4-D0E2769E0D92}"/>
              </a:ext>
            </a:extLst>
          </p:cNvPr>
          <p:cNvSpPr/>
          <p:nvPr/>
        </p:nvSpPr>
        <p:spPr>
          <a:xfrm>
            <a:off x="1303331" y="1804761"/>
            <a:ext cx="4428354" cy="15232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0" h="21600" extrusionOk="0">
                <a:moveTo>
                  <a:pt x="16847" y="17660"/>
                </a:moveTo>
                <a:lnTo>
                  <a:pt x="16847" y="21600"/>
                </a:lnTo>
                <a:lnTo>
                  <a:pt x="21570" y="10800"/>
                </a:lnTo>
                <a:lnTo>
                  <a:pt x="16847" y="0"/>
                </a:lnTo>
                <a:lnTo>
                  <a:pt x="16847" y="3940"/>
                </a:lnTo>
                <a:lnTo>
                  <a:pt x="2211" y="3940"/>
                </a:lnTo>
                <a:cubicBezTo>
                  <a:pt x="945" y="4184"/>
                  <a:pt x="-30" y="7292"/>
                  <a:pt x="1" y="10985"/>
                </a:cubicBezTo>
                <a:cubicBezTo>
                  <a:pt x="31" y="14543"/>
                  <a:pt x="991" y="17443"/>
                  <a:pt x="2211" y="17660"/>
                </a:cubicBezTo>
                <a:lnTo>
                  <a:pt x="16847" y="1766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Neue Medium"/>
            </a:endParaRPr>
          </a:p>
        </p:txBody>
      </p:sp>
      <p:sp>
        <p:nvSpPr>
          <p:cNvPr id="6" name="Shape">
            <a:extLst>
              <a:ext uri="{FF2B5EF4-FFF2-40B4-BE49-F238E27FC236}">
                <a16:creationId xmlns:a16="http://schemas.microsoft.com/office/drawing/2014/main" id="{1058F9F5-C8EA-449E-A470-B0FAC4AF79B1}"/>
              </a:ext>
            </a:extLst>
          </p:cNvPr>
          <p:cNvSpPr/>
          <p:nvPr/>
        </p:nvSpPr>
        <p:spPr>
          <a:xfrm>
            <a:off x="1303331" y="3904494"/>
            <a:ext cx="4428354" cy="15232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0" h="21600" extrusionOk="0">
                <a:moveTo>
                  <a:pt x="16847" y="17660"/>
                </a:moveTo>
                <a:lnTo>
                  <a:pt x="16847" y="21600"/>
                </a:lnTo>
                <a:lnTo>
                  <a:pt x="21570" y="10800"/>
                </a:lnTo>
                <a:lnTo>
                  <a:pt x="16847" y="0"/>
                </a:lnTo>
                <a:lnTo>
                  <a:pt x="16847" y="3940"/>
                </a:lnTo>
                <a:lnTo>
                  <a:pt x="2211" y="3940"/>
                </a:lnTo>
                <a:cubicBezTo>
                  <a:pt x="945" y="4184"/>
                  <a:pt x="-30" y="7292"/>
                  <a:pt x="1" y="10985"/>
                </a:cubicBezTo>
                <a:cubicBezTo>
                  <a:pt x="31" y="14543"/>
                  <a:pt x="991" y="17443"/>
                  <a:pt x="2211" y="17660"/>
                </a:cubicBezTo>
                <a:lnTo>
                  <a:pt x="16847" y="1766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Neue Medium"/>
            </a:endParaRPr>
          </a:p>
        </p:txBody>
      </p:sp>
      <p:sp>
        <p:nvSpPr>
          <p:cNvPr id="7" name="Shape">
            <a:extLst>
              <a:ext uri="{FF2B5EF4-FFF2-40B4-BE49-F238E27FC236}">
                <a16:creationId xmlns:a16="http://schemas.microsoft.com/office/drawing/2014/main" id="{7FD88BB9-4107-4934-8964-E11ABF1A4ECD}"/>
              </a:ext>
            </a:extLst>
          </p:cNvPr>
          <p:cNvSpPr/>
          <p:nvPr/>
        </p:nvSpPr>
        <p:spPr>
          <a:xfrm rot="10800000">
            <a:off x="6460315" y="1804761"/>
            <a:ext cx="4428355" cy="15232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0" h="21600" extrusionOk="0">
                <a:moveTo>
                  <a:pt x="16847" y="17660"/>
                </a:moveTo>
                <a:lnTo>
                  <a:pt x="16847" y="21600"/>
                </a:lnTo>
                <a:lnTo>
                  <a:pt x="21570" y="10800"/>
                </a:lnTo>
                <a:lnTo>
                  <a:pt x="16847" y="0"/>
                </a:lnTo>
                <a:lnTo>
                  <a:pt x="16847" y="3940"/>
                </a:lnTo>
                <a:lnTo>
                  <a:pt x="2211" y="3940"/>
                </a:lnTo>
                <a:cubicBezTo>
                  <a:pt x="945" y="4184"/>
                  <a:pt x="-30" y="7292"/>
                  <a:pt x="1" y="10985"/>
                </a:cubicBezTo>
                <a:cubicBezTo>
                  <a:pt x="31" y="14543"/>
                  <a:pt x="991" y="17443"/>
                  <a:pt x="2211" y="17660"/>
                </a:cubicBezTo>
                <a:lnTo>
                  <a:pt x="16847" y="1766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Neue Medium"/>
            </a:endParaRPr>
          </a:p>
        </p:txBody>
      </p:sp>
      <p:sp>
        <p:nvSpPr>
          <p:cNvPr id="8" name="Shape">
            <a:extLst>
              <a:ext uri="{FF2B5EF4-FFF2-40B4-BE49-F238E27FC236}">
                <a16:creationId xmlns:a16="http://schemas.microsoft.com/office/drawing/2014/main" id="{B0DFF604-4B39-4B7D-BEB8-8B61456F3B59}"/>
              </a:ext>
            </a:extLst>
          </p:cNvPr>
          <p:cNvSpPr/>
          <p:nvPr/>
        </p:nvSpPr>
        <p:spPr>
          <a:xfrm rot="10800000">
            <a:off x="6460315" y="3904494"/>
            <a:ext cx="4428355" cy="15232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0" h="21600" extrusionOk="0">
                <a:moveTo>
                  <a:pt x="16847" y="17660"/>
                </a:moveTo>
                <a:lnTo>
                  <a:pt x="16847" y="21600"/>
                </a:lnTo>
                <a:lnTo>
                  <a:pt x="21570" y="10800"/>
                </a:lnTo>
                <a:lnTo>
                  <a:pt x="16847" y="0"/>
                </a:lnTo>
                <a:lnTo>
                  <a:pt x="16847" y="3940"/>
                </a:lnTo>
                <a:lnTo>
                  <a:pt x="2211" y="3940"/>
                </a:lnTo>
                <a:cubicBezTo>
                  <a:pt x="945" y="4184"/>
                  <a:pt x="-30" y="7292"/>
                  <a:pt x="1" y="10985"/>
                </a:cubicBezTo>
                <a:cubicBezTo>
                  <a:pt x="31" y="14543"/>
                  <a:pt x="991" y="17443"/>
                  <a:pt x="2211" y="17660"/>
                </a:cubicBezTo>
                <a:lnTo>
                  <a:pt x="16847" y="1766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Neue Medium"/>
            </a:endParaRPr>
          </a:p>
        </p:txBody>
      </p:sp>
      <p:grpSp>
        <p:nvGrpSpPr>
          <p:cNvPr id="9" name="Group 51">
            <a:extLst>
              <a:ext uri="{FF2B5EF4-FFF2-40B4-BE49-F238E27FC236}">
                <a16:creationId xmlns:a16="http://schemas.microsoft.com/office/drawing/2014/main" id="{4B966722-26FE-46C6-BA8C-ACC41AA425DB}"/>
              </a:ext>
            </a:extLst>
          </p:cNvPr>
          <p:cNvGrpSpPr/>
          <p:nvPr/>
        </p:nvGrpSpPr>
        <p:grpSpPr>
          <a:xfrm>
            <a:off x="1645503" y="2429430"/>
            <a:ext cx="289366" cy="289366"/>
            <a:chOff x="17200883" y="17117424"/>
            <a:chExt cx="753697" cy="753696"/>
          </a:xfrm>
        </p:grpSpPr>
        <p:sp>
          <p:nvSpPr>
            <p:cNvPr id="10" name="Forma libre 151">
              <a:extLst>
                <a:ext uri="{FF2B5EF4-FFF2-40B4-BE49-F238E27FC236}">
                  <a16:creationId xmlns:a16="http://schemas.microsoft.com/office/drawing/2014/main" id="{345B4480-9F2D-41F5-9383-6CA6E11AB512}"/>
                </a:ext>
              </a:extLst>
            </p:cNvPr>
            <p:cNvSpPr/>
            <p:nvPr/>
          </p:nvSpPr>
          <p:spPr>
            <a:xfrm>
              <a:off x="17200883" y="17164530"/>
              <a:ext cx="753697" cy="706590"/>
            </a:xfrm>
            <a:custGeom>
              <a:avLst/>
              <a:gdLst>
                <a:gd name="connsiteX0" fmla="*/ 392623 w 571086"/>
                <a:gd name="connsiteY0" fmla="*/ 0 h 535393"/>
                <a:gd name="connsiteX1" fmla="*/ 392623 w 571086"/>
                <a:gd name="connsiteY1" fmla="*/ 107079 h 535393"/>
                <a:gd name="connsiteX2" fmla="*/ 249851 w 571086"/>
                <a:gd name="connsiteY2" fmla="*/ 107079 h 535393"/>
                <a:gd name="connsiteX3" fmla="*/ 249851 w 571086"/>
                <a:gd name="connsiteY3" fmla="*/ 214157 h 535393"/>
                <a:gd name="connsiteX4" fmla="*/ 107079 w 571086"/>
                <a:gd name="connsiteY4" fmla="*/ 214157 h 535393"/>
                <a:gd name="connsiteX5" fmla="*/ 107079 w 571086"/>
                <a:gd name="connsiteY5" fmla="*/ 321236 h 535393"/>
                <a:gd name="connsiteX6" fmla="*/ 0 w 571086"/>
                <a:gd name="connsiteY6" fmla="*/ 321236 h 535393"/>
                <a:gd name="connsiteX7" fmla="*/ 0 w 571086"/>
                <a:gd name="connsiteY7" fmla="*/ 535394 h 535393"/>
                <a:gd name="connsiteX8" fmla="*/ 571087 w 571086"/>
                <a:gd name="connsiteY8" fmla="*/ 535394 h 535393"/>
                <a:gd name="connsiteX9" fmla="*/ 571087 w 571086"/>
                <a:gd name="connsiteY9" fmla="*/ 0 h 535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71086" h="535393">
                  <a:moveTo>
                    <a:pt x="392623" y="0"/>
                  </a:moveTo>
                  <a:lnTo>
                    <a:pt x="392623" y="107079"/>
                  </a:lnTo>
                  <a:lnTo>
                    <a:pt x="249851" y="107079"/>
                  </a:lnTo>
                  <a:lnTo>
                    <a:pt x="249851" y="214157"/>
                  </a:lnTo>
                  <a:lnTo>
                    <a:pt x="107079" y="214157"/>
                  </a:lnTo>
                  <a:lnTo>
                    <a:pt x="107079" y="321236"/>
                  </a:lnTo>
                  <a:lnTo>
                    <a:pt x="0" y="321236"/>
                  </a:lnTo>
                  <a:lnTo>
                    <a:pt x="0" y="535394"/>
                  </a:lnTo>
                  <a:lnTo>
                    <a:pt x="571087" y="535394"/>
                  </a:lnTo>
                  <a:lnTo>
                    <a:pt x="571087" y="0"/>
                  </a:lnTo>
                  <a:close/>
                </a:path>
              </a:pathLst>
            </a:custGeom>
            <a:solidFill>
              <a:schemeClr val="bg1"/>
            </a:solidFill>
            <a:ln w="107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orma libre 152">
              <a:extLst>
                <a:ext uri="{FF2B5EF4-FFF2-40B4-BE49-F238E27FC236}">
                  <a16:creationId xmlns:a16="http://schemas.microsoft.com/office/drawing/2014/main" id="{AE086C8C-BC7C-489E-8D4A-A3A320CD893C}"/>
                </a:ext>
              </a:extLst>
            </p:cNvPr>
            <p:cNvSpPr/>
            <p:nvPr/>
          </p:nvSpPr>
          <p:spPr>
            <a:xfrm>
              <a:off x="17200883" y="17117424"/>
              <a:ext cx="282636" cy="282636"/>
            </a:xfrm>
            <a:custGeom>
              <a:avLst/>
              <a:gdLst>
                <a:gd name="connsiteX0" fmla="*/ 53539 w 214157"/>
                <a:gd name="connsiteY0" fmla="*/ 214157 h 214157"/>
                <a:gd name="connsiteX1" fmla="*/ 151695 w 214157"/>
                <a:gd name="connsiteY1" fmla="*/ 116002 h 214157"/>
                <a:gd name="connsiteX2" fmla="*/ 214157 w 214157"/>
                <a:gd name="connsiteY2" fmla="*/ 178464 h 214157"/>
                <a:gd name="connsiteX3" fmla="*/ 214157 w 214157"/>
                <a:gd name="connsiteY3" fmla="*/ 0 h 214157"/>
                <a:gd name="connsiteX4" fmla="*/ 35693 w 214157"/>
                <a:gd name="connsiteY4" fmla="*/ 0 h 214157"/>
                <a:gd name="connsiteX5" fmla="*/ 98156 w 214157"/>
                <a:gd name="connsiteY5" fmla="*/ 62462 h 214157"/>
                <a:gd name="connsiteX6" fmla="*/ 0 w 214157"/>
                <a:gd name="connsiteY6" fmla="*/ 160618 h 214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4157" h="214157">
                  <a:moveTo>
                    <a:pt x="53539" y="214157"/>
                  </a:moveTo>
                  <a:lnTo>
                    <a:pt x="151695" y="116002"/>
                  </a:lnTo>
                  <a:lnTo>
                    <a:pt x="214157" y="178464"/>
                  </a:lnTo>
                  <a:lnTo>
                    <a:pt x="214157" y="0"/>
                  </a:lnTo>
                  <a:lnTo>
                    <a:pt x="35693" y="0"/>
                  </a:lnTo>
                  <a:lnTo>
                    <a:pt x="98156" y="62462"/>
                  </a:lnTo>
                  <a:lnTo>
                    <a:pt x="0" y="160618"/>
                  </a:lnTo>
                  <a:close/>
                </a:path>
              </a:pathLst>
            </a:custGeom>
            <a:solidFill>
              <a:schemeClr val="bg1"/>
            </a:solidFill>
            <a:ln w="107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Rectangle 57">
            <a:extLst>
              <a:ext uri="{FF2B5EF4-FFF2-40B4-BE49-F238E27FC236}">
                <a16:creationId xmlns:a16="http://schemas.microsoft.com/office/drawing/2014/main" id="{969E862C-D9F8-4B5A-AEAC-99DB130E9871}"/>
              </a:ext>
            </a:extLst>
          </p:cNvPr>
          <p:cNvSpPr/>
          <p:nvPr/>
        </p:nvSpPr>
        <p:spPr>
          <a:xfrm>
            <a:off x="1873919" y="2368786"/>
            <a:ext cx="30456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SemiBold" pitchFamily="2" charset="77"/>
                <a:ea typeface="Roboto Medium" panose="02000000000000000000" pitchFamily="2" charset="0"/>
                <a:cs typeface="Montserrat" charset="0"/>
              </a:rPr>
              <a:t>鑑定缺乏彈性調整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 SemiBold" pitchFamily="2" charset="77"/>
              <a:ea typeface="Roboto Medium" panose="02000000000000000000" pitchFamily="2" charset="0"/>
              <a:cs typeface="Montserrat" charset="0"/>
            </a:endParaRPr>
          </a:p>
        </p:txBody>
      </p:sp>
      <p:sp>
        <p:nvSpPr>
          <p:cNvPr id="13" name="Rectangle 57">
            <a:extLst>
              <a:ext uri="{FF2B5EF4-FFF2-40B4-BE49-F238E27FC236}">
                <a16:creationId xmlns:a16="http://schemas.microsoft.com/office/drawing/2014/main" id="{013EA2DF-2CFD-498F-A52F-73617C769663}"/>
              </a:ext>
            </a:extLst>
          </p:cNvPr>
          <p:cNvSpPr/>
          <p:nvPr/>
        </p:nvSpPr>
        <p:spPr>
          <a:xfrm>
            <a:off x="1928616" y="4520510"/>
            <a:ext cx="30456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SemiBold" pitchFamily="2" charset="77"/>
                <a:ea typeface="Roboto Medium" panose="02000000000000000000" pitchFamily="2" charset="0"/>
                <a:cs typeface="Montserrat" charset="0"/>
              </a:rPr>
              <a:t>學習障礙刻板印象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 SemiBold" pitchFamily="2" charset="77"/>
              <a:ea typeface="Roboto Medium" panose="02000000000000000000" pitchFamily="2" charset="0"/>
              <a:cs typeface="Montserrat" charset="0"/>
            </a:endParaRPr>
          </a:p>
        </p:txBody>
      </p:sp>
      <p:sp>
        <p:nvSpPr>
          <p:cNvPr id="14" name="Rectangle 57">
            <a:extLst>
              <a:ext uri="{FF2B5EF4-FFF2-40B4-BE49-F238E27FC236}">
                <a16:creationId xmlns:a16="http://schemas.microsoft.com/office/drawing/2014/main" id="{66B44C0A-6BE7-4F03-B1AC-92ABA9262400}"/>
              </a:ext>
            </a:extLst>
          </p:cNvPr>
          <p:cNvSpPr/>
          <p:nvPr/>
        </p:nvSpPr>
        <p:spPr>
          <a:xfrm>
            <a:off x="7288143" y="2358648"/>
            <a:ext cx="30456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SemiBold" pitchFamily="2" charset="77"/>
                <a:ea typeface="Roboto Medium" panose="02000000000000000000" pitchFamily="2" charset="0"/>
                <a:cs typeface="Montserrat" charset="0"/>
              </a:rPr>
              <a:t>才能與障礙的遮蔽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 SemiBold" pitchFamily="2" charset="77"/>
              <a:ea typeface="Roboto Medium" panose="02000000000000000000" pitchFamily="2" charset="0"/>
              <a:cs typeface="Montserrat" charset="0"/>
            </a:endParaRPr>
          </a:p>
        </p:txBody>
      </p:sp>
      <p:sp>
        <p:nvSpPr>
          <p:cNvPr id="15" name="Rectangle 57">
            <a:extLst>
              <a:ext uri="{FF2B5EF4-FFF2-40B4-BE49-F238E27FC236}">
                <a16:creationId xmlns:a16="http://schemas.microsoft.com/office/drawing/2014/main" id="{A8A9C997-E928-4E98-AB2F-76BB1FB4F01F}"/>
              </a:ext>
            </a:extLst>
          </p:cNvPr>
          <p:cNvSpPr/>
          <p:nvPr/>
        </p:nvSpPr>
        <p:spPr>
          <a:xfrm>
            <a:off x="7288143" y="4506244"/>
            <a:ext cx="30456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SemiBold" pitchFamily="2" charset="77"/>
                <a:ea typeface="Roboto Medium" panose="02000000000000000000" pitchFamily="2" charset="0"/>
                <a:cs typeface="Montserrat" charset="0"/>
              </a:rPr>
              <a:t>缺少發揮才能機會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 SemiBold" pitchFamily="2" charset="77"/>
              <a:ea typeface="Roboto Medium" panose="02000000000000000000" pitchFamily="2" charset="0"/>
              <a:cs typeface="Montserrat" charset="0"/>
            </a:endParaRPr>
          </a:p>
        </p:txBody>
      </p:sp>
      <p:sp>
        <p:nvSpPr>
          <p:cNvPr id="16" name="CuadroTexto 395">
            <a:extLst>
              <a:ext uri="{FF2B5EF4-FFF2-40B4-BE49-F238E27FC236}">
                <a16:creationId xmlns:a16="http://schemas.microsoft.com/office/drawing/2014/main" id="{6652C07D-AE4F-43B2-8002-E22495935219}"/>
              </a:ext>
            </a:extLst>
          </p:cNvPr>
          <p:cNvSpPr txBox="1"/>
          <p:nvPr/>
        </p:nvSpPr>
        <p:spPr>
          <a:xfrm flipH="1">
            <a:off x="1624799" y="3100895"/>
            <a:ext cx="3082724" cy="78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Poppins SemiBold" pitchFamily="2" charset="77"/>
              </a:rPr>
              <a:t>鑑定程序未考量需求做彈性調整，使得資優特質被低估。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Poppins SemiBold" pitchFamily="2" charset="77"/>
            </a:endParaRPr>
          </a:p>
        </p:txBody>
      </p:sp>
      <p:sp>
        <p:nvSpPr>
          <p:cNvPr id="17" name="CuadroTexto 395">
            <a:extLst>
              <a:ext uri="{FF2B5EF4-FFF2-40B4-BE49-F238E27FC236}">
                <a16:creationId xmlns:a16="http://schemas.microsoft.com/office/drawing/2014/main" id="{9CEF0345-C4FC-4124-8081-B065F1B8D5DA}"/>
              </a:ext>
            </a:extLst>
          </p:cNvPr>
          <p:cNvSpPr txBox="1"/>
          <p:nvPr/>
        </p:nvSpPr>
        <p:spPr>
          <a:xfrm flipH="1">
            <a:off x="1624799" y="5298611"/>
            <a:ext cx="3082724" cy="78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對學障生的特質與行為有既定印象，而未提報鑑定。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8" name="CuadroTexto 395">
            <a:extLst>
              <a:ext uri="{FF2B5EF4-FFF2-40B4-BE49-F238E27FC236}">
                <a16:creationId xmlns:a16="http://schemas.microsoft.com/office/drawing/2014/main" id="{D686CAD6-8D6A-4743-AA69-6CBBEB75C48A}"/>
              </a:ext>
            </a:extLst>
          </p:cNvPr>
          <p:cNvSpPr txBox="1"/>
          <p:nvPr/>
        </p:nvSpPr>
        <p:spPr>
          <a:xfrm flipH="1">
            <a:off x="7579032" y="3042805"/>
            <a:ext cx="3082724" cy="1155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不自覺的發展出補償性技巧克服學業或人際困難，呈現一般的表現水準。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9" name="CuadroTexto 395">
            <a:extLst>
              <a:ext uri="{FF2B5EF4-FFF2-40B4-BE49-F238E27FC236}">
                <a16:creationId xmlns:a16="http://schemas.microsoft.com/office/drawing/2014/main" id="{1E310185-93E2-4189-BA1C-826C5C988BFE}"/>
              </a:ext>
            </a:extLst>
          </p:cNvPr>
          <p:cNvSpPr txBox="1"/>
          <p:nvPr/>
        </p:nvSpPr>
        <p:spPr>
          <a:xfrm flipH="1">
            <a:off x="7579032" y="5240619"/>
            <a:ext cx="3082724" cy="78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強調補救教學，而未思考學生可能具有的其他才能。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9457BC60-073F-489E-8295-F8DAA8012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799" y="4503117"/>
            <a:ext cx="421794" cy="415499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9739DA35-74EC-4B46-AD9B-12F87F73E0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7356" y="2368786"/>
            <a:ext cx="463889" cy="447612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3A1B40F5-3D53-49AF-9884-AE143D07FB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1889" y="4506244"/>
            <a:ext cx="449356" cy="449356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BD0CFFFC-4202-4923-921A-7FCF5FEAB4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1879" y="2512290"/>
            <a:ext cx="937904" cy="213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72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9">
            <a:extLst>
              <a:ext uri="{FF2B5EF4-FFF2-40B4-BE49-F238E27FC236}">
                <a16:creationId xmlns:a16="http://schemas.microsoft.com/office/drawing/2014/main" id="{A0DE91DD-AEDA-415A-9230-239553DCA95F}"/>
              </a:ext>
            </a:extLst>
          </p:cNvPr>
          <p:cNvSpPr/>
          <p:nvPr/>
        </p:nvSpPr>
        <p:spPr>
          <a:xfrm>
            <a:off x="5548589" y="1291800"/>
            <a:ext cx="1094823" cy="56054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uadroTexto 395">
            <a:extLst>
              <a:ext uri="{FF2B5EF4-FFF2-40B4-BE49-F238E27FC236}">
                <a16:creationId xmlns:a16="http://schemas.microsoft.com/office/drawing/2014/main" id="{01CC912C-5DBB-4B28-967C-5696D9FD4D20}"/>
              </a:ext>
            </a:extLst>
          </p:cNvPr>
          <p:cNvSpPr txBox="1"/>
          <p:nvPr/>
        </p:nvSpPr>
        <p:spPr>
          <a:xfrm flipH="1">
            <a:off x="-172974" y="5823520"/>
            <a:ext cx="500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Poppins SemiBold" pitchFamily="2" charset="77"/>
                <a:ea typeface="Roboto Medium" panose="02000000000000000000" pitchFamily="2" charset="0"/>
                <a:cs typeface="Poppins SemiBold" pitchFamily="2" charset="77"/>
              </a:rPr>
              <a:t>宇宙人（版畫）</a:t>
            </a:r>
            <a:endParaRPr kumimoji="0" lang="en-US" altLang="zh-TW" sz="16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Poppins SemiBold" pitchFamily="2" charset="77"/>
              <a:ea typeface="Roboto Medium" panose="02000000000000000000" pitchFamily="2" charset="0"/>
              <a:cs typeface="Poppins SemiBold" pitchFamily="2" charset="77"/>
            </a:endParaRPr>
          </a:p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Poppins SemiBold" pitchFamily="2" charset="77"/>
                <a:ea typeface="Roboto Medium" panose="02000000000000000000" pitchFamily="2" charset="0"/>
                <a:cs typeface="Poppins SemiBold" pitchFamily="2" charset="77"/>
              </a:rPr>
              <a:t>作者 鍾華瑄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Poppins SemiBold" pitchFamily="2" charset="77"/>
              <a:ea typeface="Roboto Medium" panose="02000000000000000000" pitchFamily="2" charset="0"/>
              <a:cs typeface="Poppins SemiBold" pitchFamily="2" charset="77"/>
            </a:endParaRP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1850A9CB-15DE-406E-BF95-D0D5D8AC6E28}"/>
              </a:ext>
            </a:extLst>
          </p:cNvPr>
          <p:cNvSpPr txBox="1"/>
          <p:nvPr/>
        </p:nvSpPr>
        <p:spPr>
          <a:xfrm>
            <a:off x="2424619" y="765176"/>
            <a:ext cx="7342763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學障資優生的教學協助</a:t>
            </a:r>
            <a:endParaRPr kumimoji="0" lang="en-US" altLang="zh-TW" sz="3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CuadroTexto 395">
            <a:extLst>
              <a:ext uri="{FF2B5EF4-FFF2-40B4-BE49-F238E27FC236}">
                <a16:creationId xmlns:a16="http://schemas.microsoft.com/office/drawing/2014/main" id="{5A19EE1C-A3E6-4DF8-96F6-87248515FD10}"/>
              </a:ext>
            </a:extLst>
          </p:cNvPr>
          <p:cNvSpPr txBox="1"/>
          <p:nvPr/>
        </p:nvSpPr>
        <p:spPr>
          <a:xfrm flipH="1">
            <a:off x="4713960" y="1496646"/>
            <a:ext cx="4973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Poppins SemiBold" pitchFamily="2" charset="77"/>
              </a:rPr>
              <a:t>一、適切的鑑定與評估學生能力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Poppins SemiBold" pitchFamily="2" charset="77"/>
            </a:endParaRPr>
          </a:p>
        </p:txBody>
      </p:sp>
      <p:sp>
        <p:nvSpPr>
          <p:cNvPr id="6" name="CuadroTexto 395">
            <a:extLst>
              <a:ext uri="{FF2B5EF4-FFF2-40B4-BE49-F238E27FC236}">
                <a16:creationId xmlns:a16="http://schemas.microsoft.com/office/drawing/2014/main" id="{E75EDD13-E8F4-49FB-AEA8-2D2A171FF8DA}"/>
              </a:ext>
            </a:extLst>
          </p:cNvPr>
          <p:cNvSpPr txBox="1"/>
          <p:nvPr/>
        </p:nvSpPr>
        <p:spPr>
          <a:xfrm flipH="1">
            <a:off x="4631168" y="1913164"/>
            <a:ext cx="6520827" cy="959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Poppins SemiBold" pitchFamily="2" charset="77"/>
              </a:rPr>
              <a:t>測驗關注個體內在能力的差異。</a:t>
            </a: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Poppins SemiBold" pitchFamily="2" charset="77"/>
            </a:endParaRPr>
          </a:p>
          <a:p>
            <a:pPr marL="285750" marR="0" lvl="0" indent="-28575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Poppins SemiBold" pitchFamily="2" charset="77"/>
              </a:rPr>
              <a:t>運用多元評量了解個人潛能與學習表現的差距。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Poppins SemiBold" pitchFamily="2" charset="77"/>
            </a:endParaRPr>
          </a:p>
        </p:txBody>
      </p:sp>
      <p:sp>
        <p:nvSpPr>
          <p:cNvPr id="7" name="CuadroTexto 395">
            <a:extLst>
              <a:ext uri="{FF2B5EF4-FFF2-40B4-BE49-F238E27FC236}">
                <a16:creationId xmlns:a16="http://schemas.microsoft.com/office/drawing/2014/main" id="{5FCF3889-EACB-45D0-A729-851F5418BE3C}"/>
              </a:ext>
            </a:extLst>
          </p:cNvPr>
          <p:cNvSpPr txBox="1"/>
          <p:nvPr/>
        </p:nvSpPr>
        <p:spPr>
          <a:xfrm flipH="1">
            <a:off x="4780797" y="2956052"/>
            <a:ext cx="5072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Poppins SemiBold" pitchFamily="2" charset="77"/>
              </a:rPr>
              <a:t>二、運用優勢能力帶動弱勢能力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Poppins SemiBold" pitchFamily="2" charset="77"/>
            </a:endParaRPr>
          </a:p>
        </p:txBody>
      </p:sp>
      <p:sp>
        <p:nvSpPr>
          <p:cNvPr id="8" name="CuadroTexto 395">
            <a:extLst>
              <a:ext uri="{FF2B5EF4-FFF2-40B4-BE49-F238E27FC236}">
                <a16:creationId xmlns:a16="http://schemas.microsoft.com/office/drawing/2014/main" id="{B992C043-9950-4490-96DD-305404321D2C}"/>
              </a:ext>
            </a:extLst>
          </p:cNvPr>
          <p:cNvSpPr txBox="1"/>
          <p:nvPr/>
        </p:nvSpPr>
        <p:spPr>
          <a:xfrm flipH="1">
            <a:off x="4629838" y="3333825"/>
            <a:ext cx="6014134" cy="1420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Poppins SemiBold" pitchFamily="2" charset="77"/>
              </a:rPr>
              <a:t>培養優勢能力。</a:t>
            </a: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Poppins SemiBold" pitchFamily="2" charset="77"/>
            </a:endParaRPr>
          </a:p>
          <a:p>
            <a:pPr marL="285750" marR="0" lvl="0" indent="-28575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Poppins SemiBold" pitchFamily="2" charset="77"/>
              </a:rPr>
              <a:t>運用學習策略降低障礙對學習產生的影響。</a:t>
            </a: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Poppins SemiBold" pitchFamily="2" charset="77"/>
            </a:endParaRPr>
          </a:p>
          <a:p>
            <a:pPr marL="285750" marR="0" lvl="0" indent="-28575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Poppins SemiBold" pitchFamily="2" charset="77"/>
              </a:rPr>
              <a:t>教導自我管理與自我監控的技巧。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Poppins SemiBold" pitchFamily="2" charset="77"/>
            </a:endParaRPr>
          </a:p>
        </p:txBody>
      </p:sp>
      <p:sp>
        <p:nvSpPr>
          <p:cNvPr id="9" name="CuadroTexto 395">
            <a:extLst>
              <a:ext uri="{FF2B5EF4-FFF2-40B4-BE49-F238E27FC236}">
                <a16:creationId xmlns:a16="http://schemas.microsoft.com/office/drawing/2014/main" id="{4781A95D-59B3-4CAB-BCEF-CFA51C1AA1EB}"/>
              </a:ext>
            </a:extLst>
          </p:cNvPr>
          <p:cNvSpPr txBox="1"/>
          <p:nvPr/>
        </p:nvSpPr>
        <p:spPr>
          <a:xfrm flipH="1">
            <a:off x="4780797" y="4793231"/>
            <a:ext cx="5614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Poppins SemiBold" pitchFamily="2" charset="77"/>
              </a:rPr>
              <a:t>三、認識自我與提供典範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Poppins SemiBold" pitchFamily="2" charset="77"/>
            </a:endParaRPr>
          </a:p>
        </p:txBody>
      </p:sp>
      <p:sp>
        <p:nvSpPr>
          <p:cNvPr id="10" name="CuadroTexto 395">
            <a:extLst>
              <a:ext uri="{FF2B5EF4-FFF2-40B4-BE49-F238E27FC236}">
                <a16:creationId xmlns:a16="http://schemas.microsoft.com/office/drawing/2014/main" id="{672D5FCB-DE16-4EBB-8861-CE675A19C635}"/>
              </a:ext>
            </a:extLst>
          </p:cNvPr>
          <p:cNvSpPr txBox="1"/>
          <p:nvPr/>
        </p:nvSpPr>
        <p:spPr>
          <a:xfrm flipH="1">
            <a:off x="4604904" y="5254896"/>
            <a:ext cx="5614956" cy="959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Poppins SemiBold" pitchFamily="2" charset="77"/>
              </a:rPr>
              <a:t>協助學生了解自我的獨特與能力上的不一致。</a:t>
            </a: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Poppins SemiBold" pitchFamily="2" charset="77"/>
            </a:endParaRPr>
          </a:p>
          <a:p>
            <a:pPr marL="285750" marR="0" lvl="0" indent="-28575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Poppins SemiBold" pitchFamily="2" charset="77"/>
              </a:rPr>
              <a:t>協助學生學障名人作為典範強化自信。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Poppins SemiBold" pitchFamily="2" charset="77"/>
            </a:endParaRPr>
          </a:p>
        </p:txBody>
      </p:sp>
      <p:sp>
        <p:nvSpPr>
          <p:cNvPr id="11" name="CuadroTexto 395">
            <a:extLst>
              <a:ext uri="{FF2B5EF4-FFF2-40B4-BE49-F238E27FC236}">
                <a16:creationId xmlns:a16="http://schemas.microsoft.com/office/drawing/2014/main" id="{52AD612E-5FC1-457D-8939-5F45B01CA124}"/>
              </a:ext>
            </a:extLst>
          </p:cNvPr>
          <p:cNvSpPr txBox="1"/>
          <p:nvPr/>
        </p:nvSpPr>
        <p:spPr>
          <a:xfrm flipH="1">
            <a:off x="5008556" y="6197244"/>
            <a:ext cx="6663105" cy="375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花敬凱</a:t>
            </a: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, 2002; </a:t>
            </a:r>
            <a:r>
              <a: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洪雅慧</a:t>
            </a: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, 2013; </a:t>
            </a:r>
            <a:r>
              <a:rPr kumimoji="0" lang="en-US" altLang="zh-TW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Nicpon</a:t>
            </a: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, Allison, </a:t>
            </a:r>
            <a:r>
              <a:rPr kumimoji="0" lang="en-US" altLang="zh-TW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Barbar</a:t>
            </a: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, &amp; </a:t>
            </a:r>
            <a:r>
              <a:rPr kumimoji="0" lang="en-US" altLang="zh-TW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Rebbcca</a:t>
            </a: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, 2011)</a:t>
            </a:r>
            <a:endParaRPr kumimoji="0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Poppins SemiBold" pitchFamily="2" charset="77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104122A1-2CCA-44AB-BB2A-2C3D47E022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005" y="1504450"/>
            <a:ext cx="2769227" cy="431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20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785D3235-4693-411E-AD7F-FF753E2937B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43033" y="2485861"/>
            <a:ext cx="5700378" cy="4072239"/>
          </a:xfrm>
          <a:prstGeom prst="rect">
            <a:avLst/>
          </a:prstGeom>
        </p:spPr>
      </p:pic>
      <p:sp>
        <p:nvSpPr>
          <p:cNvPr id="3" name="TextBox 8">
            <a:extLst>
              <a:ext uri="{FF2B5EF4-FFF2-40B4-BE49-F238E27FC236}">
                <a16:creationId xmlns:a16="http://schemas.microsoft.com/office/drawing/2014/main" id="{408499BD-4759-4CDE-833E-DFFE5B362809}"/>
              </a:ext>
            </a:extLst>
          </p:cNvPr>
          <p:cNvSpPr txBox="1"/>
          <p:nvPr/>
        </p:nvSpPr>
        <p:spPr>
          <a:xfrm>
            <a:off x="2424619" y="765176"/>
            <a:ext cx="7342763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感官及肢體障礙資優學生需要的協助</a:t>
            </a:r>
            <a:endParaRPr kumimoji="0" lang="en-US" altLang="zh-TW" sz="3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FB9289EE-B0EE-48E3-812A-8181D7EA539C}"/>
              </a:ext>
            </a:extLst>
          </p:cNvPr>
          <p:cNvSpPr/>
          <p:nvPr/>
        </p:nvSpPr>
        <p:spPr>
          <a:xfrm>
            <a:off x="5548589" y="1291800"/>
            <a:ext cx="1094823" cy="56054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uadroTexto 395">
            <a:extLst>
              <a:ext uri="{FF2B5EF4-FFF2-40B4-BE49-F238E27FC236}">
                <a16:creationId xmlns:a16="http://schemas.microsoft.com/office/drawing/2014/main" id="{727DAEF2-9E02-47A9-B014-1EAD53E9E428}"/>
              </a:ext>
            </a:extLst>
          </p:cNvPr>
          <p:cNvSpPr txBox="1"/>
          <p:nvPr/>
        </p:nvSpPr>
        <p:spPr>
          <a:xfrm flipH="1">
            <a:off x="3127006" y="3816690"/>
            <a:ext cx="1332432" cy="1686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感官肢體障礙資優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CuadroTexto 395">
            <a:extLst>
              <a:ext uri="{FF2B5EF4-FFF2-40B4-BE49-F238E27FC236}">
                <a16:creationId xmlns:a16="http://schemas.microsoft.com/office/drawing/2014/main" id="{78878997-02A4-4D3F-A6EE-C85B199845E1}"/>
              </a:ext>
            </a:extLst>
          </p:cNvPr>
          <p:cNvSpPr txBox="1"/>
          <p:nvPr/>
        </p:nvSpPr>
        <p:spPr>
          <a:xfrm flipH="1">
            <a:off x="6816680" y="2923479"/>
            <a:ext cx="3869009" cy="250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Poppins SemiBold" pitchFamily="2" charset="77"/>
              </a:rPr>
              <a:t>一、物理環境調整</a:t>
            </a:r>
            <a:endParaRPr kumimoji="0" lang="en-US" altLang="zh-TW" sz="27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Poppins SemiBold" pitchFamily="2" charset="77"/>
            </a:endParaRPr>
          </a:p>
          <a:p>
            <a:pPr marL="0" marR="0" lvl="0" indent="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Poppins SemiBold" pitchFamily="2" charset="77"/>
              </a:rPr>
              <a:t>二、心理情意支持</a:t>
            </a:r>
            <a:endParaRPr kumimoji="0" lang="en-US" altLang="zh-TW" sz="27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Poppins SemiBold" pitchFamily="2" charset="77"/>
            </a:endParaRPr>
          </a:p>
          <a:p>
            <a:pPr marL="0" marR="0" lvl="0" indent="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Poppins SemiBold" pitchFamily="2" charset="77"/>
              </a:rPr>
              <a:t>三、專業團隊協助</a:t>
            </a:r>
            <a:endParaRPr kumimoji="0" lang="en-US" altLang="zh-TW" sz="27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Poppins SemiBold" pitchFamily="2" charset="77"/>
            </a:endParaRPr>
          </a:p>
          <a:p>
            <a:pPr marL="0" marR="0" lvl="0" indent="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Poppins SemiBold" pitchFamily="2" charset="77"/>
              </a:rPr>
              <a:t>四、自我決策與倡導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Poppins SemiBold" pitchFamily="2" charset="77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A0DABE2-3285-469B-9632-B8E4A057BEDF}"/>
              </a:ext>
            </a:extLst>
          </p:cNvPr>
          <p:cNvSpPr/>
          <p:nvPr/>
        </p:nvSpPr>
        <p:spPr>
          <a:xfrm>
            <a:off x="2003508" y="1459773"/>
            <a:ext cx="8184985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此類學生包括視覺障礙、聽覺障礙、肢體障礙等，物理環境的調整及輔具提供為首要需求，其次為專業團隊介入與支持及建立正向的自我概念</a:t>
            </a:r>
          </a:p>
        </p:txBody>
      </p:sp>
    </p:spTree>
    <p:extLst>
      <p:ext uri="{BB962C8B-B14F-4D97-AF65-F5344CB8AC3E}">
        <p14:creationId xmlns:p14="http://schemas.microsoft.com/office/powerpoint/2010/main" val="87794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B83726B8-4A67-4E32-9F7D-02E3A12BB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073" y="1314450"/>
            <a:ext cx="3636459" cy="3680244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zh-TW" altLang="zh-TW" sz="4100" dirty="0">
                <a:latin typeface="標楷體" panose="03000509000000000000" pitchFamily="65" charset="-120"/>
                <a:ea typeface="標楷體" panose="03000509000000000000" pitchFamily="65" charset="-120"/>
              </a:rPr>
              <a:t>雙重</a:t>
            </a:r>
            <a:r>
              <a:rPr lang="zh-TW" altLang="en-US" sz="4100" dirty="0">
                <a:latin typeface="標楷體" panose="03000509000000000000" pitchFamily="65" charset="-120"/>
                <a:ea typeface="標楷體" panose="03000509000000000000" pitchFamily="65" charset="-120"/>
              </a:rPr>
              <a:t>特殊</a:t>
            </a:r>
            <a:r>
              <a:rPr lang="zh-TW" altLang="zh-TW" sz="4100" dirty="0">
                <a:latin typeface="標楷體" panose="03000509000000000000" pitchFamily="65" charset="-120"/>
                <a:ea typeface="標楷體" panose="03000509000000000000" pitchFamily="65" charset="-120"/>
              </a:rPr>
              <a:t>需求學生亟需</a:t>
            </a:r>
            <a:br>
              <a:rPr lang="en-US" altLang="zh-TW" sz="41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zh-TW" sz="4100" dirty="0">
                <a:latin typeface="標楷體" panose="03000509000000000000" pitchFamily="65" charset="-120"/>
                <a:ea typeface="標楷體" panose="03000509000000000000" pitchFamily="65" charset="-120"/>
              </a:rPr>
              <a:t>「伯樂」與「貴人」發掘</a:t>
            </a:r>
            <a:br>
              <a:rPr lang="zh-TW" altLang="zh-TW" sz="41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41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5" name="內容版面配置區 2">
            <a:extLst>
              <a:ext uri="{FF2B5EF4-FFF2-40B4-BE49-F238E27FC236}">
                <a16:creationId xmlns:a16="http://schemas.microsoft.com/office/drawing/2014/main" id="{02A8C652-21D8-EEA8-B9CB-D50DE8B46FD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94225" y="889000"/>
          <a:ext cx="6683375" cy="5734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3132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869313B1-6601-4EC2-991C-A6F513BA4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917097"/>
            <a:ext cx="10364451" cy="1088985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社經地位不利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文化殊異資優學生</a:t>
            </a:r>
            <a:b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報名資優鑑定人數偏低</a:t>
            </a:r>
            <a:br>
              <a:rPr lang="en-US" altLang="zh-TW" dirty="0">
                <a:solidFill>
                  <a:schemeClr val="accent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6048D541-73DA-4547-9511-118DAD475B0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3" y="2205318"/>
            <a:ext cx="10523975" cy="422237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以台北市為例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2022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年報名國小一般智能資優鑑定人數一般生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4869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位，低收入戶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43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位，新住民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位，原住民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26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位，身心障礙學生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199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位。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通過初選人數</a:t>
            </a:r>
            <a:r>
              <a:rPr lang="zh-TW" altLang="en-US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一般生</a:t>
            </a:r>
            <a:r>
              <a:rPr lang="en-US" altLang="zh-TW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567</a:t>
            </a:r>
            <a:r>
              <a:rPr lang="zh-TW" altLang="en-US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位</a:t>
            </a:r>
            <a:r>
              <a:rPr lang="en-US" altLang="zh-TW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(0.116%)</a:t>
            </a:r>
            <a:r>
              <a:rPr lang="zh-TW" altLang="en-US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，低收入戶</a:t>
            </a:r>
            <a:r>
              <a:rPr lang="en-US" altLang="zh-TW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8</a:t>
            </a:r>
            <a:r>
              <a:rPr lang="zh-TW" altLang="en-US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位</a:t>
            </a:r>
            <a:r>
              <a:rPr lang="en-US" altLang="zh-TW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(0.186%)</a:t>
            </a:r>
            <a:r>
              <a:rPr lang="zh-TW" altLang="en-US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，新住民</a:t>
            </a:r>
            <a:r>
              <a:rPr lang="en-US" altLang="zh-TW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位</a:t>
            </a:r>
            <a:r>
              <a:rPr lang="en-US" altLang="zh-TW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(0.200%)</a:t>
            </a:r>
            <a:r>
              <a:rPr lang="zh-TW" altLang="en-US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，原住民</a:t>
            </a:r>
            <a:r>
              <a:rPr lang="en-US" altLang="zh-TW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位</a:t>
            </a:r>
            <a:r>
              <a:rPr lang="en-US" altLang="zh-TW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(0.076%)</a:t>
            </a:r>
            <a:r>
              <a:rPr lang="zh-TW" altLang="en-US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，身心障礙學生</a:t>
            </a:r>
            <a:r>
              <a:rPr lang="en-US" altLang="zh-TW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33</a:t>
            </a:r>
            <a:r>
              <a:rPr lang="zh-TW" altLang="en-US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位</a:t>
            </a:r>
            <a:r>
              <a:rPr lang="en-US" altLang="zh-TW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(0.165%)</a:t>
            </a:r>
            <a:r>
              <a:rPr lang="zh-TW" altLang="en-US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2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足見受推薦參與報名的人數已然稀少，通過率其實不低於一般資優生。因此關鍵可能在轉介階段即未被推薦。</a:t>
            </a:r>
          </a:p>
        </p:txBody>
      </p:sp>
    </p:spTree>
    <p:extLst>
      <p:ext uri="{BB962C8B-B14F-4D97-AF65-F5344CB8AC3E}">
        <p14:creationId xmlns:p14="http://schemas.microsoft.com/office/powerpoint/2010/main" val="25128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3ACE738-86D0-AD95-10D5-ECD421238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/>
              <a:t>雙重特殊需求</a:t>
            </a:r>
            <a:br>
              <a:rPr lang="en-US" altLang="zh-TW" dirty="0"/>
            </a:br>
            <a:r>
              <a:rPr lang="zh-TW" altLang="en-US" dirty="0"/>
              <a:t>學生的發掘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DEE71C4-556E-C949-47BE-ED3928E52E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437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1" name="Picture 70660" descr="Rocket launch">
            <a:extLst>
              <a:ext uri="{FF2B5EF4-FFF2-40B4-BE49-F238E27FC236}">
                <a16:creationId xmlns:a16="http://schemas.microsoft.com/office/drawing/2014/main" id="{21CEE56F-556F-6AAF-E299-C3088355B8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883" r="16497" b="-1"/>
          <a:stretch/>
        </p:blipFill>
        <p:spPr>
          <a:xfrm>
            <a:off x="20" y="10"/>
            <a:ext cx="4070535" cy="6857990"/>
          </a:xfrm>
          <a:prstGeom prst="rect">
            <a:avLst/>
          </a:prstGeom>
        </p:spPr>
      </p:pic>
      <p:sp>
        <p:nvSpPr>
          <p:cNvPr id="70659" name="Rectangle 6">
            <a:extLst>
              <a:ext uri="{FF2B5EF4-FFF2-40B4-BE49-F238E27FC236}">
                <a16:creationId xmlns:a16="http://schemas.microsoft.com/office/drawing/2014/main" id="{EB9689B5-EAE6-4297-8136-C5817AECC2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5048" y="736288"/>
            <a:ext cx="6672886" cy="159617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9pPr>
          </a:lstStyle>
          <a:p>
            <a:pPr marL="0" marR="0" lvl="0" indent="0" algn="ctr" eaLnBrk="1" fontAlgn="auto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1" lang="zh-TW" altLang="en-US" sz="3600" b="1" i="0" u="none" strike="noStrike" cap="all" spc="0" normalizeH="0" noProof="0" dirty="0">
                <a:ln>
                  <a:noFill/>
                </a:ln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鑑定與評量原則</a:t>
            </a:r>
            <a:r>
              <a:rPr kumimoji="1" lang="en-US" altLang="zh-TW" sz="3600" b="1" i="0" u="none" strike="noStrike" cap="all" spc="0" normalizeH="0" noProof="0" dirty="0">
                <a:ln>
                  <a:noFill/>
                </a:ln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1</a:t>
            </a:r>
          </a:p>
          <a:p>
            <a:pPr lvl="0" algn="ctr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zh-TW" altLang="en-US" sz="2800" cap="all" dirty="0"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加強校內宣導</a:t>
            </a:r>
            <a:endParaRPr kumimoji="1" lang="en-US" altLang="zh-TW" sz="2800" b="0" i="0" u="none" strike="noStrike" cap="all" spc="0" normalizeH="0" noProof="0" dirty="0">
              <a:ln>
                <a:noFill/>
              </a:ln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</p:txBody>
      </p:sp>
      <p:sp>
        <p:nvSpPr>
          <p:cNvPr id="70658" name="Rectangle 5">
            <a:extLst>
              <a:ext uri="{FF2B5EF4-FFF2-40B4-BE49-F238E27FC236}">
                <a16:creationId xmlns:a16="http://schemas.microsoft.com/office/drawing/2014/main" id="{201EF8E4-8D86-44B5-B1A1-36FAD727DCD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465048" y="2367092"/>
            <a:ext cx="7286227" cy="3872391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40000"/>
              </a:spcBef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研究指出教師提名對於雙重殊異學生能否被轉介出來的影響很大，但教師多半將轉介時的焦點放在學生的學業表現，而非其性向，因此便容易受到學習困難或低成就表現的影響，未參與轉介至資優鑑定系統中（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Al-</a:t>
            </a:r>
            <a:r>
              <a:rPr lang="en-US" altLang="zh-TW" sz="2400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Hourb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 &amp; </a:t>
            </a:r>
            <a:r>
              <a:rPr lang="en-US" altLang="zh-TW" sz="2400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Whitebread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, 2008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）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ct val="40000"/>
              </a:spcBef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至於已被鑑定出為身心障礙的學生，則會受到標記的影響（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Bianco &amp; Leech, 2010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），也同樣的較少被轉介至資優鑑定。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9DAE5D7-FB92-40F0-A87F-ECBB2DFD4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 fontScale="90000"/>
          </a:bodyPr>
          <a:lstStyle/>
          <a:p>
            <a:pPr lvl="0" defTabSz="457200">
              <a:spcBef>
                <a:spcPts val="0"/>
              </a:spcBef>
              <a:defRPr/>
            </a:pPr>
            <a:r>
              <a:rPr kumimoji="1" lang="zh-TW" altLang="en-US" sz="4000" b="1" cap="none" dirty="0"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鑑定與評量原則</a:t>
            </a:r>
            <a:r>
              <a:rPr kumimoji="1" lang="en-US" altLang="zh-TW" sz="4000" b="1" cap="none" dirty="0"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2</a:t>
            </a:r>
            <a:br>
              <a:rPr kumimoji="1" lang="en-US" altLang="zh-TW" sz="4000" b="1" cap="none" dirty="0"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</a:br>
            <a:r>
              <a:rPr kumimoji="1" lang="zh-TW" altLang="en-US" b="1" cap="none" dirty="0"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調整評量方式</a:t>
            </a:r>
            <a:br>
              <a:rPr kumimoji="1" lang="en-US" altLang="zh-TW" b="1" cap="none" dirty="0"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</a:br>
            <a:endParaRPr lang="zh-TW" altLang="en-US" sz="32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FB33059-FE51-432B-A82E-41460B2DE3C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zh-TW" altLang="zh-TW" sz="1600" dirty="0"/>
          </a:p>
          <a:p>
            <a:pPr algn="ctr"/>
            <a:endParaRPr lang="zh-TW" altLang="en-US" sz="1600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8DF429A-887A-4DC6-ADD9-7DB784DDC907}"/>
              </a:ext>
            </a:extLst>
          </p:cNvPr>
          <p:cNvSpPr txBox="1"/>
          <p:nvPr/>
        </p:nvSpPr>
        <p:spPr>
          <a:xfrm>
            <a:off x="3316941" y="2062296"/>
            <a:ext cx="8875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各類特殊需求學生考場需求服務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75CFEC52-488A-41E3-8DF6-A9C83FF854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14" y="3307161"/>
            <a:ext cx="5016379" cy="3341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A5E2F45B-CEE5-46E6-BCDD-BAE726ED66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677" y="3481735"/>
            <a:ext cx="3286713" cy="24618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65298361-D55C-454A-A290-7852799F10B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9779" b="33726"/>
          <a:stretch/>
        </p:blipFill>
        <p:spPr>
          <a:xfrm>
            <a:off x="5476785" y="2919851"/>
            <a:ext cx="2825708" cy="372901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72463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 on document with pen">
            <a:extLst>
              <a:ext uri="{FF2B5EF4-FFF2-40B4-BE49-F238E27FC236}">
                <a16:creationId xmlns:a16="http://schemas.microsoft.com/office/drawing/2014/main" id="{28D7D120-B9C1-3DE1-3414-F89299F800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051" r="23329" b="-1"/>
          <a:stretch/>
        </p:blipFill>
        <p:spPr>
          <a:xfrm>
            <a:off x="8121445" y="10"/>
            <a:ext cx="4070555" cy="685799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A3DAF289-6D10-4A1E-B8C4-3CD0F7E77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6" y="618517"/>
            <a:ext cx="6672886" cy="1596177"/>
          </a:xfrm>
        </p:spPr>
        <p:txBody>
          <a:bodyPr>
            <a:normAutofit fontScale="90000"/>
          </a:bodyPr>
          <a:lstStyle/>
          <a:p>
            <a:r>
              <a:rPr kumimoji="1" lang="zh-TW" altLang="en-US" b="1" cap="none">
                <a:latin typeface="Comic Sans MS" panose="030F0702030302020204" pitchFamily="66" charset="0"/>
                <a:ea typeface="標楷體" panose="03000509000000000000" pitchFamily="65" charset="-120"/>
              </a:rPr>
              <a:t>鑑定與評量原則</a:t>
            </a:r>
            <a:r>
              <a:rPr kumimoji="1" lang="en-US" altLang="zh-TW" b="1" cap="none">
                <a:latin typeface="Comic Sans MS" panose="030F0702030302020204" pitchFamily="66" charset="0"/>
                <a:ea typeface="標楷體" panose="03000509000000000000" pitchFamily="65" charset="-120"/>
              </a:rPr>
              <a:t>3</a:t>
            </a:r>
            <a:br>
              <a:rPr kumimoji="1" lang="en-US" altLang="zh-TW" b="1" cap="none">
                <a:latin typeface="Comic Sans MS" panose="030F0702030302020204" pitchFamily="66" charset="0"/>
                <a:ea typeface="標楷體" panose="03000509000000000000" pitchFamily="65" charset="-120"/>
              </a:rPr>
            </a:br>
            <a:r>
              <a:rPr lang="zh-TW" altLang="zh-TW">
                <a:latin typeface="標楷體" panose="03000509000000000000" pitchFamily="65" charset="-120"/>
                <a:ea typeface="標楷體" panose="03000509000000000000" pitchFamily="65" charset="-120"/>
              </a:rPr>
              <a:t>以身心障礙學生為參照團體</a:t>
            </a:r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61B005B-6A09-4769-941F-F5A1D5ED71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74" y="2367092"/>
            <a:ext cx="6672887" cy="34241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需採各種轉介來源與正式∕非正式評量程序，以身心障礙學生為參照團體，製造情境以便其展現資優特質，調整、修正評量的方式與程序，納入同類別身心障礙專長之主試者參與評量，採用互動∕動態評量方式與歷程（張靖卿，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1995</a:t>
            </a: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）。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2475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5230A27-1553-42F8-99D7-829868E13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72232D-B4D6-429F-B3D1-2D9891B85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bg2"/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A916F2EC-6332-42B5-BC62-12AF074D1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030" y="963997"/>
            <a:ext cx="3254691" cy="4938361"/>
          </a:xfrm>
        </p:spPr>
        <p:txBody>
          <a:bodyPr anchor="ctr">
            <a:normAutofit/>
          </a:bodyPr>
          <a:lstStyle/>
          <a:p>
            <a:pPr algn="r"/>
            <a:r>
              <a:rPr kumimoji="1" lang="zh-TW" altLang="en-US" sz="4400" b="1" cap="none">
                <a:latin typeface="Comic Sans MS" panose="030F0702030302020204" pitchFamily="66" charset="0"/>
                <a:ea typeface="標楷體" panose="03000509000000000000" pitchFamily="65" charset="-120"/>
              </a:rPr>
              <a:t>鑑定與評量原則</a:t>
            </a:r>
            <a:r>
              <a:rPr kumimoji="1" lang="en-US" altLang="zh-TW" sz="4400" b="1" cap="none">
                <a:latin typeface="Comic Sans MS" panose="030F0702030302020204" pitchFamily="66" charset="0"/>
                <a:ea typeface="標楷體" panose="03000509000000000000" pitchFamily="65" charset="-120"/>
              </a:rPr>
              <a:t>4</a:t>
            </a:r>
            <a:br>
              <a:rPr kumimoji="1" lang="en-US" altLang="zh-TW" sz="4400" b="1" cap="none">
                <a:latin typeface="Comic Sans MS" panose="030F0702030302020204" pitchFamily="66" charset="0"/>
                <a:ea typeface="標楷體" panose="03000509000000000000" pitchFamily="65" charset="-120"/>
              </a:rPr>
            </a:br>
            <a:r>
              <a:rPr kumimoji="1" lang="zh-TW" altLang="en-US" sz="4400" b="1" cap="none">
                <a:latin typeface="Comic Sans MS" panose="030F0702030302020204" pitchFamily="66" charset="0"/>
                <a:ea typeface="標楷體" panose="03000509000000000000" pitchFamily="65" charset="-120"/>
              </a:rPr>
              <a:t>運用介入評量方式</a:t>
            </a:r>
            <a:endParaRPr lang="zh-TW" altLang="en-US" sz="440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2CC3441-26B3-4381-B3DF-8AE3C288B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0251" y="2057399"/>
            <a:ext cx="0" cy="27432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0AC1F04-92B0-4F9D-895B-C73DCC161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882" y="963507"/>
            <a:ext cx="6135097" cy="4938851"/>
          </a:xfrm>
        </p:spPr>
        <p:txBody>
          <a:bodyPr anchor="ctr">
            <a:normAutofit/>
          </a:bodyPr>
          <a:lstStyle/>
          <a:p>
            <a:r>
              <a:rPr lang="zh-TW" altLang="zh-TW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在雙重特殊需求學生正式的參與鑑定前，可以先實施一些具有研究基礎的教學策略來幫助他們，並持續注意學生的資優行為或因障礙帶來的可能問題。</a:t>
            </a:r>
          </a:p>
          <a:p>
            <a:endParaRPr lang="zh-TW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16037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Фигура">
            <a:extLst>
              <a:ext uri="{FF2B5EF4-FFF2-40B4-BE49-F238E27FC236}">
                <a16:creationId xmlns:a16="http://schemas.microsoft.com/office/drawing/2014/main" id="{EAFFB30B-E711-4FB5-9B6A-2F03DE73FFB0}"/>
              </a:ext>
            </a:extLst>
          </p:cNvPr>
          <p:cNvSpPr>
            <a:spLocks/>
          </p:cNvSpPr>
          <p:nvPr/>
        </p:nvSpPr>
        <p:spPr bwMode="auto">
          <a:xfrm>
            <a:off x="5447947" y="2163191"/>
            <a:ext cx="3545710" cy="3545484"/>
          </a:xfrm>
          <a:custGeom>
            <a:avLst/>
            <a:gdLst>
              <a:gd name="T0" fmla="*/ 2197318 w 19679"/>
              <a:gd name="T1" fmla="*/ 2197214 h 20595"/>
              <a:gd name="T2" fmla="*/ 2197318 w 19679"/>
              <a:gd name="T3" fmla="*/ 2197214 h 20595"/>
              <a:gd name="T4" fmla="*/ 2197318 w 19679"/>
              <a:gd name="T5" fmla="*/ 2197214 h 20595"/>
              <a:gd name="T6" fmla="*/ 2197318 w 19679"/>
              <a:gd name="T7" fmla="*/ 2197214 h 20595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6"/>
                  <a:pt x="2881" y="3017"/>
                </a:cubicBezTo>
                <a:cubicBezTo>
                  <a:pt x="-961" y="7038"/>
                  <a:pt x="-961" y="13557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7"/>
                  <a:pt x="20639" y="7038"/>
                  <a:pt x="16797" y="3017"/>
                </a:cubicBezTo>
                <a:cubicBezTo>
                  <a:pt x="14875" y="1006"/>
                  <a:pt x="12357" y="0"/>
                  <a:pt x="9839" y="0"/>
                </a:cubicBezTo>
                <a:close/>
                <a:moveTo>
                  <a:pt x="9839" y="596"/>
                </a:moveTo>
                <a:cubicBezTo>
                  <a:pt x="12212" y="596"/>
                  <a:pt x="14584" y="1543"/>
                  <a:pt x="16395" y="3438"/>
                </a:cubicBezTo>
                <a:cubicBezTo>
                  <a:pt x="20015" y="7227"/>
                  <a:pt x="20015" y="13369"/>
                  <a:pt x="16395" y="17158"/>
                </a:cubicBezTo>
                <a:cubicBezTo>
                  <a:pt x="12774" y="20947"/>
                  <a:pt x="6904" y="20947"/>
                  <a:pt x="3283" y="17158"/>
                </a:cubicBezTo>
                <a:cubicBezTo>
                  <a:pt x="-337" y="13369"/>
                  <a:pt x="-337" y="7227"/>
                  <a:pt x="3283" y="3438"/>
                </a:cubicBezTo>
                <a:cubicBezTo>
                  <a:pt x="5094" y="1543"/>
                  <a:pt x="7466" y="596"/>
                  <a:pt x="9839" y="596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lIns="19050" tIns="19050" rIns="19050" bIns="1905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SemiBold" pitchFamily="2" charset="77"/>
              <a:ea typeface="+mn-ea"/>
              <a:cs typeface="Poppins SemiBold" pitchFamily="2" charset="77"/>
            </a:endParaRPr>
          </a:p>
        </p:txBody>
      </p:sp>
      <p:sp>
        <p:nvSpPr>
          <p:cNvPr id="52" name="Фигура">
            <a:extLst>
              <a:ext uri="{FF2B5EF4-FFF2-40B4-BE49-F238E27FC236}">
                <a16:creationId xmlns:a16="http://schemas.microsoft.com/office/drawing/2014/main" id="{433D9827-867A-4D08-B95B-8D01FC75C2C0}"/>
              </a:ext>
            </a:extLst>
          </p:cNvPr>
          <p:cNvSpPr>
            <a:spLocks/>
          </p:cNvSpPr>
          <p:nvPr/>
        </p:nvSpPr>
        <p:spPr bwMode="auto">
          <a:xfrm>
            <a:off x="3002009" y="2163191"/>
            <a:ext cx="3545710" cy="3545484"/>
          </a:xfrm>
          <a:custGeom>
            <a:avLst/>
            <a:gdLst>
              <a:gd name="T0" fmla="*/ 2197318 w 19679"/>
              <a:gd name="T1" fmla="*/ 2197214 h 20595"/>
              <a:gd name="T2" fmla="*/ 2197318 w 19679"/>
              <a:gd name="T3" fmla="*/ 2197214 h 20595"/>
              <a:gd name="T4" fmla="*/ 2197318 w 19679"/>
              <a:gd name="T5" fmla="*/ 2197214 h 20595"/>
              <a:gd name="T6" fmla="*/ 2197318 w 19679"/>
              <a:gd name="T7" fmla="*/ 2197214 h 20595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6"/>
                  <a:pt x="2881" y="3017"/>
                </a:cubicBezTo>
                <a:cubicBezTo>
                  <a:pt x="-961" y="7038"/>
                  <a:pt x="-961" y="13557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7"/>
                  <a:pt x="20639" y="7038"/>
                  <a:pt x="16797" y="3017"/>
                </a:cubicBezTo>
                <a:cubicBezTo>
                  <a:pt x="14875" y="1006"/>
                  <a:pt x="12357" y="0"/>
                  <a:pt x="9839" y="0"/>
                </a:cubicBezTo>
                <a:close/>
                <a:moveTo>
                  <a:pt x="9839" y="596"/>
                </a:moveTo>
                <a:cubicBezTo>
                  <a:pt x="12212" y="596"/>
                  <a:pt x="14584" y="1543"/>
                  <a:pt x="16395" y="3438"/>
                </a:cubicBezTo>
                <a:cubicBezTo>
                  <a:pt x="20015" y="7227"/>
                  <a:pt x="20015" y="13369"/>
                  <a:pt x="16395" y="17158"/>
                </a:cubicBezTo>
                <a:cubicBezTo>
                  <a:pt x="12774" y="20947"/>
                  <a:pt x="6904" y="20947"/>
                  <a:pt x="3283" y="17158"/>
                </a:cubicBezTo>
                <a:cubicBezTo>
                  <a:pt x="-337" y="13369"/>
                  <a:pt x="-337" y="7227"/>
                  <a:pt x="3283" y="3438"/>
                </a:cubicBezTo>
                <a:cubicBezTo>
                  <a:pt x="5094" y="1543"/>
                  <a:pt x="7466" y="596"/>
                  <a:pt x="9839" y="59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lIns="19050" tIns="19050" rIns="19050" bIns="1905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SemiBold" pitchFamily="2" charset="77"/>
              <a:ea typeface="+mn-ea"/>
              <a:cs typeface="Poppins SemiBold" pitchFamily="2" charset="77"/>
            </a:endParaRPr>
          </a:p>
        </p:txBody>
      </p:sp>
      <p:sp>
        <p:nvSpPr>
          <p:cNvPr id="66" name="手繪多邊形: 圖案 65">
            <a:extLst>
              <a:ext uri="{FF2B5EF4-FFF2-40B4-BE49-F238E27FC236}">
                <a16:creationId xmlns:a16="http://schemas.microsoft.com/office/drawing/2014/main" id="{3BA2EF3B-4D1D-427B-B827-4A16D01BC68C}"/>
              </a:ext>
            </a:extLst>
          </p:cNvPr>
          <p:cNvSpPr/>
          <p:nvPr/>
        </p:nvSpPr>
        <p:spPr>
          <a:xfrm>
            <a:off x="5629236" y="2890663"/>
            <a:ext cx="742143" cy="2010947"/>
          </a:xfrm>
          <a:custGeom>
            <a:avLst/>
            <a:gdLst>
              <a:gd name="connsiteX0" fmla="*/ 1095072 w 2189646"/>
              <a:gd name="connsiteY0" fmla="*/ 0 h 5116745"/>
              <a:gd name="connsiteX1" fmla="*/ 1151132 w 2189646"/>
              <a:gd name="connsiteY1" fmla="*/ 50951 h 5116745"/>
              <a:gd name="connsiteX2" fmla="*/ 2189646 w 2189646"/>
              <a:gd name="connsiteY2" fmla="*/ 2558146 h 5116745"/>
              <a:gd name="connsiteX3" fmla="*/ 1151132 w 2189646"/>
              <a:gd name="connsiteY3" fmla="*/ 5065342 h 5116745"/>
              <a:gd name="connsiteX4" fmla="*/ 1094574 w 2189646"/>
              <a:gd name="connsiteY4" fmla="*/ 5116745 h 5116745"/>
              <a:gd name="connsiteX5" fmla="*/ 1038514 w 2189646"/>
              <a:gd name="connsiteY5" fmla="*/ 5065795 h 5116745"/>
              <a:gd name="connsiteX6" fmla="*/ 0 w 2189646"/>
              <a:gd name="connsiteY6" fmla="*/ 2558599 h 5116745"/>
              <a:gd name="connsiteX7" fmla="*/ 1038514 w 2189646"/>
              <a:gd name="connsiteY7" fmla="*/ 51404 h 5116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89646" h="5116745">
                <a:moveTo>
                  <a:pt x="1095072" y="0"/>
                </a:moveTo>
                <a:lnTo>
                  <a:pt x="1151132" y="50951"/>
                </a:lnTo>
                <a:cubicBezTo>
                  <a:pt x="1792779" y="692598"/>
                  <a:pt x="2189646" y="1579025"/>
                  <a:pt x="2189646" y="2558146"/>
                </a:cubicBezTo>
                <a:cubicBezTo>
                  <a:pt x="2189646" y="3537267"/>
                  <a:pt x="1792779" y="4423695"/>
                  <a:pt x="1151132" y="5065342"/>
                </a:cubicBezTo>
                <a:lnTo>
                  <a:pt x="1094574" y="5116745"/>
                </a:lnTo>
                <a:lnTo>
                  <a:pt x="1038514" y="5065795"/>
                </a:lnTo>
                <a:cubicBezTo>
                  <a:pt x="396867" y="4424147"/>
                  <a:pt x="0" y="3537720"/>
                  <a:pt x="0" y="2558599"/>
                </a:cubicBezTo>
                <a:cubicBezTo>
                  <a:pt x="0" y="1579478"/>
                  <a:pt x="396867" y="693051"/>
                  <a:pt x="1038514" y="51404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srgbClr val="A5AB81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雙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重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7" name="TextBox 54">
            <a:extLst>
              <a:ext uri="{FF2B5EF4-FFF2-40B4-BE49-F238E27FC236}">
                <a16:creationId xmlns:a16="http://schemas.microsoft.com/office/drawing/2014/main" id="{A76FC18F-19CC-494C-9CE0-49AECCEB96AB}"/>
              </a:ext>
            </a:extLst>
          </p:cNvPr>
          <p:cNvSpPr txBox="1"/>
          <p:nvPr/>
        </p:nvSpPr>
        <p:spPr>
          <a:xfrm>
            <a:off x="4132351" y="3596054"/>
            <a:ext cx="10260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Medium" pitchFamily="2" charset="77"/>
                <a:ea typeface="Lato Light" panose="020F0502020204030203" pitchFamily="34" charset="0"/>
                <a:cs typeface="Poppins Medium" pitchFamily="2" charset="77"/>
              </a:rPr>
              <a:t>資優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Medium" pitchFamily="2" charset="77"/>
              <a:ea typeface="Lato Light" panose="020F0502020204030203" pitchFamily="34" charset="0"/>
              <a:cs typeface="Poppins Medium" pitchFamily="2" charset="77"/>
            </a:endParaRPr>
          </a:p>
        </p:txBody>
      </p:sp>
      <p:sp>
        <p:nvSpPr>
          <p:cNvPr id="68" name="TextBox 54">
            <a:extLst>
              <a:ext uri="{FF2B5EF4-FFF2-40B4-BE49-F238E27FC236}">
                <a16:creationId xmlns:a16="http://schemas.microsoft.com/office/drawing/2014/main" id="{F0BDD66F-E7ED-42B1-8EEC-F67DC53B883B}"/>
              </a:ext>
            </a:extLst>
          </p:cNvPr>
          <p:cNvSpPr txBox="1"/>
          <p:nvPr/>
        </p:nvSpPr>
        <p:spPr>
          <a:xfrm>
            <a:off x="6837286" y="3581204"/>
            <a:ext cx="10260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Medium" pitchFamily="2" charset="77"/>
                <a:ea typeface="Lato Light" panose="020F0502020204030203" pitchFamily="34" charset="0"/>
                <a:cs typeface="Poppins Medium" pitchFamily="2" charset="77"/>
              </a:rPr>
              <a:t>障礙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Medium" pitchFamily="2" charset="77"/>
              <a:ea typeface="Lato Light" panose="020F0502020204030203" pitchFamily="34" charset="0"/>
              <a:cs typeface="Poppins Medium" pitchFamily="2" charset="77"/>
            </a:endParaRPr>
          </a:p>
        </p:txBody>
      </p:sp>
      <p:sp>
        <p:nvSpPr>
          <p:cNvPr id="69" name="TextBox 54">
            <a:extLst>
              <a:ext uri="{FF2B5EF4-FFF2-40B4-BE49-F238E27FC236}">
                <a16:creationId xmlns:a16="http://schemas.microsoft.com/office/drawing/2014/main" id="{86B367AB-17D0-4A6E-937C-FEFA822C3A2E}"/>
              </a:ext>
            </a:extLst>
          </p:cNvPr>
          <p:cNvSpPr txBox="1"/>
          <p:nvPr/>
        </p:nvSpPr>
        <p:spPr>
          <a:xfrm>
            <a:off x="1419842" y="6029731"/>
            <a:ext cx="20095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FF0000"/>
                </a:highlight>
                <a:uLnTx/>
                <a:uFillTx/>
                <a:latin typeface="Poppins Medium" pitchFamily="2" charset="77"/>
                <a:ea typeface="Lato Light" panose="020F0502020204030203" pitchFamily="34" charset="0"/>
                <a:cs typeface="Poppins Medium" pitchFamily="2" charset="77"/>
              </a:rPr>
              <a:t>遮蔽效應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0000"/>
              </a:highlight>
              <a:uLnTx/>
              <a:uFillTx/>
              <a:latin typeface="Poppins Medium" pitchFamily="2" charset="77"/>
              <a:ea typeface="Lato Light" panose="020F0502020204030203" pitchFamily="34" charset="0"/>
              <a:cs typeface="Poppins Medium" pitchFamily="2" charset="77"/>
            </a:endParaRPr>
          </a:p>
        </p:txBody>
      </p:sp>
      <p:sp>
        <p:nvSpPr>
          <p:cNvPr id="70" name="TextBox 54">
            <a:extLst>
              <a:ext uri="{FF2B5EF4-FFF2-40B4-BE49-F238E27FC236}">
                <a16:creationId xmlns:a16="http://schemas.microsoft.com/office/drawing/2014/main" id="{600BDBCE-339D-47DD-ABA0-9834A6016BBF}"/>
              </a:ext>
            </a:extLst>
          </p:cNvPr>
          <p:cNvSpPr txBox="1"/>
          <p:nvPr/>
        </p:nvSpPr>
        <p:spPr>
          <a:xfrm>
            <a:off x="1054359" y="2677886"/>
            <a:ext cx="1802866" cy="2240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Poppins Medium" pitchFamily="2" charset="77"/>
              </a:rPr>
              <a:t>符合至少一項資優類別鑑定的標準。</a:t>
            </a:r>
            <a:endParaRPr kumimoji="0" lang="en-US" altLang="zh-TW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Poppins Medium" pitchFamily="2" charset="77"/>
            </a:endParaRPr>
          </a:p>
        </p:txBody>
      </p:sp>
      <p:sp>
        <p:nvSpPr>
          <p:cNvPr id="72" name="TextBox 54">
            <a:extLst>
              <a:ext uri="{FF2B5EF4-FFF2-40B4-BE49-F238E27FC236}">
                <a16:creationId xmlns:a16="http://schemas.microsoft.com/office/drawing/2014/main" id="{BBC752A4-289D-413B-A45C-6B26646C70B4}"/>
              </a:ext>
            </a:extLst>
          </p:cNvPr>
          <p:cNvSpPr txBox="1"/>
          <p:nvPr/>
        </p:nvSpPr>
        <p:spPr>
          <a:xfrm>
            <a:off x="9283223" y="2516552"/>
            <a:ext cx="2156371" cy="2240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Poppins Medium" pitchFamily="2" charset="77"/>
              </a:rPr>
              <a:t>符合至少一項身心障礙類別鑑定的標準。</a:t>
            </a:r>
            <a:endParaRPr kumimoji="0" lang="en-US" altLang="zh-TW" sz="24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Poppins Medium" pitchFamily="2" charset="77"/>
            </a:endParaRPr>
          </a:p>
        </p:txBody>
      </p:sp>
      <p:cxnSp>
        <p:nvCxnSpPr>
          <p:cNvPr id="12" name="接點: 弧形 11">
            <a:extLst>
              <a:ext uri="{FF2B5EF4-FFF2-40B4-BE49-F238E27FC236}">
                <a16:creationId xmlns:a16="http://schemas.microsoft.com/office/drawing/2014/main" id="{D03CBC6D-2DF7-4526-B85E-E30066CA0CBE}"/>
              </a:ext>
            </a:extLst>
          </p:cNvPr>
          <p:cNvCxnSpPr>
            <a:cxnSpLocks/>
            <a:stCxn id="66" idx="5"/>
            <a:endCxn id="69" idx="0"/>
          </p:cNvCxnSpPr>
          <p:nvPr/>
        </p:nvCxnSpPr>
        <p:spPr>
          <a:xfrm flipH="1">
            <a:off x="2424619" y="4881586"/>
            <a:ext cx="3556604" cy="1148145"/>
          </a:xfrm>
          <a:prstGeom prst="curvedConnector4">
            <a:avLst>
              <a:gd name="adj1" fmla="val -6427"/>
              <a:gd name="adj2" fmla="val 50872"/>
            </a:avLst>
          </a:prstGeom>
          <a:ln w="762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箭號: 向右 76">
            <a:extLst>
              <a:ext uri="{FF2B5EF4-FFF2-40B4-BE49-F238E27FC236}">
                <a16:creationId xmlns:a16="http://schemas.microsoft.com/office/drawing/2014/main" id="{6F5EE4E4-55DA-45A1-AAC4-E3537EE4F3BE}"/>
              </a:ext>
            </a:extLst>
          </p:cNvPr>
          <p:cNvSpPr/>
          <p:nvPr/>
        </p:nvSpPr>
        <p:spPr>
          <a:xfrm>
            <a:off x="3307978" y="6176797"/>
            <a:ext cx="610879" cy="235853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2" name="TextBox 54">
            <a:extLst>
              <a:ext uri="{FF2B5EF4-FFF2-40B4-BE49-F238E27FC236}">
                <a16:creationId xmlns:a16="http://schemas.microsoft.com/office/drawing/2014/main" id="{E975D35C-5295-4F16-A13E-BBEB99D18A28}"/>
              </a:ext>
            </a:extLst>
          </p:cNvPr>
          <p:cNvSpPr txBox="1"/>
          <p:nvPr/>
        </p:nvSpPr>
        <p:spPr>
          <a:xfrm>
            <a:off x="4135102" y="6044957"/>
            <a:ext cx="7849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Medium" pitchFamily="2" charset="77"/>
                <a:ea typeface="Lato Light" panose="020F0502020204030203" pitchFamily="34" charset="0"/>
                <a:cs typeface="Poppins Medium" pitchFamily="2" charset="77"/>
              </a:rPr>
              <a:t>實務上，不易同時符合資優與身心障礙的鑑定標準。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Medium" pitchFamily="2" charset="77"/>
              <a:ea typeface="Lato Light" panose="020F0502020204030203" pitchFamily="34" charset="0"/>
              <a:cs typeface="Poppins Medium" pitchFamily="2" charset="77"/>
            </a:endParaRPr>
          </a:p>
        </p:txBody>
      </p:sp>
      <p:sp>
        <p:nvSpPr>
          <p:cNvPr id="15" name="標題 1">
            <a:extLst>
              <a:ext uri="{FF2B5EF4-FFF2-40B4-BE49-F238E27FC236}">
                <a16:creationId xmlns:a16="http://schemas.microsoft.com/office/drawing/2014/main" id="{80BFF9BA-0B5D-4D90-B139-D0867F14CCD9}"/>
              </a:ext>
            </a:extLst>
          </p:cNvPr>
          <p:cNvSpPr txBox="1">
            <a:spLocks/>
          </p:cNvSpPr>
          <p:nvPr/>
        </p:nvSpPr>
        <p:spPr>
          <a:xfrm>
            <a:off x="606289" y="680610"/>
            <a:ext cx="10364451" cy="755603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雙重特殊需求學生的發掘與輔導</a:t>
            </a:r>
          </a:p>
        </p:txBody>
      </p:sp>
      <p:sp>
        <p:nvSpPr>
          <p:cNvPr id="17" name="想法泡泡: 雲朵 16">
            <a:extLst>
              <a:ext uri="{FF2B5EF4-FFF2-40B4-BE49-F238E27FC236}">
                <a16:creationId xmlns:a16="http://schemas.microsoft.com/office/drawing/2014/main" id="{4A7014DE-785D-4FC8-BCDE-ACB01F969360}"/>
              </a:ext>
            </a:extLst>
          </p:cNvPr>
          <p:cNvSpPr/>
          <p:nvPr/>
        </p:nvSpPr>
        <p:spPr>
          <a:xfrm>
            <a:off x="9150421" y="1103189"/>
            <a:ext cx="2435290" cy="976984"/>
          </a:xfrm>
          <a:prstGeom prst="cloudCallout">
            <a:avLst>
              <a:gd name="adj1" fmla="val -57615"/>
              <a:gd name="adj2" fmla="val 80646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為何需要</a:t>
            </a:r>
            <a:r>
              <a:rPr kumimoji="0" lang="en-US" altLang="zh-TW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?</a:t>
            </a:r>
            <a:endParaRPr kumimoji="0" lang="zh-TW" alt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49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9BCD245-56A0-4342-8EF6-D7CEAF977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349635"/>
            <a:ext cx="10364451" cy="1596177"/>
          </a:xfrm>
        </p:spPr>
        <p:txBody>
          <a:bodyPr>
            <a:normAutofit/>
          </a:bodyPr>
          <a:lstStyle/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運用介入評量及動態評量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2DBE0E2-D7B4-41DF-8A2A-4E42EC553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8272" y="1952859"/>
            <a:ext cx="4873474" cy="679994"/>
          </a:xfrm>
        </p:spPr>
        <p:txBody>
          <a:bodyPr/>
          <a:lstStyle/>
          <a:p>
            <a:r>
              <a:rPr lang="zh-TW" altLang="en-US" dirty="0"/>
              <a:t>         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介入評量</a:t>
            </a:r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3A4C4EC3-EE20-4E13-AFF9-AFC35A28A5C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387131" y="3051175"/>
            <a:ext cx="4159938" cy="2740025"/>
          </a:xfrm>
          <a:prstGeom prst="rect">
            <a:avLst/>
          </a:prstGeom>
        </p:spPr>
      </p:pic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A1D0BD0D-FF0E-41E0-986E-3FCF601ECC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60173" y="2000807"/>
            <a:ext cx="4881804" cy="679994"/>
          </a:xfrm>
        </p:spPr>
        <p:txBody>
          <a:bodyPr/>
          <a:lstStyle/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       動態評量</a:t>
            </a:r>
          </a:p>
        </p:txBody>
      </p:sp>
      <p:pic>
        <p:nvPicPr>
          <p:cNvPr id="10" name="內容版面配置區 9">
            <a:extLst>
              <a:ext uri="{FF2B5EF4-FFF2-40B4-BE49-F238E27FC236}">
                <a16:creationId xmlns:a16="http://schemas.microsoft.com/office/drawing/2014/main" id="{EA37D039-C271-4312-A094-FC2A99AA4458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181" y="3051175"/>
            <a:ext cx="2933438" cy="2740025"/>
          </a:xfrm>
        </p:spPr>
      </p:pic>
    </p:spTree>
    <p:extLst>
      <p:ext uri="{BB962C8B-B14F-4D97-AF65-F5344CB8AC3E}">
        <p14:creationId xmlns:p14="http://schemas.microsoft.com/office/powerpoint/2010/main" val="185674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5AA3501B-925A-4B12-B363-F8D430B85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0" y="707778"/>
            <a:ext cx="9236700" cy="1188950"/>
          </a:xfrm>
        </p:spPr>
        <p:txBody>
          <a:bodyPr anchor="b">
            <a:noAutofit/>
          </a:bodyPr>
          <a:lstStyle/>
          <a:p>
            <a:r>
              <a:rPr kumimoji="1" lang="zh-TW" altLang="en-US" sz="3600" b="1" cap="none" dirty="0">
                <a:latin typeface="Comic Sans MS" panose="030F0702030302020204" pitchFamily="66" charset="0"/>
                <a:ea typeface="標楷體" panose="03000509000000000000" pitchFamily="65" charset="-120"/>
              </a:rPr>
              <a:t>鑑定與評量原則</a:t>
            </a:r>
            <a:r>
              <a:rPr kumimoji="1" lang="en-US" altLang="zh-TW" sz="3600" b="1" cap="none" dirty="0">
                <a:latin typeface="Comic Sans MS" panose="030F0702030302020204" pitchFamily="66" charset="0"/>
                <a:ea typeface="標楷體" panose="03000509000000000000" pitchFamily="65" charset="-120"/>
              </a:rPr>
              <a:t>5</a:t>
            </a:r>
            <a:br>
              <a:rPr kumimoji="1" lang="en-US" altLang="zh-TW" sz="3600" b="1" cap="none" dirty="0">
                <a:latin typeface="Comic Sans MS" panose="030F0702030302020204" pitchFamily="66" charset="0"/>
                <a:ea typeface="標楷體" panose="03000509000000000000" pitchFamily="65" charset="-120"/>
              </a:rPr>
            </a:br>
            <a:r>
              <a:rPr kumimoji="1" lang="zh-TW" altLang="en-US" sz="3600" b="1" cap="none" dirty="0">
                <a:latin typeface="Comic Sans MS" panose="030F0702030302020204" pitchFamily="66" charset="0"/>
                <a:ea typeface="標楷體" panose="03000509000000000000" pitchFamily="65" charset="-120"/>
              </a:rPr>
              <a:t>調整評量項目</a:t>
            </a:r>
            <a:br>
              <a:rPr kumimoji="1" lang="en-US" altLang="zh-TW" sz="3600" b="1" cap="none" dirty="0">
                <a:latin typeface="Comic Sans MS" panose="030F0702030302020204" pitchFamily="66" charset="0"/>
                <a:ea typeface="標楷體" panose="03000509000000000000" pitchFamily="65" charset="-120"/>
              </a:rPr>
            </a:br>
            <a:endParaRPr lang="zh-TW" altLang="en-US" sz="36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28381A1-A9FE-4163-A33B-2ACA34618A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rmAutofit/>
          </a:bodyPr>
          <a:lstStyle/>
          <a:p>
            <a:r>
              <a:rPr lang="zh-TW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採用分量表、因數指數、擴展性或調整性指數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美國資優教育學會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NAGC</a:t>
            </a:r>
            <a:r>
              <a:rPr lang="zh-TW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2018) </a:t>
            </a:r>
            <a:r>
              <a:rPr lang="zh-TW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評估最大能力，避免僅以一般全量表智商學生鑑定資優。</a:t>
            </a:r>
          </a:p>
          <a:p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89245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BBF9A568-0F5B-46BF-B28C-E9139F325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>
                <a:latin typeface="標楷體" panose="03000509000000000000" pitchFamily="65" charset="-120"/>
                <a:ea typeface="標楷體" panose="03000509000000000000" pitchFamily="65" charset="-120"/>
              </a:rPr>
              <a:t>調整評量工具或項目</a:t>
            </a:r>
            <a:endParaRPr lang="zh-TW" altLang="en-US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81EE916F-FC92-44E6-AC1D-56D45B929C3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5" y="2258037"/>
            <a:ext cx="5106026" cy="3981446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多元評量工具的運用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/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作品評鑑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/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競賽表現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/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實作評量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/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作業表現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/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觀察推薦</a:t>
            </a:r>
          </a:p>
        </p:txBody>
      </p:sp>
      <p:sp>
        <p:nvSpPr>
          <p:cNvPr id="7" name="內容版面配置區 6">
            <a:extLst>
              <a:ext uri="{FF2B5EF4-FFF2-40B4-BE49-F238E27FC236}">
                <a16:creationId xmlns:a16="http://schemas.microsoft.com/office/drawing/2014/main" id="{7DC11C8C-AACD-4B09-8B30-758DB4D46BF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72200" y="2258038"/>
            <a:ext cx="5196016" cy="3981446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標準化智力量表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>
              <a:buClr>
                <a:prstClr val="black"/>
              </a:buClr>
            </a:pP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指數分數的運用</a:t>
            </a:r>
          </a:p>
          <a:p>
            <a:pPr lvl="1"/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分量表的運用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/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測量標準誤的評估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8466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ight bulb on yellow background with sketched light beams and cord">
            <a:extLst>
              <a:ext uri="{FF2B5EF4-FFF2-40B4-BE49-F238E27FC236}">
                <a16:creationId xmlns:a16="http://schemas.microsoft.com/office/drawing/2014/main" id="{05C62B7F-4DFB-DAFA-D1AA-BA463A07EF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68"/>
          <a:stretch/>
        </p:blipFill>
        <p:spPr>
          <a:xfrm>
            <a:off x="533201" y="719527"/>
            <a:ext cx="5113835" cy="4643306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C6FA4EFC-BBB0-4E46-8A21-9BF86BCA3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237" y="368426"/>
            <a:ext cx="4865193" cy="15738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z="3300" dirty="0">
                <a:latin typeface="標楷體" panose="03000509000000000000" pitchFamily="65" charset="-120"/>
                <a:ea typeface="標楷體" panose="03000509000000000000" pitchFamily="65" charset="-120"/>
              </a:rPr>
              <a:t>擴展版指數分數</a:t>
            </a:r>
            <a:r>
              <a:rPr lang="en-US" altLang="zh-TW" sz="3300" dirty="0">
                <a:latin typeface="標楷體" panose="03000509000000000000" pitchFamily="65" charset="-120"/>
                <a:ea typeface="標楷體" panose="03000509000000000000" pitchFamily="65" charset="-120"/>
              </a:rPr>
              <a:t>(Expanded Index Scores)</a:t>
            </a:r>
            <a:r>
              <a:rPr lang="zh-TW" altLang="en-US" sz="3300" dirty="0">
                <a:latin typeface="標楷體" panose="03000509000000000000" pitchFamily="65" charset="-120"/>
                <a:ea typeface="標楷體" panose="03000509000000000000" pitchFamily="65" charset="-120"/>
              </a:rPr>
              <a:t>的運用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09DB75F-7001-4EA0-81D7-1FCAC503510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647039" y="2310714"/>
            <a:ext cx="6351372" cy="3937687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10000"/>
              </a:lnSpc>
            </a:pP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美國資優教育學會（ＮＡＧＣ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,2018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）的作法</a:t>
            </a:r>
            <a:endParaRPr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54013" lvl="1">
              <a:lnSpc>
                <a:spcPct val="110000"/>
              </a:lnSpc>
            </a:pPr>
            <a:r>
              <a:rPr lang="en-US" altLang="zh-TW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Only when the Full Scale score is </a:t>
            </a:r>
            <a:r>
              <a:rPr lang="en-US" altLang="zh-TW" sz="2400" b="1" i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not required, </a:t>
            </a:r>
            <a:r>
              <a:rPr lang="en-US" altLang="zh-TW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and assessment is broadened to include WISC-V expanded index scores, can a more accurate picture of the child’s potential and needs emerge. </a:t>
            </a:r>
          </a:p>
          <a:p>
            <a:pPr marL="354013" lvl="1">
              <a:lnSpc>
                <a:spcPct val="110000"/>
              </a:lnSpc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不宜僅採用全量表，要多運用其他擴展版指數，以正確評估潛能。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54013" lvl="1">
              <a:lnSpc>
                <a:spcPct val="110000"/>
              </a:lnSpc>
            </a:pPr>
            <a:endParaRPr lang="en-US" altLang="zh-TW" dirty="0"/>
          </a:p>
          <a:p>
            <a:pPr>
              <a:lnSpc>
                <a:spcPct val="110000"/>
              </a:lnSpc>
            </a:pPr>
            <a:endParaRPr lang="en-US" altLang="zh-TW" sz="1500" dirty="0"/>
          </a:p>
        </p:txBody>
      </p:sp>
    </p:spTree>
    <p:extLst>
      <p:ext uri="{BB962C8B-B14F-4D97-AF65-F5344CB8AC3E}">
        <p14:creationId xmlns:p14="http://schemas.microsoft.com/office/powerpoint/2010/main" val="410496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val 7">
            <a:extLst>
              <a:ext uri="{FF2B5EF4-FFF2-40B4-BE49-F238E27FC236}">
                <a16:creationId xmlns:a16="http://schemas.microsoft.com/office/drawing/2014/main" id="{886F3624-5A42-42CF-A9AB-4271EA7C56E2}"/>
              </a:ext>
            </a:extLst>
          </p:cNvPr>
          <p:cNvSpPr/>
          <p:nvPr/>
        </p:nvSpPr>
        <p:spPr>
          <a:xfrm>
            <a:off x="4800348" y="2262467"/>
            <a:ext cx="2591304" cy="2591304"/>
          </a:xfrm>
          <a:prstGeom prst="ellipse">
            <a:avLst/>
          </a:prstGeom>
          <a:solidFill>
            <a:srgbClr val="FFFFFF">
              <a:lumMod val="9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217">
              <a:defRPr/>
            </a:pPr>
            <a:endParaRPr lang="en-US">
              <a:solidFill>
                <a:srgbClr val="FFFFFF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50" name="Овал 106">
            <a:extLst>
              <a:ext uri="{FF2B5EF4-FFF2-40B4-BE49-F238E27FC236}">
                <a16:creationId xmlns:a16="http://schemas.microsoft.com/office/drawing/2014/main" id="{A8EC06A6-E948-4901-9EB1-802D0AC10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8079" y="3300585"/>
            <a:ext cx="648018" cy="389513"/>
          </a:xfrm>
          <a:prstGeom prst="ellipse">
            <a:avLst/>
          </a:prstGeom>
          <a:solidFill>
            <a:srgbClr val="0464FF"/>
          </a:solidFill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 defTabSz="914217">
              <a:defRPr/>
            </a:pPr>
            <a:endParaRPr lang="ru-RU" altLang="ru-RU">
              <a:solidFill>
                <a:srgbClr val="999999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51" name="Text Box 27">
            <a:extLst>
              <a:ext uri="{FF2B5EF4-FFF2-40B4-BE49-F238E27FC236}">
                <a16:creationId xmlns:a16="http://schemas.microsoft.com/office/drawing/2014/main" id="{8766BE6C-48CD-4E2C-89B6-DED9A95787D1}"/>
              </a:ext>
            </a:extLst>
          </p:cNvPr>
          <p:cNvSpPr txBox="1">
            <a:spLocks/>
          </p:cNvSpPr>
          <p:nvPr/>
        </p:nvSpPr>
        <p:spPr bwMode="auto">
          <a:xfrm>
            <a:off x="7874250" y="3308126"/>
            <a:ext cx="740283" cy="359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25400" tIns="25400" rIns="25400" bIns="25400" anchor="ctr">
            <a:spAutoFit/>
          </a:bodyPr>
          <a:lstStyle/>
          <a:p>
            <a:pPr algn="ctr" defTabSz="914217">
              <a:defRPr/>
            </a:pPr>
            <a:r>
              <a:rPr lang="en-US" altLang="x-none" sz="2000" dirty="0">
                <a:solidFill>
                  <a:srgbClr val="FFFFFF"/>
                </a:solidFill>
                <a:latin typeface="Poppins Medium" pitchFamily="2" charset="77"/>
                <a:ea typeface="Impact" charset="0"/>
                <a:cs typeface="Poppins Medium" pitchFamily="2" charset="77"/>
                <a:sym typeface="Helvetica Neue" charset="0"/>
              </a:rPr>
              <a:t>5</a:t>
            </a:r>
          </a:p>
        </p:txBody>
      </p:sp>
      <p:sp>
        <p:nvSpPr>
          <p:cNvPr id="52" name="Овал 106">
            <a:extLst>
              <a:ext uri="{FF2B5EF4-FFF2-40B4-BE49-F238E27FC236}">
                <a16:creationId xmlns:a16="http://schemas.microsoft.com/office/drawing/2014/main" id="{E1F16EE6-C1DC-45E4-88F6-A43030EBB0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4679" y="3300585"/>
            <a:ext cx="648018" cy="389513"/>
          </a:xfrm>
          <a:prstGeom prst="ellipse">
            <a:avLst/>
          </a:prstGeom>
          <a:solidFill>
            <a:srgbClr val="EB5640"/>
          </a:solidFill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 defTabSz="914217">
              <a:defRPr/>
            </a:pPr>
            <a:endParaRPr lang="ru-RU" altLang="ru-RU">
              <a:solidFill>
                <a:srgbClr val="999999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53" name="Text Box 27">
            <a:extLst>
              <a:ext uri="{FF2B5EF4-FFF2-40B4-BE49-F238E27FC236}">
                <a16:creationId xmlns:a16="http://schemas.microsoft.com/office/drawing/2014/main" id="{165BABC5-F0C7-4C49-9F17-27C2F9DC4910}"/>
              </a:ext>
            </a:extLst>
          </p:cNvPr>
          <p:cNvSpPr txBox="1">
            <a:spLocks/>
          </p:cNvSpPr>
          <p:nvPr/>
        </p:nvSpPr>
        <p:spPr bwMode="auto">
          <a:xfrm>
            <a:off x="3530850" y="3308126"/>
            <a:ext cx="740283" cy="359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25400" tIns="25400" rIns="25400" bIns="25400" anchor="ctr">
            <a:spAutoFit/>
          </a:bodyPr>
          <a:lstStyle/>
          <a:p>
            <a:pPr algn="ctr" defTabSz="914217">
              <a:defRPr/>
            </a:pPr>
            <a:r>
              <a:rPr lang="en-US" altLang="x-none" sz="2000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Poppins Medium" pitchFamily="2" charset="77"/>
                <a:sym typeface="Helvetica Neue" charset="0"/>
              </a:rPr>
              <a:t>2</a:t>
            </a:r>
          </a:p>
        </p:txBody>
      </p:sp>
      <p:sp>
        <p:nvSpPr>
          <p:cNvPr id="57" name="Овал 106">
            <a:extLst>
              <a:ext uri="{FF2B5EF4-FFF2-40B4-BE49-F238E27FC236}">
                <a16:creationId xmlns:a16="http://schemas.microsoft.com/office/drawing/2014/main" id="{70C49F9F-851A-4107-BEA6-28B8E20A0A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9735" y="1932146"/>
            <a:ext cx="648018" cy="389513"/>
          </a:xfrm>
          <a:prstGeom prst="ellipse">
            <a:avLst/>
          </a:prstGeom>
          <a:solidFill>
            <a:srgbClr val="0464FF"/>
          </a:solidFill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 defTabSz="914217">
              <a:defRPr/>
            </a:pPr>
            <a:endParaRPr lang="ru-RU" altLang="ru-RU">
              <a:solidFill>
                <a:srgbClr val="999999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58" name="Text Box 27">
            <a:extLst>
              <a:ext uri="{FF2B5EF4-FFF2-40B4-BE49-F238E27FC236}">
                <a16:creationId xmlns:a16="http://schemas.microsoft.com/office/drawing/2014/main" id="{2E172384-5338-46B6-B4EC-3C04A5D59678}"/>
              </a:ext>
            </a:extLst>
          </p:cNvPr>
          <p:cNvSpPr txBox="1">
            <a:spLocks/>
          </p:cNvSpPr>
          <p:nvPr/>
        </p:nvSpPr>
        <p:spPr bwMode="auto">
          <a:xfrm>
            <a:off x="7155906" y="1939688"/>
            <a:ext cx="740283" cy="359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25400" tIns="25400" rIns="25400" bIns="25400" anchor="ctr">
            <a:spAutoFit/>
          </a:bodyPr>
          <a:lstStyle/>
          <a:p>
            <a:pPr algn="ctr" defTabSz="914217">
              <a:defRPr/>
            </a:pPr>
            <a:r>
              <a:rPr lang="en-US" altLang="x-none" sz="2000" dirty="0">
                <a:solidFill>
                  <a:srgbClr val="FFFFFF"/>
                </a:solidFill>
                <a:latin typeface="Poppins Medium" pitchFamily="2" charset="77"/>
                <a:ea typeface="Impact" charset="0"/>
                <a:cs typeface="Poppins Medium" pitchFamily="2" charset="77"/>
                <a:sym typeface="Helvetica Neue" charset="0"/>
              </a:rPr>
              <a:t>4</a:t>
            </a:r>
          </a:p>
        </p:txBody>
      </p:sp>
      <p:sp>
        <p:nvSpPr>
          <p:cNvPr id="59" name="Овал 106">
            <a:extLst>
              <a:ext uri="{FF2B5EF4-FFF2-40B4-BE49-F238E27FC236}">
                <a16:creationId xmlns:a16="http://schemas.microsoft.com/office/drawing/2014/main" id="{5E6BB563-2639-4EBF-9B87-349475C2C4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2710" y="1932146"/>
            <a:ext cx="648018" cy="389513"/>
          </a:xfrm>
          <a:prstGeom prst="ellipse">
            <a:avLst/>
          </a:prstGeom>
          <a:solidFill>
            <a:srgbClr val="EB5640"/>
          </a:solidFill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 defTabSz="914217">
              <a:defRPr/>
            </a:pPr>
            <a:endParaRPr lang="ru-RU" altLang="ru-RU">
              <a:solidFill>
                <a:srgbClr val="999999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60" name="Text Box 27">
            <a:extLst>
              <a:ext uri="{FF2B5EF4-FFF2-40B4-BE49-F238E27FC236}">
                <a16:creationId xmlns:a16="http://schemas.microsoft.com/office/drawing/2014/main" id="{18E63A85-450D-4B74-A960-E0920EB48B4B}"/>
              </a:ext>
            </a:extLst>
          </p:cNvPr>
          <p:cNvSpPr txBox="1">
            <a:spLocks/>
          </p:cNvSpPr>
          <p:nvPr/>
        </p:nvSpPr>
        <p:spPr bwMode="auto">
          <a:xfrm>
            <a:off x="4288881" y="1939688"/>
            <a:ext cx="740283" cy="359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25400" tIns="25400" rIns="25400" bIns="25400" anchor="ctr">
            <a:spAutoFit/>
          </a:bodyPr>
          <a:lstStyle/>
          <a:p>
            <a:pPr algn="ctr" defTabSz="914217">
              <a:defRPr/>
            </a:pPr>
            <a:r>
              <a:rPr lang="en-US" altLang="x-none" sz="2000" dirty="0">
                <a:solidFill>
                  <a:srgbClr val="FFFFFF"/>
                </a:solidFill>
                <a:latin typeface="Poppins Medium" pitchFamily="2" charset="77"/>
                <a:ea typeface="Impact" charset="0"/>
                <a:cs typeface="Poppins Medium" pitchFamily="2" charset="77"/>
                <a:sym typeface="Helvetica Neue" charset="0"/>
              </a:rPr>
              <a:t>1</a:t>
            </a:r>
          </a:p>
        </p:txBody>
      </p:sp>
      <p:sp>
        <p:nvSpPr>
          <p:cNvPr id="69" name="Овал 106">
            <a:extLst>
              <a:ext uri="{FF2B5EF4-FFF2-40B4-BE49-F238E27FC236}">
                <a16:creationId xmlns:a16="http://schemas.microsoft.com/office/drawing/2014/main" id="{259F6300-21C1-483D-A963-CAC5173F52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9735" y="4725636"/>
            <a:ext cx="648018" cy="389513"/>
          </a:xfrm>
          <a:prstGeom prst="ellipse">
            <a:avLst/>
          </a:prstGeom>
          <a:solidFill>
            <a:srgbClr val="0464FF"/>
          </a:solidFill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 defTabSz="914217">
              <a:defRPr/>
            </a:pPr>
            <a:endParaRPr lang="ru-RU" altLang="ru-RU">
              <a:solidFill>
                <a:srgbClr val="999999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70" name="Text Box 27">
            <a:extLst>
              <a:ext uri="{FF2B5EF4-FFF2-40B4-BE49-F238E27FC236}">
                <a16:creationId xmlns:a16="http://schemas.microsoft.com/office/drawing/2014/main" id="{D2AE504E-8002-4C30-AA08-1037F1D53596}"/>
              </a:ext>
            </a:extLst>
          </p:cNvPr>
          <p:cNvSpPr txBox="1">
            <a:spLocks/>
          </p:cNvSpPr>
          <p:nvPr/>
        </p:nvSpPr>
        <p:spPr bwMode="auto">
          <a:xfrm>
            <a:off x="7155906" y="4733178"/>
            <a:ext cx="740283" cy="359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25400" tIns="25400" rIns="25400" bIns="25400" anchor="ctr">
            <a:spAutoFit/>
          </a:bodyPr>
          <a:lstStyle/>
          <a:p>
            <a:pPr algn="ctr" defTabSz="914217">
              <a:defRPr/>
            </a:pPr>
            <a:r>
              <a:rPr lang="en-US" altLang="x-none" sz="2000" dirty="0">
                <a:solidFill>
                  <a:srgbClr val="FFFFFF"/>
                </a:solidFill>
                <a:latin typeface="Poppins Medium" pitchFamily="2" charset="77"/>
                <a:ea typeface="Impact" charset="0"/>
                <a:cs typeface="Poppins Medium" pitchFamily="2" charset="77"/>
                <a:sym typeface="Helvetica Neue" charset="0"/>
              </a:rPr>
              <a:t>6</a:t>
            </a:r>
          </a:p>
        </p:txBody>
      </p:sp>
      <p:sp>
        <p:nvSpPr>
          <p:cNvPr id="77" name="Овал 106">
            <a:extLst>
              <a:ext uri="{FF2B5EF4-FFF2-40B4-BE49-F238E27FC236}">
                <a16:creationId xmlns:a16="http://schemas.microsoft.com/office/drawing/2014/main" id="{3B714E6B-C9D6-4816-B3DF-99F3A92C7C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7606" y="4725636"/>
            <a:ext cx="648018" cy="389513"/>
          </a:xfrm>
          <a:prstGeom prst="ellipse">
            <a:avLst/>
          </a:prstGeom>
          <a:solidFill>
            <a:srgbClr val="EB5640"/>
          </a:solidFill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 defTabSz="914217">
              <a:defRPr/>
            </a:pPr>
            <a:endParaRPr lang="ru-RU" altLang="ru-RU">
              <a:solidFill>
                <a:srgbClr val="999999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78" name="Text Box 27">
            <a:extLst>
              <a:ext uri="{FF2B5EF4-FFF2-40B4-BE49-F238E27FC236}">
                <a16:creationId xmlns:a16="http://schemas.microsoft.com/office/drawing/2014/main" id="{1692D8B6-396C-4E4D-99E9-D5E47648293F}"/>
              </a:ext>
            </a:extLst>
          </p:cNvPr>
          <p:cNvSpPr txBox="1">
            <a:spLocks/>
          </p:cNvSpPr>
          <p:nvPr/>
        </p:nvSpPr>
        <p:spPr bwMode="auto">
          <a:xfrm>
            <a:off x="4203777" y="4733178"/>
            <a:ext cx="740283" cy="359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25400" tIns="25400" rIns="25400" bIns="25400" anchor="ctr">
            <a:spAutoFit/>
          </a:bodyPr>
          <a:lstStyle/>
          <a:p>
            <a:pPr algn="ctr" defTabSz="914217">
              <a:defRPr/>
            </a:pPr>
            <a:r>
              <a:rPr lang="en-US" altLang="x-none" sz="2000" dirty="0">
                <a:solidFill>
                  <a:srgbClr val="FFFFFF"/>
                </a:solidFill>
                <a:latin typeface="Poppins Medium" pitchFamily="2" charset="77"/>
                <a:ea typeface="Impact" charset="0"/>
                <a:cs typeface="Poppins Medium" pitchFamily="2" charset="77"/>
                <a:sym typeface="Helvetica Neue" charset="0"/>
              </a:rPr>
              <a:t>3</a:t>
            </a:r>
          </a:p>
        </p:txBody>
      </p:sp>
      <p:sp>
        <p:nvSpPr>
          <p:cNvPr id="82" name="CuadroTexto 569">
            <a:extLst>
              <a:ext uri="{FF2B5EF4-FFF2-40B4-BE49-F238E27FC236}">
                <a16:creationId xmlns:a16="http://schemas.microsoft.com/office/drawing/2014/main" id="{F495E831-A27E-4E9D-9ED6-1815940DE3A4}"/>
              </a:ext>
            </a:extLst>
          </p:cNvPr>
          <p:cNvSpPr txBox="1"/>
          <p:nvPr/>
        </p:nvSpPr>
        <p:spPr>
          <a:xfrm>
            <a:off x="2517143" y="1764240"/>
            <a:ext cx="1887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zh-TW" altLang="en-US" sz="2000" b="1" dirty="0">
                <a:solidFill>
                  <a:srgbClr val="000000"/>
                </a:solidFill>
                <a:latin typeface="Lato" charset="0"/>
                <a:ea typeface="Lato" charset="0"/>
                <a:cs typeface="Lato" charset="0"/>
                <a:sym typeface="Arial"/>
              </a:rPr>
              <a:t>全量表智商</a:t>
            </a:r>
            <a:endParaRPr lang="en-US" sz="2000" b="1" dirty="0">
              <a:solidFill>
                <a:srgbClr val="000000"/>
              </a:solidFill>
              <a:latin typeface="Lato" charset="0"/>
              <a:ea typeface="Lato" charset="0"/>
              <a:cs typeface="Lato" charset="0"/>
              <a:sym typeface="Arial"/>
            </a:endParaRPr>
          </a:p>
        </p:txBody>
      </p:sp>
      <p:sp>
        <p:nvSpPr>
          <p:cNvPr id="83" name="CuadroTexto 569">
            <a:extLst>
              <a:ext uri="{FF2B5EF4-FFF2-40B4-BE49-F238E27FC236}">
                <a16:creationId xmlns:a16="http://schemas.microsoft.com/office/drawing/2014/main" id="{CE25BAB3-BB8B-4FDB-BAE8-B4B44ECFBEAD}"/>
              </a:ext>
            </a:extLst>
          </p:cNvPr>
          <p:cNvSpPr txBox="1"/>
          <p:nvPr/>
        </p:nvSpPr>
        <p:spPr>
          <a:xfrm>
            <a:off x="1828858" y="3146729"/>
            <a:ext cx="1887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zh-TW" altLang="en-US" sz="2000" b="1" dirty="0">
                <a:solidFill>
                  <a:srgbClr val="000000"/>
                </a:solidFill>
                <a:latin typeface="Lato" charset="0"/>
                <a:ea typeface="Lato" charset="0"/>
                <a:cs typeface="Lato" charset="0"/>
                <a:sym typeface="Arial"/>
              </a:rPr>
              <a:t>非語文指數</a:t>
            </a:r>
            <a:endParaRPr lang="en-US" sz="2000" b="1" dirty="0">
              <a:solidFill>
                <a:srgbClr val="000000"/>
              </a:solidFill>
              <a:latin typeface="Lato" charset="0"/>
              <a:ea typeface="Lato" charset="0"/>
              <a:cs typeface="Lato" charset="0"/>
              <a:sym typeface="Arial"/>
            </a:endParaRPr>
          </a:p>
        </p:txBody>
      </p:sp>
      <p:sp>
        <p:nvSpPr>
          <p:cNvPr id="84" name="CuadroTexto 569">
            <a:extLst>
              <a:ext uri="{FF2B5EF4-FFF2-40B4-BE49-F238E27FC236}">
                <a16:creationId xmlns:a16="http://schemas.microsoft.com/office/drawing/2014/main" id="{A8D385DF-2D5A-4191-AD58-A9AA9DD91DDB}"/>
              </a:ext>
            </a:extLst>
          </p:cNvPr>
          <p:cNvSpPr txBox="1"/>
          <p:nvPr/>
        </p:nvSpPr>
        <p:spPr>
          <a:xfrm>
            <a:off x="2448646" y="4518159"/>
            <a:ext cx="1887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zh-TW" altLang="en-US" sz="2000" b="1" dirty="0">
                <a:solidFill>
                  <a:srgbClr val="000000"/>
                </a:solidFill>
                <a:latin typeface="Lato" charset="0"/>
                <a:ea typeface="Lato" charset="0"/>
                <a:cs typeface="Lato" charset="0"/>
                <a:sym typeface="Arial"/>
              </a:rPr>
              <a:t>一般能力指數</a:t>
            </a:r>
            <a:endParaRPr lang="en-US" sz="2000" b="1" dirty="0">
              <a:solidFill>
                <a:srgbClr val="000000"/>
              </a:solidFill>
              <a:latin typeface="Lato" charset="0"/>
              <a:ea typeface="Lato" charset="0"/>
              <a:cs typeface="Lato" charset="0"/>
              <a:sym typeface="Arial"/>
            </a:endParaRPr>
          </a:p>
        </p:txBody>
      </p:sp>
      <p:sp>
        <p:nvSpPr>
          <p:cNvPr id="85" name="CuadroTexto 569">
            <a:extLst>
              <a:ext uri="{FF2B5EF4-FFF2-40B4-BE49-F238E27FC236}">
                <a16:creationId xmlns:a16="http://schemas.microsoft.com/office/drawing/2014/main" id="{ABE3450A-3BCD-473F-888A-224C1823A749}"/>
              </a:ext>
            </a:extLst>
          </p:cNvPr>
          <p:cNvSpPr txBox="1"/>
          <p:nvPr/>
        </p:nvSpPr>
        <p:spPr>
          <a:xfrm>
            <a:off x="7946598" y="1611118"/>
            <a:ext cx="28292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zh-TW" altLang="en-US" sz="2000" b="1" dirty="0">
                <a:solidFill>
                  <a:srgbClr val="000000"/>
                </a:solidFill>
                <a:latin typeface="Lato" charset="0"/>
                <a:ea typeface="Lato" charset="0"/>
                <a:cs typeface="Lato" charset="0"/>
                <a:sym typeface="Arial"/>
              </a:rPr>
              <a:t>擴展版語文理解指數</a:t>
            </a:r>
            <a:endParaRPr lang="en-US" sz="2000" b="1" dirty="0">
              <a:solidFill>
                <a:srgbClr val="000000"/>
              </a:solidFill>
              <a:latin typeface="Lato" charset="0"/>
              <a:ea typeface="Lato" charset="0"/>
              <a:cs typeface="Lato" charset="0"/>
              <a:sym typeface="Arial"/>
            </a:endParaRPr>
          </a:p>
        </p:txBody>
      </p:sp>
      <p:sp>
        <p:nvSpPr>
          <p:cNvPr id="86" name="CuadroTexto 569">
            <a:extLst>
              <a:ext uri="{FF2B5EF4-FFF2-40B4-BE49-F238E27FC236}">
                <a16:creationId xmlns:a16="http://schemas.microsoft.com/office/drawing/2014/main" id="{CF175F58-004F-41AF-A8C0-D229DCE2BC6B}"/>
              </a:ext>
            </a:extLst>
          </p:cNvPr>
          <p:cNvSpPr txBox="1"/>
          <p:nvPr/>
        </p:nvSpPr>
        <p:spPr>
          <a:xfrm>
            <a:off x="8535944" y="3068201"/>
            <a:ext cx="25398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zh-TW" altLang="en-US" sz="2000" b="1" dirty="0">
                <a:solidFill>
                  <a:srgbClr val="000000"/>
                </a:solidFill>
                <a:latin typeface="Lato" charset="0"/>
                <a:ea typeface="Lato" charset="0"/>
                <a:cs typeface="Lato" charset="0"/>
                <a:sym typeface="Arial"/>
              </a:rPr>
              <a:t>擴展版流體推理指數</a:t>
            </a:r>
            <a:endParaRPr lang="en-US" sz="2000" b="1" dirty="0">
              <a:solidFill>
                <a:srgbClr val="000000"/>
              </a:solidFill>
              <a:latin typeface="Lato" charset="0"/>
              <a:ea typeface="Lato" charset="0"/>
              <a:cs typeface="Lato" charset="0"/>
              <a:sym typeface="Arial"/>
            </a:endParaRPr>
          </a:p>
        </p:txBody>
      </p:sp>
      <p:sp>
        <p:nvSpPr>
          <p:cNvPr id="87" name="CuadroTexto 569">
            <a:extLst>
              <a:ext uri="{FF2B5EF4-FFF2-40B4-BE49-F238E27FC236}">
                <a16:creationId xmlns:a16="http://schemas.microsoft.com/office/drawing/2014/main" id="{36B8454A-3F18-49D8-A047-057FD94C93CF}"/>
              </a:ext>
            </a:extLst>
          </p:cNvPr>
          <p:cNvSpPr txBox="1"/>
          <p:nvPr/>
        </p:nvSpPr>
        <p:spPr>
          <a:xfrm>
            <a:off x="7868783" y="4655604"/>
            <a:ext cx="25398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zh-TW" altLang="en-US" sz="2000" b="1" dirty="0">
                <a:solidFill>
                  <a:srgbClr val="000000"/>
                </a:solidFill>
                <a:latin typeface="Lato" charset="0"/>
                <a:ea typeface="Lato" charset="0"/>
                <a:cs typeface="Lato" charset="0"/>
                <a:sym typeface="Arial"/>
              </a:rPr>
              <a:t>擴展版一般能力指數</a:t>
            </a:r>
            <a:endParaRPr lang="en-US" sz="2000" b="1" dirty="0">
              <a:solidFill>
                <a:srgbClr val="000000"/>
              </a:solidFill>
              <a:latin typeface="Lato" charset="0"/>
              <a:ea typeface="Lato" charset="0"/>
              <a:cs typeface="Lato" charset="0"/>
              <a:sym typeface="Arial"/>
            </a:endParaRPr>
          </a:p>
        </p:txBody>
      </p:sp>
      <p:sp>
        <p:nvSpPr>
          <p:cNvPr id="88" name="箭號: 向右 87">
            <a:extLst>
              <a:ext uri="{FF2B5EF4-FFF2-40B4-BE49-F238E27FC236}">
                <a16:creationId xmlns:a16="http://schemas.microsoft.com/office/drawing/2014/main" id="{CE1C66D5-45AB-4839-ABB6-61FC9791E7F7}"/>
              </a:ext>
            </a:extLst>
          </p:cNvPr>
          <p:cNvSpPr/>
          <p:nvPr/>
        </p:nvSpPr>
        <p:spPr>
          <a:xfrm rot="19415279">
            <a:off x="6966433" y="2355662"/>
            <a:ext cx="305832" cy="194052"/>
          </a:xfrm>
          <a:prstGeom prst="rightArrow">
            <a:avLst/>
          </a:prstGeom>
          <a:solidFill>
            <a:srgbClr val="789E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>
                <a:srgbClr val="000000"/>
              </a:buClr>
            </a:pPr>
            <a:endParaRPr lang="zh-TW" altLang="en-US" sz="700" kern="0">
              <a:solidFill>
                <a:srgbClr val="FFFFFF"/>
              </a:solidFill>
              <a:latin typeface="Arial"/>
              <a:ea typeface="新細明體" panose="02020500000000000000" pitchFamily="18" charset="-120"/>
              <a:sym typeface="Arial"/>
            </a:endParaRPr>
          </a:p>
        </p:txBody>
      </p:sp>
      <p:sp>
        <p:nvSpPr>
          <p:cNvPr id="89" name="箭號: 向右 88">
            <a:extLst>
              <a:ext uri="{FF2B5EF4-FFF2-40B4-BE49-F238E27FC236}">
                <a16:creationId xmlns:a16="http://schemas.microsoft.com/office/drawing/2014/main" id="{6B3C62F6-DAE4-44B8-B272-DD4537F6D410}"/>
              </a:ext>
            </a:extLst>
          </p:cNvPr>
          <p:cNvSpPr/>
          <p:nvPr/>
        </p:nvSpPr>
        <p:spPr>
          <a:xfrm>
            <a:off x="7501949" y="3443483"/>
            <a:ext cx="305832" cy="194052"/>
          </a:xfrm>
          <a:prstGeom prst="rightArrow">
            <a:avLst/>
          </a:prstGeom>
          <a:solidFill>
            <a:srgbClr val="789E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>
                <a:srgbClr val="000000"/>
              </a:buClr>
            </a:pPr>
            <a:endParaRPr lang="zh-TW" altLang="en-US" sz="700" kern="0">
              <a:solidFill>
                <a:srgbClr val="FFFFFF"/>
              </a:solidFill>
              <a:latin typeface="Arial"/>
              <a:ea typeface="新細明體" panose="02020500000000000000" pitchFamily="18" charset="-120"/>
              <a:sym typeface="Arial"/>
            </a:endParaRPr>
          </a:p>
        </p:txBody>
      </p:sp>
      <p:sp>
        <p:nvSpPr>
          <p:cNvPr id="90" name="箭號: 向右 89">
            <a:extLst>
              <a:ext uri="{FF2B5EF4-FFF2-40B4-BE49-F238E27FC236}">
                <a16:creationId xmlns:a16="http://schemas.microsoft.com/office/drawing/2014/main" id="{3EADF8D6-8084-43A7-818A-155E4D6F1A06}"/>
              </a:ext>
            </a:extLst>
          </p:cNvPr>
          <p:cNvSpPr/>
          <p:nvPr/>
        </p:nvSpPr>
        <p:spPr>
          <a:xfrm rot="2220239">
            <a:off x="6974483" y="4525320"/>
            <a:ext cx="305832" cy="194052"/>
          </a:xfrm>
          <a:prstGeom prst="rightArrow">
            <a:avLst/>
          </a:prstGeom>
          <a:solidFill>
            <a:srgbClr val="789E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>
                <a:srgbClr val="000000"/>
              </a:buClr>
            </a:pPr>
            <a:endParaRPr lang="zh-TW" altLang="en-US" sz="700" kern="0">
              <a:solidFill>
                <a:srgbClr val="FFFFFF"/>
              </a:solidFill>
              <a:latin typeface="Arial"/>
              <a:ea typeface="新細明體" panose="02020500000000000000" pitchFamily="18" charset="-120"/>
              <a:sym typeface="Arial"/>
            </a:endParaRPr>
          </a:p>
        </p:txBody>
      </p:sp>
      <p:sp>
        <p:nvSpPr>
          <p:cNvPr id="91" name="箭號: 向右 90">
            <a:extLst>
              <a:ext uri="{FF2B5EF4-FFF2-40B4-BE49-F238E27FC236}">
                <a16:creationId xmlns:a16="http://schemas.microsoft.com/office/drawing/2014/main" id="{4BF30630-25FB-47ED-8699-E446FC54AC58}"/>
              </a:ext>
            </a:extLst>
          </p:cNvPr>
          <p:cNvSpPr/>
          <p:nvPr/>
        </p:nvSpPr>
        <p:spPr>
          <a:xfrm rot="13545099">
            <a:off x="4888835" y="2364048"/>
            <a:ext cx="305832" cy="194052"/>
          </a:xfrm>
          <a:prstGeom prst="rightArrow">
            <a:avLst/>
          </a:prstGeom>
          <a:solidFill>
            <a:srgbClr val="789E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>
                <a:srgbClr val="000000"/>
              </a:buClr>
            </a:pPr>
            <a:endParaRPr lang="zh-TW" altLang="en-US" sz="700" kern="0">
              <a:solidFill>
                <a:srgbClr val="FFFFFF"/>
              </a:solidFill>
              <a:latin typeface="Arial"/>
              <a:ea typeface="新細明體" panose="02020500000000000000" pitchFamily="18" charset="-120"/>
              <a:sym typeface="Arial"/>
            </a:endParaRPr>
          </a:p>
        </p:txBody>
      </p:sp>
      <p:sp>
        <p:nvSpPr>
          <p:cNvPr id="92" name="箭號: 向右 91">
            <a:extLst>
              <a:ext uri="{FF2B5EF4-FFF2-40B4-BE49-F238E27FC236}">
                <a16:creationId xmlns:a16="http://schemas.microsoft.com/office/drawing/2014/main" id="{C01C3126-6395-4D6E-8B21-5815DDA2F007}"/>
              </a:ext>
            </a:extLst>
          </p:cNvPr>
          <p:cNvSpPr/>
          <p:nvPr/>
        </p:nvSpPr>
        <p:spPr>
          <a:xfrm rot="10800000">
            <a:off x="4314962" y="3434949"/>
            <a:ext cx="305832" cy="194052"/>
          </a:xfrm>
          <a:prstGeom prst="rightArrow">
            <a:avLst/>
          </a:prstGeom>
          <a:solidFill>
            <a:srgbClr val="789E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>
                <a:srgbClr val="000000"/>
              </a:buClr>
            </a:pPr>
            <a:endParaRPr lang="zh-TW" altLang="en-US" sz="700" kern="0">
              <a:solidFill>
                <a:srgbClr val="FFFFFF"/>
              </a:solidFill>
              <a:latin typeface="Arial"/>
              <a:ea typeface="新細明體" panose="02020500000000000000" pitchFamily="18" charset="-120"/>
              <a:sym typeface="Arial"/>
            </a:endParaRPr>
          </a:p>
        </p:txBody>
      </p:sp>
      <p:sp>
        <p:nvSpPr>
          <p:cNvPr id="93" name="箭號: 向右 92">
            <a:extLst>
              <a:ext uri="{FF2B5EF4-FFF2-40B4-BE49-F238E27FC236}">
                <a16:creationId xmlns:a16="http://schemas.microsoft.com/office/drawing/2014/main" id="{FBD5EBA4-5325-476B-A6CE-DD189EDB66CF}"/>
              </a:ext>
            </a:extLst>
          </p:cNvPr>
          <p:cNvSpPr/>
          <p:nvPr/>
        </p:nvSpPr>
        <p:spPr>
          <a:xfrm rot="8559367">
            <a:off x="4855767" y="4567727"/>
            <a:ext cx="305832" cy="194052"/>
          </a:xfrm>
          <a:prstGeom prst="rightArrow">
            <a:avLst/>
          </a:prstGeom>
          <a:solidFill>
            <a:srgbClr val="789E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>
                <a:srgbClr val="000000"/>
              </a:buClr>
            </a:pPr>
            <a:endParaRPr lang="zh-TW" altLang="en-US" sz="700" kern="0">
              <a:solidFill>
                <a:srgbClr val="FFFFFF"/>
              </a:solidFill>
              <a:latin typeface="Arial"/>
              <a:ea typeface="新細明體" panose="02020500000000000000" pitchFamily="18" charset="-120"/>
              <a:sym typeface="Arial"/>
            </a:endParaRPr>
          </a:p>
        </p:txBody>
      </p:sp>
      <p:sp>
        <p:nvSpPr>
          <p:cNvPr id="94" name="CuadroTexto 569">
            <a:extLst>
              <a:ext uri="{FF2B5EF4-FFF2-40B4-BE49-F238E27FC236}">
                <a16:creationId xmlns:a16="http://schemas.microsoft.com/office/drawing/2014/main" id="{928C76FE-1EBD-462D-ACB3-858421356B5A}"/>
              </a:ext>
            </a:extLst>
          </p:cNvPr>
          <p:cNvSpPr txBox="1"/>
          <p:nvPr/>
        </p:nvSpPr>
        <p:spPr>
          <a:xfrm>
            <a:off x="2534173" y="2142731"/>
            <a:ext cx="11808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en-US" altLang="zh-TW" sz="2000" b="1" dirty="0">
                <a:solidFill>
                  <a:srgbClr val="000000"/>
                </a:solidFill>
                <a:latin typeface="Lato" charset="0"/>
                <a:ea typeface="Lato" charset="0"/>
                <a:cs typeface="Lato" charset="0"/>
                <a:sym typeface="Arial"/>
              </a:rPr>
              <a:t>FSIQ</a:t>
            </a:r>
            <a:endParaRPr lang="en-US" sz="2000" b="1" dirty="0">
              <a:solidFill>
                <a:srgbClr val="000000"/>
              </a:solidFill>
              <a:latin typeface="Lato" charset="0"/>
              <a:ea typeface="Lato" charset="0"/>
              <a:cs typeface="Lato" charset="0"/>
              <a:sym typeface="Arial"/>
            </a:endParaRPr>
          </a:p>
        </p:txBody>
      </p:sp>
      <p:sp>
        <p:nvSpPr>
          <p:cNvPr id="95" name="CuadroTexto 569">
            <a:extLst>
              <a:ext uri="{FF2B5EF4-FFF2-40B4-BE49-F238E27FC236}">
                <a16:creationId xmlns:a16="http://schemas.microsoft.com/office/drawing/2014/main" id="{39B8BEB0-AAA8-4274-97D1-142B52C49881}"/>
              </a:ext>
            </a:extLst>
          </p:cNvPr>
          <p:cNvSpPr txBox="1"/>
          <p:nvPr/>
        </p:nvSpPr>
        <p:spPr>
          <a:xfrm>
            <a:off x="1781429" y="3490227"/>
            <a:ext cx="11808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en-US" altLang="zh-TW" sz="2000" b="1" dirty="0">
                <a:solidFill>
                  <a:srgbClr val="000000"/>
                </a:solidFill>
                <a:latin typeface="Lato" charset="0"/>
                <a:ea typeface="Lato" charset="0"/>
                <a:cs typeface="Lato" charset="0"/>
                <a:sym typeface="Arial"/>
              </a:rPr>
              <a:t>NVI</a:t>
            </a:r>
            <a:endParaRPr lang="en-US" sz="2000" b="1" dirty="0">
              <a:solidFill>
                <a:srgbClr val="000000"/>
              </a:solidFill>
              <a:latin typeface="Lato" charset="0"/>
              <a:ea typeface="Lato" charset="0"/>
              <a:cs typeface="Lato" charset="0"/>
              <a:sym typeface="Arial"/>
            </a:endParaRPr>
          </a:p>
        </p:txBody>
      </p:sp>
      <p:sp>
        <p:nvSpPr>
          <p:cNvPr id="96" name="CuadroTexto 569">
            <a:extLst>
              <a:ext uri="{FF2B5EF4-FFF2-40B4-BE49-F238E27FC236}">
                <a16:creationId xmlns:a16="http://schemas.microsoft.com/office/drawing/2014/main" id="{8B7B8AB7-5945-4B38-A600-38D1028B585C}"/>
              </a:ext>
            </a:extLst>
          </p:cNvPr>
          <p:cNvSpPr txBox="1"/>
          <p:nvPr/>
        </p:nvSpPr>
        <p:spPr>
          <a:xfrm>
            <a:off x="2306016" y="4872102"/>
            <a:ext cx="11808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en-US" altLang="zh-TW" sz="2000" b="1" dirty="0">
                <a:solidFill>
                  <a:srgbClr val="000000"/>
                </a:solidFill>
                <a:latin typeface="Lato" charset="0"/>
                <a:ea typeface="Lato" charset="0"/>
                <a:cs typeface="Lato" charset="0"/>
                <a:sym typeface="Arial"/>
              </a:rPr>
              <a:t>GAI</a:t>
            </a:r>
            <a:endParaRPr lang="en-US" sz="2000" b="1" dirty="0">
              <a:solidFill>
                <a:srgbClr val="000000"/>
              </a:solidFill>
              <a:latin typeface="Lato" charset="0"/>
              <a:ea typeface="Lato" charset="0"/>
              <a:cs typeface="Lato" charset="0"/>
              <a:sym typeface="Arial"/>
            </a:endParaRPr>
          </a:p>
        </p:txBody>
      </p:sp>
      <p:sp>
        <p:nvSpPr>
          <p:cNvPr id="97" name="CuadroTexto 569">
            <a:extLst>
              <a:ext uri="{FF2B5EF4-FFF2-40B4-BE49-F238E27FC236}">
                <a16:creationId xmlns:a16="http://schemas.microsoft.com/office/drawing/2014/main" id="{B8CF6502-13E7-4623-87A9-D25F41365CDB}"/>
              </a:ext>
            </a:extLst>
          </p:cNvPr>
          <p:cNvSpPr txBox="1"/>
          <p:nvPr/>
        </p:nvSpPr>
        <p:spPr>
          <a:xfrm>
            <a:off x="7740385" y="1990434"/>
            <a:ext cx="11808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en-US" altLang="zh-TW" sz="2000" b="1" dirty="0">
                <a:solidFill>
                  <a:srgbClr val="000000"/>
                </a:solidFill>
                <a:latin typeface="Lato" charset="0"/>
                <a:ea typeface="Lato" charset="0"/>
                <a:cs typeface="Lato" charset="0"/>
                <a:sym typeface="Arial"/>
              </a:rPr>
              <a:t>VECI</a:t>
            </a:r>
            <a:endParaRPr lang="en-US" sz="2000" b="1" dirty="0">
              <a:solidFill>
                <a:srgbClr val="000000"/>
              </a:solidFill>
              <a:latin typeface="Lato" charset="0"/>
              <a:ea typeface="Lato" charset="0"/>
              <a:cs typeface="Lato" charset="0"/>
              <a:sym typeface="Arial"/>
            </a:endParaRPr>
          </a:p>
        </p:txBody>
      </p:sp>
      <p:sp>
        <p:nvSpPr>
          <p:cNvPr id="98" name="CuadroTexto 569">
            <a:extLst>
              <a:ext uri="{FF2B5EF4-FFF2-40B4-BE49-F238E27FC236}">
                <a16:creationId xmlns:a16="http://schemas.microsoft.com/office/drawing/2014/main" id="{0564ADA7-72BE-4F5D-9D2F-811440D35A57}"/>
              </a:ext>
            </a:extLst>
          </p:cNvPr>
          <p:cNvSpPr txBox="1"/>
          <p:nvPr/>
        </p:nvSpPr>
        <p:spPr>
          <a:xfrm>
            <a:off x="8334208" y="3490227"/>
            <a:ext cx="11808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en-US" altLang="zh-TW" sz="2000" b="1" dirty="0">
                <a:solidFill>
                  <a:srgbClr val="000000"/>
                </a:solidFill>
                <a:latin typeface="Lato" charset="0"/>
                <a:ea typeface="Lato" charset="0"/>
                <a:cs typeface="Lato" charset="0"/>
                <a:sym typeface="Arial"/>
              </a:rPr>
              <a:t>EFI</a:t>
            </a:r>
            <a:endParaRPr lang="en-US" sz="2000" b="1" dirty="0">
              <a:solidFill>
                <a:srgbClr val="000000"/>
              </a:solidFill>
              <a:latin typeface="Lato" charset="0"/>
              <a:ea typeface="Lato" charset="0"/>
              <a:cs typeface="Lato" charset="0"/>
              <a:sym typeface="Arial"/>
            </a:endParaRPr>
          </a:p>
        </p:txBody>
      </p:sp>
      <p:sp>
        <p:nvSpPr>
          <p:cNvPr id="99" name="CuadroTexto 569">
            <a:extLst>
              <a:ext uri="{FF2B5EF4-FFF2-40B4-BE49-F238E27FC236}">
                <a16:creationId xmlns:a16="http://schemas.microsoft.com/office/drawing/2014/main" id="{A71FF9B2-E0BF-4592-99D2-0140A14597CB}"/>
              </a:ext>
            </a:extLst>
          </p:cNvPr>
          <p:cNvSpPr txBox="1"/>
          <p:nvPr/>
        </p:nvSpPr>
        <p:spPr>
          <a:xfrm>
            <a:off x="7698332" y="5018659"/>
            <a:ext cx="11808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en-US" altLang="zh-TW" sz="2000" b="1" dirty="0">
                <a:solidFill>
                  <a:srgbClr val="000000"/>
                </a:solidFill>
                <a:latin typeface="Lato" charset="0"/>
                <a:ea typeface="Lato" charset="0"/>
                <a:cs typeface="Lato" charset="0"/>
                <a:sym typeface="Arial"/>
              </a:rPr>
              <a:t>EGAI</a:t>
            </a:r>
            <a:endParaRPr lang="en-US" sz="2000" b="1" dirty="0">
              <a:solidFill>
                <a:srgbClr val="000000"/>
              </a:solidFill>
              <a:latin typeface="Lato" charset="0"/>
              <a:ea typeface="Lato" charset="0"/>
              <a:cs typeface="Lato" charset="0"/>
              <a:sym typeface="Arial"/>
            </a:endParaRPr>
          </a:p>
        </p:txBody>
      </p:sp>
      <p:sp>
        <p:nvSpPr>
          <p:cNvPr id="42" name="CuadroTexto 569">
            <a:extLst>
              <a:ext uri="{FF2B5EF4-FFF2-40B4-BE49-F238E27FC236}">
                <a16:creationId xmlns:a16="http://schemas.microsoft.com/office/drawing/2014/main" id="{EF89DC25-2D61-4ADE-94A1-633FC7C151D2}"/>
              </a:ext>
            </a:extLst>
          </p:cNvPr>
          <p:cNvSpPr txBox="1"/>
          <p:nvPr/>
        </p:nvSpPr>
        <p:spPr>
          <a:xfrm>
            <a:off x="5189108" y="2865245"/>
            <a:ext cx="1887544" cy="188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>
              <a:lnSpc>
                <a:spcPct val="150000"/>
              </a:lnSpc>
            </a:pPr>
            <a:r>
              <a:rPr lang="en-US" altLang="zh-TW" sz="2700" b="1" dirty="0">
                <a:solidFill>
                  <a:srgbClr val="000000"/>
                </a:solidFill>
                <a:latin typeface="Lato" charset="0"/>
                <a:ea typeface="Lato" charset="0"/>
                <a:cs typeface="Lato" charset="0"/>
                <a:sym typeface="Arial"/>
              </a:rPr>
              <a:t>WISC-Ⅴ</a:t>
            </a:r>
          </a:p>
          <a:p>
            <a:pPr algn="ctr" defTabSz="914217">
              <a:lnSpc>
                <a:spcPct val="150000"/>
              </a:lnSpc>
            </a:pPr>
            <a:r>
              <a:rPr lang="zh-TW" altLang="en-US" sz="2700" b="1" dirty="0">
                <a:solidFill>
                  <a:srgbClr val="000000"/>
                </a:solidFill>
                <a:latin typeface="Lato" charset="0"/>
                <a:ea typeface="Lato" charset="0"/>
                <a:cs typeface="Lato" charset="0"/>
                <a:sym typeface="Arial"/>
              </a:rPr>
              <a:t>調整性指數</a:t>
            </a:r>
            <a:endParaRPr lang="en-US" sz="2700" b="1" dirty="0">
              <a:solidFill>
                <a:srgbClr val="000000"/>
              </a:solidFill>
              <a:latin typeface="Lato" charset="0"/>
              <a:ea typeface="Lato" charset="0"/>
              <a:cs typeface="Lato" charset="0"/>
              <a:sym typeface="Arial"/>
            </a:endParaRPr>
          </a:p>
        </p:txBody>
      </p:sp>
      <p:sp>
        <p:nvSpPr>
          <p:cNvPr id="35" name="標題 3">
            <a:extLst>
              <a:ext uri="{FF2B5EF4-FFF2-40B4-BE49-F238E27FC236}">
                <a16:creationId xmlns:a16="http://schemas.microsoft.com/office/drawing/2014/main" id="{4D0B7C55-4BC0-4624-8E06-BD24FC2D060C}"/>
              </a:ext>
            </a:extLst>
          </p:cNvPr>
          <p:cNvSpPr txBox="1">
            <a:spLocks/>
          </p:cNvSpPr>
          <p:nvPr/>
        </p:nvSpPr>
        <p:spPr>
          <a:xfrm>
            <a:off x="802563" y="143758"/>
            <a:ext cx="10364451" cy="1318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魏氏兒童智力量表第五版（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WISC-V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）</a:t>
            </a:r>
            <a:b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endParaRPr lang="zh-TW" altLang="en-US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8459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lose up of green clovers">
            <a:extLst>
              <a:ext uri="{FF2B5EF4-FFF2-40B4-BE49-F238E27FC236}">
                <a16:creationId xmlns:a16="http://schemas.microsoft.com/office/drawing/2014/main" id="{A6AF3EDB-054E-0ADD-B769-83C4AD31A2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41" r="33440" b="-1"/>
          <a:stretch/>
        </p:blipFill>
        <p:spPr>
          <a:xfrm>
            <a:off x="20" y="10"/>
            <a:ext cx="4070535" cy="6857990"/>
          </a:xfrm>
          <a:prstGeom prst="rect">
            <a:avLst/>
          </a:prstGeom>
        </p:spPr>
      </p:pic>
      <p:sp>
        <p:nvSpPr>
          <p:cNvPr id="4" name="標題 3">
            <a:extLst>
              <a:ext uri="{FF2B5EF4-FFF2-40B4-BE49-F238E27FC236}">
                <a16:creationId xmlns:a16="http://schemas.microsoft.com/office/drawing/2014/main" id="{262331EB-A22D-4F8F-6681-D602DEC59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5050" y="618517"/>
            <a:ext cx="6672886" cy="1596177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r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t>通過鑑定之雙重特殊需求學生</a:t>
            </a:r>
            <a:br>
              <a:rPr lang="zh-TW" altLang="en-US"/>
            </a:br>
            <a:endParaRPr lang="zh-TW" altLang="en-US"/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20670039-A10A-3CB1-BA65-2E235E886C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5048" y="2367092"/>
            <a:ext cx="6672887" cy="342410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依學生優弱勢安置，接受身心障礙及資優教育雙邊服務；可提供安置資優班、資優教育方案、良師指導、巡迴輔導或課後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假日充實方案等，並持續追蹤學生學習適應、生活適應狀況及關注其社會情意方面的需求</a:t>
            </a:r>
            <a:r>
              <a:rPr lang="zh-TW" altLang="en-US" sz="3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91739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utumn leaves falling from the tree">
            <a:extLst>
              <a:ext uri="{FF2B5EF4-FFF2-40B4-BE49-F238E27FC236}">
                <a16:creationId xmlns:a16="http://schemas.microsoft.com/office/drawing/2014/main" id="{46F70E24-8793-F522-4862-82CDA87E1F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698" r="32682" b="-1"/>
          <a:stretch/>
        </p:blipFill>
        <p:spPr>
          <a:xfrm>
            <a:off x="20" y="10"/>
            <a:ext cx="4070535" cy="6857990"/>
          </a:xfrm>
          <a:prstGeom prst="rect">
            <a:avLst/>
          </a:prstGeom>
        </p:spPr>
      </p:pic>
      <p:sp>
        <p:nvSpPr>
          <p:cNvPr id="4" name="標題 3">
            <a:extLst>
              <a:ext uri="{FF2B5EF4-FFF2-40B4-BE49-F238E27FC236}">
                <a16:creationId xmlns:a16="http://schemas.microsoft.com/office/drawing/2014/main" id="{3585E58F-7D8E-770D-59FD-5DE33FA64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0707" y="185352"/>
            <a:ext cx="6672886" cy="159617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未通過鑑定之學生</a:t>
            </a:r>
          </a:p>
        </p:txBody>
      </p:sp>
      <p:graphicFrame>
        <p:nvGraphicFramePr>
          <p:cNvPr id="18" name="文字方塊 2">
            <a:extLst>
              <a:ext uri="{FF2B5EF4-FFF2-40B4-BE49-F238E27FC236}">
                <a16:creationId xmlns:a16="http://schemas.microsoft.com/office/drawing/2014/main" id="{D4EFCEF8-C640-BB27-78A4-6F33902E8C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68337715"/>
              </p:ext>
            </p:extLst>
          </p:nvPr>
        </p:nvGraphicFramePr>
        <p:xfrm>
          <a:off x="4461373" y="2001795"/>
          <a:ext cx="6931555" cy="46708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52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CC722F8-A47D-3D57-1FA6-B171DA8FD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074" y="1314450"/>
            <a:ext cx="2844002" cy="3680244"/>
          </a:xfrm>
        </p:spPr>
        <p:txBody>
          <a:bodyPr>
            <a:normAutofit/>
          </a:bodyPr>
          <a:lstStyle/>
          <a:p>
            <a:pPr algn="l"/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成功推動關鍵要素</a:t>
            </a:r>
          </a:p>
        </p:txBody>
      </p:sp>
      <p:graphicFrame>
        <p:nvGraphicFramePr>
          <p:cNvPr id="5" name="內容版面配置區 2">
            <a:extLst>
              <a:ext uri="{FF2B5EF4-FFF2-40B4-BE49-F238E27FC236}">
                <a16:creationId xmlns:a16="http://schemas.microsoft.com/office/drawing/2014/main" id="{F3B7318C-5AA7-C8FA-F7FD-2780CF5F800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037702"/>
              </p:ext>
            </p:extLst>
          </p:nvPr>
        </p:nvGraphicFramePr>
        <p:xfrm>
          <a:off x="4594225" y="889000"/>
          <a:ext cx="6683375" cy="4606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618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0031629-A52D-156A-729E-EB258261D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E9A895C-EEB9-5948-D86F-1FD69E09F8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7636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C34360A6-B516-451F-998E-F2C1A6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zh-TW" alt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才能發展模式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FE77BCD-408A-2432-8777-A6582D34E2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altLang="zh-TW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710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Calendar">
            <a:extLst>
              <a:ext uri="{FF2B5EF4-FFF2-40B4-BE49-F238E27FC236}">
                <a16:creationId xmlns:a16="http://schemas.microsoft.com/office/drawing/2014/main" id="{911CD0BF-CF10-89F6-F465-98A22D366F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13" r="11272" b="-1"/>
          <a:stretch/>
        </p:blipFill>
        <p:spPr>
          <a:xfrm>
            <a:off x="481154" y="457199"/>
            <a:ext cx="6545894" cy="59436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EBFBD66C-6BC5-456F-92E6-C82384B43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5839" y="248333"/>
            <a:ext cx="4522572" cy="1573863"/>
          </a:xfrm>
        </p:spPr>
        <p:txBody>
          <a:bodyPr>
            <a:normAutofit/>
          </a:bodyPr>
          <a:lstStyle/>
          <a:p>
            <a:pPr algn="l"/>
            <a:r>
              <a:rPr lang="zh-TW" altLang="en-US" sz="3200" dirty="0">
                <a:latin typeface="+mn-ea"/>
                <a:ea typeface="+mn-ea"/>
              </a:rPr>
              <a:t>推動雙重特殊需求學生發掘與輔導的法令基礎</a:t>
            </a:r>
          </a:p>
        </p:txBody>
      </p:sp>
      <p:sp>
        <p:nvSpPr>
          <p:cNvPr id="22" name="內容版面配置區 2">
            <a:extLst>
              <a:ext uri="{FF2B5EF4-FFF2-40B4-BE49-F238E27FC236}">
                <a16:creationId xmlns:a16="http://schemas.microsoft.com/office/drawing/2014/main" id="{59BEC04B-2158-4394-A854-93E30B3FF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08314" y="2070529"/>
            <a:ext cx="4383685" cy="3881309"/>
          </a:xfrm>
        </p:spPr>
        <p:txBody>
          <a:bodyPr>
            <a:noAutofit/>
          </a:bodyPr>
          <a:lstStyle/>
          <a:p>
            <a:pPr lvl="0">
              <a:spcBef>
                <a:spcPct val="50000"/>
              </a:spcBef>
              <a:buClr>
                <a:srgbClr val="2A1A00"/>
              </a:buClr>
              <a:defRPr/>
            </a:pPr>
            <a:r>
              <a:rPr lang="zh-TW" altLang="en-US" sz="2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特殊教育法</a:t>
            </a:r>
            <a:r>
              <a:rPr lang="zh-TW" altLang="zh-TW" sz="2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第四十</a:t>
            </a:r>
            <a:r>
              <a:rPr lang="zh-TW" altLang="en-US" sz="2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六</a:t>
            </a:r>
            <a:r>
              <a:rPr lang="zh-TW" altLang="zh-TW" sz="2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條</a:t>
            </a:r>
            <a:r>
              <a:rPr lang="zh-TW" altLang="en-US" sz="2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規定：</a:t>
            </a:r>
            <a:endParaRPr lang="en-US" altLang="zh-TW" sz="2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117475" indent="-117475">
              <a:spcBef>
                <a:spcPct val="50000"/>
              </a:spcBef>
              <a:buClr>
                <a:srgbClr val="2A1A00"/>
              </a:buClr>
              <a:buNone/>
              <a:tabLst>
                <a:tab pos="274638" algn="l"/>
              </a:tabLst>
              <a:defRPr/>
            </a:pPr>
            <a:r>
              <a:rPr lang="en-US" altLang="zh-TW" sz="2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 </a:t>
            </a:r>
            <a:r>
              <a:rPr lang="zh-TW" altLang="zh-TW" sz="2400" dirty="0"/>
              <a:t>「高級中等以下各教育階段主管機關及學校對於身心障礙及處於離島、偏遠地區，或因經濟、文化或族群致需要協助資賦優異學生，應加強鑑定與輔導，並視需要調整評量項目、工具及程序」。</a:t>
            </a:r>
            <a:endParaRPr lang="en-US" altLang="zh-TW" sz="2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117475" indent="-117475">
              <a:spcBef>
                <a:spcPct val="50000"/>
              </a:spcBef>
              <a:buClr>
                <a:srgbClr val="2A1A00"/>
              </a:buClr>
              <a:buNone/>
              <a:tabLst>
                <a:tab pos="274638" algn="l"/>
              </a:tabLst>
              <a:defRPr/>
            </a:pPr>
            <a:r>
              <a:rPr lang="zh-TW" altLang="en-US" sz="2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 </a:t>
            </a:r>
            <a:r>
              <a:rPr lang="en-US" altLang="zh-TW" sz="2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(</a:t>
            </a:r>
            <a:r>
              <a:rPr lang="zh-TW" altLang="en-US" sz="2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教育部</a:t>
            </a:r>
            <a:r>
              <a:rPr lang="en-US" altLang="zh-TW" sz="2400" dirty="0">
                <a:latin typeface="新細明體" panose="02020500000000000000" pitchFamily="18" charset="-120"/>
              </a:rPr>
              <a:t>112</a:t>
            </a:r>
            <a:r>
              <a:rPr lang="zh-TW" altLang="en-US" sz="2400" dirty="0">
                <a:latin typeface="新細明體" panose="02020500000000000000" pitchFamily="18" charset="-120"/>
              </a:rPr>
              <a:t>年</a:t>
            </a:r>
            <a:r>
              <a:rPr lang="en-US" altLang="zh-TW" sz="2400" dirty="0">
                <a:latin typeface="新細明體" panose="02020500000000000000" pitchFamily="18" charset="-120"/>
              </a:rPr>
              <a:t>06</a:t>
            </a:r>
            <a:r>
              <a:rPr lang="zh-TW" altLang="en-US" sz="2400" dirty="0">
                <a:latin typeface="新細明體" panose="02020500000000000000" pitchFamily="18" charset="-120"/>
              </a:rPr>
              <a:t>月</a:t>
            </a:r>
            <a:r>
              <a:rPr lang="en-US" altLang="zh-TW" sz="2400" dirty="0">
                <a:latin typeface="新細明體" panose="02020500000000000000" pitchFamily="18" charset="-120"/>
              </a:rPr>
              <a:t>21</a:t>
            </a:r>
            <a:r>
              <a:rPr lang="zh-TW" altLang="en-US" sz="2400" dirty="0">
                <a:latin typeface="新細明體" panose="02020500000000000000" pitchFamily="18" charset="-120"/>
              </a:rPr>
              <a:t>日修訂</a:t>
            </a:r>
            <a:r>
              <a:rPr lang="en-US" altLang="zh-TW" sz="2400" dirty="0">
                <a:latin typeface="新細明體" panose="02020500000000000000" pitchFamily="18" charset="-120"/>
              </a:rPr>
              <a:t>)</a:t>
            </a:r>
            <a:endParaRPr lang="zh-TW" altLang="en-US" sz="2400" dirty="0">
              <a:latin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5710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27" name="Rectangle 18842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8429" name="Freeform: Shape 18842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8431" name="Rectangle 18843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433" name="Rectangle 18843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435" name="Freeform: Shape 18843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8437" name="Isosceles Triangle 18843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439" name="Isosceles Triangle 18843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420" name="Rectangle 4">
            <a:extLst>
              <a:ext uri="{FF2B5EF4-FFF2-40B4-BE49-F238E27FC236}">
                <a16:creationId xmlns:a16="http://schemas.microsoft.com/office/drawing/2014/main" id="{1FD34F21-C1FB-491A-BC98-6970ED8873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1074" y="1314450"/>
            <a:ext cx="2844002" cy="3680244"/>
          </a:xfrm>
        </p:spPr>
        <p:txBody>
          <a:bodyPr>
            <a:normAutofit/>
          </a:bodyPr>
          <a:lstStyle/>
          <a:p>
            <a:pPr algn="l" eaLnBrk="1" hangingPunct="1"/>
            <a:r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t>開發優勢補救弱勢</a:t>
            </a:r>
            <a:r>
              <a:rPr lang="en-US" altLang="zh-TW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</a:p>
        </p:txBody>
      </p:sp>
      <p:graphicFrame>
        <p:nvGraphicFramePr>
          <p:cNvPr id="188422" name="Rectangle 3">
            <a:extLst>
              <a:ext uri="{FF2B5EF4-FFF2-40B4-BE49-F238E27FC236}">
                <a16:creationId xmlns:a16="http://schemas.microsoft.com/office/drawing/2014/main" id="{8F03BBE3-DD2B-F24F-176B-2783A72A0E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419814"/>
              </p:ext>
            </p:extLst>
          </p:nvPr>
        </p:nvGraphicFramePr>
        <p:xfrm>
          <a:off x="4594225" y="889000"/>
          <a:ext cx="7292975" cy="54870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>
            <a:extLst>
              <a:ext uri="{FF2B5EF4-FFF2-40B4-BE49-F238E27FC236}">
                <a16:creationId xmlns:a16="http://schemas.microsoft.com/office/drawing/2014/main" id="{B3EE13C7-9319-4689-B2CD-34AD35A46196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4025" y="2408"/>
            <a:ext cx="12186388" cy="3890798"/>
          </a:xfrm>
          <a:custGeom>
            <a:avLst/>
            <a:gdLst>
              <a:gd name="T0" fmla="*/ 2455 w 4044"/>
              <a:gd name="T1" fmla="*/ 152 h 1678"/>
              <a:gd name="T2" fmla="*/ 2455 w 4044"/>
              <a:gd name="T3" fmla="*/ 152 h 1678"/>
              <a:gd name="T4" fmla="*/ 0 w 4044"/>
              <a:gd name="T5" fmla="*/ 1303 h 1678"/>
              <a:gd name="T6" fmla="*/ 0 w 4044"/>
              <a:gd name="T7" fmla="*/ 1677 h 1678"/>
              <a:gd name="T8" fmla="*/ 4043 w 4044"/>
              <a:gd name="T9" fmla="*/ 1677 h 1678"/>
              <a:gd name="T10" fmla="*/ 4043 w 4044"/>
              <a:gd name="T11" fmla="*/ 161 h 1678"/>
              <a:gd name="T12" fmla="*/ 4043 w 4044"/>
              <a:gd name="T13" fmla="*/ 161 h 1678"/>
              <a:gd name="T14" fmla="*/ 2455 w 4044"/>
              <a:gd name="T15" fmla="*/ 152 h 1678"/>
              <a:gd name="connsiteX0" fmla="*/ 6071 w 9998"/>
              <a:gd name="connsiteY0" fmla="*/ 607 h 9695"/>
              <a:gd name="connsiteX1" fmla="*/ 6071 w 9998"/>
              <a:gd name="connsiteY1" fmla="*/ 607 h 9695"/>
              <a:gd name="connsiteX2" fmla="*/ 0 w 9998"/>
              <a:gd name="connsiteY2" fmla="*/ 4162 h 9695"/>
              <a:gd name="connsiteX3" fmla="*/ 0 w 9998"/>
              <a:gd name="connsiteY3" fmla="*/ 9695 h 9695"/>
              <a:gd name="connsiteX4" fmla="*/ 9998 w 9998"/>
              <a:gd name="connsiteY4" fmla="*/ 9695 h 9695"/>
              <a:gd name="connsiteX5" fmla="*/ 9998 w 9998"/>
              <a:gd name="connsiteY5" fmla="*/ 660 h 9695"/>
              <a:gd name="connsiteX6" fmla="*/ 9998 w 9998"/>
              <a:gd name="connsiteY6" fmla="*/ 660 h 9695"/>
              <a:gd name="connsiteX7" fmla="*/ 6071 w 9998"/>
              <a:gd name="connsiteY7" fmla="*/ 607 h 9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998" h="9695">
                <a:moveTo>
                  <a:pt x="6071" y="607"/>
                </a:moveTo>
                <a:lnTo>
                  <a:pt x="6071" y="607"/>
                </a:lnTo>
                <a:cubicBezTo>
                  <a:pt x="3655" y="2478"/>
                  <a:pt x="2102" y="4162"/>
                  <a:pt x="0" y="4162"/>
                </a:cubicBezTo>
                <a:lnTo>
                  <a:pt x="0" y="9695"/>
                </a:lnTo>
                <a:lnTo>
                  <a:pt x="9998" y="9695"/>
                </a:lnTo>
                <a:lnTo>
                  <a:pt x="9998" y="660"/>
                </a:lnTo>
                <a:lnTo>
                  <a:pt x="9998" y="660"/>
                </a:lnTo>
                <a:cubicBezTo>
                  <a:pt x="9169" y="-114"/>
                  <a:pt x="7255" y="-299"/>
                  <a:pt x="6071" y="607"/>
                </a:cubicBezTo>
              </a:path>
            </a:pathLst>
          </a:custGeom>
          <a:gradFill>
            <a:gsLst>
              <a:gs pos="77000">
                <a:schemeClr val="accent1">
                  <a:alpha val="80000"/>
                </a:schemeClr>
              </a:gs>
              <a:gs pos="0">
                <a:schemeClr val="accent3">
                  <a:alpha val="80000"/>
                </a:schemeClr>
              </a:gs>
            </a:gsLst>
            <a:lin ang="5400000" scaled="0"/>
          </a:gradFill>
          <a:ln>
            <a:noFill/>
          </a:ln>
          <a:effectLst/>
        </p:spPr>
        <p:txBody>
          <a:bodyPr wrap="none" anchor="ctr"/>
          <a:lstStyle/>
          <a:p>
            <a:pPr defTabSz="914217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C37668B7-F982-4B46-9D17-EF1EDECEAD20}"/>
              </a:ext>
            </a:extLst>
          </p:cNvPr>
          <p:cNvSpPr/>
          <p:nvPr/>
        </p:nvSpPr>
        <p:spPr>
          <a:xfrm>
            <a:off x="5423713" y="5224385"/>
            <a:ext cx="2969683" cy="100936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7" name="Group 2">
            <a:extLst>
              <a:ext uri="{FF2B5EF4-FFF2-40B4-BE49-F238E27FC236}">
                <a16:creationId xmlns:a16="http://schemas.microsoft.com/office/drawing/2014/main" id="{2ADAD2EF-3422-4FF8-888E-1FB5B7DEA656}"/>
              </a:ext>
            </a:extLst>
          </p:cNvPr>
          <p:cNvGrpSpPr/>
          <p:nvPr/>
        </p:nvGrpSpPr>
        <p:grpSpPr>
          <a:xfrm>
            <a:off x="216404" y="3429000"/>
            <a:ext cx="4379976" cy="3262560"/>
            <a:chOff x="1005840" y="5574320"/>
            <a:chExt cx="8759952" cy="6525119"/>
          </a:xfrm>
        </p:grpSpPr>
        <p:sp>
          <p:nvSpPr>
            <p:cNvPr id="48" name="Forma libre 1796">
              <a:extLst>
                <a:ext uri="{FF2B5EF4-FFF2-40B4-BE49-F238E27FC236}">
                  <a16:creationId xmlns:a16="http://schemas.microsoft.com/office/drawing/2014/main" id="{8D506BAF-F942-4B92-B505-D65AEE32CA5F}"/>
                </a:ext>
              </a:extLst>
            </p:cNvPr>
            <p:cNvSpPr/>
            <p:nvPr/>
          </p:nvSpPr>
          <p:spPr>
            <a:xfrm>
              <a:off x="2683427" y="5574320"/>
              <a:ext cx="7082365" cy="5277232"/>
            </a:xfrm>
            <a:custGeom>
              <a:avLst/>
              <a:gdLst>
                <a:gd name="connsiteX0" fmla="*/ 1046243 w 1085471"/>
                <a:gd name="connsiteY0" fmla="*/ 801768 h 808809"/>
                <a:gd name="connsiteX1" fmla="*/ 45228 w 1085471"/>
                <a:gd name="connsiteY1" fmla="*/ 801768 h 808809"/>
                <a:gd name="connsiteX2" fmla="*/ 7141 w 1085471"/>
                <a:gd name="connsiteY2" fmla="*/ 763707 h 808809"/>
                <a:gd name="connsiteX3" fmla="*/ 7141 w 1085471"/>
                <a:gd name="connsiteY3" fmla="*/ 45198 h 808809"/>
                <a:gd name="connsiteX4" fmla="*/ 45228 w 1085471"/>
                <a:gd name="connsiteY4" fmla="*/ 7137 h 808809"/>
                <a:gd name="connsiteX5" fmla="*/ 1046243 w 1085471"/>
                <a:gd name="connsiteY5" fmla="*/ 7137 h 808809"/>
                <a:gd name="connsiteX6" fmla="*/ 1084329 w 1085471"/>
                <a:gd name="connsiteY6" fmla="*/ 45198 h 808809"/>
                <a:gd name="connsiteX7" fmla="*/ 1084329 w 1085471"/>
                <a:gd name="connsiteY7" fmla="*/ 763707 h 808809"/>
                <a:gd name="connsiteX8" fmla="*/ 1046243 w 1085471"/>
                <a:gd name="connsiteY8" fmla="*/ 801768 h 808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5471" h="808809">
                  <a:moveTo>
                    <a:pt x="1046243" y="801768"/>
                  </a:moveTo>
                  <a:lnTo>
                    <a:pt x="45228" y="801768"/>
                  </a:lnTo>
                  <a:cubicBezTo>
                    <a:pt x="24280" y="801768"/>
                    <a:pt x="7141" y="784641"/>
                    <a:pt x="7141" y="763707"/>
                  </a:cubicBezTo>
                  <a:lnTo>
                    <a:pt x="7141" y="45198"/>
                  </a:lnTo>
                  <a:cubicBezTo>
                    <a:pt x="7141" y="24264"/>
                    <a:pt x="24280" y="7137"/>
                    <a:pt x="45228" y="7137"/>
                  </a:cubicBezTo>
                  <a:lnTo>
                    <a:pt x="1046243" y="7137"/>
                  </a:lnTo>
                  <a:cubicBezTo>
                    <a:pt x="1067190" y="7137"/>
                    <a:pt x="1084329" y="24264"/>
                    <a:pt x="1084329" y="45198"/>
                  </a:cubicBezTo>
                  <a:lnTo>
                    <a:pt x="1084329" y="763707"/>
                  </a:lnTo>
                  <a:cubicBezTo>
                    <a:pt x="1084329" y="784641"/>
                    <a:pt x="1067190" y="801768"/>
                    <a:pt x="1046243" y="801768"/>
                  </a:cubicBezTo>
                  <a:close/>
                </a:path>
              </a:pathLst>
            </a:custGeom>
            <a:solidFill>
              <a:srgbClr val="0F9DA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57200">
                <a:defRPr/>
              </a:pPr>
              <a:endParaRPr lang="es-MX" sz="900" kern="0">
                <a:solidFill>
                  <a:srgbClr val="999999"/>
                </a:solidFill>
                <a:latin typeface="Calibri" panose="020F0502020204030204"/>
              </a:endParaRPr>
            </a:p>
          </p:txBody>
        </p:sp>
        <p:sp>
          <p:nvSpPr>
            <p:cNvPr id="49" name="Forma libre 1797">
              <a:extLst>
                <a:ext uri="{FF2B5EF4-FFF2-40B4-BE49-F238E27FC236}">
                  <a16:creationId xmlns:a16="http://schemas.microsoft.com/office/drawing/2014/main" id="{1EE02BCD-98B8-4E16-8442-EDCF25152C01}"/>
                </a:ext>
              </a:extLst>
            </p:cNvPr>
            <p:cNvSpPr/>
            <p:nvPr/>
          </p:nvSpPr>
          <p:spPr>
            <a:xfrm>
              <a:off x="2963616" y="5845630"/>
              <a:ext cx="3230549" cy="4718464"/>
            </a:xfrm>
            <a:custGeom>
              <a:avLst/>
              <a:gdLst>
                <a:gd name="connsiteX0" fmla="*/ 42085 w 495127"/>
                <a:gd name="connsiteY0" fmla="*/ 7137 h 723170"/>
                <a:gd name="connsiteX1" fmla="*/ 7141 w 495127"/>
                <a:gd name="connsiteY1" fmla="*/ 42059 h 723170"/>
                <a:gd name="connsiteX2" fmla="*/ 7141 w 495127"/>
                <a:gd name="connsiteY2" fmla="*/ 683682 h 723170"/>
                <a:gd name="connsiteX3" fmla="*/ 42085 w 495127"/>
                <a:gd name="connsiteY3" fmla="*/ 718604 h 723170"/>
                <a:gd name="connsiteX4" fmla="*/ 487986 w 495127"/>
                <a:gd name="connsiteY4" fmla="*/ 718604 h 723170"/>
                <a:gd name="connsiteX5" fmla="*/ 487986 w 495127"/>
                <a:gd name="connsiteY5" fmla="*/ 7232 h 723170"/>
                <a:gd name="connsiteX6" fmla="*/ 42085 w 495127"/>
                <a:gd name="connsiteY6" fmla="*/ 7232 h 723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5127" h="723170">
                  <a:moveTo>
                    <a:pt x="42085" y="7137"/>
                  </a:moveTo>
                  <a:cubicBezTo>
                    <a:pt x="22852" y="7137"/>
                    <a:pt x="7141" y="22837"/>
                    <a:pt x="7141" y="42059"/>
                  </a:cubicBezTo>
                  <a:lnTo>
                    <a:pt x="7141" y="683682"/>
                  </a:lnTo>
                  <a:cubicBezTo>
                    <a:pt x="7141" y="702903"/>
                    <a:pt x="22852" y="718604"/>
                    <a:pt x="42085" y="718604"/>
                  </a:cubicBezTo>
                  <a:lnTo>
                    <a:pt x="487986" y="718604"/>
                  </a:lnTo>
                  <a:lnTo>
                    <a:pt x="487986" y="7232"/>
                  </a:lnTo>
                  <a:lnTo>
                    <a:pt x="42085" y="7232"/>
                  </a:ln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57200">
                <a:defRPr/>
              </a:pPr>
              <a:endParaRPr lang="es-MX" sz="900" kern="0">
                <a:solidFill>
                  <a:srgbClr val="999999"/>
                </a:solidFill>
                <a:latin typeface="Calibri" panose="020F0502020204030204"/>
              </a:endParaRPr>
            </a:p>
          </p:txBody>
        </p:sp>
        <p:sp>
          <p:nvSpPr>
            <p:cNvPr id="50" name="Forma libre 1798">
              <a:extLst>
                <a:ext uri="{FF2B5EF4-FFF2-40B4-BE49-F238E27FC236}">
                  <a16:creationId xmlns:a16="http://schemas.microsoft.com/office/drawing/2014/main" id="{9BE09E78-3453-44B5-8060-10609C09315D}"/>
                </a:ext>
              </a:extLst>
            </p:cNvPr>
            <p:cNvSpPr/>
            <p:nvPr/>
          </p:nvSpPr>
          <p:spPr>
            <a:xfrm>
              <a:off x="6294189" y="5845630"/>
              <a:ext cx="3230549" cy="4718464"/>
            </a:xfrm>
            <a:custGeom>
              <a:avLst/>
              <a:gdLst>
                <a:gd name="connsiteX0" fmla="*/ 453041 w 495127"/>
                <a:gd name="connsiteY0" fmla="*/ 7137 h 723170"/>
                <a:gd name="connsiteX1" fmla="*/ 7141 w 495127"/>
                <a:gd name="connsiteY1" fmla="*/ 7137 h 723170"/>
                <a:gd name="connsiteX2" fmla="*/ 7141 w 495127"/>
                <a:gd name="connsiteY2" fmla="*/ 718509 h 723170"/>
                <a:gd name="connsiteX3" fmla="*/ 453041 w 495127"/>
                <a:gd name="connsiteY3" fmla="*/ 718509 h 723170"/>
                <a:gd name="connsiteX4" fmla="*/ 487986 w 495127"/>
                <a:gd name="connsiteY4" fmla="*/ 683587 h 723170"/>
                <a:gd name="connsiteX5" fmla="*/ 487986 w 495127"/>
                <a:gd name="connsiteY5" fmla="*/ 41963 h 723170"/>
                <a:gd name="connsiteX6" fmla="*/ 453041 w 495127"/>
                <a:gd name="connsiteY6" fmla="*/ 7137 h 723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5127" h="723170">
                  <a:moveTo>
                    <a:pt x="453041" y="7137"/>
                  </a:moveTo>
                  <a:lnTo>
                    <a:pt x="7141" y="7137"/>
                  </a:lnTo>
                  <a:lnTo>
                    <a:pt x="7141" y="718509"/>
                  </a:lnTo>
                  <a:lnTo>
                    <a:pt x="453041" y="718509"/>
                  </a:lnTo>
                  <a:cubicBezTo>
                    <a:pt x="472275" y="718509"/>
                    <a:pt x="487986" y="702808"/>
                    <a:pt x="487986" y="683587"/>
                  </a:cubicBezTo>
                  <a:lnTo>
                    <a:pt x="487986" y="41963"/>
                  </a:lnTo>
                  <a:cubicBezTo>
                    <a:pt x="487986" y="22837"/>
                    <a:pt x="472275" y="7137"/>
                    <a:pt x="453041" y="7137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57200">
                <a:defRPr/>
              </a:pPr>
              <a:endParaRPr lang="es-MX" sz="900" kern="0">
                <a:solidFill>
                  <a:srgbClr val="999999"/>
                </a:solidFill>
                <a:latin typeface="Calibri" panose="020F0502020204030204"/>
              </a:endParaRPr>
            </a:p>
          </p:txBody>
        </p:sp>
        <p:sp>
          <p:nvSpPr>
            <p:cNvPr id="51" name="Forma libre 1800">
              <a:extLst>
                <a:ext uri="{FF2B5EF4-FFF2-40B4-BE49-F238E27FC236}">
                  <a16:creationId xmlns:a16="http://schemas.microsoft.com/office/drawing/2014/main" id="{620CFAAC-7F37-467A-86B6-5DF89A277BAA}"/>
                </a:ext>
              </a:extLst>
            </p:cNvPr>
            <p:cNvSpPr/>
            <p:nvPr/>
          </p:nvSpPr>
          <p:spPr>
            <a:xfrm>
              <a:off x="6626563" y="6655839"/>
              <a:ext cx="2547166" cy="248343"/>
            </a:xfrm>
            <a:custGeom>
              <a:avLst/>
              <a:gdLst>
                <a:gd name="connsiteX0" fmla="*/ 388009 w 390388"/>
                <a:gd name="connsiteY0" fmla="*/ 19887 h 38061"/>
                <a:gd name="connsiteX1" fmla="*/ 388009 w 390388"/>
                <a:gd name="connsiteY1" fmla="*/ 23979 h 38061"/>
                <a:gd name="connsiteX2" fmla="*/ 375250 w 390388"/>
                <a:gd name="connsiteY2" fmla="*/ 36730 h 38061"/>
                <a:gd name="connsiteX3" fmla="*/ 19900 w 390388"/>
                <a:gd name="connsiteY3" fmla="*/ 36730 h 38061"/>
                <a:gd name="connsiteX4" fmla="*/ 7141 w 390388"/>
                <a:gd name="connsiteY4" fmla="*/ 23979 h 38061"/>
                <a:gd name="connsiteX5" fmla="*/ 7141 w 390388"/>
                <a:gd name="connsiteY5" fmla="*/ 19887 h 38061"/>
                <a:gd name="connsiteX6" fmla="*/ 19900 w 390388"/>
                <a:gd name="connsiteY6" fmla="*/ 7137 h 38061"/>
                <a:gd name="connsiteX7" fmla="*/ 375250 w 390388"/>
                <a:gd name="connsiteY7" fmla="*/ 7137 h 38061"/>
                <a:gd name="connsiteX8" fmla="*/ 388009 w 390388"/>
                <a:gd name="connsiteY8" fmla="*/ 19887 h 3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0388" h="38061">
                  <a:moveTo>
                    <a:pt x="388009" y="19887"/>
                  </a:moveTo>
                  <a:lnTo>
                    <a:pt x="388009" y="23979"/>
                  </a:lnTo>
                  <a:cubicBezTo>
                    <a:pt x="388009" y="31020"/>
                    <a:pt x="382296" y="36730"/>
                    <a:pt x="375250" y="36730"/>
                  </a:cubicBezTo>
                  <a:lnTo>
                    <a:pt x="19900" y="36730"/>
                  </a:lnTo>
                  <a:cubicBezTo>
                    <a:pt x="12854" y="36730"/>
                    <a:pt x="7141" y="31020"/>
                    <a:pt x="7141" y="23979"/>
                  </a:cubicBezTo>
                  <a:lnTo>
                    <a:pt x="7141" y="19887"/>
                  </a:lnTo>
                  <a:cubicBezTo>
                    <a:pt x="7141" y="12846"/>
                    <a:pt x="12854" y="7137"/>
                    <a:pt x="19900" y="7137"/>
                  </a:cubicBezTo>
                  <a:lnTo>
                    <a:pt x="375250" y="7137"/>
                  </a:lnTo>
                  <a:cubicBezTo>
                    <a:pt x="382296" y="7137"/>
                    <a:pt x="388009" y="12846"/>
                    <a:pt x="388009" y="19887"/>
                  </a:cubicBezTo>
                  <a:close/>
                </a:path>
              </a:pathLst>
            </a:custGeom>
            <a:solidFill>
              <a:srgbClr val="FFFFFF">
                <a:lumMod val="7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57200">
                <a:defRPr/>
              </a:pPr>
              <a:endParaRPr lang="es-MX" sz="900" kern="0">
                <a:solidFill>
                  <a:srgbClr val="999999"/>
                </a:solidFill>
                <a:latin typeface="Calibri" panose="020F0502020204030204"/>
              </a:endParaRPr>
            </a:p>
          </p:txBody>
        </p:sp>
        <p:sp>
          <p:nvSpPr>
            <p:cNvPr id="52" name="Forma libre 1801">
              <a:extLst>
                <a:ext uri="{FF2B5EF4-FFF2-40B4-BE49-F238E27FC236}">
                  <a16:creationId xmlns:a16="http://schemas.microsoft.com/office/drawing/2014/main" id="{5A46E3D4-B33C-41B0-8C1F-9ACB66BABAEF}"/>
                </a:ext>
              </a:extLst>
            </p:cNvPr>
            <p:cNvSpPr/>
            <p:nvPr/>
          </p:nvSpPr>
          <p:spPr>
            <a:xfrm>
              <a:off x="6626563" y="7372308"/>
              <a:ext cx="2547166" cy="248343"/>
            </a:xfrm>
            <a:custGeom>
              <a:avLst/>
              <a:gdLst>
                <a:gd name="connsiteX0" fmla="*/ 388009 w 390388"/>
                <a:gd name="connsiteY0" fmla="*/ 19887 h 38061"/>
                <a:gd name="connsiteX1" fmla="*/ 388009 w 390388"/>
                <a:gd name="connsiteY1" fmla="*/ 23979 h 38061"/>
                <a:gd name="connsiteX2" fmla="*/ 375250 w 390388"/>
                <a:gd name="connsiteY2" fmla="*/ 36729 h 38061"/>
                <a:gd name="connsiteX3" fmla="*/ 19900 w 390388"/>
                <a:gd name="connsiteY3" fmla="*/ 36729 h 38061"/>
                <a:gd name="connsiteX4" fmla="*/ 7141 w 390388"/>
                <a:gd name="connsiteY4" fmla="*/ 23979 h 38061"/>
                <a:gd name="connsiteX5" fmla="*/ 7141 w 390388"/>
                <a:gd name="connsiteY5" fmla="*/ 19887 h 38061"/>
                <a:gd name="connsiteX6" fmla="*/ 19900 w 390388"/>
                <a:gd name="connsiteY6" fmla="*/ 7137 h 38061"/>
                <a:gd name="connsiteX7" fmla="*/ 375250 w 390388"/>
                <a:gd name="connsiteY7" fmla="*/ 7137 h 38061"/>
                <a:gd name="connsiteX8" fmla="*/ 388009 w 390388"/>
                <a:gd name="connsiteY8" fmla="*/ 19887 h 3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0388" h="38061">
                  <a:moveTo>
                    <a:pt x="388009" y="19887"/>
                  </a:moveTo>
                  <a:lnTo>
                    <a:pt x="388009" y="23979"/>
                  </a:lnTo>
                  <a:cubicBezTo>
                    <a:pt x="388009" y="31020"/>
                    <a:pt x="382296" y="36729"/>
                    <a:pt x="375250" y="36729"/>
                  </a:cubicBezTo>
                  <a:lnTo>
                    <a:pt x="19900" y="36729"/>
                  </a:lnTo>
                  <a:cubicBezTo>
                    <a:pt x="12854" y="36729"/>
                    <a:pt x="7141" y="31020"/>
                    <a:pt x="7141" y="23979"/>
                  </a:cubicBezTo>
                  <a:lnTo>
                    <a:pt x="7141" y="19887"/>
                  </a:lnTo>
                  <a:cubicBezTo>
                    <a:pt x="7141" y="12846"/>
                    <a:pt x="12854" y="7137"/>
                    <a:pt x="19900" y="7137"/>
                  </a:cubicBezTo>
                  <a:lnTo>
                    <a:pt x="375250" y="7137"/>
                  </a:lnTo>
                  <a:cubicBezTo>
                    <a:pt x="382296" y="7232"/>
                    <a:pt x="388009" y="12941"/>
                    <a:pt x="388009" y="19887"/>
                  </a:cubicBezTo>
                  <a:close/>
                </a:path>
              </a:pathLst>
            </a:custGeom>
            <a:solidFill>
              <a:srgbClr val="FFFFFF">
                <a:lumMod val="7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57200">
                <a:defRPr/>
              </a:pPr>
              <a:endParaRPr lang="es-MX" sz="900" kern="0">
                <a:solidFill>
                  <a:srgbClr val="999999"/>
                </a:solidFill>
                <a:latin typeface="Calibri" panose="020F0502020204030204"/>
              </a:endParaRPr>
            </a:p>
          </p:txBody>
        </p:sp>
        <p:sp>
          <p:nvSpPr>
            <p:cNvPr id="53" name="Forma libre 1802">
              <a:extLst>
                <a:ext uri="{FF2B5EF4-FFF2-40B4-BE49-F238E27FC236}">
                  <a16:creationId xmlns:a16="http://schemas.microsoft.com/office/drawing/2014/main" id="{263F5A76-B00C-44DE-AA99-069E1427CC5C}"/>
                </a:ext>
              </a:extLst>
            </p:cNvPr>
            <p:cNvSpPr/>
            <p:nvPr/>
          </p:nvSpPr>
          <p:spPr>
            <a:xfrm>
              <a:off x="6626563" y="8089385"/>
              <a:ext cx="2547166" cy="248343"/>
            </a:xfrm>
            <a:custGeom>
              <a:avLst/>
              <a:gdLst>
                <a:gd name="connsiteX0" fmla="*/ 388009 w 390388"/>
                <a:gd name="connsiteY0" fmla="*/ 19887 h 38061"/>
                <a:gd name="connsiteX1" fmla="*/ 388009 w 390388"/>
                <a:gd name="connsiteY1" fmla="*/ 23979 h 38061"/>
                <a:gd name="connsiteX2" fmla="*/ 375250 w 390388"/>
                <a:gd name="connsiteY2" fmla="*/ 36729 h 38061"/>
                <a:gd name="connsiteX3" fmla="*/ 19900 w 390388"/>
                <a:gd name="connsiteY3" fmla="*/ 36729 h 38061"/>
                <a:gd name="connsiteX4" fmla="*/ 7141 w 390388"/>
                <a:gd name="connsiteY4" fmla="*/ 23979 h 38061"/>
                <a:gd name="connsiteX5" fmla="*/ 7141 w 390388"/>
                <a:gd name="connsiteY5" fmla="*/ 19887 h 38061"/>
                <a:gd name="connsiteX6" fmla="*/ 19900 w 390388"/>
                <a:gd name="connsiteY6" fmla="*/ 7137 h 38061"/>
                <a:gd name="connsiteX7" fmla="*/ 375250 w 390388"/>
                <a:gd name="connsiteY7" fmla="*/ 7137 h 38061"/>
                <a:gd name="connsiteX8" fmla="*/ 388009 w 390388"/>
                <a:gd name="connsiteY8" fmla="*/ 19887 h 3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0388" h="38061">
                  <a:moveTo>
                    <a:pt x="388009" y="19887"/>
                  </a:moveTo>
                  <a:lnTo>
                    <a:pt x="388009" y="23979"/>
                  </a:lnTo>
                  <a:cubicBezTo>
                    <a:pt x="388009" y="31020"/>
                    <a:pt x="382296" y="36729"/>
                    <a:pt x="375250" y="36729"/>
                  </a:cubicBezTo>
                  <a:lnTo>
                    <a:pt x="19900" y="36729"/>
                  </a:lnTo>
                  <a:cubicBezTo>
                    <a:pt x="12854" y="36729"/>
                    <a:pt x="7141" y="31020"/>
                    <a:pt x="7141" y="23979"/>
                  </a:cubicBezTo>
                  <a:lnTo>
                    <a:pt x="7141" y="19887"/>
                  </a:lnTo>
                  <a:cubicBezTo>
                    <a:pt x="7141" y="12846"/>
                    <a:pt x="12854" y="7137"/>
                    <a:pt x="19900" y="7137"/>
                  </a:cubicBezTo>
                  <a:lnTo>
                    <a:pt x="375250" y="7137"/>
                  </a:lnTo>
                  <a:cubicBezTo>
                    <a:pt x="382296" y="7137"/>
                    <a:pt x="388009" y="12846"/>
                    <a:pt x="388009" y="19887"/>
                  </a:cubicBezTo>
                  <a:close/>
                </a:path>
              </a:pathLst>
            </a:custGeom>
            <a:solidFill>
              <a:srgbClr val="FFFFFF">
                <a:lumMod val="7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57200">
                <a:defRPr/>
              </a:pPr>
              <a:endParaRPr lang="es-MX" sz="900" kern="0">
                <a:solidFill>
                  <a:srgbClr val="999999"/>
                </a:solidFill>
                <a:latin typeface="Calibri" panose="020F0502020204030204"/>
              </a:endParaRPr>
            </a:p>
          </p:txBody>
        </p:sp>
        <p:sp>
          <p:nvSpPr>
            <p:cNvPr id="54" name="Forma libre 1803">
              <a:extLst>
                <a:ext uri="{FF2B5EF4-FFF2-40B4-BE49-F238E27FC236}">
                  <a16:creationId xmlns:a16="http://schemas.microsoft.com/office/drawing/2014/main" id="{9FB451BB-1E7C-4F6A-A8D8-A9F3F8FD022B}"/>
                </a:ext>
              </a:extLst>
            </p:cNvPr>
            <p:cNvSpPr/>
            <p:nvPr/>
          </p:nvSpPr>
          <p:spPr>
            <a:xfrm>
              <a:off x="6626563" y="8805847"/>
              <a:ext cx="2547166" cy="248343"/>
            </a:xfrm>
            <a:custGeom>
              <a:avLst/>
              <a:gdLst>
                <a:gd name="connsiteX0" fmla="*/ 388009 w 390388"/>
                <a:gd name="connsiteY0" fmla="*/ 19887 h 38061"/>
                <a:gd name="connsiteX1" fmla="*/ 388009 w 390388"/>
                <a:gd name="connsiteY1" fmla="*/ 23979 h 38061"/>
                <a:gd name="connsiteX2" fmla="*/ 375250 w 390388"/>
                <a:gd name="connsiteY2" fmla="*/ 36730 h 38061"/>
                <a:gd name="connsiteX3" fmla="*/ 19900 w 390388"/>
                <a:gd name="connsiteY3" fmla="*/ 36730 h 38061"/>
                <a:gd name="connsiteX4" fmla="*/ 7141 w 390388"/>
                <a:gd name="connsiteY4" fmla="*/ 23979 h 38061"/>
                <a:gd name="connsiteX5" fmla="*/ 7141 w 390388"/>
                <a:gd name="connsiteY5" fmla="*/ 19887 h 38061"/>
                <a:gd name="connsiteX6" fmla="*/ 19900 w 390388"/>
                <a:gd name="connsiteY6" fmla="*/ 7137 h 38061"/>
                <a:gd name="connsiteX7" fmla="*/ 375250 w 390388"/>
                <a:gd name="connsiteY7" fmla="*/ 7137 h 38061"/>
                <a:gd name="connsiteX8" fmla="*/ 388009 w 390388"/>
                <a:gd name="connsiteY8" fmla="*/ 19887 h 3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0388" h="38061">
                  <a:moveTo>
                    <a:pt x="388009" y="19887"/>
                  </a:moveTo>
                  <a:lnTo>
                    <a:pt x="388009" y="23979"/>
                  </a:lnTo>
                  <a:cubicBezTo>
                    <a:pt x="388009" y="31020"/>
                    <a:pt x="382296" y="36730"/>
                    <a:pt x="375250" y="36730"/>
                  </a:cubicBezTo>
                  <a:lnTo>
                    <a:pt x="19900" y="36730"/>
                  </a:lnTo>
                  <a:cubicBezTo>
                    <a:pt x="12854" y="36730"/>
                    <a:pt x="7141" y="31020"/>
                    <a:pt x="7141" y="23979"/>
                  </a:cubicBezTo>
                  <a:lnTo>
                    <a:pt x="7141" y="19887"/>
                  </a:lnTo>
                  <a:cubicBezTo>
                    <a:pt x="7141" y="12846"/>
                    <a:pt x="12854" y="7137"/>
                    <a:pt x="19900" y="7137"/>
                  </a:cubicBezTo>
                  <a:lnTo>
                    <a:pt x="375250" y="7137"/>
                  </a:lnTo>
                  <a:cubicBezTo>
                    <a:pt x="382296" y="7137"/>
                    <a:pt x="388009" y="12846"/>
                    <a:pt x="388009" y="19887"/>
                  </a:cubicBezTo>
                  <a:close/>
                </a:path>
              </a:pathLst>
            </a:custGeom>
            <a:solidFill>
              <a:srgbClr val="FFFFFF">
                <a:lumMod val="7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57200">
                <a:defRPr/>
              </a:pPr>
              <a:endParaRPr lang="es-MX" sz="900" kern="0">
                <a:solidFill>
                  <a:srgbClr val="999999"/>
                </a:solidFill>
                <a:latin typeface="Calibri" panose="020F0502020204030204"/>
              </a:endParaRPr>
            </a:p>
          </p:txBody>
        </p:sp>
        <p:sp>
          <p:nvSpPr>
            <p:cNvPr id="55" name="Forma libre 1804">
              <a:extLst>
                <a:ext uri="{FF2B5EF4-FFF2-40B4-BE49-F238E27FC236}">
                  <a16:creationId xmlns:a16="http://schemas.microsoft.com/office/drawing/2014/main" id="{85AB1587-171C-478E-BBAD-2345E7ACEC94}"/>
                </a:ext>
              </a:extLst>
            </p:cNvPr>
            <p:cNvSpPr/>
            <p:nvPr/>
          </p:nvSpPr>
          <p:spPr>
            <a:xfrm>
              <a:off x="6626563" y="9522310"/>
              <a:ext cx="2547166" cy="248343"/>
            </a:xfrm>
            <a:custGeom>
              <a:avLst/>
              <a:gdLst>
                <a:gd name="connsiteX0" fmla="*/ 388009 w 390388"/>
                <a:gd name="connsiteY0" fmla="*/ 19887 h 38061"/>
                <a:gd name="connsiteX1" fmla="*/ 388009 w 390388"/>
                <a:gd name="connsiteY1" fmla="*/ 23978 h 38061"/>
                <a:gd name="connsiteX2" fmla="*/ 375250 w 390388"/>
                <a:gd name="connsiteY2" fmla="*/ 36729 h 38061"/>
                <a:gd name="connsiteX3" fmla="*/ 19900 w 390388"/>
                <a:gd name="connsiteY3" fmla="*/ 36729 h 38061"/>
                <a:gd name="connsiteX4" fmla="*/ 7141 w 390388"/>
                <a:gd name="connsiteY4" fmla="*/ 23978 h 38061"/>
                <a:gd name="connsiteX5" fmla="*/ 7141 w 390388"/>
                <a:gd name="connsiteY5" fmla="*/ 19887 h 38061"/>
                <a:gd name="connsiteX6" fmla="*/ 19900 w 390388"/>
                <a:gd name="connsiteY6" fmla="*/ 7137 h 38061"/>
                <a:gd name="connsiteX7" fmla="*/ 375250 w 390388"/>
                <a:gd name="connsiteY7" fmla="*/ 7137 h 38061"/>
                <a:gd name="connsiteX8" fmla="*/ 388009 w 390388"/>
                <a:gd name="connsiteY8" fmla="*/ 19887 h 3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0388" h="38061">
                  <a:moveTo>
                    <a:pt x="388009" y="19887"/>
                  </a:moveTo>
                  <a:lnTo>
                    <a:pt x="388009" y="23978"/>
                  </a:lnTo>
                  <a:cubicBezTo>
                    <a:pt x="388009" y="31020"/>
                    <a:pt x="382296" y="36729"/>
                    <a:pt x="375250" y="36729"/>
                  </a:cubicBezTo>
                  <a:lnTo>
                    <a:pt x="19900" y="36729"/>
                  </a:lnTo>
                  <a:cubicBezTo>
                    <a:pt x="12854" y="36729"/>
                    <a:pt x="7141" y="31020"/>
                    <a:pt x="7141" y="23978"/>
                  </a:cubicBezTo>
                  <a:lnTo>
                    <a:pt x="7141" y="19887"/>
                  </a:lnTo>
                  <a:cubicBezTo>
                    <a:pt x="7141" y="12846"/>
                    <a:pt x="12854" y="7137"/>
                    <a:pt x="19900" y="7137"/>
                  </a:cubicBezTo>
                  <a:lnTo>
                    <a:pt x="375250" y="7137"/>
                  </a:lnTo>
                  <a:cubicBezTo>
                    <a:pt x="382296" y="7232"/>
                    <a:pt x="388009" y="12941"/>
                    <a:pt x="388009" y="19887"/>
                  </a:cubicBezTo>
                  <a:close/>
                </a:path>
              </a:pathLst>
            </a:custGeom>
            <a:solidFill>
              <a:srgbClr val="FFFFFF">
                <a:lumMod val="7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57200">
                <a:defRPr/>
              </a:pPr>
              <a:endParaRPr lang="es-MX" sz="900" kern="0">
                <a:solidFill>
                  <a:srgbClr val="999999"/>
                </a:solidFill>
                <a:latin typeface="Calibri" panose="020F0502020204030204"/>
              </a:endParaRPr>
            </a:p>
          </p:txBody>
        </p:sp>
        <p:sp>
          <p:nvSpPr>
            <p:cNvPr id="56" name="Forma libre 1805">
              <a:extLst>
                <a:ext uri="{FF2B5EF4-FFF2-40B4-BE49-F238E27FC236}">
                  <a16:creationId xmlns:a16="http://schemas.microsoft.com/office/drawing/2014/main" id="{0E65A3AE-3DCC-4774-98E2-1703ADB8E2DB}"/>
                </a:ext>
              </a:extLst>
            </p:cNvPr>
            <p:cNvSpPr/>
            <p:nvPr/>
          </p:nvSpPr>
          <p:spPr>
            <a:xfrm>
              <a:off x="3302195" y="6655839"/>
              <a:ext cx="2547166" cy="248343"/>
            </a:xfrm>
            <a:custGeom>
              <a:avLst/>
              <a:gdLst>
                <a:gd name="connsiteX0" fmla="*/ 388009 w 390388"/>
                <a:gd name="connsiteY0" fmla="*/ 19887 h 38061"/>
                <a:gd name="connsiteX1" fmla="*/ 388009 w 390388"/>
                <a:gd name="connsiteY1" fmla="*/ 23979 h 38061"/>
                <a:gd name="connsiteX2" fmla="*/ 375250 w 390388"/>
                <a:gd name="connsiteY2" fmla="*/ 36730 h 38061"/>
                <a:gd name="connsiteX3" fmla="*/ 19900 w 390388"/>
                <a:gd name="connsiteY3" fmla="*/ 36730 h 38061"/>
                <a:gd name="connsiteX4" fmla="*/ 7141 w 390388"/>
                <a:gd name="connsiteY4" fmla="*/ 23979 h 38061"/>
                <a:gd name="connsiteX5" fmla="*/ 7141 w 390388"/>
                <a:gd name="connsiteY5" fmla="*/ 19887 h 38061"/>
                <a:gd name="connsiteX6" fmla="*/ 19900 w 390388"/>
                <a:gd name="connsiteY6" fmla="*/ 7137 h 38061"/>
                <a:gd name="connsiteX7" fmla="*/ 375250 w 390388"/>
                <a:gd name="connsiteY7" fmla="*/ 7137 h 38061"/>
                <a:gd name="connsiteX8" fmla="*/ 388009 w 390388"/>
                <a:gd name="connsiteY8" fmla="*/ 19887 h 3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0388" h="38061">
                  <a:moveTo>
                    <a:pt x="388009" y="19887"/>
                  </a:moveTo>
                  <a:lnTo>
                    <a:pt x="388009" y="23979"/>
                  </a:lnTo>
                  <a:cubicBezTo>
                    <a:pt x="388009" y="31020"/>
                    <a:pt x="382296" y="36730"/>
                    <a:pt x="375250" y="36730"/>
                  </a:cubicBezTo>
                  <a:lnTo>
                    <a:pt x="19900" y="36730"/>
                  </a:lnTo>
                  <a:cubicBezTo>
                    <a:pt x="12854" y="36730"/>
                    <a:pt x="7141" y="31020"/>
                    <a:pt x="7141" y="23979"/>
                  </a:cubicBezTo>
                  <a:lnTo>
                    <a:pt x="7141" y="19887"/>
                  </a:lnTo>
                  <a:cubicBezTo>
                    <a:pt x="7141" y="12846"/>
                    <a:pt x="12854" y="7137"/>
                    <a:pt x="19900" y="7137"/>
                  </a:cubicBezTo>
                  <a:lnTo>
                    <a:pt x="375250" y="7137"/>
                  </a:lnTo>
                  <a:cubicBezTo>
                    <a:pt x="382296" y="7137"/>
                    <a:pt x="388009" y="12846"/>
                    <a:pt x="388009" y="19887"/>
                  </a:cubicBezTo>
                  <a:close/>
                </a:path>
              </a:pathLst>
            </a:custGeom>
            <a:solidFill>
              <a:srgbClr val="FFFFFF">
                <a:lumMod val="7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57200">
                <a:defRPr/>
              </a:pPr>
              <a:endParaRPr lang="es-MX" sz="900" kern="0">
                <a:solidFill>
                  <a:srgbClr val="999999"/>
                </a:solidFill>
                <a:latin typeface="Calibri" panose="020F0502020204030204"/>
              </a:endParaRPr>
            </a:p>
          </p:txBody>
        </p:sp>
        <p:sp>
          <p:nvSpPr>
            <p:cNvPr id="57" name="Forma libre 1806">
              <a:extLst>
                <a:ext uri="{FF2B5EF4-FFF2-40B4-BE49-F238E27FC236}">
                  <a16:creationId xmlns:a16="http://schemas.microsoft.com/office/drawing/2014/main" id="{408DCA2A-D6B6-4328-95AB-76DA567EE470}"/>
                </a:ext>
              </a:extLst>
            </p:cNvPr>
            <p:cNvSpPr/>
            <p:nvPr/>
          </p:nvSpPr>
          <p:spPr>
            <a:xfrm>
              <a:off x="3302195" y="7372308"/>
              <a:ext cx="2547166" cy="248343"/>
            </a:xfrm>
            <a:custGeom>
              <a:avLst/>
              <a:gdLst>
                <a:gd name="connsiteX0" fmla="*/ 388009 w 390388"/>
                <a:gd name="connsiteY0" fmla="*/ 19887 h 38061"/>
                <a:gd name="connsiteX1" fmla="*/ 388009 w 390388"/>
                <a:gd name="connsiteY1" fmla="*/ 23979 h 38061"/>
                <a:gd name="connsiteX2" fmla="*/ 375250 w 390388"/>
                <a:gd name="connsiteY2" fmla="*/ 36729 h 38061"/>
                <a:gd name="connsiteX3" fmla="*/ 19900 w 390388"/>
                <a:gd name="connsiteY3" fmla="*/ 36729 h 38061"/>
                <a:gd name="connsiteX4" fmla="*/ 7141 w 390388"/>
                <a:gd name="connsiteY4" fmla="*/ 23979 h 38061"/>
                <a:gd name="connsiteX5" fmla="*/ 7141 w 390388"/>
                <a:gd name="connsiteY5" fmla="*/ 19887 h 38061"/>
                <a:gd name="connsiteX6" fmla="*/ 19900 w 390388"/>
                <a:gd name="connsiteY6" fmla="*/ 7137 h 38061"/>
                <a:gd name="connsiteX7" fmla="*/ 375250 w 390388"/>
                <a:gd name="connsiteY7" fmla="*/ 7137 h 38061"/>
                <a:gd name="connsiteX8" fmla="*/ 388009 w 390388"/>
                <a:gd name="connsiteY8" fmla="*/ 19887 h 3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0388" h="38061">
                  <a:moveTo>
                    <a:pt x="388009" y="19887"/>
                  </a:moveTo>
                  <a:lnTo>
                    <a:pt x="388009" y="23979"/>
                  </a:lnTo>
                  <a:cubicBezTo>
                    <a:pt x="388009" y="31020"/>
                    <a:pt x="382296" y="36729"/>
                    <a:pt x="375250" y="36729"/>
                  </a:cubicBezTo>
                  <a:lnTo>
                    <a:pt x="19900" y="36729"/>
                  </a:lnTo>
                  <a:cubicBezTo>
                    <a:pt x="12854" y="36729"/>
                    <a:pt x="7141" y="31020"/>
                    <a:pt x="7141" y="23979"/>
                  </a:cubicBezTo>
                  <a:lnTo>
                    <a:pt x="7141" y="19887"/>
                  </a:lnTo>
                  <a:cubicBezTo>
                    <a:pt x="7141" y="12846"/>
                    <a:pt x="12854" y="7137"/>
                    <a:pt x="19900" y="7137"/>
                  </a:cubicBezTo>
                  <a:lnTo>
                    <a:pt x="375250" y="7137"/>
                  </a:lnTo>
                  <a:cubicBezTo>
                    <a:pt x="382296" y="7232"/>
                    <a:pt x="388009" y="12941"/>
                    <a:pt x="388009" y="19887"/>
                  </a:cubicBezTo>
                  <a:close/>
                </a:path>
              </a:pathLst>
            </a:custGeom>
            <a:solidFill>
              <a:srgbClr val="FFFFFF">
                <a:lumMod val="7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57200">
                <a:defRPr/>
              </a:pPr>
              <a:endParaRPr lang="es-MX" sz="900" kern="0">
                <a:solidFill>
                  <a:srgbClr val="999999"/>
                </a:solidFill>
                <a:latin typeface="Calibri" panose="020F0502020204030204"/>
              </a:endParaRPr>
            </a:p>
          </p:txBody>
        </p:sp>
        <p:sp>
          <p:nvSpPr>
            <p:cNvPr id="58" name="Forma libre 1807">
              <a:extLst>
                <a:ext uri="{FF2B5EF4-FFF2-40B4-BE49-F238E27FC236}">
                  <a16:creationId xmlns:a16="http://schemas.microsoft.com/office/drawing/2014/main" id="{C99F21F6-8171-4124-96B0-4870575DA12B}"/>
                </a:ext>
              </a:extLst>
            </p:cNvPr>
            <p:cNvSpPr/>
            <p:nvPr/>
          </p:nvSpPr>
          <p:spPr>
            <a:xfrm>
              <a:off x="3302195" y="8089385"/>
              <a:ext cx="2547166" cy="248343"/>
            </a:xfrm>
            <a:custGeom>
              <a:avLst/>
              <a:gdLst>
                <a:gd name="connsiteX0" fmla="*/ 388009 w 390388"/>
                <a:gd name="connsiteY0" fmla="*/ 19887 h 38061"/>
                <a:gd name="connsiteX1" fmla="*/ 388009 w 390388"/>
                <a:gd name="connsiteY1" fmla="*/ 23979 h 38061"/>
                <a:gd name="connsiteX2" fmla="*/ 375250 w 390388"/>
                <a:gd name="connsiteY2" fmla="*/ 36729 h 38061"/>
                <a:gd name="connsiteX3" fmla="*/ 19900 w 390388"/>
                <a:gd name="connsiteY3" fmla="*/ 36729 h 38061"/>
                <a:gd name="connsiteX4" fmla="*/ 7141 w 390388"/>
                <a:gd name="connsiteY4" fmla="*/ 23979 h 38061"/>
                <a:gd name="connsiteX5" fmla="*/ 7141 w 390388"/>
                <a:gd name="connsiteY5" fmla="*/ 19887 h 38061"/>
                <a:gd name="connsiteX6" fmla="*/ 19900 w 390388"/>
                <a:gd name="connsiteY6" fmla="*/ 7137 h 38061"/>
                <a:gd name="connsiteX7" fmla="*/ 375250 w 390388"/>
                <a:gd name="connsiteY7" fmla="*/ 7137 h 38061"/>
                <a:gd name="connsiteX8" fmla="*/ 388009 w 390388"/>
                <a:gd name="connsiteY8" fmla="*/ 19887 h 3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0388" h="38061">
                  <a:moveTo>
                    <a:pt x="388009" y="19887"/>
                  </a:moveTo>
                  <a:lnTo>
                    <a:pt x="388009" y="23979"/>
                  </a:lnTo>
                  <a:cubicBezTo>
                    <a:pt x="388009" y="31020"/>
                    <a:pt x="382296" y="36729"/>
                    <a:pt x="375250" y="36729"/>
                  </a:cubicBezTo>
                  <a:lnTo>
                    <a:pt x="19900" y="36729"/>
                  </a:lnTo>
                  <a:cubicBezTo>
                    <a:pt x="12854" y="36729"/>
                    <a:pt x="7141" y="31020"/>
                    <a:pt x="7141" y="23979"/>
                  </a:cubicBezTo>
                  <a:lnTo>
                    <a:pt x="7141" y="19887"/>
                  </a:lnTo>
                  <a:cubicBezTo>
                    <a:pt x="7141" y="12846"/>
                    <a:pt x="12854" y="7137"/>
                    <a:pt x="19900" y="7137"/>
                  </a:cubicBezTo>
                  <a:lnTo>
                    <a:pt x="375250" y="7137"/>
                  </a:lnTo>
                  <a:cubicBezTo>
                    <a:pt x="382296" y="7137"/>
                    <a:pt x="388009" y="12846"/>
                    <a:pt x="388009" y="19887"/>
                  </a:cubicBezTo>
                  <a:close/>
                </a:path>
              </a:pathLst>
            </a:custGeom>
            <a:solidFill>
              <a:srgbClr val="C0C1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57200">
                <a:defRPr/>
              </a:pPr>
              <a:endParaRPr lang="es-MX" sz="900" kern="0">
                <a:solidFill>
                  <a:srgbClr val="999999"/>
                </a:solidFill>
                <a:latin typeface="Calibri" panose="020F0502020204030204"/>
              </a:endParaRPr>
            </a:p>
          </p:txBody>
        </p:sp>
        <p:sp>
          <p:nvSpPr>
            <p:cNvPr id="59" name="Forma libre 1808">
              <a:extLst>
                <a:ext uri="{FF2B5EF4-FFF2-40B4-BE49-F238E27FC236}">
                  <a16:creationId xmlns:a16="http://schemas.microsoft.com/office/drawing/2014/main" id="{61E21CE6-CC51-44BA-BFA6-F6ABC309D876}"/>
                </a:ext>
              </a:extLst>
            </p:cNvPr>
            <p:cNvSpPr/>
            <p:nvPr/>
          </p:nvSpPr>
          <p:spPr>
            <a:xfrm>
              <a:off x="3302195" y="8805847"/>
              <a:ext cx="2547166" cy="248343"/>
            </a:xfrm>
            <a:custGeom>
              <a:avLst/>
              <a:gdLst>
                <a:gd name="connsiteX0" fmla="*/ 388009 w 390388"/>
                <a:gd name="connsiteY0" fmla="*/ 19887 h 38061"/>
                <a:gd name="connsiteX1" fmla="*/ 388009 w 390388"/>
                <a:gd name="connsiteY1" fmla="*/ 23979 h 38061"/>
                <a:gd name="connsiteX2" fmla="*/ 375250 w 390388"/>
                <a:gd name="connsiteY2" fmla="*/ 36730 h 38061"/>
                <a:gd name="connsiteX3" fmla="*/ 19900 w 390388"/>
                <a:gd name="connsiteY3" fmla="*/ 36730 h 38061"/>
                <a:gd name="connsiteX4" fmla="*/ 7141 w 390388"/>
                <a:gd name="connsiteY4" fmla="*/ 23979 h 38061"/>
                <a:gd name="connsiteX5" fmla="*/ 7141 w 390388"/>
                <a:gd name="connsiteY5" fmla="*/ 19887 h 38061"/>
                <a:gd name="connsiteX6" fmla="*/ 19900 w 390388"/>
                <a:gd name="connsiteY6" fmla="*/ 7137 h 38061"/>
                <a:gd name="connsiteX7" fmla="*/ 375250 w 390388"/>
                <a:gd name="connsiteY7" fmla="*/ 7137 h 38061"/>
                <a:gd name="connsiteX8" fmla="*/ 388009 w 390388"/>
                <a:gd name="connsiteY8" fmla="*/ 19887 h 3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0388" h="38061">
                  <a:moveTo>
                    <a:pt x="388009" y="19887"/>
                  </a:moveTo>
                  <a:lnTo>
                    <a:pt x="388009" y="23979"/>
                  </a:lnTo>
                  <a:cubicBezTo>
                    <a:pt x="388009" y="31020"/>
                    <a:pt x="382296" y="36730"/>
                    <a:pt x="375250" y="36730"/>
                  </a:cubicBezTo>
                  <a:lnTo>
                    <a:pt x="19900" y="36730"/>
                  </a:lnTo>
                  <a:cubicBezTo>
                    <a:pt x="12854" y="36730"/>
                    <a:pt x="7141" y="31020"/>
                    <a:pt x="7141" y="23979"/>
                  </a:cubicBezTo>
                  <a:lnTo>
                    <a:pt x="7141" y="19887"/>
                  </a:lnTo>
                  <a:cubicBezTo>
                    <a:pt x="7141" y="12846"/>
                    <a:pt x="12854" y="7137"/>
                    <a:pt x="19900" y="7137"/>
                  </a:cubicBezTo>
                  <a:lnTo>
                    <a:pt x="375250" y="7137"/>
                  </a:lnTo>
                  <a:cubicBezTo>
                    <a:pt x="382296" y="7137"/>
                    <a:pt x="388009" y="12846"/>
                    <a:pt x="388009" y="19887"/>
                  </a:cubicBezTo>
                  <a:close/>
                </a:path>
              </a:pathLst>
            </a:custGeom>
            <a:solidFill>
              <a:srgbClr val="C0C1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57200">
                <a:defRPr/>
              </a:pPr>
              <a:endParaRPr lang="es-MX" sz="900" kern="0">
                <a:solidFill>
                  <a:srgbClr val="999999"/>
                </a:solidFill>
                <a:latin typeface="Calibri" panose="020F0502020204030204"/>
              </a:endParaRPr>
            </a:p>
          </p:txBody>
        </p:sp>
        <p:sp>
          <p:nvSpPr>
            <p:cNvPr id="60" name="Forma libre 1809">
              <a:extLst>
                <a:ext uri="{FF2B5EF4-FFF2-40B4-BE49-F238E27FC236}">
                  <a16:creationId xmlns:a16="http://schemas.microsoft.com/office/drawing/2014/main" id="{8A3E7CBA-5BBF-4CB1-B95E-5685DD0A23CA}"/>
                </a:ext>
              </a:extLst>
            </p:cNvPr>
            <p:cNvSpPr/>
            <p:nvPr/>
          </p:nvSpPr>
          <p:spPr>
            <a:xfrm>
              <a:off x="3302195" y="9522310"/>
              <a:ext cx="2547166" cy="248343"/>
            </a:xfrm>
            <a:custGeom>
              <a:avLst/>
              <a:gdLst>
                <a:gd name="connsiteX0" fmla="*/ 388009 w 390388"/>
                <a:gd name="connsiteY0" fmla="*/ 19887 h 38061"/>
                <a:gd name="connsiteX1" fmla="*/ 388009 w 390388"/>
                <a:gd name="connsiteY1" fmla="*/ 23978 h 38061"/>
                <a:gd name="connsiteX2" fmla="*/ 375250 w 390388"/>
                <a:gd name="connsiteY2" fmla="*/ 36729 h 38061"/>
                <a:gd name="connsiteX3" fmla="*/ 19900 w 390388"/>
                <a:gd name="connsiteY3" fmla="*/ 36729 h 38061"/>
                <a:gd name="connsiteX4" fmla="*/ 7141 w 390388"/>
                <a:gd name="connsiteY4" fmla="*/ 23978 h 38061"/>
                <a:gd name="connsiteX5" fmla="*/ 7141 w 390388"/>
                <a:gd name="connsiteY5" fmla="*/ 19887 h 38061"/>
                <a:gd name="connsiteX6" fmla="*/ 19900 w 390388"/>
                <a:gd name="connsiteY6" fmla="*/ 7137 h 38061"/>
                <a:gd name="connsiteX7" fmla="*/ 375250 w 390388"/>
                <a:gd name="connsiteY7" fmla="*/ 7137 h 38061"/>
                <a:gd name="connsiteX8" fmla="*/ 388009 w 390388"/>
                <a:gd name="connsiteY8" fmla="*/ 19887 h 3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0388" h="38061">
                  <a:moveTo>
                    <a:pt x="388009" y="19887"/>
                  </a:moveTo>
                  <a:lnTo>
                    <a:pt x="388009" y="23978"/>
                  </a:lnTo>
                  <a:cubicBezTo>
                    <a:pt x="388009" y="31020"/>
                    <a:pt x="382296" y="36729"/>
                    <a:pt x="375250" y="36729"/>
                  </a:cubicBezTo>
                  <a:lnTo>
                    <a:pt x="19900" y="36729"/>
                  </a:lnTo>
                  <a:cubicBezTo>
                    <a:pt x="12854" y="36729"/>
                    <a:pt x="7141" y="31020"/>
                    <a:pt x="7141" y="23978"/>
                  </a:cubicBezTo>
                  <a:lnTo>
                    <a:pt x="7141" y="19887"/>
                  </a:lnTo>
                  <a:cubicBezTo>
                    <a:pt x="7141" y="12846"/>
                    <a:pt x="12854" y="7137"/>
                    <a:pt x="19900" y="7137"/>
                  </a:cubicBezTo>
                  <a:lnTo>
                    <a:pt x="375250" y="7137"/>
                  </a:lnTo>
                  <a:cubicBezTo>
                    <a:pt x="382296" y="7232"/>
                    <a:pt x="388009" y="12941"/>
                    <a:pt x="388009" y="19887"/>
                  </a:cubicBezTo>
                  <a:close/>
                </a:path>
              </a:pathLst>
            </a:custGeom>
            <a:solidFill>
              <a:srgbClr val="FFFFFF">
                <a:lumMod val="7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57200">
                <a:defRPr/>
              </a:pPr>
              <a:endParaRPr lang="es-MX" sz="900" kern="0">
                <a:solidFill>
                  <a:srgbClr val="999999"/>
                </a:solidFill>
                <a:latin typeface="Calibri" panose="020F0502020204030204"/>
              </a:endParaRPr>
            </a:p>
          </p:txBody>
        </p:sp>
        <p:grpSp>
          <p:nvGrpSpPr>
            <p:cNvPr id="61" name="Group 1">
              <a:extLst>
                <a:ext uri="{FF2B5EF4-FFF2-40B4-BE49-F238E27FC236}">
                  <a16:creationId xmlns:a16="http://schemas.microsoft.com/office/drawing/2014/main" id="{8D495144-C715-4752-9110-67298FB12E7D}"/>
                </a:ext>
              </a:extLst>
            </p:cNvPr>
            <p:cNvGrpSpPr/>
            <p:nvPr/>
          </p:nvGrpSpPr>
          <p:grpSpPr>
            <a:xfrm>
              <a:off x="1005840" y="7075635"/>
              <a:ext cx="4814981" cy="5023804"/>
              <a:chOff x="1525855" y="7349955"/>
              <a:chExt cx="4307964" cy="4494798"/>
            </a:xfrm>
          </p:grpSpPr>
          <p:sp>
            <p:nvSpPr>
              <p:cNvPr id="63" name="Forma libre 1810">
                <a:extLst>
                  <a:ext uri="{FF2B5EF4-FFF2-40B4-BE49-F238E27FC236}">
                    <a16:creationId xmlns:a16="http://schemas.microsoft.com/office/drawing/2014/main" id="{70297BED-8DF2-4DB4-8DD1-5C78680B6C99}"/>
                  </a:ext>
                </a:extLst>
              </p:cNvPr>
              <p:cNvSpPr/>
              <p:nvPr/>
            </p:nvSpPr>
            <p:spPr>
              <a:xfrm>
                <a:off x="3122022" y="7435011"/>
                <a:ext cx="2609294" cy="2607572"/>
              </a:xfrm>
              <a:custGeom>
                <a:avLst/>
                <a:gdLst>
                  <a:gd name="connsiteX0" fmla="*/ 397149 w 399910"/>
                  <a:gd name="connsiteY0" fmla="*/ 202012 h 399647"/>
                  <a:gd name="connsiteX1" fmla="*/ 202145 w 399910"/>
                  <a:gd name="connsiteY1" fmla="*/ 396887 h 399647"/>
                  <a:gd name="connsiteX2" fmla="*/ 7141 w 399910"/>
                  <a:gd name="connsiteY2" fmla="*/ 202012 h 399647"/>
                  <a:gd name="connsiteX3" fmla="*/ 202145 w 399910"/>
                  <a:gd name="connsiteY3" fmla="*/ 7137 h 399647"/>
                  <a:gd name="connsiteX4" fmla="*/ 397149 w 399910"/>
                  <a:gd name="connsiteY4" fmla="*/ 202012 h 399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9910" h="399647">
                    <a:moveTo>
                      <a:pt x="397149" y="202012"/>
                    </a:moveTo>
                    <a:cubicBezTo>
                      <a:pt x="397149" y="309639"/>
                      <a:pt x="309843" y="396887"/>
                      <a:pt x="202145" y="396887"/>
                    </a:cubicBezTo>
                    <a:cubicBezTo>
                      <a:pt x="94447" y="396887"/>
                      <a:pt x="7141" y="309639"/>
                      <a:pt x="7141" y="202012"/>
                    </a:cubicBezTo>
                    <a:cubicBezTo>
                      <a:pt x="7141" y="94385"/>
                      <a:pt x="94447" y="7137"/>
                      <a:pt x="202145" y="7137"/>
                    </a:cubicBezTo>
                    <a:cubicBezTo>
                      <a:pt x="309843" y="7137"/>
                      <a:pt x="397149" y="94385"/>
                      <a:pt x="397149" y="202012"/>
                    </a:cubicBezTo>
                    <a:close/>
                  </a:path>
                </a:pathLst>
              </a:custGeom>
              <a:solidFill>
                <a:srgbClr val="F4F4F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457200">
                  <a:defRPr/>
                </a:pPr>
                <a:endParaRPr lang="es-MX" sz="900" kern="0">
                  <a:solidFill>
                    <a:srgbClr val="999999"/>
                  </a:solidFill>
                  <a:latin typeface="Calibri" panose="020F0502020204030204"/>
                </a:endParaRPr>
              </a:p>
            </p:txBody>
          </p:sp>
          <p:sp>
            <p:nvSpPr>
              <p:cNvPr id="64" name="Forma libre 1811">
                <a:extLst>
                  <a:ext uri="{FF2B5EF4-FFF2-40B4-BE49-F238E27FC236}">
                    <a16:creationId xmlns:a16="http://schemas.microsoft.com/office/drawing/2014/main" id="{B2B7F253-C70C-4AB2-AF37-7E662BB9A075}"/>
                  </a:ext>
                </a:extLst>
              </p:cNvPr>
              <p:cNvSpPr/>
              <p:nvPr/>
            </p:nvSpPr>
            <p:spPr>
              <a:xfrm>
                <a:off x="1525855" y="9547606"/>
                <a:ext cx="2236539" cy="2297147"/>
              </a:xfrm>
              <a:custGeom>
                <a:avLst/>
                <a:gdLst>
                  <a:gd name="connsiteX0" fmla="*/ 17925 w 342780"/>
                  <a:gd name="connsiteY0" fmla="*/ 334586 h 352070"/>
                  <a:gd name="connsiteX1" fmla="*/ 17925 w 342780"/>
                  <a:gd name="connsiteY1" fmla="*/ 334586 h 352070"/>
                  <a:gd name="connsiteX2" fmla="*/ 17925 w 342780"/>
                  <a:gd name="connsiteY2" fmla="*/ 282251 h 352070"/>
                  <a:gd name="connsiteX3" fmla="*/ 280913 w 342780"/>
                  <a:gd name="connsiteY3" fmla="*/ 17913 h 352070"/>
                  <a:gd name="connsiteX4" fmla="*/ 333283 w 342780"/>
                  <a:gd name="connsiteY4" fmla="*/ 17913 h 352070"/>
                  <a:gd name="connsiteX5" fmla="*/ 333283 w 342780"/>
                  <a:gd name="connsiteY5" fmla="*/ 17913 h 352070"/>
                  <a:gd name="connsiteX6" fmla="*/ 333283 w 342780"/>
                  <a:gd name="connsiteY6" fmla="*/ 70248 h 352070"/>
                  <a:gd name="connsiteX7" fmla="*/ 70294 w 342780"/>
                  <a:gd name="connsiteY7" fmla="*/ 334586 h 352070"/>
                  <a:gd name="connsiteX8" fmla="*/ 17925 w 342780"/>
                  <a:gd name="connsiteY8" fmla="*/ 334586 h 352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2780" h="352070">
                    <a:moveTo>
                      <a:pt x="17925" y="334586"/>
                    </a:moveTo>
                    <a:lnTo>
                      <a:pt x="17925" y="334586"/>
                    </a:lnTo>
                    <a:cubicBezTo>
                      <a:pt x="3547" y="320218"/>
                      <a:pt x="3547" y="296619"/>
                      <a:pt x="17925" y="282251"/>
                    </a:cubicBezTo>
                    <a:lnTo>
                      <a:pt x="280913" y="17913"/>
                    </a:lnTo>
                    <a:cubicBezTo>
                      <a:pt x="295291" y="3544"/>
                      <a:pt x="318905" y="3544"/>
                      <a:pt x="333283" y="17913"/>
                    </a:cubicBezTo>
                    <a:lnTo>
                      <a:pt x="333283" y="17913"/>
                    </a:lnTo>
                    <a:cubicBezTo>
                      <a:pt x="347661" y="32281"/>
                      <a:pt x="347661" y="55879"/>
                      <a:pt x="333283" y="70248"/>
                    </a:cubicBezTo>
                    <a:lnTo>
                      <a:pt x="70294" y="334586"/>
                    </a:lnTo>
                    <a:cubicBezTo>
                      <a:pt x="55916" y="348954"/>
                      <a:pt x="32397" y="348954"/>
                      <a:pt x="17925" y="334586"/>
                    </a:cubicBezTo>
                    <a:close/>
                  </a:path>
                </a:pathLst>
              </a:custGeom>
              <a:solidFill>
                <a:srgbClr val="FAB02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457200">
                  <a:defRPr/>
                </a:pPr>
                <a:endParaRPr lang="es-MX" sz="900" kern="0">
                  <a:solidFill>
                    <a:srgbClr val="999999"/>
                  </a:solidFill>
                  <a:latin typeface="Calibri" panose="020F0502020204030204"/>
                </a:endParaRPr>
              </a:p>
            </p:txBody>
          </p:sp>
          <p:sp>
            <p:nvSpPr>
              <p:cNvPr id="65" name="Forma libre 1812">
                <a:extLst>
                  <a:ext uri="{FF2B5EF4-FFF2-40B4-BE49-F238E27FC236}">
                    <a16:creationId xmlns:a16="http://schemas.microsoft.com/office/drawing/2014/main" id="{BCFD2E25-35FD-49E5-8D47-0C82C243EC11}"/>
                  </a:ext>
                </a:extLst>
              </p:cNvPr>
              <p:cNvSpPr/>
              <p:nvPr/>
            </p:nvSpPr>
            <p:spPr>
              <a:xfrm>
                <a:off x="2976025" y="7349955"/>
                <a:ext cx="2857794" cy="2855914"/>
              </a:xfrm>
              <a:custGeom>
                <a:avLst/>
                <a:gdLst>
                  <a:gd name="connsiteX0" fmla="*/ 424381 w 437997"/>
                  <a:gd name="connsiteY0" fmla="*/ 142065 h 437708"/>
                  <a:gd name="connsiteX1" fmla="*/ 376772 w 437997"/>
                  <a:gd name="connsiteY1" fmla="*/ 70509 h 437708"/>
                  <a:gd name="connsiteX2" fmla="*/ 223664 w 437997"/>
                  <a:gd name="connsiteY2" fmla="*/ 7137 h 437708"/>
                  <a:gd name="connsiteX3" fmla="*/ 70556 w 437997"/>
                  <a:gd name="connsiteY3" fmla="*/ 70509 h 437708"/>
                  <a:gd name="connsiteX4" fmla="*/ 7427 w 437997"/>
                  <a:gd name="connsiteY4" fmla="*/ 213145 h 437708"/>
                  <a:gd name="connsiteX5" fmla="*/ 7141 w 437997"/>
                  <a:gd name="connsiteY5" fmla="*/ 223517 h 437708"/>
                  <a:gd name="connsiteX6" fmla="*/ 70556 w 437997"/>
                  <a:gd name="connsiteY6" fmla="*/ 376524 h 437708"/>
                  <a:gd name="connsiteX7" fmla="*/ 152061 w 437997"/>
                  <a:gd name="connsiteY7" fmla="*/ 427812 h 437708"/>
                  <a:gd name="connsiteX8" fmla="*/ 172152 w 437997"/>
                  <a:gd name="connsiteY8" fmla="*/ 433712 h 437708"/>
                  <a:gd name="connsiteX9" fmla="*/ 202906 w 437997"/>
                  <a:gd name="connsiteY9" fmla="*/ 438946 h 437708"/>
                  <a:gd name="connsiteX10" fmla="*/ 244422 w 437997"/>
                  <a:gd name="connsiteY10" fmla="*/ 438946 h 437708"/>
                  <a:gd name="connsiteX11" fmla="*/ 264988 w 437997"/>
                  <a:gd name="connsiteY11" fmla="*/ 435995 h 437708"/>
                  <a:gd name="connsiteX12" fmla="*/ 376772 w 437997"/>
                  <a:gd name="connsiteY12" fmla="*/ 376619 h 437708"/>
                  <a:gd name="connsiteX13" fmla="*/ 420097 w 437997"/>
                  <a:gd name="connsiteY13" fmla="*/ 314769 h 437708"/>
                  <a:gd name="connsiteX14" fmla="*/ 427999 w 437997"/>
                  <a:gd name="connsiteY14" fmla="*/ 295263 h 437708"/>
                  <a:gd name="connsiteX15" fmla="*/ 433903 w 437997"/>
                  <a:gd name="connsiteY15" fmla="*/ 275185 h 437708"/>
                  <a:gd name="connsiteX16" fmla="*/ 437902 w 437997"/>
                  <a:gd name="connsiteY16" fmla="*/ 254727 h 437708"/>
                  <a:gd name="connsiteX17" fmla="*/ 424381 w 437997"/>
                  <a:gd name="connsiteY17" fmla="*/ 142065 h 437708"/>
                  <a:gd name="connsiteX18" fmla="*/ 223760 w 437997"/>
                  <a:gd name="connsiteY18" fmla="*/ 394604 h 437708"/>
                  <a:gd name="connsiteX19" fmla="*/ 52465 w 437997"/>
                  <a:gd name="connsiteY19" fmla="*/ 223422 h 437708"/>
                  <a:gd name="connsiteX20" fmla="*/ 223760 w 437997"/>
                  <a:gd name="connsiteY20" fmla="*/ 52239 h 437708"/>
                  <a:gd name="connsiteX21" fmla="*/ 395055 w 437997"/>
                  <a:gd name="connsiteY21" fmla="*/ 223422 h 437708"/>
                  <a:gd name="connsiteX22" fmla="*/ 223760 w 437997"/>
                  <a:gd name="connsiteY22" fmla="*/ 394604 h 437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37997" h="437708">
                    <a:moveTo>
                      <a:pt x="424381" y="142065"/>
                    </a:moveTo>
                    <a:cubicBezTo>
                      <a:pt x="413812" y="115993"/>
                      <a:pt x="397911" y="91633"/>
                      <a:pt x="376772" y="70509"/>
                    </a:cubicBezTo>
                    <a:cubicBezTo>
                      <a:pt x="334497" y="28260"/>
                      <a:pt x="279080" y="7137"/>
                      <a:pt x="223664" y="7137"/>
                    </a:cubicBezTo>
                    <a:cubicBezTo>
                      <a:pt x="168249" y="7137"/>
                      <a:pt x="112832" y="28260"/>
                      <a:pt x="70556" y="70509"/>
                    </a:cubicBezTo>
                    <a:cubicBezTo>
                      <a:pt x="30945" y="110093"/>
                      <a:pt x="9903" y="161286"/>
                      <a:pt x="7427" y="213145"/>
                    </a:cubicBezTo>
                    <a:cubicBezTo>
                      <a:pt x="7237" y="216570"/>
                      <a:pt x="7141" y="220091"/>
                      <a:pt x="7141" y="223517"/>
                    </a:cubicBezTo>
                    <a:cubicBezTo>
                      <a:pt x="7141" y="278897"/>
                      <a:pt x="28279" y="334276"/>
                      <a:pt x="70556" y="376524"/>
                    </a:cubicBezTo>
                    <a:cubicBezTo>
                      <a:pt x="94360" y="400313"/>
                      <a:pt x="122258" y="417346"/>
                      <a:pt x="152061" y="427812"/>
                    </a:cubicBezTo>
                    <a:cubicBezTo>
                      <a:pt x="158632" y="430096"/>
                      <a:pt x="165392" y="432094"/>
                      <a:pt x="172152" y="433712"/>
                    </a:cubicBezTo>
                    <a:cubicBezTo>
                      <a:pt x="182340" y="436186"/>
                      <a:pt x="192623" y="437899"/>
                      <a:pt x="202906" y="438946"/>
                    </a:cubicBezTo>
                    <a:cubicBezTo>
                      <a:pt x="216714" y="440278"/>
                      <a:pt x="230615" y="440278"/>
                      <a:pt x="244422" y="438946"/>
                    </a:cubicBezTo>
                    <a:cubicBezTo>
                      <a:pt x="251277" y="438280"/>
                      <a:pt x="258228" y="437328"/>
                      <a:pt x="264988" y="435995"/>
                    </a:cubicBezTo>
                    <a:cubicBezTo>
                      <a:pt x="305932" y="428098"/>
                      <a:pt x="345066" y="408306"/>
                      <a:pt x="376772" y="376619"/>
                    </a:cubicBezTo>
                    <a:cubicBezTo>
                      <a:pt x="395245" y="358160"/>
                      <a:pt x="409718" y="337131"/>
                      <a:pt x="420097" y="314769"/>
                    </a:cubicBezTo>
                    <a:cubicBezTo>
                      <a:pt x="423049" y="308394"/>
                      <a:pt x="425714" y="301828"/>
                      <a:pt x="427999" y="295263"/>
                    </a:cubicBezTo>
                    <a:cubicBezTo>
                      <a:pt x="430284" y="288697"/>
                      <a:pt x="432285" y="281942"/>
                      <a:pt x="433903" y="275185"/>
                    </a:cubicBezTo>
                    <a:cubicBezTo>
                      <a:pt x="435522" y="268429"/>
                      <a:pt x="436855" y="261578"/>
                      <a:pt x="437902" y="254727"/>
                    </a:cubicBezTo>
                    <a:cubicBezTo>
                      <a:pt x="443520" y="216761"/>
                      <a:pt x="438949" y="177843"/>
                      <a:pt x="424381" y="142065"/>
                    </a:cubicBezTo>
                    <a:close/>
                    <a:moveTo>
                      <a:pt x="223760" y="394604"/>
                    </a:moveTo>
                    <a:cubicBezTo>
                      <a:pt x="129209" y="394604"/>
                      <a:pt x="52465" y="318005"/>
                      <a:pt x="52465" y="223422"/>
                    </a:cubicBezTo>
                    <a:cubicBezTo>
                      <a:pt x="52465" y="128838"/>
                      <a:pt x="129113" y="52239"/>
                      <a:pt x="223760" y="52239"/>
                    </a:cubicBezTo>
                    <a:cubicBezTo>
                      <a:pt x="318405" y="52239"/>
                      <a:pt x="395055" y="128838"/>
                      <a:pt x="395055" y="223422"/>
                    </a:cubicBezTo>
                    <a:cubicBezTo>
                      <a:pt x="395055" y="318005"/>
                      <a:pt x="318310" y="394604"/>
                      <a:pt x="223760" y="394604"/>
                    </a:cubicBezTo>
                    <a:close/>
                  </a:path>
                </a:pathLst>
              </a:custGeom>
              <a:solidFill>
                <a:srgbClr val="FAB02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457200">
                  <a:defRPr/>
                </a:pPr>
                <a:endParaRPr lang="es-MX" sz="900" kern="0">
                  <a:solidFill>
                    <a:srgbClr val="999999"/>
                  </a:solidFill>
                  <a:latin typeface="Calibri" panose="020F0502020204030204"/>
                </a:endParaRPr>
              </a:p>
            </p:txBody>
          </p:sp>
          <p:sp>
            <p:nvSpPr>
              <p:cNvPr id="66" name="Forma libre 1813">
                <a:extLst>
                  <a:ext uri="{FF2B5EF4-FFF2-40B4-BE49-F238E27FC236}">
                    <a16:creationId xmlns:a16="http://schemas.microsoft.com/office/drawing/2014/main" id="{B39402A3-D36F-4E5F-A4C6-6AC120ABA9CD}"/>
                  </a:ext>
                </a:extLst>
              </p:cNvPr>
              <p:cNvSpPr/>
              <p:nvPr/>
            </p:nvSpPr>
            <p:spPr>
              <a:xfrm>
                <a:off x="3846412" y="8096216"/>
                <a:ext cx="1118266" cy="1303789"/>
              </a:xfrm>
              <a:custGeom>
                <a:avLst/>
                <a:gdLst>
                  <a:gd name="connsiteX0" fmla="*/ 60081 w 171390"/>
                  <a:gd name="connsiteY0" fmla="*/ 148631 h 199823"/>
                  <a:gd name="connsiteX1" fmla="*/ 48560 w 171390"/>
                  <a:gd name="connsiteY1" fmla="*/ 196208 h 199823"/>
                  <a:gd name="connsiteX2" fmla="*/ 7141 w 171390"/>
                  <a:gd name="connsiteY2" fmla="*/ 196208 h 199823"/>
                  <a:gd name="connsiteX3" fmla="*/ 60653 w 171390"/>
                  <a:gd name="connsiteY3" fmla="*/ 7137 h 199823"/>
                  <a:gd name="connsiteX4" fmla="*/ 114356 w 171390"/>
                  <a:gd name="connsiteY4" fmla="*/ 7137 h 199823"/>
                  <a:gd name="connsiteX5" fmla="*/ 168438 w 171390"/>
                  <a:gd name="connsiteY5" fmla="*/ 196208 h 199823"/>
                  <a:gd name="connsiteX6" fmla="*/ 125020 w 171390"/>
                  <a:gd name="connsiteY6" fmla="*/ 196208 h 199823"/>
                  <a:gd name="connsiteX7" fmla="*/ 113499 w 171390"/>
                  <a:gd name="connsiteY7" fmla="*/ 148631 h 199823"/>
                  <a:gd name="connsiteX8" fmla="*/ 60081 w 171390"/>
                  <a:gd name="connsiteY8" fmla="*/ 148631 h 199823"/>
                  <a:gd name="connsiteX9" fmla="*/ 106167 w 171390"/>
                  <a:gd name="connsiteY9" fmla="*/ 119228 h 199823"/>
                  <a:gd name="connsiteX10" fmla="*/ 87028 w 171390"/>
                  <a:gd name="connsiteY10" fmla="*/ 38537 h 199823"/>
                  <a:gd name="connsiteX11" fmla="*/ 86076 w 171390"/>
                  <a:gd name="connsiteY11" fmla="*/ 38537 h 199823"/>
                  <a:gd name="connsiteX12" fmla="*/ 67413 w 171390"/>
                  <a:gd name="connsiteY12" fmla="*/ 119228 h 199823"/>
                  <a:gd name="connsiteX13" fmla="*/ 106167 w 171390"/>
                  <a:gd name="connsiteY13" fmla="*/ 119228 h 199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71390" h="199823">
                    <a:moveTo>
                      <a:pt x="60081" y="148631"/>
                    </a:moveTo>
                    <a:lnTo>
                      <a:pt x="48560" y="196208"/>
                    </a:lnTo>
                    <a:lnTo>
                      <a:pt x="7141" y="196208"/>
                    </a:lnTo>
                    <a:lnTo>
                      <a:pt x="60653" y="7137"/>
                    </a:lnTo>
                    <a:lnTo>
                      <a:pt x="114356" y="7137"/>
                    </a:lnTo>
                    <a:lnTo>
                      <a:pt x="168438" y="196208"/>
                    </a:lnTo>
                    <a:lnTo>
                      <a:pt x="125020" y="196208"/>
                    </a:lnTo>
                    <a:lnTo>
                      <a:pt x="113499" y="148631"/>
                    </a:lnTo>
                    <a:lnTo>
                      <a:pt x="60081" y="148631"/>
                    </a:lnTo>
                    <a:close/>
                    <a:moveTo>
                      <a:pt x="106167" y="119228"/>
                    </a:moveTo>
                    <a:cubicBezTo>
                      <a:pt x="97597" y="83070"/>
                      <a:pt x="90647" y="56617"/>
                      <a:pt x="87028" y="38537"/>
                    </a:cubicBezTo>
                    <a:lnTo>
                      <a:pt x="86076" y="38537"/>
                    </a:lnTo>
                    <a:cubicBezTo>
                      <a:pt x="83219" y="55951"/>
                      <a:pt x="75983" y="84402"/>
                      <a:pt x="67413" y="119228"/>
                    </a:cubicBezTo>
                    <a:lnTo>
                      <a:pt x="106167" y="119228"/>
                    </a:lnTo>
                    <a:close/>
                  </a:path>
                </a:pathLst>
              </a:custGeom>
              <a:solidFill>
                <a:srgbClr val="FFFFFF">
                  <a:lumMod val="75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457200">
                  <a:defRPr/>
                </a:pPr>
                <a:endParaRPr lang="es-MX" sz="900" kern="0">
                  <a:solidFill>
                    <a:srgbClr val="999999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2" name="Forma libre 1799">
              <a:extLst>
                <a:ext uri="{FF2B5EF4-FFF2-40B4-BE49-F238E27FC236}">
                  <a16:creationId xmlns:a16="http://schemas.microsoft.com/office/drawing/2014/main" id="{9838F945-EAAE-4269-BD63-8FEDB90F6732}"/>
                </a:ext>
              </a:extLst>
            </p:cNvPr>
            <p:cNvSpPr/>
            <p:nvPr/>
          </p:nvSpPr>
          <p:spPr>
            <a:xfrm>
              <a:off x="6054571" y="5845636"/>
              <a:ext cx="342550" cy="4718464"/>
            </a:xfrm>
            <a:custGeom>
              <a:avLst/>
              <a:gdLst>
                <a:gd name="connsiteX0" fmla="*/ 7142 w 38086"/>
                <a:gd name="connsiteY0" fmla="*/ 7136 h 723170"/>
                <a:gd name="connsiteX1" fmla="*/ 36659 w 38086"/>
                <a:gd name="connsiteY1" fmla="*/ 7136 h 723170"/>
                <a:gd name="connsiteX2" fmla="*/ 36659 w 38086"/>
                <a:gd name="connsiteY2" fmla="*/ 718508 h 723170"/>
                <a:gd name="connsiteX3" fmla="*/ 7142 w 38086"/>
                <a:gd name="connsiteY3" fmla="*/ 718508 h 723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086" h="723170">
                  <a:moveTo>
                    <a:pt x="7142" y="7136"/>
                  </a:moveTo>
                  <a:lnTo>
                    <a:pt x="36659" y="7136"/>
                  </a:lnTo>
                  <a:lnTo>
                    <a:pt x="36659" y="718508"/>
                  </a:lnTo>
                  <a:lnTo>
                    <a:pt x="7142" y="718508"/>
                  </a:lnTo>
                  <a:close/>
                </a:path>
              </a:pathLst>
            </a:custGeom>
            <a:solidFill>
              <a:srgbClr val="FFFFFF">
                <a:lumMod val="7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57200">
                <a:defRPr/>
              </a:pPr>
              <a:endParaRPr lang="es-MX" sz="900" kern="0">
                <a:solidFill>
                  <a:srgbClr val="999999"/>
                </a:solidFill>
                <a:latin typeface="Calibri" panose="020F0502020204030204"/>
              </a:endParaRPr>
            </a:p>
          </p:txBody>
        </p:sp>
      </p:grpSp>
      <p:sp>
        <p:nvSpPr>
          <p:cNvPr id="67" name="TextBox 16">
            <a:extLst>
              <a:ext uri="{FF2B5EF4-FFF2-40B4-BE49-F238E27FC236}">
                <a16:creationId xmlns:a16="http://schemas.microsoft.com/office/drawing/2014/main" id="{A80EEF01-2D31-466A-A6A3-AC39586A3F13}"/>
              </a:ext>
            </a:extLst>
          </p:cNvPr>
          <p:cNvSpPr txBox="1"/>
          <p:nvPr/>
        </p:nvSpPr>
        <p:spPr>
          <a:xfrm>
            <a:off x="5281279" y="3893205"/>
            <a:ext cx="61300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>
              <a:defRPr/>
            </a:pPr>
            <a:r>
              <a:rPr lang="zh-TW" altLang="en-US" sz="4000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oppins Medium" pitchFamily="2" charset="77"/>
              </a:rPr>
              <a:t>雙重特殊需求學生的教學</a:t>
            </a:r>
            <a:endParaRPr lang="en-US" altLang="zh-TW" sz="4000" b="1" dirty="0">
              <a:solidFill>
                <a:prstClr val="black">
                  <a:lumMod val="85000"/>
                  <a:lumOff val="1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Poppins Medium" pitchFamily="2" charset="77"/>
            </a:endParaRPr>
          </a:p>
          <a:p>
            <a:pPr defTabSz="914217">
              <a:defRPr/>
            </a:pPr>
            <a:r>
              <a:rPr lang="zh-TW" altLang="en-US" sz="4000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oppins Medium" pitchFamily="2" charset="77"/>
              </a:rPr>
              <a:t>發掘優勢、補救弱勢</a:t>
            </a:r>
            <a:endParaRPr lang="en-US" altLang="zh-TW" sz="4000" b="1" dirty="0">
              <a:solidFill>
                <a:prstClr val="black">
                  <a:lumMod val="85000"/>
                  <a:lumOff val="1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Poppins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9334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Oval 22">
            <a:extLst>
              <a:ext uri="{FF2B5EF4-FFF2-40B4-BE49-F238E27FC236}">
                <a16:creationId xmlns:a16="http://schemas.microsoft.com/office/drawing/2014/main" id="{402F7758-0EFA-4FFB-9852-D73FFA60C54B}"/>
              </a:ext>
            </a:extLst>
          </p:cNvPr>
          <p:cNvSpPr/>
          <p:nvPr/>
        </p:nvSpPr>
        <p:spPr>
          <a:xfrm>
            <a:off x="3195834" y="2311465"/>
            <a:ext cx="5829922" cy="3543870"/>
          </a:xfrm>
          <a:prstGeom prst="ellipse">
            <a:avLst/>
          </a:prstGeom>
          <a:noFill/>
          <a:ln w="63500" cap="rnd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40C36212-BEE3-47D6-84E4-D40E8BF62278}"/>
              </a:ext>
            </a:extLst>
          </p:cNvPr>
          <p:cNvSpPr txBox="1">
            <a:spLocks noChangeArrowheads="1"/>
          </p:cNvSpPr>
          <p:nvPr/>
        </p:nvSpPr>
        <p:spPr>
          <a:xfrm>
            <a:off x="2017000" y="320829"/>
            <a:ext cx="7923586" cy="11430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 defTabSz="18283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79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172"/>
            <a:endParaRPr lang="zh-TW" altLang="en-US" sz="40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1" name="TextBox 8">
            <a:extLst>
              <a:ext uri="{FF2B5EF4-FFF2-40B4-BE49-F238E27FC236}">
                <a16:creationId xmlns:a16="http://schemas.microsoft.com/office/drawing/2014/main" id="{57017964-1039-4469-BC61-FDBBF62569BE}"/>
              </a:ext>
            </a:extLst>
          </p:cNvPr>
          <p:cNvSpPr txBox="1"/>
          <p:nvPr/>
        </p:nvSpPr>
        <p:spPr>
          <a:xfrm>
            <a:off x="2424619" y="765176"/>
            <a:ext cx="7342763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217"/>
            <a:r>
              <a:rPr lang="zh-TW" altLang="en-US" sz="3000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雙重特殊需求學生才能中心發展模式的運用 </a:t>
            </a:r>
          </a:p>
        </p:txBody>
      </p:sp>
      <p:sp>
        <p:nvSpPr>
          <p:cNvPr id="22" name="Rounded Rectangle 9">
            <a:extLst>
              <a:ext uri="{FF2B5EF4-FFF2-40B4-BE49-F238E27FC236}">
                <a16:creationId xmlns:a16="http://schemas.microsoft.com/office/drawing/2014/main" id="{45F1C22A-C5D9-4D0E-8593-05283CB41333}"/>
              </a:ext>
            </a:extLst>
          </p:cNvPr>
          <p:cNvSpPr/>
          <p:nvPr/>
        </p:nvSpPr>
        <p:spPr>
          <a:xfrm>
            <a:off x="5548589" y="1291800"/>
            <a:ext cx="1094823" cy="56054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Text Box 108">
            <a:extLst>
              <a:ext uri="{FF2B5EF4-FFF2-40B4-BE49-F238E27FC236}">
                <a16:creationId xmlns:a16="http://schemas.microsoft.com/office/drawing/2014/main" id="{575084DB-2A60-4EAB-8C4A-9E0EEFF285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0741" y="5855335"/>
            <a:ext cx="4773263" cy="83099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1200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</a:rPr>
              <a:t>資料來源：</a:t>
            </a:r>
            <a:r>
              <a:rPr lang="en-US" altLang="zh-TW" sz="1200" dirty="0" err="1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</a:rPr>
              <a:t>Baum,S</a:t>
            </a:r>
            <a:r>
              <a:rPr lang="en-US" altLang="zh-TW" sz="1200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</a:rPr>
              <a:t>.(2009). Talent Centered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1200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</a:rPr>
              <a:t>Model for Twice Exceptional Students. In </a:t>
            </a:r>
            <a:r>
              <a:rPr lang="en-US" altLang="zh-TW" sz="1200" dirty="0" err="1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</a:rPr>
              <a:t>Renzulli</a:t>
            </a:r>
            <a:r>
              <a:rPr lang="en-US" altLang="zh-TW" sz="1200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</a:rPr>
              <a:t> et al. (Eds.).  Systems &amp; models for developing </a:t>
            </a:r>
            <a:r>
              <a:rPr lang="zh-TW" altLang="en-US" sz="1200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</a:rPr>
              <a:t> </a:t>
            </a:r>
            <a:r>
              <a:rPr lang="en-US" altLang="zh-TW" sz="1200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</a:rPr>
              <a:t>programs for the gifted &amp; talented — Second edition(p.24). CT: Creating Learning Press.</a:t>
            </a:r>
            <a:endParaRPr lang="zh-TW" altLang="en-US" sz="1200" dirty="0">
              <a:solidFill>
                <a:prstClr val="black"/>
              </a:solidFill>
              <a:latin typeface="Times New Roman" pitchFamily="18" charset="0"/>
              <a:ea typeface="標楷體" pitchFamily="65" charset="-120"/>
            </a:endParaRPr>
          </a:p>
        </p:txBody>
      </p:sp>
      <p:sp>
        <p:nvSpPr>
          <p:cNvPr id="64" name="Oval 30">
            <a:extLst>
              <a:ext uri="{FF2B5EF4-FFF2-40B4-BE49-F238E27FC236}">
                <a16:creationId xmlns:a16="http://schemas.microsoft.com/office/drawing/2014/main" id="{A011BD4B-D083-48F3-BF2B-26D10B97A172}"/>
              </a:ext>
            </a:extLst>
          </p:cNvPr>
          <p:cNvSpPr/>
          <p:nvPr/>
        </p:nvSpPr>
        <p:spPr>
          <a:xfrm>
            <a:off x="7515894" y="1717355"/>
            <a:ext cx="1480273" cy="148027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zh-TW" altLang="en-US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oppins Medium" pitchFamily="2" charset="77"/>
              </a:rPr>
              <a:t>社會與情意支持</a:t>
            </a:r>
            <a:endParaRPr lang="en-US" sz="24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Poppins Medium" pitchFamily="2" charset="77"/>
            </a:endParaRPr>
          </a:p>
        </p:txBody>
      </p:sp>
      <p:sp>
        <p:nvSpPr>
          <p:cNvPr id="71" name="Oval 30">
            <a:extLst>
              <a:ext uri="{FF2B5EF4-FFF2-40B4-BE49-F238E27FC236}">
                <a16:creationId xmlns:a16="http://schemas.microsoft.com/office/drawing/2014/main" id="{A9B74A7F-ED4D-49DA-9F42-B0E4D8263A52}"/>
              </a:ext>
            </a:extLst>
          </p:cNvPr>
          <p:cNvSpPr/>
          <p:nvPr/>
        </p:nvSpPr>
        <p:spPr>
          <a:xfrm>
            <a:off x="5647854" y="3644460"/>
            <a:ext cx="896294" cy="560601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 w="31750" cap="rnd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0" name="Freeform: Shape 45">
            <a:extLst>
              <a:ext uri="{FF2B5EF4-FFF2-40B4-BE49-F238E27FC236}">
                <a16:creationId xmlns:a16="http://schemas.microsoft.com/office/drawing/2014/main" id="{990DC270-4E5C-49F4-AE89-E1E63227CEE8}"/>
              </a:ext>
            </a:extLst>
          </p:cNvPr>
          <p:cNvSpPr/>
          <p:nvPr/>
        </p:nvSpPr>
        <p:spPr>
          <a:xfrm>
            <a:off x="5562264" y="1735572"/>
            <a:ext cx="1067473" cy="2183468"/>
          </a:xfrm>
          <a:custGeom>
            <a:avLst/>
            <a:gdLst>
              <a:gd name="connsiteX0" fmla="*/ 678128 w 1356254"/>
              <a:gd name="connsiteY0" fmla="*/ 554831 h 2774156"/>
              <a:gd name="connsiteX1" fmla="*/ 881566 w 1356254"/>
              <a:gd name="connsiteY1" fmla="*/ 579490 h 2774156"/>
              <a:gd name="connsiteX2" fmla="*/ 1140486 w 1356254"/>
              <a:gd name="connsiteY2" fmla="*/ 715117 h 2774156"/>
              <a:gd name="connsiteX3" fmla="*/ 1177476 w 1356254"/>
              <a:gd name="connsiteY3" fmla="*/ 782928 h 2774156"/>
              <a:gd name="connsiteX4" fmla="*/ 1350090 w 1356254"/>
              <a:gd name="connsiteY4" fmla="*/ 1516539 h 2774156"/>
              <a:gd name="connsiteX5" fmla="*/ 1356254 w 1356254"/>
              <a:gd name="connsiteY5" fmla="*/ 1547362 h 2774156"/>
              <a:gd name="connsiteX6" fmla="*/ 1232958 w 1356254"/>
              <a:gd name="connsiteY6" fmla="*/ 1670658 h 2774156"/>
              <a:gd name="connsiteX7" fmla="*/ 1115827 w 1356254"/>
              <a:gd name="connsiteY7" fmla="*/ 1578188 h 2774156"/>
              <a:gd name="connsiteX8" fmla="*/ 986367 w 1356254"/>
              <a:gd name="connsiteY8" fmla="*/ 1041850 h 2774156"/>
              <a:gd name="connsiteX9" fmla="*/ 986367 w 1356254"/>
              <a:gd name="connsiteY9" fmla="*/ 2774156 h 2774156"/>
              <a:gd name="connsiteX10" fmla="*/ 739775 w 1356254"/>
              <a:gd name="connsiteY10" fmla="*/ 2774156 h 2774156"/>
              <a:gd name="connsiteX11" fmla="*/ 739775 w 1356254"/>
              <a:gd name="connsiteY11" fmla="*/ 1664494 h 2774156"/>
              <a:gd name="connsiteX12" fmla="*/ 616479 w 1356254"/>
              <a:gd name="connsiteY12" fmla="*/ 1664494 h 2774156"/>
              <a:gd name="connsiteX13" fmla="*/ 616479 w 1356254"/>
              <a:gd name="connsiteY13" fmla="*/ 2774156 h 2774156"/>
              <a:gd name="connsiteX14" fmla="*/ 369888 w 1356254"/>
              <a:gd name="connsiteY14" fmla="*/ 2774156 h 2774156"/>
              <a:gd name="connsiteX15" fmla="*/ 369888 w 1356254"/>
              <a:gd name="connsiteY15" fmla="*/ 1048014 h 2774156"/>
              <a:gd name="connsiteX16" fmla="*/ 240428 w 1356254"/>
              <a:gd name="connsiteY16" fmla="*/ 1584352 h 2774156"/>
              <a:gd name="connsiteX17" fmla="*/ 123296 w 1356254"/>
              <a:gd name="connsiteY17" fmla="*/ 1676824 h 2774156"/>
              <a:gd name="connsiteX18" fmla="*/ 0 w 1356254"/>
              <a:gd name="connsiteY18" fmla="*/ 1553528 h 2774156"/>
              <a:gd name="connsiteX19" fmla="*/ 6165 w 1356254"/>
              <a:gd name="connsiteY19" fmla="*/ 1522703 h 2774156"/>
              <a:gd name="connsiteX20" fmla="*/ 178779 w 1356254"/>
              <a:gd name="connsiteY20" fmla="*/ 789094 h 2774156"/>
              <a:gd name="connsiteX21" fmla="*/ 215768 w 1356254"/>
              <a:gd name="connsiteY21" fmla="*/ 721281 h 2774156"/>
              <a:gd name="connsiteX22" fmla="*/ 474689 w 1356254"/>
              <a:gd name="connsiteY22" fmla="*/ 585655 h 2774156"/>
              <a:gd name="connsiteX23" fmla="*/ 678128 w 1356254"/>
              <a:gd name="connsiteY23" fmla="*/ 554831 h 2774156"/>
              <a:gd name="connsiteX24" fmla="*/ 678126 w 1356254"/>
              <a:gd name="connsiteY24" fmla="*/ 0 h 2774156"/>
              <a:gd name="connsiteX25" fmla="*/ 924717 w 1356254"/>
              <a:gd name="connsiteY25" fmla="*/ 246591 h 2774156"/>
              <a:gd name="connsiteX26" fmla="*/ 678126 w 1356254"/>
              <a:gd name="connsiteY26" fmla="*/ 493183 h 2774156"/>
              <a:gd name="connsiteX27" fmla="*/ 431534 w 1356254"/>
              <a:gd name="connsiteY27" fmla="*/ 246591 h 2774156"/>
              <a:gd name="connsiteX28" fmla="*/ 678126 w 1356254"/>
              <a:gd name="connsiteY28" fmla="*/ 0 h 2774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356254" h="2774156">
                <a:moveTo>
                  <a:pt x="678128" y="554831"/>
                </a:moveTo>
                <a:cubicBezTo>
                  <a:pt x="745939" y="554831"/>
                  <a:pt x="813753" y="567160"/>
                  <a:pt x="881566" y="579490"/>
                </a:cubicBezTo>
                <a:cubicBezTo>
                  <a:pt x="980202" y="610314"/>
                  <a:pt x="1066509" y="653468"/>
                  <a:pt x="1140486" y="715117"/>
                </a:cubicBezTo>
                <a:cubicBezTo>
                  <a:pt x="1158981" y="733610"/>
                  <a:pt x="1171311" y="758269"/>
                  <a:pt x="1177476" y="782928"/>
                </a:cubicBezTo>
                <a:lnTo>
                  <a:pt x="1350090" y="1516539"/>
                </a:lnTo>
                <a:cubicBezTo>
                  <a:pt x="1350090" y="1522703"/>
                  <a:pt x="1356254" y="1535034"/>
                  <a:pt x="1356254" y="1547362"/>
                </a:cubicBezTo>
                <a:cubicBezTo>
                  <a:pt x="1356254" y="1615175"/>
                  <a:pt x="1300772" y="1670658"/>
                  <a:pt x="1232958" y="1670658"/>
                </a:cubicBezTo>
                <a:cubicBezTo>
                  <a:pt x="1177476" y="1670658"/>
                  <a:pt x="1128157" y="1627506"/>
                  <a:pt x="1115827" y="1578188"/>
                </a:cubicBezTo>
                <a:lnTo>
                  <a:pt x="986367" y="1041850"/>
                </a:lnTo>
                <a:lnTo>
                  <a:pt x="986367" y="2774156"/>
                </a:lnTo>
                <a:lnTo>
                  <a:pt x="739775" y="2774156"/>
                </a:lnTo>
                <a:lnTo>
                  <a:pt x="739775" y="1664494"/>
                </a:lnTo>
                <a:lnTo>
                  <a:pt x="616479" y="1664494"/>
                </a:lnTo>
                <a:lnTo>
                  <a:pt x="616479" y="2774156"/>
                </a:lnTo>
                <a:lnTo>
                  <a:pt x="369888" y="2774156"/>
                </a:lnTo>
                <a:lnTo>
                  <a:pt x="369888" y="1048014"/>
                </a:lnTo>
                <a:lnTo>
                  <a:pt x="240428" y="1584352"/>
                </a:lnTo>
                <a:cubicBezTo>
                  <a:pt x="228097" y="1633670"/>
                  <a:pt x="178779" y="1676824"/>
                  <a:pt x="123296" y="1676824"/>
                </a:cubicBezTo>
                <a:cubicBezTo>
                  <a:pt x="55483" y="1676824"/>
                  <a:pt x="0" y="1621340"/>
                  <a:pt x="0" y="1553528"/>
                </a:cubicBezTo>
                <a:cubicBezTo>
                  <a:pt x="0" y="1541198"/>
                  <a:pt x="6165" y="1528867"/>
                  <a:pt x="6165" y="1522703"/>
                </a:cubicBezTo>
                <a:lnTo>
                  <a:pt x="178779" y="789094"/>
                </a:lnTo>
                <a:cubicBezTo>
                  <a:pt x="184945" y="764433"/>
                  <a:pt x="197274" y="739776"/>
                  <a:pt x="215768" y="721281"/>
                </a:cubicBezTo>
                <a:cubicBezTo>
                  <a:pt x="289746" y="659632"/>
                  <a:pt x="376052" y="610314"/>
                  <a:pt x="474689" y="585655"/>
                </a:cubicBezTo>
                <a:cubicBezTo>
                  <a:pt x="542502" y="567160"/>
                  <a:pt x="610315" y="554831"/>
                  <a:pt x="678128" y="554831"/>
                </a:cubicBezTo>
                <a:close/>
                <a:moveTo>
                  <a:pt x="678126" y="0"/>
                </a:moveTo>
                <a:cubicBezTo>
                  <a:pt x="814314" y="0"/>
                  <a:pt x="924717" y="110403"/>
                  <a:pt x="924717" y="246591"/>
                </a:cubicBezTo>
                <a:cubicBezTo>
                  <a:pt x="924717" y="382780"/>
                  <a:pt x="814314" y="493183"/>
                  <a:pt x="678126" y="493183"/>
                </a:cubicBezTo>
                <a:cubicBezTo>
                  <a:pt x="541937" y="493183"/>
                  <a:pt x="431534" y="382780"/>
                  <a:pt x="431534" y="246591"/>
                </a:cubicBezTo>
                <a:cubicBezTo>
                  <a:pt x="431534" y="110403"/>
                  <a:pt x="541937" y="0"/>
                  <a:pt x="678126" y="0"/>
                </a:cubicBezTo>
                <a:close/>
              </a:path>
            </a:pathLst>
          </a:custGeom>
          <a:solidFill>
            <a:schemeClr val="accent5"/>
          </a:solidFill>
          <a:ln w="1508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defTabSz="914217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7" name="箭號: 左-右雙向 76">
            <a:extLst>
              <a:ext uri="{FF2B5EF4-FFF2-40B4-BE49-F238E27FC236}">
                <a16:creationId xmlns:a16="http://schemas.microsoft.com/office/drawing/2014/main" id="{6866C2CF-0091-42DC-86FA-0741A25BC6C6}"/>
              </a:ext>
            </a:extLst>
          </p:cNvPr>
          <p:cNvSpPr/>
          <p:nvPr/>
        </p:nvSpPr>
        <p:spPr>
          <a:xfrm rot="16200000">
            <a:off x="5814662" y="4719397"/>
            <a:ext cx="532294" cy="249437"/>
          </a:xfrm>
          <a:prstGeom prst="left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TW" altLang="en-US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95" name="Oval 30">
            <a:extLst>
              <a:ext uri="{FF2B5EF4-FFF2-40B4-BE49-F238E27FC236}">
                <a16:creationId xmlns:a16="http://schemas.microsoft.com/office/drawing/2014/main" id="{22B78017-146D-4C9C-B927-CCD430ADBA3B}"/>
              </a:ext>
            </a:extLst>
          </p:cNvPr>
          <p:cNvSpPr/>
          <p:nvPr/>
        </p:nvSpPr>
        <p:spPr>
          <a:xfrm>
            <a:off x="3210498" y="1814368"/>
            <a:ext cx="1480273" cy="1480273"/>
          </a:xfrm>
          <a:prstGeom prst="ellipse">
            <a:avLst/>
          </a:prstGeom>
          <a:solidFill>
            <a:srgbClr val="1D9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zh-TW" altLang="en-US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oppins Medium" pitchFamily="2" charset="77"/>
              </a:rPr>
              <a:t>區分性課程</a:t>
            </a:r>
            <a:endParaRPr lang="en-US" sz="24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Poppins Medium" pitchFamily="2" charset="77"/>
            </a:endParaRPr>
          </a:p>
        </p:txBody>
      </p:sp>
      <p:sp>
        <p:nvSpPr>
          <p:cNvPr id="96" name="Oval 30">
            <a:extLst>
              <a:ext uri="{FF2B5EF4-FFF2-40B4-BE49-F238E27FC236}">
                <a16:creationId xmlns:a16="http://schemas.microsoft.com/office/drawing/2014/main" id="{186B7939-0EE4-4FB8-8C89-A965258B9B17}"/>
              </a:ext>
            </a:extLst>
          </p:cNvPr>
          <p:cNvSpPr/>
          <p:nvPr/>
        </p:nvSpPr>
        <p:spPr>
          <a:xfrm>
            <a:off x="3066203" y="4205061"/>
            <a:ext cx="1480273" cy="1480273"/>
          </a:xfrm>
          <a:prstGeom prst="ellipse">
            <a:avLst/>
          </a:prstGeom>
          <a:solidFill>
            <a:srgbClr val="F19D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zh-TW" altLang="en-US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oppins Medium" pitchFamily="2" charset="77"/>
              </a:rPr>
              <a:t>挑戰性課程</a:t>
            </a:r>
            <a:endParaRPr lang="en-US" sz="24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Poppins Medium" pitchFamily="2" charset="77"/>
            </a:endParaRPr>
          </a:p>
        </p:txBody>
      </p:sp>
      <p:sp>
        <p:nvSpPr>
          <p:cNvPr id="97" name="Oval 30">
            <a:extLst>
              <a:ext uri="{FF2B5EF4-FFF2-40B4-BE49-F238E27FC236}">
                <a16:creationId xmlns:a16="http://schemas.microsoft.com/office/drawing/2014/main" id="{561DF297-8C96-4EB8-8895-038B3C2C8579}"/>
              </a:ext>
            </a:extLst>
          </p:cNvPr>
          <p:cNvSpPr/>
          <p:nvPr/>
        </p:nvSpPr>
        <p:spPr>
          <a:xfrm>
            <a:off x="7675116" y="4205060"/>
            <a:ext cx="1480273" cy="1480273"/>
          </a:xfrm>
          <a:prstGeom prst="ellipse">
            <a:avLst/>
          </a:prstGeom>
          <a:solidFill>
            <a:srgbClr val="36AF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zh-TW" altLang="en-US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oppins Medium" pitchFamily="2" charset="77"/>
              </a:rPr>
              <a:t>物理</a:t>
            </a:r>
            <a:endParaRPr lang="en-US" altLang="zh-TW" sz="24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Poppins Medium" pitchFamily="2" charset="77"/>
            </a:endParaRPr>
          </a:p>
          <a:p>
            <a:pPr algn="ctr" defTabSz="914217"/>
            <a:r>
              <a:rPr lang="zh-TW" altLang="en-US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oppins Medium" pitchFamily="2" charset="77"/>
              </a:rPr>
              <a:t>環境</a:t>
            </a:r>
            <a:endParaRPr lang="en-US" sz="24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Poppins Medium" pitchFamily="2" charset="77"/>
            </a:endParaRPr>
          </a:p>
        </p:txBody>
      </p:sp>
      <p:sp>
        <p:nvSpPr>
          <p:cNvPr id="99" name="Oval 30">
            <a:extLst>
              <a:ext uri="{FF2B5EF4-FFF2-40B4-BE49-F238E27FC236}">
                <a16:creationId xmlns:a16="http://schemas.microsoft.com/office/drawing/2014/main" id="{665794FC-8CA2-4085-93FF-3901D77B0160}"/>
              </a:ext>
            </a:extLst>
          </p:cNvPr>
          <p:cNvSpPr/>
          <p:nvPr/>
        </p:nvSpPr>
        <p:spPr>
          <a:xfrm>
            <a:off x="5370659" y="5139730"/>
            <a:ext cx="1480273" cy="1480273"/>
          </a:xfrm>
          <a:prstGeom prst="ellipse">
            <a:avLst/>
          </a:prstGeom>
          <a:solidFill>
            <a:srgbClr val="1D6F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zh-TW" altLang="en-US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oppins Medium" pitchFamily="2" charset="77"/>
              </a:rPr>
              <a:t>特定補救課程</a:t>
            </a:r>
            <a:endParaRPr lang="en-US" sz="24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Poppins Medium" pitchFamily="2" charset="77"/>
            </a:endParaRPr>
          </a:p>
        </p:txBody>
      </p:sp>
      <p:sp>
        <p:nvSpPr>
          <p:cNvPr id="107" name="等腰三角形 106">
            <a:extLst>
              <a:ext uri="{FF2B5EF4-FFF2-40B4-BE49-F238E27FC236}">
                <a16:creationId xmlns:a16="http://schemas.microsoft.com/office/drawing/2014/main" id="{EEE3DB75-8164-4BF9-A5CF-C27DF98DF95E}"/>
              </a:ext>
            </a:extLst>
          </p:cNvPr>
          <p:cNvSpPr/>
          <p:nvPr/>
        </p:nvSpPr>
        <p:spPr>
          <a:xfrm rot="1687156">
            <a:off x="3414224" y="3134767"/>
            <a:ext cx="233916" cy="201652"/>
          </a:xfrm>
          <a:prstGeom prst="triangle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TW" altLang="en-US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108" name="等腰三角形 107">
            <a:extLst>
              <a:ext uri="{FF2B5EF4-FFF2-40B4-BE49-F238E27FC236}">
                <a16:creationId xmlns:a16="http://schemas.microsoft.com/office/drawing/2014/main" id="{D283D46B-58B0-4677-88BC-9A221EFF598F}"/>
              </a:ext>
            </a:extLst>
          </p:cNvPr>
          <p:cNvSpPr/>
          <p:nvPr/>
        </p:nvSpPr>
        <p:spPr>
          <a:xfrm rot="6483040">
            <a:off x="7321748" y="2404022"/>
            <a:ext cx="233916" cy="201652"/>
          </a:xfrm>
          <a:prstGeom prst="triangle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TW" altLang="en-US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109" name="等腰三角形 108">
            <a:extLst>
              <a:ext uri="{FF2B5EF4-FFF2-40B4-BE49-F238E27FC236}">
                <a16:creationId xmlns:a16="http://schemas.microsoft.com/office/drawing/2014/main" id="{EA2F2FBD-3F1F-4338-B8C2-1032870C1B15}"/>
              </a:ext>
            </a:extLst>
          </p:cNvPr>
          <p:cNvSpPr/>
          <p:nvPr/>
        </p:nvSpPr>
        <p:spPr>
          <a:xfrm rot="12174577">
            <a:off x="8869381" y="4283501"/>
            <a:ext cx="233916" cy="201652"/>
          </a:xfrm>
          <a:prstGeom prst="triangle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TW" altLang="en-US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110" name="等腰三角形 109">
            <a:extLst>
              <a:ext uri="{FF2B5EF4-FFF2-40B4-BE49-F238E27FC236}">
                <a16:creationId xmlns:a16="http://schemas.microsoft.com/office/drawing/2014/main" id="{37B991B1-0DF8-4D43-8C59-0A9BB38F33A5}"/>
              </a:ext>
            </a:extLst>
          </p:cNvPr>
          <p:cNvSpPr/>
          <p:nvPr/>
        </p:nvSpPr>
        <p:spPr>
          <a:xfrm rot="15483003">
            <a:off x="6812273" y="5685116"/>
            <a:ext cx="233916" cy="201652"/>
          </a:xfrm>
          <a:prstGeom prst="triangle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TW" altLang="en-US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111" name="等腰三角形 110">
            <a:extLst>
              <a:ext uri="{FF2B5EF4-FFF2-40B4-BE49-F238E27FC236}">
                <a16:creationId xmlns:a16="http://schemas.microsoft.com/office/drawing/2014/main" id="{5533C357-7ABE-40D0-8E2E-97597F257BD5}"/>
              </a:ext>
            </a:extLst>
          </p:cNvPr>
          <p:cNvSpPr/>
          <p:nvPr/>
        </p:nvSpPr>
        <p:spPr>
          <a:xfrm rot="17999658">
            <a:off x="4255788" y="5408459"/>
            <a:ext cx="233916" cy="201652"/>
          </a:xfrm>
          <a:prstGeom prst="triangle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TW" altLang="en-US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112" name="等腰三角形 111">
            <a:extLst>
              <a:ext uri="{FF2B5EF4-FFF2-40B4-BE49-F238E27FC236}">
                <a16:creationId xmlns:a16="http://schemas.microsoft.com/office/drawing/2014/main" id="{E297653C-ECC6-4C88-BFDF-FE0D364EA831}"/>
              </a:ext>
            </a:extLst>
          </p:cNvPr>
          <p:cNvSpPr/>
          <p:nvPr/>
        </p:nvSpPr>
        <p:spPr>
          <a:xfrm rot="19752037">
            <a:off x="8510022" y="3099046"/>
            <a:ext cx="233916" cy="201652"/>
          </a:xfrm>
          <a:prstGeom prst="triangle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TW" altLang="en-US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113" name="等腰三角形 112">
            <a:extLst>
              <a:ext uri="{FF2B5EF4-FFF2-40B4-BE49-F238E27FC236}">
                <a16:creationId xmlns:a16="http://schemas.microsoft.com/office/drawing/2014/main" id="{354B0021-66DB-4FCD-9F19-33CFF784433D}"/>
              </a:ext>
            </a:extLst>
          </p:cNvPr>
          <p:cNvSpPr/>
          <p:nvPr/>
        </p:nvSpPr>
        <p:spPr>
          <a:xfrm rot="15445626">
            <a:off x="4658882" y="2396593"/>
            <a:ext cx="233916" cy="201652"/>
          </a:xfrm>
          <a:prstGeom prst="triangle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TW" altLang="en-US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114" name="等腰三角形 113">
            <a:extLst>
              <a:ext uri="{FF2B5EF4-FFF2-40B4-BE49-F238E27FC236}">
                <a16:creationId xmlns:a16="http://schemas.microsoft.com/office/drawing/2014/main" id="{5AEB03CD-ACBC-437C-BDC8-AE757140026E}"/>
              </a:ext>
            </a:extLst>
          </p:cNvPr>
          <p:cNvSpPr/>
          <p:nvPr/>
        </p:nvSpPr>
        <p:spPr>
          <a:xfrm rot="9664516">
            <a:off x="3114153" y="4245764"/>
            <a:ext cx="233916" cy="201652"/>
          </a:xfrm>
          <a:prstGeom prst="triangle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TW" altLang="en-US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115" name="等腰三角形 114">
            <a:extLst>
              <a:ext uri="{FF2B5EF4-FFF2-40B4-BE49-F238E27FC236}">
                <a16:creationId xmlns:a16="http://schemas.microsoft.com/office/drawing/2014/main" id="{A75B0690-2B82-4C80-A41F-D5E8DC914AF7}"/>
              </a:ext>
            </a:extLst>
          </p:cNvPr>
          <p:cNvSpPr/>
          <p:nvPr/>
        </p:nvSpPr>
        <p:spPr>
          <a:xfrm rot="6184042">
            <a:off x="5184522" y="5692165"/>
            <a:ext cx="233916" cy="201652"/>
          </a:xfrm>
          <a:prstGeom prst="triangle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TW" altLang="en-US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116" name="等腰三角形 115">
            <a:extLst>
              <a:ext uri="{FF2B5EF4-FFF2-40B4-BE49-F238E27FC236}">
                <a16:creationId xmlns:a16="http://schemas.microsoft.com/office/drawing/2014/main" id="{57014974-6251-4CEE-A080-683CB193632D}"/>
              </a:ext>
            </a:extLst>
          </p:cNvPr>
          <p:cNvSpPr/>
          <p:nvPr/>
        </p:nvSpPr>
        <p:spPr>
          <a:xfrm rot="3629749">
            <a:off x="7701935" y="5421325"/>
            <a:ext cx="233916" cy="201652"/>
          </a:xfrm>
          <a:prstGeom prst="triangle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TW" altLang="en-US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117" name="CuadroTexto 395">
            <a:extLst>
              <a:ext uri="{FF2B5EF4-FFF2-40B4-BE49-F238E27FC236}">
                <a16:creationId xmlns:a16="http://schemas.microsoft.com/office/drawing/2014/main" id="{FED7764E-5F27-43E7-94FB-2EDFD99E14AD}"/>
              </a:ext>
            </a:extLst>
          </p:cNvPr>
          <p:cNvSpPr txBox="1"/>
          <p:nvPr/>
        </p:nvSpPr>
        <p:spPr>
          <a:xfrm flipH="1">
            <a:off x="5478864" y="4070267"/>
            <a:ext cx="1428148" cy="578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>
              <a:lnSpc>
                <a:spcPct val="150000"/>
              </a:lnSpc>
            </a:pPr>
            <a:r>
              <a:rPr lang="zh-TW" altLang="en-US" sz="2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oppins SemiBold" pitchFamily="2" charset="77"/>
              </a:rPr>
              <a:t>才能發展</a:t>
            </a:r>
            <a:endParaRPr lang="en-US" altLang="zh-TW" sz="24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Poppins SemiBold" pitchFamily="2" charset="77"/>
            </a:endParaRPr>
          </a:p>
        </p:txBody>
      </p:sp>
      <p:sp>
        <p:nvSpPr>
          <p:cNvPr id="118" name="箭號: 左-右雙向 117">
            <a:extLst>
              <a:ext uri="{FF2B5EF4-FFF2-40B4-BE49-F238E27FC236}">
                <a16:creationId xmlns:a16="http://schemas.microsoft.com/office/drawing/2014/main" id="{2A524AAE-00C9-4029-9BD8-2D1F5652572B}"/>
              </a:ext>
            </a:extLst>
          </p:cNvPr>
          <p:cNvSpPr/>
          <p:nvPr/>
        </p:nvSpPr>
        <p:spPr>
          <a:xfrm rot="19981209">
            <a:off x="4871652" y="4190571"/>
            <a:ext cx="532294" cy="249437"/>
          </a:xfrm>
          <a:prstGeom prst="left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TW" altLang="en-US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120" name="箭號: 左-右雙向 119">
            <a:extLst>
              <a:ext uri="{FF2B5EF4-FFF2-40B4-BE49-F238E27FC236}">
                <a16:creationId xmlns:a16="http://schemas.microsoft.com/office/drawing/2014/main" id="{862F4EC0-01DE-4BBA-B4E6-93F69D1FF4D0}"/>
              </a:ext>
            </a:extLst>
          </p:cNvPr>
          <p:cNvSpPr/>
          <p:nvPr/>
        </p:nvSpPr>
        <p:spPr>
          <a:xfrm rot="1618791" flipV="1">
            <a:off x="6857568" y="4159447"/>
            <a:ext cx="532294" cy="249437"/>
          </a:xfrm>
          <a:prstGeom prst="left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TW" altLang="en-US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121" name="箭號: 左-右雙向 120">
            <a:extLst>
              <a:ext uri="{FF2B5EF4-FFF2-40B4-BE49-F238E27FC236}">
                <a16:creationId xmlns:a16="http://schemas.microsoft.com/office/drawing/2014/main" id="{E47FF110-D622-48D2-866A-9192645BC60D}"/>
              </a:ext>
            </a:extLst>
          </p:cNvPr>
          <p:cNvSpPr/>
          <p:nvPr/>
        </p:nvSpPr>
        <p:spPr>
          <a:xfrm rot="19981209">
            <a:off x="6916220" y="3062352"/>
            <a:ext cx="532294" cy="249437"/>
          </a:xfrm>
          <a:prstGeom prst="left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TW" altLang="en-US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122" name="箭號: 左-右雙向 121">
            <a:extLst>
              <a:ext uri="{FF2B5EF4-FFF2-40B4-BE49-F238E27FC236}">
                <a16:creationId xmlns:a16="http://schemas.microsoft.com/office/drawing/2014/main" id="{E8AADC10-614A-489D-86C5-0514A16DEB3F}"/>
              </a:ext>
            </a:extLst>
          </p:cNvPr>
          <p:cNvSpPr/>
          <p:nvPr/>
        </p:nvSpPr>
        <p:spPr>
          <a:xfrm rot="1618791" flipV="1">
            <a:off x="4777302" y="3062351"/>
            <a:ext cx="532294" cy="249437"/>
          </a:xfrm>
          <a:prstGeom prst="left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TW" altLang="en-US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7567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BB0046ED-A89B-44F2-B5B4-4D5EB8FBC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>
            <a:normAutofit/>
          </a:bodyPr>
          <a:lstStyle/>
          <a:p>
            <a:r>
              <a:rPr lang="zh-TW" altLang="zh-TW">
                <a:solidFill>
                  <a:srgbClr val="FFFFFF"/>
                </a:solidFill>
              </a:rPr>
              <a:t>雙重特殊需求學生才能中心模式</a:t>
            </a:r>
            <a:r>
              <a:rPr lang="en-US" altLang="zh-TW">
                <a:solidFill>
                  <a:srgbClr val="FFFFFF"/>
                </a:solidFill>
              </a:rPr>
              <a:t>(TCM)</a:t>
            </a:r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542A866-42AF-45E6-AA43-218AB188A4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0153" y="1526033"/>
            <a:ext cx="5536397" cy="3935281"/>
          </a:xfrm>
        </p:spPr>
        <p:txBody>
          <a:bodyPr>
            <a:normAutofit fontScale="92500"/>
          </a:bodyPr>
          <a:lstStyle/>
          <a:p>
            <a:r>
              <a:rPr lang="zh-TW" altLang="zh-TW" sz="3200" dirty="0"/>
              <a:t>雙重特殊需求學生的特殊興趣與優勢才能，需要挑戰性課程與區分性課程；而障礙因素所造成的限制，需要普通課程調整、物理環境調整、特定的補救課程，以及社會與情意支持。當個別化教育計畫越能貼近學生的學習需求，則教學越能促進才能發展（</a:t>
            </a:r>
            <a:r>
              <a:rPr lang="en-US" altLang="zh-TW" sz="3200" dirty="0"/>
              <a:t>Baum, 2009</a:t>
            </a:r>
            <a:r>
              <a:rPr lang="zh-TW" altLang="zh-TW" sz="3200" dirty="0"/>
              <a:t>）。</a:t>
            </a:r>
          </a:p>
        </p:txBody>
      </p:sp>
    </p:spTree>
    <p:extLst>
      <p:ext uri="{BB962C8B-B14F-4D97-AF65-F5344CB8AC3E}">
        <p14:creationId xmlns:p14="http://schemas.microsoft.com/office/powerpoint/2010/main" val="427250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9E673C1-30A1-4F91-BB7F-E047C5C74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lnSpc>
                <a:spcPct val="120000"/>
              </a:lnSpc>
              <a:spcBef>
                <a:spcPts val="1000"/>
              </a:spcBef>
              <a:buClr>
                <a:prstClr val="black"/>
              </a:buClr>
            </a:pPr>
            <a:br>
              <a:rPr lang="en-US" altLang="zh-TW" sz="4400" dirty="0"/>
            </a:br>
            <a:r>
              <a:rPr kumimoji="0" lang="zh-TW" altLang="en-US" sz="40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新細明體" panose="02020500000000000000" pitchFamily="18" charset="-120"/>
                <a:cs typeface="+mj-cs"/>
              </a:rPr>
              <a:t>提供才能發展機會</a:t>
            </a:r>
            <a:br>
              <a:rPr lang="en-US" altLang="zh-TW" sz="4400" dirty="0"/>
            </a:br>
            <a:br>
              <a:rPr lang="en-US" altLang="zh-TW" sz="2000" dirty="0">
                <a:solidFill>
                  <a:prstClr val="black"/>
                </a:solidFill>
                <a:cs typeface="+mn-cs"/>
              </a:rPr>
            </a:br>
            <a:endParaRPr lang="zh-TW" altLang="en-US" sz="4400" dirty="0"/>
          </a:p>
        </p:txBody>
      </p:sp>
      <p:sp>
        <p:nvSpPr>
          <p:cNvPr id="6" name="文字版面配置區 5">
            <a:extLst>
              <a:ext uri="{FF2B5EF4-FFF2-40B4-BE49-F238E27FC236}">
                <a16:creationId xmlns:a16="http://schemas.microsoft.com/office/drawing/2014/main" id="{72A82D22-DF14-4C41-ADFF-8CBBA5B6FE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22526" y="2630308"/>
            <a:ext cx="4873474" cy="679994"/>
          </a:xfrm>
        </p:spPr>
        <p:txBody>
          <a:bodyPr/>
          <a:lstStyle/>
          <a:p>
            <a:r>
              <a:rPr lang="zh-TW" altLang="en-US" sz="2400" dirty="0"/>
              <a:t>三合充實模式的運用</a:t>
            </a:r>
          </a:p>
          <a:p>
            <a:r>
              <a:rPr lang="zh-TW" altLang="en-US" sz="1800" dirty="0"/>
              <a:t>（Ｒｅｎｚｕｌｌｉ，１９７７）</a:t>
            </a:r>
            <a:endParaRPr lang="zh-TW" altLang="en-US" dirty="0"/>
          </a:p>
        </p:txBody>
      </p:sp>
      <p:pic>
        <p:nvPicPr>
          <p:cNvPr id="19" name="內容版面配置區 18">
            <a:extLst>
              <a:ext uri="{FF2B5EF4-FFF2-40B4-BE49-F238E27FC236}">
                <a16:creationId xmlns:a16="http://schemas.microsoft.com/office/drawing/2014/main" id="{F2F445DF-1AF6-4C2A-94D7-65EAB701AEE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914400" y="3112488"/>
            <a:ext cx="5105400" cy="2617399"/>
          </a:xfrm>
          <a:prstGeom prst="rect">
            <a:avLst/>
          </a:prstGeom>
        </p:spPr>
      </p:pic>
      <p:sp>
        <p:nvSpPr>
          <p:cNvPr id="7" name="文字版面配置區 6">
            <a:extLst>
              <a:ext uri="{FF2B5EF4-FFF2-40B4-BE49-F238E27FC236}">
                <a16:creationId xmlns:a16="http://schemas.microsoft.com/office/drawing/2014/main" id="{D483536D-A1C0-440B-A2EA-4F497C6D1A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altLang="zh-TW" dirty="0"/>
          </a:p>
          <a:p>
            <a:r>
              <a:rPr lang="zh-TW" altLang="en-US" sz="2400" dirty="0"/>
              <a:t>          良師典範的運用</a:t>
            </a:r>
          </a:p>
        </p:txBody>
      </p:sp>
      <p:pic>
        <p:nvPicPr>
          <p:cNvPr id="18" name="內容版面配置區 17">
            <a:extLst>
              <a:ext uri="{FF2B5EF4-FFF2-40B4-BE49-F238E27FC236}">
                <a16:creationId xmlns:a16="http://schemas.microsoft.com/office/drawing/2014/main" id="{9FC4313C-F217-46DC-8BBF-137A441D384D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6368948" y="3051175"/>
            <a:ext cx="4711903" cy="274002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A05F2E63-7FC4-4BB9-9FE1-4E5CA7D70C5B}"/>
              </a:ext>
            </a:extLst>
          </p:cNvPr>
          <p:cNvSpPr/>
          <p:nvPr/>
        </p:nvSpPr>
        <p:spPr>
          <a:xfrm>
            <a:off x="8563885" y="2232102"/>
            <a:ext cx="415498" cy="5037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TW" sz="2400" b="0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FB4F6C2-E844-44E4-9CD0-56D86340C2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4142" y="1720532"/>
            <a:ext cx="1811316" cy="186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49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F9F90729-0CBA-4D61-9E09-4F68311E4394}"/>
              </a:ext>
            </a:extLst>
          </p:cNvPr>
          <p:cNvSpPr txBox="1"/>
          <p:nvPr/>
        </p:nvSpPr>
        <p:spPr>
          <a:xfrm>
            <a:off x="2585469" y="443148"/>
            <a:ext cx="7342763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217"/>
            <a:r>
              <a:rPr lang="zh-TW" altLang="en-US" sz="3000" b="1" dirty="0">
                <a:solidFill>
                  <a:prstClr val="black">
                    <a:lumMod val="85000"/>
                    <a:lumOff val="15000"/>
                  </a:prstClr>
                </a:solidFill>
                <a:latin typeface="Poppins Medium" pitchFamily="2" charset="77"/>
                <a:ea typeface="微軟正黑體" panose="020B0604030504040204" pitchFamily="34" charset="-120"/>
                <a:cs typeface="Poppins Medium" pitchFamily="2" charset="77"/>
              </a:rPr>
              <a:t>雙重特殊需求學生的教學調整</a:t>
            </a:r>
            <a:endParaRPr lang="en-US" altLang="zh-TW" sz="3000" b="1" dirty="0">
              <a:solidFill>
                <a:prstClr val="black">
                  <a:lumMod val="85000"/>
                  <a:lumOff val="15000"/>
                </a:prstClr>
              </a:solidFill>
              <a:latin typeface="Poppins Medium" pitchFamily="2" charset="77"/>
              <a:ea typeface="微軟正黑體" panose="020B0604030504040204" pitchFamily="34" charset="-120"/>
              <a:cs typeface="Poppins Medium" pitchFamily="2" charset="77"/>
            </a:endParaRPr>
          </a:p>
        </p:txBody>
      </p:sp>
      <p:sp>
        <p:nvSpPr>
          <p:cNvPr id="3" name="Rounded Rectangle 9">
            <a:extLst>
              <a:ext uri="{FF2B5EF4-FFF2-40B4-BE49-F238E27FC236}">
                <a16:creationId xmlns:a16="http://schemas.microsoft.com/office/drawing/2014/main" id="{9E19CC76-5622-42AC-B0F6-4DB8C6B65C0E}"/>
              </a:ext>
            </a:extLst>
          </p:cNvPr>
          <p:cNvSpPr/>
          <p:nvPr/>
        </p:nvSpPr>
        <p:spPr>
          <a:xfrm>
            <a:off x="5548589" y="1291800"/>
            <a:ext cx="1094823" cy="56054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" name="Group 1461">
            <a:extLst>
              <a:ext uri="{FF2B5EF4-FFF2-40B4-BE49-F238E27FC236}">
                <a16:creationId xmlns:a16="http://schemas.microsoft.com/office/drawing/2014/main" id="{461FB22B-B15F-4633-B122-7C020EB9F117}"/>
              </a:ext>
            </a:extLst>
          </p:cNvPr>
          <p:cNvGrpSpPr/>
          <p:nvPr/>
        </p:nvGrpSpPr>
        <p:grpSpPr>
          <a:xfrm>
            <a:off x="4248196" y="2518743"/>
            <a:ext cx="3695609" cy="3248140"/>
            <a:chOff x="8776422" y="5079928"/>
            <a:chExt cx="6824806" cy="5998450"/>
          </a:xfrm>
        </p:grpSpPr>
        <p:sp>
          <p:nvSpPr>
            <p:cNvPr id="5" name="Freeform 1429">
              <a:extLst>
                <a:ext uri="{FF2B5EF4-FFF2-40B4-BE49-F238E27FC236}">
                  <a16:creationId xmlns:a16="http://schemas.microsoft.com/office/drawing/2014/main" id="{97AFFD15-F070-42ED-BD11-8C1CEF0669F7}"/>
                </a:ext>
              </a:extLst>
            </p:cNvPr>
            <p:cNvSpPr/>
            <p:nvPr/>
          </p:nvSpPr>
          <p:spPr>
            <a:xfrm>
              <a:off x="8776422" y="5700668"/>
              <a:ext cx="6824806" cy="4157972"/>
            </a:xfrm>
            <a:custGeom>
              <a:avLst/>
              <a:gdLst>
                <a:gd name="connsiteX0" fmla="*/ 0 w 537109"/>
                <a:gd name="connsiteY0" fmla="*/ 0 h 327231"/>
                <a:gd name="connsiteX1" fmla="*/ 537109 w 537109"/>
                <a:gd name="connsiteY1" fmla="*/ 0 h 327231"/>
                <a:gd name="connsiteX2" fmla="*/ 537109 w 537109"/>
                <a:gd name="connsiteY2" fmla="*/ 327231 h 327231"/>
                <a:gd name="connsiteX3" fmla="*/ 0 w 537109"/>
                <a:gd name="connsiteY3" fmla="*/ 327231 h 327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109" h="327231">
                  <a:moveTo>
                    <a:pt x="0" y="0"/>
                  </a:moveTo>
                  <a:lnTo>
                    <a:pt x="537109" y="0"/>
                  </a:lnTo>
                  <a:lnTo>
                    <a:pt x="537109" y="327231"/>
                  </a:lnTo>
                  <a:lnTo>
                    <a:pt x="0" y="327231"/>
                  </a:lnTo>
                  <a:close/>
                </a:path>
              </a:pathLst>
            </a:custGeom>
            <a:solidFill>
              <a:srgbClr val="0F9DAD"/>
            </a:solidFill>
            <a:ln w="95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57200">
                <a:defRPr/>
              </a:pPr>
              <a:endParaRPr lang="en-US" sz="900" kern="0">
                <a:solidFill>
                  <a:srgbClr val="999999"/>
                </a:solidFill>
                <a:latin typeface="Calibri" panose="020F0502020204030204"/>
              </a:endParaRPr>
            </a:p>
          </p:txBody>
        </p:sp>
        <p:sp>
          <p:nvSpPr>
            <p:cNvPr id="6" name="Freeform 1430">
              <a:extLst>
                <a:ext uri="{FF2B5EF4-FFF2-40B4-BE49-F238E27FC236}">
                  <a16:creationId xmlns:a16="http://schemas.microsoft.com/office/drawing/2014/main" id="{349210ED-FF94-4A21-8773-85D926623E0D}"/>
                </a:ext>
              </a:extLst>
            </p:cNvPr>
            <p:cNvSpPr/>
            <p:nvPr/>
          </p:nvSpPr>
          <p:spPr>
            <a:xfrm>
              <a:off x="8975661" y="5402369"/>
              <a:ext cx="3219206" cy="4391048"/>
            </a:xfrm>
            <a:custGeom>
              <a:avLst/>
              <a:gdLst>
                <a:gd name="connsiteX0" fmla="*/ 0 w 253350"/>
                <a:gd name="connsiteY0" fmla="*/ 332839 h 345574"/>
                <a:gd name="connsiteX1" fmla="*/ 253350 w 253350"/>
                <a:gd name="connsiteY1" fmla="*/ 345574 h 345574"/>
                <a:gd name="connsiteX2" fmla="*/ 253350 w 253350"/>
                <a:gd name="connsiteY2" fmla="*/ 12641 h 345574"/>
                <a:gd name="connsiteX3" fmla="*/ 0 w 253350"/>
                <a:gd name="connsiteY3" fmla="*/ 0 h 345574"/>
                <a:gd name="connsiteX4" fmla="*/ 0 w 253350"/>
                <a:gd name="connsiteY4" fmla="*/ 332839 h 345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3350" h="345574">
                  <a:moveTo>
                    <a:pt x="0" y="332839"/>
                  </a:moveTo>
                  <a:lnTo>
                    <a:pt x="253350" y="345574"/>
                  </a:lnTo>
                  <a:lnTo>
                    <a:pt x="253350" y="12641"/>
                  </a:lnTo>
                  <a:lnTo>
                    <a:pt x="0" y="0"/>
                  </a:lnTo>
                  <a:lnTo>
                    <a:pt x="0" y="332839"/>
                  </a:lnTo>
                  <a:close/>
                </a:path>
              </a:pathLst>
            </a:custGeom>
            <a:solidFill>
              <a:srgbClr val="AAAAAC"/>
            </a:solidFill>
            <a:ln w="95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57200">
                <a:defRPr/>
              </a:pPr>
              <a:endParaRPr lang="en-US" sz="900" kern="0">
                <a:solidFill>
                  <a:srgbClr val="999999"/>
                </a:solidFill>
                <a:latin typeface="Calibri" panose="020F0502020204030204"/>
              </a:endParaRPr>
            </a:p>
          </p:txBody>
        </p:sp>
        <p:sp>
          <p:nvSpPr>
            <p:cNvPr id="7" name="Freeform 1431">
              <a:extLst>
                <a:ext uri="{FF2B5EF4-FFF2-40B4-BE49-F238E27FC236}">
                  <a16:creationId xmlns:a16="http://schemas.microsoft.com/office/drawing/2014/main" id="{848437E9-9CB8-40E8-98B9-0D06EA62C0AA}"/>
                </a:ext>
              </a:extLst>
            </p:cNvPr>
            <p:cNvSpPr/>
            <p:nvPr/>
          </p:nvSpPr>
          <p:spPr>
            <a:xfrm>
              <a:off x="12202110" y="5402369"/>
              <a:ext cx="3219193" cy="4391048"/>
            </a:xfrm>
            <a:custGeom>
              <a:avLst/>
              <a:gdLst>
                <a:gd name="connsiteX0" fmla="*/ 0 w 253349"/>
                <a:gd name="connsiteY0" fmla="*/ 345574 h 345574"/>
                <a:gd name="connsiteX1" fmla="*/ 253350 w 253349"/>
                <a:gd name="connsiteY1" fmla="*/ 332839 h 345574"/>
                <a:gd name="connsiteX2" fmla="*/ 253350 w 253349"/>
                <a:gd name="connsiteY2" fmla="*/ 0 h 345574"/>
                <a:gd name="connsiteX3" fmla="*/ 0 w 253349"/>
                <a:gd name="connsiteY3" fmla="*/ 12641 h 345574"/>
                <a:gd name="connsiteX4" fmla="*/ 0 w 253349"/>
                <a:gd name="connsiteY4" fmla="*/ 345574 h 345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3349" h="345574">
                  <a:moveTo>
                    <a:pt x="0" y="345574"/>
                  </a:moveTo>
                  <a:lnTo>
                    <a:pt x="253350" y="332839"/>
                  </a:lnTo>
                  <a:lnTo>
                    <a:pt x="253350" y="0"/>
                  </a:lnTo>
                  <a:lnTo>
                    <a:pt x="0" y="12641"/>
                  </a:lnTo>
                  <a:lnTo>
                    <a:pt x="0" y="345574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95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57200">
                <a:defRPr/>
              </a:pPr>
              <a:endParaRPr lang="en-US" sz="900" kern="0">
                <a:solidFill>
                  <a:srgbClr val="999999"/>
                </a:solidFill>
                <a:latin typeface="Calibri" panose="020F0502020204030204"/>
              </a:endParaRPr>
            </a:p>
          </p:txBody>
        </p:sp>
        <p:sp>
          <p:nvSpPr>
            <p:cNvPr id="8" name="Freeform 1432">
              <a:extLst>
                <a:ext uri="{FF2B5EF4-FFF2-40B4-BE49-F238E27FC236}">
                  <a16:creationId xmlns:a16="http://schemas.microsoft.com/office/drawing/2014/main" id="{7522DDFF-E464-4901-8F57-237D3323BD8F}"/>
                </a:ext>
              </a:extLst>
            </p:cNvPr>
            <p:cNvSpPr/>
            <p:nvPr/>
          </p:nvSpPr>
          <p:spPr>
            <a:xfrm>
              <a:off x="9301686" y="5079928"/>
              <a:ext cx="2872648" cy="4713489"/>
            </a:xfrm>
            <a:custGeom>
              <a:avLst/>
              <a:gdLst>
                <a:gd name="connsiteX0" fmla="*/ 0 w 226076"/>
                <a:gd name="connsiteY0" fmla="*/ 332934 h 370950"/>
                <a:gd name="connsiteX1" fmla="*/ 226077 w 226076"/>
                <a:gd name="connsiteY1" fmla="*/ 370951 h 370950"/>
                <a:gd name="connsiteX2" fmla="*/ 226077 w 226076"/>
                <a:gd name="connsiteY2" fmla="*/ 38017 h 370950"/>
                <a:gd name="connsiteX3" fmla="*/ 0 w 226076"/>
                <a:gd name="connsiteY3" fmla="*/ 0 h 370950"/>
                <a:gd name="connsiteX4" fmla="*/ 0 w 226076"/>
                <a:gd name="connsiteY4" fmla="*/ 332934 h 370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6076" h="370950">
                  <a:moveTo>
                    <a:pt x="0" y="332934"/>
                  </a:moveTo>
                  <a:lnTo>
                    <a:pt x="226077" y="370951"/>
                  </a:lnTo>
                  <a:lnTo>
                    <a:pt x="226077" y="38017"/>
                  </a:lnTo>
                  <a:lnTo>
                    <a:pt x="0" y="0"/>
                  </a:lnTo>
                  <a:lnTo>
                    <a:pt x="0" y="332934"/>
                  </a:lnTo>
                  <a:close/>
                </a:path>
              </a:pathLst>
            </a:custGeom>
            <a:solidFill>
              <a:srgbClr val="999999">
                <a:lumMod val="20000"/>
                <a:lumOff val="80000"/>
              </a:srgbClr>
            </a:solidFill>
            <a:ln w="95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57200">
                <a:defRPr/>
              </a:pPr>
              <a:endParaRPr lang="en-US" sz="900" kern="0">
                <a:solidFill>
                  <a:srgbClr val="999999"/>
                </a:solidFill>
                <a:latin typeface="Calibri" panose="020F0502020204030204"/>
              </a:endParaRPr>
            </a:p>
          </p:txBody>
        </p:sp>
        <p:sp>
          <p:nvSpPr>
            <p:cNvPr id="9" name="Freeform 1433">
              <a:extLst>
                <a:ext uri="{FF2B5EF4-FFF2-40B4-BE49-F238E27FC236}">
                  <a16:creationId xmlns:a16="http://schemas.microsoft.com/office/drawing/2014/main" id="{BC425358-61DE-4858-BE3A-82AC28835159}"/>
                </a:ext>
              </a:extLst>
            </p:cNvPr>
            <p:cNvSpPr/>
            <p:nvPr/>
          </p:nvSpPr>
          <p:spPr>
            <a:xfrm>
              <a:off x="12180369" y="5079928"/>
              <a:ext cx="2873855" cy="4713489"/>
            </a:xfrm>
            <a:custGeom>
              <a:avLst/>
              <a:gdLst>
                <a:gd name="connsiteX0" fmla="*/ 0 w 226171"/>
                <a:gd name="connsiteY0" fmla="*/ 370951 h 370950"/>
                <a:gd name="connsiteX1" fmla="*/ 226172 w 226171"/>
                <a:gd name="connsiteY1" fmla="*/ 332934 h 370950"/>
                <a:gd name="connsiteX2" fmla="*/ 226172 w 226171"/>
                <a:gd name="connsiteY2" fmla="*/ 0 h 370950"/>
                <a:gd name="connsiteX3" fmla="*/ 0 w 226171"/>
                <a:gd name="connsiteY3" fmla="*/ 38017 h 370950"/>
                <a:gd name="connsiteX4" fmla="*/ 0 w 226171"/>
                <a:gd name="connsiteY4" fmla="*/ 370951 h 370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6171" h="370950">
                  <a:moveTo>
                    <a:pt x="0" y="370951"/>
                  </a:moveTo>
                  <a:lnTo>
                    <a:pt x="226172" y="332934"/>
                  </a:lnTo>
                  <a:lnTo>
                    <a:pt x="226172" y="0"/>
                  </a:lnTo>
                  <a:lnTo>
                    <a:pt x="0" y="38017"/>
                  </a:lnTo>
                  <a:lnTo>
                    <a:pt x="0" y="370951"/>
                  </a:ln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95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57200">
                <a:defRPr/>
              </a:pPr>
              <a:endParaRPr lang="en-US" sz="900" kern="0">
                <a:solidFill>
                  <a:srgbClr val="999999"/>
                </a:solidFill>
                <a:latin typeface="Calibri" panose="020F0502020204030204"/>
              </a:endParaRPr>
            </a:p>
          </p:txBody>
        </p:sp>
        <p:sp>
          <p:nvSpPr>
            <p:cNvPr id="10" name="Freeform 1436">
              <a:extLst>
                <a:ext uri="{FF2B5EF4-FFF2-40B4-BE49-F238E27FC236}">
                  <a16:creationId xmlns:a16="http://schemas.microsoft.com/office/drawing/2014/main" id="{9179E4E1-F02F-496A-B94A-0C54987D67A1}"/>
                </a:ext>
              </a:extLst>
            </p:cNvPr>
            <p:cNvSpPr/>
            <p:nvPr/>
          </p:nvSpPr>
          <p:spPr>
            <a:xfrm>
              <a:off x="9650659" y="5454301"/>
              <a:ext cx="2296659" cy="491514"/>
            </a:xfrm>
            <a:custGeom>
              <a:avLst/>
              <a:gdLst>
                <a:gd name="connsiteX0" fmla="*/ 0 w 180746"/>
                <a:gd name="connsiteY0" fmla="*/ 7794 h 38682"/>
                <a:gd name="connsiteX1" fmla="*/ 180747 w 180746"/>
                <a:gd name="connsiteY1" fmla="*/ 38682 h 38682"/>
                <a:gd name="connsiteX2" fmla="*/ 180747 w 180746"/>
                <a:gd name="connsiteY2" fmla="*/ 30889 h 38682"/>
                <a:gd name="connsiteX3" fmla="*/ 0 w 180746"/>
                <a:gd name="connsiteY3" fmla="*/ 0 h 38682"/>
                <a:gd name="connsiteX4" fmla="*/ 0 w 180746"/>
                <a:gd name="connsiteY4" fmla="*/ 7794 h 38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746" h="38682">
                  <a:moveTo>
                    <a:pt x="0" y="7794"/>
                  </a:moveTo>
                  <a:lnTo>
                    <a:pt x="180747" y="38682"/>
                  </a:lnTo>
                  <a:lnTo>
                    <a:pt x="180747" y="30889"/>
                  </a:lnTo>
                  <a:lnTo>
                    <a:pt x="0" y="0"/>
                  </a:lnTo>
                  <a:lnTo>
                    <a:pt x="0" y="7794"/>
                  </a:lnTo>
                  <a:close/>
                </a:path>
              </a:pathLst>
            </a:custGeom>
            <a:solidFill>
              <a:srgbClr val="FFFFFF">
                <a:lumMod val="75000"/>
              </a:srgbClr>
            </a:solidFill>
            <a:ln w="95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57200">
                <a:defRPr/>
              </a:pPr>
              <a:endParaRPr lang="en-US" sz="900" kern="0">
                <a:solidFill>
                  <a:srgbClr val="999999"/>
                </a:solidFill>
                <a:latin typeface="Calibri" panose="020F0502020204030204"/>
              </a:endParaRPr>
            </a:p>
          </p:txBody>
        </p:sp>
        <p:sp>
          <p:nvSpPr>
            <p:cNvPr id="11" name="Freeform 1437">
              <a:extLst>
                <a:ext uri="{FF2B5EF4-FFF2-40B4-BE49-F238E27FC236}">
                  <a16:creationId xmlns:a16="http://schemas.microsoft.com/office/drawing/2014/main" id="{FC641C49-1427-42B1-9C84-FAFB66260649}"/>
                </a:ext>
              </a:extLst>
            </p:cNvPr>
            <p:cNvSpPr/>
            <p:nvPr/>
          </p:nvSpPr>
          <p:spPr>
            <a:xfrm>
              <a:off x="9650659" y="5765878"/>
              <a:ext cx="2296659" cy="492721"/>
            </a:xfrm>
            <a:custGeom>
              <a:avLst/>
              <a:gdLst>
                <a:gd name="connsiteX0" fmla="*/ 0 w 180746"/>
                <a:gd name="connsiteY0" fmla="*/ 7794 h 38777"/>
                <a:gd name="connsiteX1" fmla="*/ 180747 w 180746"/>
                <a:gd name="connsiteY1" fmla="*/ 38777 h 38777"/>
                <a:gd name="connsiteX2" fmla="*/ 180747 w 180746"/>
                <a:gd name="connsiteY2" fmla="*/ 30984 h 38777"/>
                <a:gd name="connsiteX3" fmla="*/ 0 w 180746"/>
                <a:gd name="connsiteY3" fmla="*/ 0 h 38777"/>
                <a:gd name="connsiteX4" fmla="*/ 0 w 180746"/>
                <a:gd name="connsiteY4" fmla="*/ 7794 h 38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746" h="38777">
                  <a:moveTo>
                    <a:pt x="0" y="7794"/>
                  </a:moveTo>
                  <a:lnTo>
                    <a:pt x="180747" y="38777"/>
                  </a:lnTo>
                  <a:lnTo>
                    <a:pt x="180747" y="30984"/>
                  </a:lnTo>
                  <a:lnTo>
                    <a:pt x="0" y="0"/>
                  </a:lnTo>
                  <a:lnTo>
                    <a:pt x="0" y="7794"/>
                  </a:lnTo>
                  <a:close/>
                </a:path>
              </a:pathLst>
            </a:custGeom>
            <a:solidFill>
              <a:srgbClr val="FFFFFF">
                <a:lumMod val="75000"/>
              </a:srgbClr>
            </a:solidFill>
            <a:ln w="95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57200">
                <a:defRPr/>
              </a:pPr>
              <a:endParaRPr lang="en-US" sz="900" kern="0">
                <a:solidFill>
                  <a:srgbClr val="999999"/>
                </a:solidFill>
                <a:latin typeface="Calibri" panose="020F0502020204030204"/>
              </a:endParaRPr>
            </a:p>
          </p:txBody>
        </p:sp>
        <p:sp>
          <p:nvSpPr>
            <p:cNvPr id="12" name="Freeform 1438">
              <a:extLst>
                <a:ext uri="{FF2B5EF4-FFF2-40B4-BE49-F238E27FC236}">
                  <a16:creationId xmlns:a16="http://schemas.microsoft.com/office/drawing/2014/main" id="{6751667D-F2F3-4A76-B660-366E83935762}"/>
                </a:ext>
              </a:extLst>
            </p:cNvPr>
            <p:cNvSpPr/>
            <p:nvPr/>
          </p:nvSpPr>
          <p:spPr>
            <a:xfrm>
              <a:off x="9650659" y="6078662"/>
              <a:ext cx="2296659" cy="491514"/>
            </a:xfrm>
            <a:custGeom>
              <a:avLst/>
              <a:gdLst>
                <a:gd name="connsiteX0" fmla="*/ 0 w 180746"/>
                <a:gd name="connsiteY0" fmla="*/ 7793 h 38682"/>
                <a:gd name="connsiteX1" fmla="*/ 180747 w 180746"/>
                <a:gd name="connsiteY1" fmla="*/ 38682 h 38682"/>
                <a:gd name="connsiteX2" fmla="*/ 180747 w 180746"/>
                <a:gd name="connsiteY2" fmla="*/ 30889 h 38682"/>
                <a:gd name="connsiteX3" fmla="*/ 0 w 180746"/>
                <a:gd name="connsiteY3" fmla="*/ 0 h 38682"/>
                <a:gd name="connsiteX4" fmla="*/ 0 w 180746"/>
                <a:gd name="connsiteY4" fmla="*/ 7793 h 38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746" h="38682">
                  <a:moveTo>
                    <a:pt x="0" y="7793"/>
                  </a:moveTo>
                  <a:lnTo>
                    <a:pt x="180747" y="38682"/>
                  </a:lnTo>
                  <a:lnTo>
                    <a:pt x="180747" y="30889"/>
                  </a:lnTo>
                  <a:lnTo>
                    <a:pt x="0" y="0"/>
                  </a:lnTo>
                  <a:lnTo>
                    <a:pt x="0" y="7793"/>
                  </a:lnTo>
                  <a:close/>
                </a:path>
              </a:pathLst>
            </a:custGeom>
            <a:solidFill>
              <a:srgbClr val="FFFFFF">
                <a:lumMod val="75000"/>
              </a:srgbClr>
            </a:solidFill>
            <a:ln w="95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57200">
                <a:defRPr/>
              </a:pPr>
              <a:endParaRPr lang="en-US" sz="900" kern="0">
                <a:solidFill>
                  <a:srgbClr val="999999"/>
                </a:solidFill>
                <a:latin typeface="Calibri" panose="020F0502020204030204"/>
              </a:endParaRPr>
            </a:p>
          </p:txBody>
        </p:sp>
        <p:sp>
          <p:nvSpPr>
            <p:cNvPr id="13" name="Freeform 1439">
              <a:extLst>
                <a:ext uri="{FF2B5EF4-FFF2-40B4-BE49-F238E27FC236}">
                  <a16:creationId xmlns:a16="http://schemas.microsoft.com/office/drawing/2014/main" id="{B5BD5048-C4FD-49DD-BC5D-1A05236174E6}"/>
                </a:ext>
              </a:extLst>
            </p:cNvPr>
            <p:cNvSpPr/>
            <p:nvPr/>
          </p:nvSpPr>
          <p:spPr>
            <a:xfrm>
              <a:off x="9650659" y="6391446"/>
              <a:ext cx="2296659" cy="491514"/>
            </a:xfrm>
            <a:custGeom>
              <a:avLst/>
              <a:gdLst>
                <a:gd name="connsiteX0" fmla="*/ 0 w 180746"/>
                <a:gd name="connsiteY0" fmla="*/ 7698 h 38682"/>
                <a:gd name="connsiteX1" fmla="*/ 180747 w 180746"/>
                <a:gd name="connsiteY1" fmla="*/ 38682 h 38682"/>
                <a:gd name="connsiteX2" fmla="*/ 180747 w 180746"/>
                <a:gd name="connsiteY2" fmla="*/ 30889 h 38682"/>
                <a:gd name="connsiteX3" fmla="*/ 0 w 180746"/>
                <a:gd name="connsiteY3" fmla="*/ 0 h 38682"/>
                <a:gd name="connsiteX4" fmla="*/ 0 w 180746"/>
                <a:gd name="connsiteY4" fmla="*/ 7698 h 38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746" h="38682">
                  <a:moveTo>
                    <a:pt x="0" y="7698"/>
                  </a:moveTo>
                  <a:lnTo>
                    <a:pt x="180747" y="38682"/>
                  </a:lnTo>
                  <a:lnTo>
                    <a:pt x="180747" y="30889"/>
                  </a:lnTo>
                  <a:lnTo>
                    <a:pt x="0" y="0"/>
                  </a:lnTo>
                  <a:lnTo>
                    <a:pt x="0" y="7698"/>
                  </a:lnTo>
                  <a:close/>
                </a:path>
              </a:pathLst>
            </a:custGeom>
            <a:solidFill>
              <a:srgbClr val="FFFFFF">
                <a:lumMod val="75000"/>
              </a:srgbClr>
            </a:solidFill>
            <a:ln w="95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57200">
                <a:defRPr/>
              </a:pPr>
              <a:endParaRPr lang="en-US" sz="900" kern="0">
                <a:solidFill>
                  <a:srgbClr val="999999"/>
                </a:solidFill>
                <a:latin typeface="Calibri" panose="020F0502020204030204"/>
              </a:endParaRPr>
            </a:p>
          </p:txBody>
        </p:sp>
        <p:sp>
          <p:nvSpPr>
            <p:cNvPr id="14" name="Freeform 1440">
              <a:extLst>
                <a:ext uri="{FF2B5EF4-FFF2-40B4-BE49-F238E27FC236}">
                  <a16:creationId xmlns:a16="http://schemas.microsoft.com/office/drawing/2014/main" id="{ADE118C6-1EE2-4606-ABCB-B017FBE1E177}"/>
                </a:ext>
              </a:extLst>
            </p:cNvPr>
            <p:cNvSpPr/>
            <p:nvPr/>
          </p:nvSpPr>
          <p:spPr>
            <a:xfrm>
              <a:off x="9650659" y="6703023"/>
              <a:ext cx="2296659" cy="491514"/>
            </a:xfrm>
            <a:custGeom>
              <a:avLst/>
              <a:gdLst>
                <a:gd name="connsiteX0" fmla="*/ 0 w 180746"/>
                <a:gd name="connsiteY0" fmla="*/ 7794 h 38682"/>
                <a:gd name="connsiteX1" fmla="*/ 180747 w 180746"/>
                <a:gd name="connsiteY1" fmla="*/ 38682 h 38682"/>
                <a:gd name="connsiteX2" fmla="*/ 180747 w 180746"/>
                <a:gd name="connsiteY2" fmla="*/ 30889 h 38682"/>
                <a:gd name="connsiteX3" fmla="*/ 0 w 180746"/>
                <a:gd name="connsiteY3" fmla="*/ 0 h 38682"/>
                <a:gd name="connsiteX4" fmla="*/ 0 w 180746"/>
                <a:gd name="connsiteY4" fmla="*/ 7794 h 38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746" h="38682">
                  <a:moveTo>
                    <a:pt x="0" y="7794"/>
                  </a:moveTo>
                  <a:lnTo>
                    <a:pt x="180747" y="38682"/>
                  </a:lnTo>
                  <a:lnTo>
                    <a:pt x="180747" y="30889"/>
                  </a:lnTo>
                  <a:lnTo>
                    <a:pt x="0" y="0"/>
                  </a:lnTo>
                  <a:lnTo>
                    <a:pt x="0" y="7794"/>
                  </a:lnTo>
                  <a:close/>
                </a:path>
              </a:pathLst>
            </a:custGeom>
            <a:solidFill>
              <a:srgbClr val="FFFFFF">
                <a:lumMod val="75000"/>
              </a:srgbClr>
            </a:solidFill>
            <a:ln w="95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57200">
                <a:defRPr/>
              </a:pPr>
              <a:endParaRPr lang="en-US" sz="900" kern="0">
                <a:solidFill>
                  <a:srgbClr val="999999"/>
                </a:solidFill>
                <a:latin typeface="Calibri" panose="020F0502020204030204"/>
              </a:endParaRPr>
            </a:p>
          </p:txBody>
        </p:sp>
        <p:sp>
          <p:nvSpPr>
            <p:cNvPr id="15" name="Freeform 1441">
              <a:extLst>
                <a:ext uri="{FF2B5EF4-FFF2-40B4-BE49-F238E27FC236}">
                  <a16:creationId xmlns:a16="http://schemas.microsoft.com/office/drawing/2014/main" id="{AC4AB293-056F-4E98-ABCA-BD49BE82E9EF}"/>
                </a:ext>
              </a:extLst>
            </p:cNvPr>
            <p:cNvSpPr/>
            <p:nvPr/>
          </p:nvSpPr>
          <p:spPr>
            <a:xfrm>
              <a:off x="9650659" y="7015807"/>
              <a:ext cx="2296659" cy="491514"/>
            </a:xfrm>
            <a:custGeom>
              <a:avLst/>
              <a:gdLst>
                <a:gd name="connsiteX0" fmla="*/ 0 w 180746"/>
                <a:gd name="connsiteY0" fmla="*/ 7794 h 38682"/>
                <a:gd name="connsiteX1" fmla="*/ 180747 w 180746"/>
                <a:gd name="connsiteY1" fmla="*/ 38682 h 38682"/>
                <a:gd name="connsiteX2" fmla="*/ 180747 w 180746"/>
                <a:gd name="connsiteY2" fmla="*/ 30889 h 38682"/>
                <a:gd name="connsiteX3" fmla="*/ 0 w 180746"/>
                <a:gd name="connsiteY3" fmla="*/ 0 h 38682"/>
                <a:gd name="connsiteX4" fmla="*/ 0 w 180746"/>
                <a:gd name="connsiteY4" fmla="*/ 7794 h 38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746" h="38682">
                  <a:moveTo>
                    <a:pt x="0" y="7794"/>
                  </a:moveTo>
                  <a:lnTo>
                    <a:pt x="180747" y="38682"/>
                  </a:lnTo>
                  <a:lnTo>
                    <a:pt x="180747" y="30889"/>
                  </a:lnTo>
                  <a:lnTo>
                    <a:pt x="0" y="0"/>
                  </a:lnTo>
                  <a:lnTo>
                    <a:pt x="0" y="7794"/>
                  </a:lnTo>
                  <a:close/>
                </a:path>
              </a:pathLst>
            </a:custGeom>
            <a:solidFill>
              <a:srgbClr val="FFFFFF">
                <a:lumMod val="75000"/>
              </a:srgbClr>
            </a:solidFill>
            <a:ln w="95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57200">
                <a:defRPr/>
              </a:pPr>
              <a:endParaRPr lang="en-US" sz="900" kern="0">
                <a:solidFill>
                  <a:srgbClr val="999999"/>
                </a:solidFill>
                <a:latin typeface="Calibri" panose="020F0502020204030204"/>
              </a:endParaRPr>
            </a:p>
          </p:txBody>
        </p:sp>
        <p:sp>
          <p:nvSpPr>
            <p:cNvPr id="16" name="Freeform 1442">
              <a:extLst>
                <a:ext uri="{FF2B5EF4-FFF2-40B4-BE49-F238E27FC236}">
                  <a16:creationId xmlns:a16="http://schemas.microsoft.com/office/drawing/2014/main" id="{24C86DD6-F618-44A7-A17C-C03B8BBE7CD4}"/>
                </a:ext>
              </a:extLst>
            </p:cNvPr>
            <p:cNvSpPr/>
            <p:nvPr/>
          </p:nvSpPr>
          <p:spPr>
            <a:xfrm>
              <a:off x="9650659" y="7327384"/>
              <a:ext cx="2296659" cy="491514"/>
            </a:xfrm>
            <a:custGeom>
              <a:avLst/>
              <a:gdLst>
                <a:gd name="connsiteX0" fmla="*/ 0 w 180746"/>
                <a:gd name="connsiteY0" fmla="*/ 7793 h 38682"/>
                <a:gd name="connsiteX1" fmla="*/ 180747 w 180746"/>
                <a:gd name="connsiteY1" fmla="*/ 38682 h 38682"/>
                <a:gd name="connsiteX2" fmla="*/ 180747 w 180746"/>
                <a:gd name="connsiteY2" fmla="*/ 30889 h 38682"/>
                <a:gd name="connsiteX3" fmla="*/ 0 w 180746"/>
                <a:gd name="connsiteY3" fmla="*/ 0 h 38682"/>
                <a:gd name="connsiteX4" fmla="*/ 0 w 180746"/>
                <a:gd name="connsiteY4" fmla="*/ 7793 h 38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746" h="38682">
                  <a:moveTo>
                    <a:pt x="0" y="7793"/>
                  </a:moveTo>
                  <a:lnTo>
                    <a:pt x="180747" y="38682"/>
                  </a:lnTo>
                  <a:lnTo>
                    <a:pt x="180747" y="30889"/>
                  </a:lnTo>
                  <a:lnTo>
                    <a:pt x="0" y="0"/>
                  </a:lnTo>
                  <a:lnTo>
                    <a:pt x="0" y="7793"/>
                  </a:lnTo>
                  <a:close/>
                </a:path>
              </a:pathLst>
            </a:custGeom>
            <a:solidFill>
              <a:srgbClr val="FFFFFF">
                <a:lumMod val="75000"/>
              </a:srgbClr>
            </a:solidFill>
            <a:ln w="95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57200">
                <a:defRPr/>
              </a:pPr>
              <a:endParaRPr lang="en-US" sz="900" kern="0">
                <a:solidFill>
                  <a:srgbClr val="999999"/>
                </a:solidFill>
                <a:latin typeface="Calibri" panose="020F0502020204030204"/>
              </a:endParaRPr>
            </a:p>
          </p:txBody>
        </p:sp>
        <p:sp>
          <p:nvSpPr>
            <p:cNvPr id="17" name="Freeform 1443">
              <a:extLst>
                <a:ext uri="{FF2B5EF4-FFF2-40B4-BE49-F238E27FC236}">
                  <a16:creationId xmlns:a16="http://schemas.microsoft.com/office/drawing/2014/main" id="{839CACBA-D7F3-44D1-ADAF-DF8566BDF299}"/>
                </a:ext>
              </a:extLst>
            </p:cNvPr>
            <p:cNvSpPr/>
            <p:nvPr/>
          </p:nvSpPr>
          <p:spPr>
            <a:xfrm>
              <a:off x="9650659" y="7640168"/>
              <a:ext cx="2296659" cy="491514"/>
            </a:xfrm>
            <a:custGeom>
              <a:avLst/>
              <a:gdLst>
                <a:gd name="connsiteX0" fmla="*/ 0 w 180746"/>
                <a:gd name="connsiteY0" fmla="*/ 7794 h 38682"/>
                <a:gd name="connsiteX1" fmla="*/ 180747 w 180746"/>
                <a:gd name="connsiteY1" fmla="*/ 38682 h 38682"/>
                <a:gd name="connsiteX2" fmla="*/ 180747 w 180746"/>
                <a:gd name="connsiteY2" fmla="*/ 30889 h 38682"/>
                <a:gd name="connsiteX3" fmla="*/ 0 w 180746"/>
                <a:gd name="connsiteY3" fmla="*/ 0 h 38682"/>
                <a:gd name="connsiteX4" fmla="*/ 0 w 180746"/>
                <a:gd name="connsiteY4" fmla="*/ 7794 h 38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746" h="38682">
                  <a:moveTo>
                    <a:pt x="0" y="7794"/>
                  </a:moveTo>
                  <a:lnTo>
                    <a:pt x="180747" y="38682"/>
                  </a:lnTo>
                  <a:lnTo>
                    <a:pt x="180747" y="30889"/>
                  </a:lnTo>
                  <a:lnTo>
                    <a:pt x="0" y="0"/>
                  </a:lnTo>
                  <a:lnTo>
                    <a:pt x="0" y="7794"/>
                  </a:lnTo>
                  <a:close/>
                </a:path>
              </a:pathLst>
            </a:custGeom>
            <a:solidFill>
              <a:srgbClr val="FFFFFF">
                <a:lumMod val="75000"/>
              </a:srgbClr>
            </a:solidFill>
            <a:ln w="95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57200">
                <a:defRPr/>
              </a:pPr>
              <a:endParaRPr lang="en-US" sz="900" kern="0">
                <a:solidFill>
                  <a:srgbClr val="999999"/>
                </a:solidFill>
                <a:latin typeface="Calibri" panose="020F0502020204030204"/>
              </a:endParaRPr>
            </a:p>
          </p:txBody>
        </p:sp>
        <p:sp>
          <p:nvSpPr>
            <p:cNvPr id="18" name="Freeform 1444">
              <a:extLst>
                <a:ext uri="{FF2B5EF4-FFF2-40B4-BE49-F238E27FC236}">
                  <a16:creationId xmlns:a16="http://schemas.microsoft.com/office/drawing/2014/main" id="{9111736A-3551-4AC6-9836-BC96BEBE6A9E}"/>
                </a:ext>
              </a:extLst>
            </p:cNvPr>
            <p:cNvSpPr/>
            <p:nvPr/>
          </p:nvSpPr>
          <p:spPr>
            <a:xfrm>
              <a:off x="9650659" y="7951745"/>
              <a:ext cx="2296659" cy="491514"/>
            </a:xfrm>
            <a:custGeom>
              <a:avLst/>
              <a:gdLst>
                <a:gd name="connsiteX0" fmla="*/ 0 w 180746"/>
                <a:gd name="connsiteY0" fmla="*/ 7794 h 38682"/>
                <a:gd name="connsiteX1" fmla="*/ 180747 w 180746"/>
                <a:gd name="connsiteY1" fmla="*/ 38682 h 38682"/>
                <a:gd name="connsiteX2" fmla="*/ 180747 w 180746"/>
                <a:gd name="connsiteY2" fmla="*/ 30984 h 38682"/>
                <a:gd name="connsiteX3" fmla="*/ 0 w 180746"/>
                <a:gd name="connsiteY3" fmla="*/ 0 h 38682"/>
                <a:gd name="connsiteX4" fmla="*/ 0 w 180746"/>
                <a:gd name="connsiteY4" fmla="*/ 7794 h 38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746" h="38682">
                  <a:moveTo>
                    <a:pt x="0" y="7794"/>
                  </a:moveTo>
                  <a:lnTo>
                    <a:pt x="180747" y="38682"/>
                  </a:lnTo>
                  <a:lnTo>
                    <a:pt x="180747" y="30984"/>
                  </a:lnTo>
                  <a:lnTo>
                    <a:pt x="0" y="0"/>
                  </a:lnTo>
                  <a:lnTo>
                    <a:pt x="0" y="7794"/>
                  </a:lnTo>
                  <a:close/>
                </a:path>
              </a:pathLst>
            </a:custGeom>
            <a:solidFill>
              <a:srgbClr val="FFFFFF">
                <a:lumMod val="75000"/>
              </a:srgbClr>
            </a:solidFill>
            <a:ln w="95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57200">
                <a:defRPr/>
              </a:pPr>
              <a:endParaRPr lang="en-US" sz="900" kern="0">
                <a:solidFill>
                  <a:srgbClr val="999999"/>
                </a:solidFill>
                <a:latin typeface="Calibri" panose="020F0502020204030204"/>
              </a:endParaRPr>
            </a:p>
          </p:txBody>
        </p:sp>
        <p:sp>
          <p:nvSpPr>
            <p:cNvPr id="19" name="Freeform 1445">
              <a:extLst>
                <a:ext uri="{FF2B5EF4-FFF2-40B4-BE49-F238E27FC236}">
                  <a16:creationId xmlns:a16="http://schemas.microsoft.com/office/drawing/2014/main" id="{BAF07C71-8FD6-4DCA-8F00-A6CC76A3D1F7}"/>
                </a:ext>
              </a:extLst>
            </p:cNvPr>
            <p:cNvSpPr/>
            <p:nvPr/>
          </p:nvSpPr>
          <p:spPr>
            <a:xfrm>
              <a:off x="9650659" y="8264529"/>
              <a:ext cx="2296659" cy="491514"/>
            </a:xfrm>
            <a:custGeom>
              <a:avLst/>
              <a:gdLst>
                <a:gd name="connsiteX0" fmla="*/ 0 w 180746"/>
                <a:gd name="connsiteY0" fmla="*/ 7794 h 38682"/>
                <a:gd name="connsiteX1" fmla="*/ 180747 w 180746"/>
                <a:gd name="connsiteY1" fmla="*/ 38682 h 38682"/>
                <a:gd name="connsiteX2" fmla="*/ 180747 w 180746"/>
                <a:gd name="connsiteY2" fmla="*/ 30889 h 38682"/>
                <a:gd name="connsiteX3" fmla="*/ 0 w 180746"/>
                <a:gd name="connsiteY3" fmla="*/ 0 h 38682"/>
                <a:gd name="connsiteX4" fmla="*/ 0 w 180746"/>
                <a:gd name="connsiteY4" fmla="*/ 7794 h 38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746" h="38682">
                  <a:moveTo>
                    <a:pt x="0" y="7794"/>
                  </a:moveTo>
                  <a:lnTo>
                    <a:pt x="180747" y="38682"/>
                  </a:lnTo>
                  <a:lnTo>
                    <a:pt x="180747" y="30889"/>
                  </a:lnTo>
                  <a:lnTo>
                    <a:pt x="0" y="0"/>
                  </a:lnTo>
                  <a:lnTo>
                    <a:pt x="0" y="7794"/>
                  </a:lnTo>
                  <a:close/>
                </a:path>
              </a:pathLst>
            </a:custGeom>
            <a:solidFill>
              <a:srgbClr val="FFFFFF">
                <a:lumMod val="75000"/>
              </a:srgbClr>
            </a:solidFill>
            <a:ln w="95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57200">
                <a:defRPr/>
              </a:pPr>
              <a:endParaRPr lang="en-US" sz="900" kern="0">
                <a:solidFill>
                  <a:srgbClr val="999999"/>
                </a:solidFill>
                <a:latin typeface="Calibri" panose="020F0502020204030204"/>
              </a:endParaRPr>
            </a:p>
          </p:txBody>
        </p:sp>
        <p:sp>
          <p:nvSpPr>
            <p:cNvPr id="20" name="Freeform 1446">
              <a:extLst>
                <a:ext uri="{FF2B5EF4-FFF2-40B4-BE49-F238E27FC236}">
                  <a16:creationId xmlns:a16="http://schemas.microsoft.com/office/drawing/2014/main" id="{10DD1B4F-434B-4058-8299-CB92156AFC3D}"/>
                </a:ext>
              </a:extLst>
            </p:cNvPr>
            <p:cNvSpPr/>
            <p:nvPr/>
          </p:nvSpPr>
          <p:spPr>
            <a:xfrm>
              <a:off x="12430332" y="5454301"/>
              <a:ext cx="2295465" cy="491514"/>
            </a:xfrm>
            <a:custGeom>
              <a:avLst/>
              <a:gdLst>
                <a:gd name="connsiteX0" fmla="*/ 0 w 180652"/>
                <a:gd name="connsiteY0" fmla="*/ 38682 h 38682"/>
                <a:gd name="connsiteX1" fmla="*/ 180652 w 180652"/>
                <a:gd name="connsiteY1" fmla="*/ 7794 h 38682"/>
                <a:gd name="connsiteX2" fmla="*/ 180652 w 180652"/>
                <a:gd name="connsiteY2" fmla="*/ 0 h 38682"/>
                <a:gd name="connsiteX3" fmla="*/ 0 w 180652"/>
                <a:gd name="connsiteY3" fmla="*/ 30889 h 38682"/>
                <a:gd name="connsiteX4" fmla="*/ 0 w 180652"/>
                <a:gd name="connsiteY4" fmla="*/ 38682 h 38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652" h="38682">
                  <a:moveTo>
                    <a:pt x="0" y="38682"/>
                  </a:moveTo>
                  <a:lnTo>
                    <a:pt x="180652" y="7794"/>
                  </a:lnTo>
                  <a:lnTo>
                    <a:pt x="180652" y="0"/>
                  </a:lnTo>
                  <a:lnTo>
                    <a:pt x="0" y="30889"/>
                  </a:lnTo>
                  <a:lnTo>
                    <a:pt x="0" y="38682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95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57200">
                <a:defRPr/>
              </a:pPr>
              <a:endParaRPr lang="en-US" sz="900" kern="0">
                <a:solidFill>
                  <a:srgbClr val="999999"/>
                </a:solidFill>
                <a:latin typeface="Calibri" panose="020F0502020204030204"/>
              </a:endParaRPr>
            </a:p>
          </p:txBody>
        </p:sp>
        <p:sp>
          <p:nvSpPr>
            <p:cNvPr id="21" name="Freeform 1447">
              <a:extLst>
                <a:ext uri="{FF2B5EF4-FFF2-40B4-BE49-F238E27FC236}">
                  <a16:creationId xmlns:a16="http://schemas.microsoft.com/office/drawing/2014/main" id="{5ED828D9-8920-4D0D-9303-71B7C4D2C9D3}"/>
                </a:ext>
              </a:extLst>
            </p:cNvPr>
            <p:cNvSpPr/>
            <p:nvPr/>
          </p:nvSpPr>
          <p:spPr>
            <a:xfrm>
              <a:off x="12430332" y="5765878"/>
              <a:ext cx="2295465" cy="492721"/>
            </a:xfrm>
            <a:custGeom>
              <a:avLst/>
              <a:gdLst>
                <a:gd name="connsiteX0" fmla="*/ 0 w 180652"/>
                <a:gd name="connsiteY0" fmla="*/ 38777 h 38777"/>
                <a:gd name="connsiteX1" fmla="*/ 180652 w 180652"/>
                <a:gd name="connsiteY1" fmla="*/ 7794 h 38777"/>
                <a:gd name="connsiteX2" fmla="*/ 180652 w 180652"/>
                <a:gd name="connsiteY2" fmla="*/ 0 h 38777"/>
                <a:gd name="connsiteX3" fmla="*/ 0 w 180652"/>
                <a:gd name="connsiteY3" fmla="*/ 30984 h 38777"/>
                <a:gd name="connsiteX4" fmla="*/ 0 w 180652"/>
                <a:gd name="connsiteY4" fmla="*/ 38777 h 38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652" h="38777">
                  <a:moveTo>
                    <a:pt x="0" y="38777"/>
                  </a:moveTo>
                  <a:lnTo>
                    <a:pt x="180652" y="7794"/>
                  </a:lnTo>
                  <a:lnTo>
                    <a:pt x="180652" y="0"/>
                  </a:lnTo>
                  <a:lnTo>
                    <a:pt x="0" y="30984"/>
                  </a:lnTo>
                  <a:lnTo>
                    <a:pt x="0" y="38777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95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57200">
                <a:defRPr/>
              </a:pPr>
              <a:endParaRPr lang="en-US" sz="900" kern="0">
                <a:solidFill>
                  <a:srgbClr val="999999"/>
                </a:solidFill>
                <a:latin typeface="Calibri" panose="020F0502020204030204"/>
              </a:endParaRPr>
            </a:p>
          </p:txBody>
        </p:sp>
        <p:sp>
          <p:nvSpPr>
            <p:cNvPr id="22" name="Freeform 1448">
              <a:extLst>
                <a:ext uri="{FF2B5EF4-FFF2-40B4-BE49-F238E27FC236}">
                  <a16:creationId xmlns:a16="http://schemas.microsoft.com/office/drawing/2014/main" id="{F4F457C8-778F-4ADB-9A91-B200EC90CE9A}"/>
                </a:ext>
              </a:extLst>
            </p:cNvPr>
            <p:cNvSpPr/>
            <p:nvPr/>
          </p:nvSpPr>
          <p:spPr>
            <a:xfrm>
              <a:off x="12430332" y="6078662"/>
              <a:ext cx="2295465" cy="491514"/>
            </a:xfrm>
            <a:custGeom>
              <a:avLst/>
              <a:gdLst>
                <a:gd name="connsiteX0" fmla="*/ 0 w 180652"/>
                <a:gd name="connsiteY0" fmla="*/ 38682 h 38682"/>
                <a:gd name="connsiteX1" fmla="*/ 180652 w 180652"/>
                <a:gd name="connsiteY1" fmla="*/ 7793 h 38682"/>
                <a:gd name="connsiteX2" fmla="*/ 180652 w 180652"/>
                <a:gd name="connsiteY2" fmla="*/ 0 h 38682"/>
                <a:gd name="connsiteX3" fmla="*/ 0 w 180652"/>
                <a:gd name="connsiteY3" fmla="*/ 30889 h 38682"/>
                <a:gd name="connsiteX4" fmla="*/ 0 w 180652"/>
                <a:gd name="connsiteY4" fmla="*/ 38682 h 38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652" h="38682">
                  <a:moveTo>
                    <a:pt x="0" y="38682"/>
                  </a:moveTo>
                  <a:lnTo>
                    <a:pt x="180652" y="7793"/>
                  </a:lnTo>
                  <a:lnTo>
                    <a:pt x="180652" y="0"/>
                  </a:lnTo>
                  <a:lnTo>
                    <a:pt x="0" y="30889"/>
                  </a:lnTo>
                  <a:lnTo>
                    <a:pt x="0" y="38682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95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57200">
                <a:defRPr/>
              </a:pPr>
              <a:endParaRPr lang="en-US" sz="900" kern="0">
                <a:solidFill>
                  <a:srgbClr val="999999"/>
                </a:solidFill>
                <a:latin typeface="Calibri" panose="020F0502020204030204"/>
              </a:endParaRPr>
            </a:p>
          </p:txBody>
        </p:sp>
        <p:sp>
          <p:nvSpPr>
            <p:cNvPr id="23" name="Freeform 1449">
              <a:extLst>
                <a:ext uri="{FF2B5EF4-FFF2-40B4-BE49-F238E27FC236}">
                  <a16:creationId xmlns:a16="http://schemas.microsoft.com/office/drawing/2014/main" id="{01F8B815-F116-4267-A359-55301E80DC51}"/>
                </a:ext>
              </a:extLst>
            </p:cNvPr>
            <p:cNvSpPr/>
            <p:nvPr/>
          </p:nvSpPr>
          <p:spPr>
            <a:xfrm>
              <a:off x="12430332" y="6391446"/>
              <a:ext cx="2295465" cy="491514"/>
            </a:xfrm>
            <a:custGeom>
              <a:avLst/>
              <a:gdLst>
                <a:gd name="connsiteX0" fmla="*/ 0 w 180652"/>
                <a:gd name="connsiteY0" fmla="*/ 38682 h 38682"/>
                <a:gd name="connsiteX1" fmla="*/ 180652 w 180652"/>
                <a:gd name="connsiteY1" fmla="*/ 7698 h 38682"/>
                <a:gd name="connsiteX2" fmla="*/ 180652 w 180652"/>
                <a:gd name="connsiteY2" fmla="*/ 0 h 38682"/>
                <a:gd name="connsiteX3" fmla="*/ 0 w 180652"/>
                <a:gd name="connsiteY3" fmla="*/ 30889 h 38682"/>
                <a:gd name="connsiteX4" fmla="*/ 0 w 180652"/>
                <a:gd name="connsiteY4" fmla="*/ 38682 h 38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652" h="38682">
                  <a:moveTo>
                    <a:pt x="0" y="38682"/>
                  </a:moveTo>
                  <a:lnTo>
                    <a:pt x="180652" y="7698"/>
                  </a:lnTo>
                  <a:lnTo>
                    <a:pt x="180652" y="0"/>
                  </a:lnTo>
                  <a:lnTo>
                    <a:pt x="0" y="30889"/>
                  </a:lnTo>
                  <a:lnTo>
                    <a:pt x="0" y="38682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95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57200">
                <a:defRPr/>
              </a:pPr>
              <a:endParaRPr lang="en-US" sz="900" kern="0">
                <a:solidFill>
                  <a:srgbClr val="999999"/>
                </a:solidFill>
                <a:latin typeface="Calibri" panose="020F0502020204030204"/>
              </a:endParaRPr>
            </a:p>
          </p:txBody>
        </p:sp>
        <p:sp>
          <p:nvSpPr>
            <p:cNvPr id="24" name="Freeform 1450">
              <a:extLst>
                <a:ext uri="{FF2B5EF4-FFF2-40B4-BE49-F238E27FC236}">
                  <a16:creationId xmlns:a16="http://schemas.microsoft.com/office/drawing/2014/main" id="{2353FD67-3E49-459A-B03D-89461683737B}"/>
                </a:ext>
              </a:extLst>
            </p:cNvPr>
            <p:cNvSpPr/>
            <p:nvPr/>
          </p:nvSpPr>
          <p:spPr>
            <a:xfrm>
              <a:off x="12430332" y="6703023"/>
              <a:ext cx="2295465" cy="491514"/>
            </a:xfrm>
            <a:custGeom>
              <a:avLst/>
              <a:gdLst>
                <a:gd name="connsiteX0" fmla="*/ 0 w 180652"/>
                <a:gd name="connsiteY0" fmla="*/ 38682 h 38682"/>
                <a:gd name="connsiteX1" fmla="*/ 180652 w 180652"/>
                <a:gd name="connsiteY1" fmla="*/ 7794 h 38682"/>
                <a:gd name="connsiteX2" fmla="*/ 180652 w 180652"/>
                <a:gd name="connsiteY2" fmla="*/ 0 h 38682"/>
                <a:gd name="connsiteX3" fmla="*/ 0 w 180652"/>
                <a:gd name="connsiteY3" fmla="*/ 30889 h 38682"/>
                <a:gd name="connsiteX4" fmla="*/ 0 w 180652"/>
                <a:gd name="connsiteY4" fmla="*/ 38682 h 38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652" h="38682">
                  <a:moveTo>
                    <a:pt x="0" y="38682"/>
                  </a:moveTo>
                  <a:lnTo>
                    <a:pt x="180652" y="7794"/>
                  </a:lnTo>
                  <a:lnTo>
                    <a:pt x="180652" y="0"/>
                  </a:lnTo>
                  <a:lnTo>
                    <a:pt x="0" y="30889"/>
                  </a:lnTo>
                  <a:lnTo>
                    <a:pt x="0" y="38682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95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57200">
                <a:defRPr/>
              </a:pPr>
              <a:endParaRPr lang="en-US" sz="900" kern="0">
                <a:solidFill>
                  <a:srgbClr val="999999"/>
                </a:solidFill>
                <a:latin typeface="Calibri" panose="020F0502020204030204"/>
              </a:endParaRPr>
            </a:p>
          </p:txBody>
        </p:sp>
        <p:sp>
          <p:nvSpPr>
            <p:cNvPr id="25" name="Freeform 1451">
              <a:extLst>
                <a:ext uri="{FF2B5EF4-FFF2-40B4-BE49-F238E27FC236}">
                  <a16:creationId xmlns:a16="http://schemas.microsoft.com/office/drawing/2014/main" id="{4B61AA0E-38CD-4358-98D7-BD8779393A1A}"/>
                </a:ext>
              </a:extLst>
            </p:cNvPr>
            <p:cNvSpPr/>
            <p:nvPr/>
          </p:nvSpPr>
          <p:spPr>
            <a:xfrm>
              <a:off x="12430332" y="7015807"/>
              <a:ext cx="2295465" cy="491514"/>
            </a:xfrm>
            <a:custGeom>
              <a:avLst/>
              <a:gdLst>
                <a:gd name="connsiteX0" fmla="*/ 0 w 180652"/>
                <a:gd name="connsiteY0" fmla="*/ 38682 h 38682"/>
                <a:gd name="connsiteX1" fmla="*/ 180652 w 180652"/>
                <a:gd name="connsiteY1" fmla="*/ 7794 h 38682"/>
                <a:gd name="connsiteX2" fmla="*/ 180652 w 180652"/>
                <a:gd name="connsiteY2" fmla="*/ 0 h 38682"/>
                <a:gd name="connsiteX3" fmla="*/ 0 w 180652"/>
                <a:gd name="connsiteY3" fmla="*/ 30889 h 38682"/>
                <a:gd name="connsiteX4" fmla="*/ 0 w 180652"/>
                <a:gd name="connsiteY4" fmla="*/ 38682 h 38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652" h="38682">
                  <a:moveTo>
                    <a:pt x="0" y="38682"/>
                  </a:moveTo>
                  <a:lnTo>
                    <a:pt x="180652" y="7794"/>
                  </a:lnTo>
                  <a:lnTo>
                    <a:pt x="180652" y="0"/>
                  </a:lnTo>
                  <a:lnTo>
                    <a:pt x="0" y="30889"/>
                  </a:lnTo>
                  <a:lnTo>
                    <a:pt x="0" y="38682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95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57200">
                <a:defRPr/>
              </a:pPr>
              <a:endParaRPr lang="en-US" sz="900" kern="0">
                <a:solidFill>
                  <a:srgbClr val="999999"/>
                </a:solidFill>
                <a:latin typeface="Calibri" panose="020F0502020204030204"/>
              </a:endParaRPr>
            </a:p>
          </p:txBody>
        </p:sp>
        <p:sp>
          <p:nvSpPr>
            <p:cNvPr id="26" name="Freeform 1452">
              <a:extLst>
                <a:ext uri="{FF2B5EF4-FFF2-40B4-BE49-F238E27FC236}">
                  <a16:creationId xmlns:a16="http://schemas.microsoft.com/office/drawing/2014/main" id="{803B5A60-E2B6-46B7-82C1-5E9048A971FA}"/>
                </a:ext>
              </a:extLst>
            </p:cNvPr>
            <p:cNvSpPr/>
            <p:nvPr/>
          </p:nvSpPr>
          <p:spPr>
            <a:xfrm>
              <a:off x="12430332" y="7327384"/>
              <a:ext cx="2295465" cy="491514"/>
            </a:xfrm>
            <a:custGeom>
              <a:avLst/>
              <a:gdLst>
                <a:gd name="connsiteX0" fmla="*/ 0 w 180652"/>
                <a:gd name="connsiteY0" fmla="*/ 38682 h 38682"/>
                <a:gd name="connsiteX1" fmla="*/ 180652 w 180652"/>
                <a:gd name="connsiteY1" fmla="*/ 7793 h 38682"/>
                <a:gd name="connsiteX2" fmla="*/ 180652 w 180652"/>
                <a:gd name="connsiteY2" fmla="*/ 0 h 38682"/>
                <a:gd name="connsiteX3" fmla="*/ 0 w 180652"/>
                <a:gd name="connsiteY3" fmla="*/ 30889 h 38682"/>
                <a:gd name="connsiteX4" fmla="*/ 0 w 180652"/>
                <a:gd name="connsiteY4" fmla="*/ 38682 h 38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652" h="38682">
                  <a:moveTo>
                    <a:pt x="0" y="38682"/>
                  </a:moveTo>
                  <a:lnTo>
                    <a:pt x="180652" y="7793"/>
                  </a:lnTo>
                  <a:lnTo>
                    <a:pt x="180652" y="0"/>
                  </a:lnTo>
                  <a:lnTo>
                    <a:pt x="0" y="30889"/>
                  </a:lnTo>
                  <a:lnTo>
                    <a:pt x="0" y="38682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95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57200">
                <a:defRPr/>
              </a:pPr>
              <a:endParaRPr lang="en-US" sz="900" kern="0">
                <a:solidFill>
                  <a:srgbClr val="999999"/>
                </a:solidFill>
                <a:latin typeface="Calibri" panose="020F0502020204030204"/>
              </a:endParaRPr>
            </a:p>
          </p:txBody>
        </p:sp>
        <p:sp>
          <p:nvSpPr>
            <p:cNvPr id="27" name="Freeform 1453">
              <a:extLst>
                <a:ext uri="{FF2B5EF4-FFF2-40B4-BE49-F238E27FC236}">
                  <a16:creationId xmlns:a16="http://schemas.microsoft.com/office/drawing/2014/main" id="{039924C4-55F0-412B-99CC-536164FB305B}"/>
                </a:ext>
              </a:extLst>
            </p:cNvPr>
            <p:cNvSpPr/>
            <p:nvPr/>
          </p:nvSpPr>
          <p:spPr>
            <a:xfrm>
              <a:off x="12430332" y="7640168"/>
              <a:ext cx="2295465" cy="491514"/>
            </a:xfrm>
            <a:custGeom>
              <a:avLst/>
              <a:gdLst>
                <a:gd name="connsiteX0" fmla="*/ 0 w 180652"/>
                <a:gd name="connsiteY0" fmla="*/ 38682 h 38682"/>
                <a:gd name="connsiteX1" fmla="*/ 180652 w 180652"/>
                <a:gd name="connsiteY1" fmla="*/ 7794 h 38682"/>
                <a:gd name="connsiteX2" fmla="*/ 180652 w 180652"/>
                <a:gd name="connsiteY2" fmla="*/ 0 h 38682"/>
                <a:gd name="connsiteX3" fmla="*/ 0 w 180652"/>
                <a:gd name="connsiteY3" fmla="*/ 30889 h 38682"/>
                <a:gd name="connsiteX4" fmla="*/ 0 w 180652"/>
                <a:gd name="connsiteY4" fmla="*/ 38682 h 38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652" h="38682">
                  <a:moveTo>
                    <a:pt x="0" y="38682"/>
                  </a:moveTo>
                  <a:lnTo>
                    <a:pt x="180652" y="7794"/>
                  </a:lnTo>
                  <a:lnTo>
                    <a:pt x="180652" y="0"/>
                  </a:lnTo>
                  <a:lnTo>
                    <a:pt x="0" y="30889"/>
                  </a:lnTo>
                  <a:lnTo>
                    <a:pt x="0" y="38682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95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57200">
                <a:defRPr/>
              </a:pPr>
              <a:endParaRPr lang="en-US" sz="900" kern="0">
                <a:solidFill>
                  <a:srgbClr val="999999"/>
                </a:solidFill>
                <a:latin typeface="Calibri" panose="020F0502020204030204"/>
              </a:endParaRPr>
            </a:p>
          </p:txBody>
        </p:sp>
        <p:sp>
          <p:nvSpPr>
            <p:cNvPr id="28" name="Freeform 1454">
              <a:extLst>
                <a:ext uri="{FF2B5EF4-FFF2-40B4-BE49-F238E27FC236}">
                  <a16:creationId xmlns:a16="http://schemas.microsoft.com/office/drawing/2014/main" id="{30210627-9CF8-41E7-94F3-19F5786057D1}"/>
                </a:ext>
              </a:extLst>
            </p:cNvPr>
            <p:cNvSpPr/>
            <p:nvPr/>
          </p:nvSpPr>
          <p:spPr>
            <a:xfrm>
              <a:off x="12430332" y="7951745"/>
              <a:ext cx="2295465" cy="491514"/>
            </a:xfrm>
            <a:custGeom>
              <a:avLst/>
              <a:gdLst>
                <a:gd name="connsiteX0" fmla="*/ 0 w 180652"/>
                <a:gd name="connsiteY0" fmla="*/ 38682 h 38682"/>
                <a:gd name="connsiteX1" fmla="*/ 180652 w 180652"/>
                <a:gd name="connsiteY1" fmla="*/ 7794 h 38682"/>
                <a:gd name="connsiteX2" fmla="*/ 180652 w 180652"/>
                <a:gd name="connsiteY2" fmla="*/ 0 h 38682"/>
                <a:gd name="connsiteX3" fmla="*/ 0 w 180652"/>
                <a:gd name="connsiteY3" fmla="*/ 30984 h 38682"/>
                <a:gd name="connsiteX4" fmla="*/ 0 w 180652"/>
                <a:gd name="connsiteY4" fmla="*/ 38682 h 38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652" h="38682">
                  <a:moveTo>
                    <a:pt x="0" y="38682"/>
                  </a:moveTo>
                  <a:lnTo>
                    <a:pt x="180652" y="7794"/>
                  </a:lnTo>
                  <a:lnTo>
                    <a:pt x="180652" y="0"/>
                  </a:lnTo>
                  <a:lnTo>
                    <a:pt x="0" y="30984"/>
                  </a:lnTo>
                  <a:lnTo>
                    <a:pt x="0" y="38682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95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57200">
                <a:defRPr/>
              </a:pPr>
              <a:endParaRPr lang="en-US" sz="900" kern="0">
                <a:solidFill>
                  <a:srgbClr val="999999"/>
                </a:solidFill>
                <a:latin typeface="Calibri" panose="020F0502020204030204"/>
              </a:endParaRPr>
            </a:p>
          </p:txBody>
        </p:sp>
        <p:sp>
          <p:nvSpPr>
            <p:cNvPr id="29" name="Freeform 1455">
              <a:extLst>
                <a:ext uri="{FF2B5EF4-FFF2-40B4-BE49-F238E27FC236}">
                  <a16:creationId xmlns:a16="http://schemas.microsoft.com/office/drawing/2014/main" id="{C0FF249B-2B55-4119-B971-A4C3DBE2C92D}"/>
                </a:ext>
              </a:extLst>
            </p:cNvPr>
            <p:cNvSpPr/>
            <p:nvPr/>
          </p:nvSpPr>
          <p:spPr>
            <a:xfrm>
              <a:off x="12430332" y="8264529"/>
              <a:ext cx="2295465" cy="491514"/>
            </a:xfrm>
            <a:custGeom>
              <a:avLst/>
              <a:gdLst>
                <a:gd name="connsiteX0" fmla="*/ 0 w 180652"/>
                <a:gd name="connsiteY0" fmla="*/ 38682 h 38682"/>
                <a:gd name="connsiteX1" fmla="*/ 180652 w 180652"/>
                <a:gd name="connsiteY1" fmla="*/ 7794 h 38682"/>
                <a:gd name="connsiteX2" fmla="*/ 180652 w 180652"/>
                <a:gd name="connsiteY2" fmla="*/ 0 h 38682"/>
                <a:gd name="connsiteX3" fmla="*/ 0 w 180652"/>
                <a:gd name="connsiteY3" fmla="*/ 30889 h 38682"/>
                <a:gd name="connsiteX4" fmla="*/ 0 w 180652"/>
                <a:gd name="connsiteY4" fmla="*/ 38682 h 38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652" h="38682">
                  <a:moveTo>
                    <a:pt x="0" y="38682"/>
                  </a:moveTo>
                  <a:lnTo>
                    <a:pt x="180652" y="7794"/>
                  </a:lnTo>
                  <a:lnTo>
                    <a:pt x="180652" y="0"/>
                  </a:lnTo>
                  <a:lnTo>
                    <a:pt x="0" y="30889"/>
                  </a:lnTo>
                  <a:lnTo>
                    <a:pt x="0" y="38682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95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57200">
                <a:defRPr/>
              </a:pPr>
              <a:endParaRPr lang="en-US" sz="900" kern="0">
                <a:solidFill>
                  <a:srgbClr val="999999"/>
                </a:solidFill>
                <a:latin typeface="Calibri" panose="020F0502020204030204"/>
              </a:endParaRPr>
            </a:p>
          </p:txBody>
        </p:sp>
        <p:sp>
          <p:nvSpPr>
            <p:cNvPr id="30" name="Freeform 1457">
              <a:extLst>
                <a:ext uri="{FF2B5EF4-FFF2-40B4-BE49-F238E27FC236}">
                  <a16:creationId xmlns:a16="http://schemas.microsoft.com/office/drawing/2014/main" id="{D3A3CEF3-7AA0-494E-BB94-4AACE3D26E91}"/>
                </a:ext>
              </a:extLst>
            </p:cNvPr>
            <p:cNvSpPr/>
            <p:nvPr/>
          </p:nvSpPr>
          <p:spPr>
            <a:xfrm>
              <a:off x="12485873" y="6692159"/>
              <a:ext cx="2010495" cy="3394729"/>
            </a:xfrm>
            <a:custGeom>
              <a:avLst/>
              <a:gdLst>
                <a:gd name="connsiteX0" fmla="*/ 145484 w 158225"/>
                <a:gd name="connsiteY0" fmla="*/ 88658 h 267164"/>
                <a:gd name="connsiteX1" fmla="*/ 131324 w 158225"/>
                <a:gd name="connsiteY1" fmla="*/ 102820 h 267164"/>
                <a:gd name="connsiteX2" fmla="*/ 131324 w 158225"/>
                <a:gd name="connsiteY2" fmla="*/ 110518 h 267164"/>
                <a:gd name="connsiteX3" fmla="*/ 128093 w 158225"/>
                <a:gd name="connsiteY3" fmla="*/ 110518 h 267164"/>
                <a:gd name="connsiteX4" fmla="*/ 128093 w 158225"/>
                <a:gd name="connsiteY4" fmla="*/ 84952 h 267164"/>
                <a:gd name="connsiteX5" fmla="*/ 113839 w 158225"/>
                <a:gd name="connsiteY5" fmla="*/ 70695 h 267164"/>
                <a:gd name="connsiteX6" fmla="*/ 99584 w 158225"/>
                <a:gd name="connsiteY6" fmla="*/ 84952 h 267164"/>
                <a:gd name="connsiteX7" fmla="*/ 99584 w 158225"/>
                <a:gd name="connsiteY7" fmla="*/ 110518 h 267164"/>
                <a:gd name="connsiteX8" fmla="*/ 96353 w 158225"/>
                <a:gd name="connsiteY8" fmla="*/ 110518 h 267164"/>
                <a:gd name="connsiteX9" fmla="*/ 96353 w 158225"/>
                <a:gd name="connsiteY9" fmla="*/ 71931 h 267164"/>
                <a:gd name="connsiteX10" fmla="*/ 82098 w 158225"/>
                <a:gd name="connsiteY10" fmla="*/ 57674 h 267164"/>
                <a:gd name="connsiteX11" fmla="*/ 67844 w 158225"/>
                <a:gd name="connsiteY11" fmla="*/ 71931 h 267164"/>
                <a:gd name="connsiteX12" fmla="*/ 67844 w 158225"/>
                <a:gd name="connsiteY12" fmla="*/ 110518 h 267164"/>
                <a:gd name="connsiteX13" fmla="*/ 64613 w 158225"/>
                <a:gd name="connsiteY13" fmla="*/ 110518 h 267164"/>
                <a:gd name="connsiteX14" fmla="*/ 64613 w 158225"/>
                <a:gd name="connsiteY14" fmla="*/ 14050 h 267164"/>
                <a:gd name="connsiteX15" fmla="*/ 50358 w 158225"/>
                <a:gd name="connsiteY15" fmla="*/ -206 h 267164"/>
                <a:gd name="connsiteX16" fmla="*/ 36104 w 158225"/>
                <a:gd name="connsiteY16" fmla="*/ 14050 h 267164"/>
                <a:gd name="connsiteX17" fmla="*/ 36104 w 158225"/>
                <a:gd name="connsiteY17" fmla="*/ 116791 h 267164"/>
                <a:gd name="connsiteX18" fmla="*/ 36104 w 158225"/>
                <a:gd name="connsiteY18" fmla="*/ 118597 h 267164"/>
                <a:gd name="connsiteX19" fmla="*/ 36104 w 158225"/>
                <a:gd name="connsiteY19" fmla="*/ 123254 h 267164"/>
                <a:gd name="connsiteX20" fmla="*/ 36104 w 158225"/>
                <a:gd name="connsiteY20" fmla="*/ 179614 h 267164"/>
                <a:gd name="connsiteX21" fmla="*/ 28406 w 158225"/>
                <a:gd name="connsiteY21" fmla="*/ 179614 h 267164"/>
                <a:gd name="connsiteX22" fmla="*/ 28406 w 158225"/>
                <a:gd name="connsiteY22" fmla="*/ 123539 h 267164"/>
                <a:gd name="connsiteX23" fmla="*/ 14152 w 158225"/>
                <a:gd name="connsiteY23" fmla="*/ 103485 h 267164"/>
                <a:gd name="connsiteX24" fmla="*/ -7 w 158225"/>
                <a:gd name="connsiteY24" fmla="*/ 109853 h 267164"/>
                <a:gd name="connsiteX25" fmla="*/ -7 w 158225"/>
                <a:gd name="connsiteY25" fmla="*/ 204325 h 267164"/>
                <a:gd name="connsiteX26" fmla="*/ 50168 w 158225"/>
                <a:gd name="connsiteY26" fmla="*/ 260495 h 267164"/>
                <a:gd name="connsiteX27" fmla="*/ 50168 w 158225"/>
                <a:gd name="connsiteY27" fmla="*/ 260495 h 267164"/>
                <a:gd name="connsiteX28" fmla="*/ 64898 w 158225"/>
                <a:gd name="connsiteY28" fmla="*/ 266958 h 267164"/>
                <a:gd name="connsiteX29" fmla="*/ 129709 w 158225"/>
                <a:gd name="connsiteY29" fmla="*/ 266958 h 267164"/>
                <a:gd name="connsiteX30" fmla="*/ 158218 w 158225"/>
                <a:gd name="connsiteY30" fmla="*/ 221338 h 267164"/>
                <a:gd name="connsiteX31" fmla="*/ 158218 w 158225"/>
                <a:gd name="connsiteY31" fmla="*/ 102820 h 267164"/>
                <a:gd name="connsiteX32" fmla="*/ 145484 w 158225"/>
                <a:gd name="connsiteY32" fmla="*/ 88658 h 267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8225" h="267164">
                  <a:moveTo>
                    <a:pt x="145484" y="88658"/>
                  </a:moveTo>
                  <a:cubicBezTo>
                    <a:pt x="137663" y="88658"/>
                    <a:pt x="131324" y="94998"/>
                    <a:pt x="131324" y="102820"/>
                  </a:cubicBezTo>
                  <a:lnTo>
                    <a:pt x="131324" y="110518"/>
                  </a:lnTo>
                  <a:lnTo>
                    <a:pt x="128093" y="110518"/>
                  </a:lnTo>
                  <a:lnTo>
                    <a:pt x="128093" y="84952"/>
                  </a:lnTo>
                  <a:cubicBezTo>
                    <a:pt x="128093" y="77082"/>
                    <a:pt x="121707" y="70695"/>
                    <a:pt x="113839" y="70695"/>
                  </a:cubicBezTo>
                  <a:cubicBezTo>
                    <a:pt x="105970" y="70695"/>
                    <a:pt x="99584" y="77082"/>
                    <a:pt x="99584" y="84952"/>
                  </a:cubicBezTo>
                  <a:lnTo>
                    <a:pt x="99584" y="110518"/>
                  </a:lnTo>
                  <a:lnTo>
                    <a:pt x="96353" y="110518"/>
                  </a:lnTo>
                  <a:lnTo>
                    <a:pt x="96353" y="71931"/>
                  </a:lnTo>
                  <a:cubicBezTo>
                    <a:pt x="96353" y="64061"/>
                    <a:pt x="89967" y="57674"/>
                    <a:pt x="82098" y="57674"/>
                  </a:cubicBezTo>
                  <a:cubicBezTo>
                    <a:pt x="74230" y="57674"/>
                    <a:pt x="67844" y="64061"/>
                    <a:pt x="67844" y="71931"/>
                  </a:cubicBezTo>
                  <a:lnTo>
                    <a:pt x="67844" y="110518"/>
                  </a:lnTo>
                  <a:lnTo>
                    <a:pt x="64613" y="110518"/>
                  </a:lnTo>
                  <a:lnTo>
                    <a:pt x="64613" y="14050"/>
                  </a:lnTo>
                  <a:cubicBezTo>
                    <a:pt x="64613" y="6180"/>
                    <a:pt x="58227" y="-206"/>
                    <a:pt x="50358" y="-206"/>
                  </a:cubicBezTo>
                  <a:cubicBezTo>
                    <a:pt x="42490" y="-206"/>
                    <a:pt x="36104" y="6180"/>
                    <a:pt x="36104" y="14050"/>
                  </a:cubicBezTo>
                  <a:lnTo>
                    <a:pt x="36104" y="116791"/>
                  </a:lnTo>
                  <a:cubicBezTo>
                    <a:pt x="36104" y="117456"/>
                    <a:pt x="36104" y="118027"/>
                    <a:pt x="36104" y="118597"/>
                  </a:cubicBezTo>
                  <a:cubicBezTo>
                    <a:pt x="36104" y="119167"/>
                    <a:pt x="36104" y="121543"/>
                    <a:pt x="36104" y="123254"/>
                  </a:cubicBezTo>
                  <a:lnTo>
                    <a:pt x="36104" y="179614"/>
                  </a:lnTo>
                  <a:cubicBezTo>
                    <a:pt x="33443" y="179614"/>
                    <a:pt x="30877" y="179614"/>
                    <a:pt x="28406" y="179614"/>
                  </a:cubicBezTo>
                  <a:lnTo>
                    <a:pt x="28406" y="123539"/>
                  </a:lnTo>
                  <a:cubicBezTo>
                    <a:pt x="27409" y="114852"/>
                    <a:pt x="22030" y="107277"/>
                    <a:pt x="14152" y="103485"/>
                  </a:cubicBezTo>
                  <a:cubicBezTo>
                    <a:pt x="10731" y="101679"/>
                    <a:pt x="-7" y="102059"/>
                    <a:pt x="-7" y="109853"/>
                  </a:cubicBezTo>
                  <a:lnTo>
                    <a:pt x="-7" y="204325"/>
                  </a:lnTo>
                  <a:cubicBezTo>
                    <a:pt x="-7" y="218676"/>
                    <a:pt x="35724" y="249090"/>
                    <a:pt x="50168" y="260495"/>
                  </a:cubicBezTo>
                  <a:lnTo>
                    <a:pt x="50168" y="260495"/>
                  </a:lnTo>
                  <a:cubicBezTo>
                    <a:pt x="54046" y="264496"/>
                    <a:pt x="59329" y="266816"/>
                    <a:pt x="64898" y="266958"/>
                  </a:cubicBezTo>
                  <a:lnTo>
                    <a:pt x="129709" y="266958"/>
                  </a:lnTo>
                  <a:cubicBezTo>
                    <a:pt x="145579" y="266958"/>
                    <a:pt x="158218" y="246524"/>
                    <a:pt x="158218" y="221338"/>
                  </a:cubicBezTo>
                  <a:lnTo>
                    <a:pt x="158218" y="102820"/>
                  </a:lnTo>
                  <a:cubicBezTo>
                    <a:pt x="158256" y="95520"/>
                    <a:pt x="152744" y="89390"/>
                    <a:pt x="145484" y="88658"/>
                  </a:cubicBezTo>
                  <a:close/>
                </a:path>
              </a:pathLst>
            </a:custGeom>
            <a:solidFill>
              <a:srgbClr val="FABB85"/>
            </a:solidFill>
            <a:ln w="95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57200">
                <a:defRPr/>
              </a:pPr>
              <a:endParaRPr lang="en-US" sz="900" kern="0">
                <a:solidFill>
                  <a:srgbClr val="999999"/>
                </a:solidFill>
                <a:latin typeface="Calibri" panose="020F0502020204030204"/>
              </a:endParaRPr>
            </a:p>
          </p:txBody>
        </p:sp>
        <p:sp>
          <p:nvSpPr>
            <p:cNvPr id="31" name="Freeform 1458">
              <a:extLst>
                <a:ext uri="{FF2B5EF4-FFF2-40B4-BE49-F238E27FC236}">
                  <a16:creationId xmlns:a16="http://schemas.microsoft.com/office/drawing/2014/main" id="{A2474CA1-C426-480D-8456-235889B33E27}"/>
                </a:ext>
              </a:extLst>
            </p:cNvPr>
            <p:cNvSpPr/>
            <p:nvPr/>
          </p:nvSpPr>
          <p:spPr>
            <a:xfrm>
              <a:off x="12802240" y="9963710"/>
              <a:ext cx="1832984" cy="1114668"/>
            </a:xfrm>
            <a:custGeom>
              <a:avLst/>
              <a:gdLst>
                <a:gd name="connsiteX0" fmla="*/ 0 w 144255"/>
                <a:gd name="connsiteY0" fmla="*/ 0 h 87724"/>
                <a:gd name="connsiteX1" fmla="*/ 144256 w 144255"/>
                <a:gd name="connsiteY1" fmla="*/ 0 h 87724"/>
                <a:gd name="connsiteX2" fmla="*/ 144256 w 144255"/>
                <a:gd name="connsiteY2" fmla="*/ 87724 h 87724"/>
                <a:gd name="connsiteX3" fmla="*/ 0 w 144255"/>
                <a:gd name="connsiteY3" fmla="*/ 87724 h 87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55" h="87724">
                  <a:moveTo>
                    <a:pt x="0" y="0"/>
                  </a:moveTo>
                  <a:lnTo>
                    <a:pt x="144256" y="0"/>
                  </a:lnTo>
                  <a:lnTo>
                    <a:pt x="144256" y="87724"/>
                  </a:lnTo>
                  <a:lnTo>
                    <a:pt x="0" y="87724"/>
                  </a:lnTo>
                  <a:close/>
                </a:path>
              </a:pathLst>
            </a:custGeom>
            <a:solidFill>
              <a:srgbClr val="374556"/>
            </a:solidFill>
            <a:ln w="95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57200">
                <a:defRPr/>
              </a:pPr>
              <a:endParaRPr lang="en-US" sz="900" kern="0">
                <a:solidFill>
                  <a:srgbClr val="999999"/>
                </a:solidFill>
                <a:latin typeface="Calibri" panose="020F0502020204030204"/>
              </a:endParaRPr>
            </a:p>
          </p:txBody>
        </p:sp>
      </p:grpSp>
      <p:sp>
        <p:nvSpPr>
          <p:cNvPr id="32" name="CuadroTexto 395">
            <a:extLst>
              <a:ext uri="{FF2B5EF4-FFF2-40B4-BE49-F238E27FC236}">
                <a16:creationId xmlns:a16="http://schemas.microsoft.com/office/drawing/2014/main" id="{20169A49-03E2-4E43-B33F-967BC47C9D17}"/>
              </a:ext>
            </a:extLst>
          </p:cNvPr>
          <p:cNvSpPr txBox="1"/>
          <p:nvPr/>
        </p:nvSpPr>
        <p:spPr>
          <a:xfrm flipH="1">
            <a:off x="761314" y="1296015"/>
            <a:ext cx="2402262" cy="578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>
              <a:lnSpc>
                <a:spcPct val="150000"/>
              </a:lnSpc>
            </a:pPr>
            <a:r>
              <a:rPr lang="zh-TW" altLang="en-US" sz="2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oppins SemiBold" pitchFamily="2" charset="77"/>
              </a:rPr>
              <a:t>一、學習內容</a:t>
            </a:r>
            <a:endParaRPr lang="en-US" altLang="zh-TW" sz="24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Poppins SemiBold" pitchFamily="2" charset="77"/>
            </a:endParaRPr>
          </a:p>
        </p:txBody>
      </p:sp>
      <p:sp>
        <p:nvSpPr>
          <p:cNvPr id="33" name="CuadroTexto 395">
            <a:extLst>
              <a:ext uri="{FF2B5EF4-FFF2-40B4-BE49-F238E27FC236}">
                <a16:creationId xmlns:a16="http://schemas.microsoft.com/office/drawing/2014/main" id="{596A27C9-2BC6-4391-92EA-24197ECFE506}"/>
              </a:ext>
            </a:extLst>
          </p:cNvPr>
          <p:cNvSpPr txBox="1"/>
          <p:nvPr/>
        </p:nvSpPr>
        <p:spPr>
          <a:xfrm flipH="1">
            <a:off x="5343409" y="5748188"/>
            <a:ext cx="3428674" cy="639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>
              <a:lnSpc>
                <a:spcPct val="150000"/>
              </a:lnSpc>
            </a:pPr>
            <a:r>
              <a:rPr lang="zh-TW" altLang="en-US" sz="2700" b="1" dirty="0">
                <a:solidFill>
                  <a:srgbClr val="FFC000">
                    <a:lumMod val="7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oppins SemiBold" pitchFamily="2" charset="77"/>
              </a:rPr>
              <a:t>教學調整</a:t>
            </a:r>
            <a:endParaRPr lang="en-US" sz="2700" b="1" dirty="0">
              <a:solidFill>
                <a:srgbClr val="FFC000">
                  <a:lumMod val="75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Poppins SemiBold" pitchFamily="2" charset="77"/>
            </a:endParaRPr>
          </a:p>
        </p:txBody>
      </p:sp>
      <p:sp>
        <p:nvSpPr>
          <p:cNvPr id="34" name="CuadroTexto 395">
            <a:extLst>
              <a:ext uri="{FF2B5EF4-FFF2-40B4-BE49-F238E27FC236}">
                <a16:creationId xmlns:a16="http://schemas.microsoft.com/office/drawing/2014/main" id="{CDEDD447-3F62-4E9F-8FDE-DDE72E903476}"/>
              </a:ext>
            </a:extLst>
          </p:cNvPr>
          <p:cNvSpPr txBox="1"/>
          <p:nvPr/>
        </p:nvSpPr>
        <p:spPr>
          <a:xfrm flipH="1">
            <a:off x="761314" y="1893694"/>
            <a:ext cx="3118536" cy="1729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217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TW" altLang="en-US" sz="21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得採簡化、減量、分解、替代、 重整、加深、加廣及濃縮的方式調整。</a:t>
            </a:r>
            <a:endParaRPr lang="en-US" sz="21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Poppins SemiBold" pitchFamily="2" charset="77"/>
            </a:endParaRPr>
          </a:p>
        </p:txBody>
      </p:sp>
      <p:sp>
        <p:nvSpPr>
          <p:cNvPr id="35" name="CuadroTexto 395">
            <a:extLst>
              <a:ext uri="{FF2B5EF4-FFF2-40B4-BE49-F238E27FC236}">
                <a16:creationId xmlns:a16="http://schemas.microsoft.com/office/drawing/2014/main" id="{D4CF6596-03D0-4E96-9C8D-2B163D8D8B6A}"/>
              </a:ext>
            </a:extLst>
          </p:cNvPr>
          <p:cNvSpPr txBox="1"/>
          <p:nvPr/>
        </p:nvSpPr>
        <p:spPr>
          <a:xfrm flipH="1">
            <a:off x="716263" y="3820054"/>
            <a:ext cx="2402262" cy="578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>
              <a:lnSpc>
                <a:spcPct val="150000"/>
              </a:lnSpc>
            </a:pPr>
            <a:r>
              <a:rPr lang="zh-TW" altLang="en-US" sz="2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oppins SemiBold" pitchFamily="2" charset="77"/>
              </a:rPr>
              <a:t>二、學習歷程</a:t>
            </a:r>
            <a:endParaRPr lang="en-US" altLang="zh-TW" sz="24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Poppins SemiBold" pitchFamily="2" charset="77"/>
            </a:endParaRPr>
          </a:p>
        </p:txBody>
      </p:sp>
      <p:sp>
        <p:nvSpPr>
          <p:cNvPr id="36" name="CuadroTexto 395">
            <a:extLst>
              <a:ext uri="{FF2B5EF4-FFF2-40B4-BE49-F238E27FC236}">
                <a16:creationId xmlns:a16="http://schemas.microsoft.com/office/drawing/2014/main" id="{910F0237-0ED6-4740-B7EE-94CE52CA0D20}"/>
              </a:ext>
            </a:extLst>
          </p:cNvPr>
          <p:cNvSpPr txBox="1"/>
          <p:nvPr/>
        </p:nvSpPr>
        <p:spPr>
          <a:xfrm flipH="1">
            <a:off x="728691" y="4339975"/>
            <a:ext cx="3255343" cy="2149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217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TW" altLang="en-US" sz="21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運用學習策略，並適度提供各種 線索及提示或調整教學地點和情境，以激發並維持特殊教育學生的學習興趣與動機。</a:t>
            </a:r>
            <a:endParaRPr lang="en-US" sz="21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Poppins SemiBold" pitchFamily="2" charset="77"/>
            </a:endParaRPr>
          </a:p>
        </p:txBody>
      </p:sp>
      <p:sp>
        <p:nvSpPr>
          <p:cNvPr id="37" name="CuadroTexto 395">
            <a:extLst>
              <a:ext uri="{FF2B5EF4-FFF2-40B4-BE49-F238E27FC236}">
                <a16:creationId xmlns:a16="http://schemas.microsoft.com/office/drawing/2014/main" id="{265269CB-D061-4472-9BE0-7657A9A3B4AE}"/>
              </a:ext>
            </a:extLst>
          </p:cNvPr>
          <p:cNvSpPr txBox="1"/>
          <p:nvPr/>
        </p:nvSpPr>
        <p:spPr>
          <a:xfrm flipH="1">
            <a:off x="8275707" y="1296015"/>
            <a:ext cx="2402262" cy="578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>
              <a:lnSpc>
                <a:spcPct val="150000"/>
              </a:lnSpc>
            </a:pPr>
            <a:r>
              <a:rPr lang="zh-TW" altLang="en-US" sz="2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oppins SemiBold" pitchFamily="2" charset="77"/>
              </a:rPr>
              <a:t>三、學習環境</a:t>
            </a:r>
            <a:endParaRPr lang="en-US" altLang="zh-TW" sz="24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Poppins SemiBold" pitchFamily="2" charset="77"/>
            </a:endParaRPr>
          </a:p>
        </p:txBody>
      </p:sp>
      <p:sp>
        <p:nvSpPr>
          <p:cNvPr id="38" name="CuadroTexto 395">
            <a:extLst>
              <a:ext uri="{FF2B5EF4-FFF2-40B4-BE49-F238E27FC236}">
                <a16:creationId xmlns:a16="http://schemas.microsoft.com/office/drawing/2014/main" id="{144DE276-C6BD-4E9C-9E60-E80FC7F86FD9}"/>
              </a:ext>
            </a:extLst>
          </p:cNvPr>
          <p:cNvSpPr txBox="1"/>
          <p:nvPr/>
        </p:nvSpPr>
        <p:spPr>
          <a:xfrm flipH="1">
            <a:off x="8275706" y="1893694"/>
            <a:ext cx="3396050" cy="1729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217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TW" altLang="en-US" sz="21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依據學生身心特質提必要之學習輔具與無障礙的學習環境。</a:t>
            </a:r>
            <a:endParaRPr lang="en-US" altLang="zh-TW" sz="21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defTabSz="914217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TW" altLang="en-US" sz="21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oppins SemiBold" pitchFamily="2" charset="77"/>
              </a:rPr>
              <a:t>心理支持環境。</a:t>
            </a:r>
            <a:endParaRPr lang="en-US" sz="21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Poppins SemiBold" pitchFamily="2" charset="77"/>
            </a:endParaRPr>
          </a:p>
        </p:txBody>
      </p:sp>
      <p:sp>
        <p:nvSpPr>
          <p:cNvPr id="39" name="CuadroTexto 395">
            <a:extLst>
              <a:ext uri="{FF2B5EF4-FFF2-40B4-BE49-F238E27FC236}">
                <a16:creationId xmlns:a16="http://schemas.microsoft.com/office/drawing/2014/main" id="{F700B15A-D818-4F4F-9A8D-1F7B7E66DE16}"/>
              </a:ext>
            </a:extLst>
          </p:cNvPr>
          <p:cNvSpPr txBox="1"/>
          <p:nvPr/>
        </p:nvSpPr>
        <p:spPr>
          <a:xfrm flipH="1">
            <a:off x="8230656" y="3820054"/>
            <a:ext cx="2402262" cy="578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>
              <a:lnSpc>
                <a:spcPct val="150000"/>
              </a:lnSpc>
            </a:pPr>
            <a:r>
              <a:rPr lang="zh-TW" altLang="en-US" sz="2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oppins SemiBold" pitchFamily="2" charset="77"/>
              </a:rPr>
              <a:t>四、學習評量</a:t>
            </a:r>
            <a:endParaRPr lang="en-US" altLang="zh-TW" sz="24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Poppins SemiBold" pitchFamily="2" charset="77"/>
            </a:endParaRPr>
          </a:p>
        </p:txBody>
      </p:sp>
      <p:sp>
        <p:nvSpPr>
          <p:cNvPr id="40" name="CuadroTexto 395">
            <a:extLst>
              <a:ext uri="{FF2B5EF4-FFF2-40B4-BE49-F238E27FC236}">
                <a16:creationId xmlns:a16="http://schemas.microsoft.com/office/drawing/2014/main" id="{39D7F109-B833-481D-86DD-A0A2ABAE716D}"/>
              </a:ext>
            </a:extLst>
          </p:cNvPr>
          <p:cNvSpPr txBox="1"/>
          <p:nvPr/>
        </p:nvSpPr>
        <p:spPr>
          <a:xfrm flipH="1">
            <a:off x="8243083" y="4339975"/>
            <a:ext cx="3396051" cy="2569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217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TW" altLang="en-US" sz="21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多元評量：例如動態評量、檔案評量、實作評量、生態評量與課程本位評量等。</a:t>
            </a:r>
            <a:endParaRPr lang="en-US" altLang="zh-TW" sz="21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defTabSz="914217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TW" altLang="en-US" sz="21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依據學生身心特質進行評量調整。</a:t>
            </a:r>
            <a:endParaRPr lang="en-US" sz="21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1387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8">
            <a:extLst>
              <a:ext uri="{FF2B5EF4-FFF2-40B4-BE49-F238E27FC236}">
                <a16:creationId xmlns:a16="http://schemas.microsoft.com/office/drawing/2014/main" id="{92967FE8-CE6C-4CE7-AFCF-9CB4A28E6779}"/>
              </a:ext>
            </a:extLst>
          </p:cNvPr>
          <p:cNvSpPr txBox="1"/>
          <p:nvPr/>
        </p:nvSpPr>
        <p:spPr>
          <a:xfrm>
            <a:off x="2424619" y="765176"/>
            <a:ext cx="7342763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217"/>
            <a:r>
              <a:rPr lang="zh-TW" altLang="en-US" sz="3000" b="1" dirty="0">
                <a:solidFill>
                  <a:prstClr val="black">
                    <a:lumMod val="85000"/>
                    <a:lumOff val="15000"/>
                  </a:prstClr>
                </a:solidFill>
                <a:latin typeface="Poppins Medium" pitchFamily="2" charset="77"/>
                <a:ea typeface="微軟正黑體" panose="020B0604030504040204" pitchFamily="34" charset="-120"/>
                <a:cs typeface="Poppins Medium" pitchFamily="2" charset="77"/>
              </a:rPr>
              <a:t>無口語多重障礙資優生的輔導案例</a:t>
            </a:r>
            <a:endParaRPr lang="en-US" altLang="zh-TW" sz="3000" b="1" dirty="0">
              <a:solidFill>
                <a:prstClr val="black">
                  <a:lumMod val="85000"/>
                  <a:lumOff val="15000"/>
                </a:prstClr>
              </a:solidFill>
              <a:latin typeface="Poppins Medium" pitchFamily="2" charset="77"/>
              <a:ea typeface="微軟正黑體" panose="020B0604030504040204" pitchFamily="34" charset="-120"/>
              <a:cs typeface="Poppins Medium" pitchFamily="2" charset="77"/>
            </a:endParaRPr>
          </a:p>
        </p:txBody>
      </p:sp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21F972E0-D3DB-4F16-B843-9DDD73254ADF}"/>
              </a:ext>
            </a:extLst>
          </p:cNvPr>
          <p:cNvSpPr/>
          <p:nvPr/>
        </p:nvSpPr>
        <p:spPr>
          <a:xfrm>
            <a:off x="5548589" y="1291800"/>
            <a:ext cx="1094823" cy="56054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6520A61F-D1FE-4C71-9385-4B4ADAF9D4DB}"/>
              </a:ext>
            </a:extLst>
          </p:cNvPr>
          <p:cNvSpPr/>
          <p:nvPr/>
        </p:nvSpPr>
        <p:spPr>
          <a:xfrm>
            <a:off x="645461" y="2443398"/>
            <a:ext cx="2650018" cy="24819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Forma libre 309">
            <a:extLst>
              <a:ext uri="{FF2B5EF4-FFF2-40B4-BE49-F238E27FC236}">
                <a16:creationId xmlns:a16="http://schemas.microsoft.com/office/drawing/2014/main" id="{6F1BFDD3-AFC8-4C6B-82CF-081474C1485E}"/>
              </a:ext>
            </a:extLst>
          </p:cNvPr>
          <p:cNvSpPr/>
          <p:nvPr/>
        </p:nvSpPr>
        <p:spPr>
          <a:xfrm>
            <a:off x="730423" y="2429111"/>
            <a:ext cx="3240788" cy="3240787"/>
          </a:xfrm>
          <a:custGeom>
            <a:avLst/>
            <a:gdLst>
              <a:gd name="connsiteX0" fmla="*/ 540566 w 547753"/>
              <a:gd name="connsiteY0" fmla="*/ 505410 h 547753"/>
              <a:gd name="connsiteX1" fmla="*/ 377996 w 547753"/>
              <a:gd name="connsiteY1" fmla="*/ 342839 h 547753"/>
              <a:gd name="connsiteX2" fmla="*/ 423538 w 547753"/>
              <a:gd name="connsiteY2" fmla="*/ 212206 h 547753"/>
              <a:gd name="connsiteX3" fmla="*/ 212206 w 547753"/>
              <a:gd name="connsiteY3" fmla="*/ 874 h 547753"/>
              <a:gd name="connsiteX4" fmla="*/ 874 w 547753"/>
              <a:gd name="connsiteY4" fmla="*/ 212206 h 547753"/>
              <a:gd name="connsiteX5" fmla="*/ 212206 w 547753"/>
              <a:gd name="connsiteY5" fmla="*/ 423537 h 547753"/>
              <a:gd name="connsiteX6" fmla="*/ 342840 w 547753"/>
              <a:gd name="connsiteY6" fmla="*/ 377996 h 547753"/>
              <a:gd name="connsiteX7" fmla="*/ 505409 w 547753"/>
              <a:gd name="connsiteY7" fmla="*/ 540565 h 547753"/>
              <a:gd name="connsiteX8" fmla="*/ 522987 w 547753"/>
              <a:gd name="connsiteY8" fmla="*/ 547849 h 547753"/>
              <a:gd name="connsiteX9" fmla="*/ 540565 w 547753"/>
              <a:gd name="connsiteY9" fmla="*/ 540565 h 547753"/>
              <a:gd name="connsiteX10" fmla="*/ 540566 w 547753"/>
              <a:gd name="connsiteY10" fmla="*/ 505410 h 547753"/>
              <a:gd name="connsiteX11" fmla="*/ 212206 w 547753"/>
              <a:gd name="connsiteY11" fmla="*/ 373813 h 547753"/>
              <a:gd name="connsiteX12" fmla="*/ 50598 w 547753"/>
              <a:gd name="connsiteY12" fmla="*/ 212206 h 547753"/>
              <a:gd name="connsiteX13" fmla="*/ 212206 w 547753"/>
              <a:gd name="connsiteY13" fmla="*/ 50598 h 547753"/>
              <a:gd name="connsiteX14" fmla="*/ 373813 w 547753"/>
              <a:gd name="connsiteY14" fmla="*/ 212206 h 547753"/>
              <a:gd name="connsiteX15" fmla="*/ 212206 w 547753"/>
              <a:gd name="connsiteY15" fmla="*/ 373813 h 547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7753" h="547753">
                <a:moveTo>
                  <a:pt x="540566" y="505410"/>
                </a:moveTo>
                <a:lnTo>
                  <a:pt x="377996" y="342839"/>
                </a:lnTo>
                <a:cubicBezTo>
                  <a:pt x="406420" y="306844"/>
                  <a:pt x="423538" y="261525"/>
                  <a:pt x="423538" y="212206"/>
                </a:cubicBezTo>
                <a:cubicBezTo>
                  <a:pt x="423538" y="95675"/>
                  <a:pt x="328724" y="874"/>
                  <a:pt x="212206" y="874"/>
                </a:cubicBezTo>
                <a:cubicBezTo>
                  <a:pt x="95687" y="874"/>
                  <a:pt x="874" y="95675"/>
                  <a:pt x="874" y="212206"/>
                </a:cubicBezTo>
                <a:cubicBezTo>
                  <a:pt x="874" y="328736"/>
                  <a:pt x="95687" y="423537"/>
                  <a:pt x="212206" y="423537"/>
                </a:cubicBezTo>
                <a:cubicBezTo>
                  <a:pt x="261522" y="423537"/>
                  <a:pt x="306843" y="406421"/>
                  <a:pt x="342840" y="377996"/>
                </a:cubicBezTo>
                <a:lnTo>
                  <a:pt x="505409" y="540565"/>
                </a:lnTo>
                <a:cubicBezTo>
                  <a:pt x="510265" y="545421"/>
                  <a:pt x="516626" y="547849"/>
                  <a:pt x="522987" y="547849"/>
                </a:cubicBezTo>
                <a:cubicBezTo>
                  <a:pt x="529348" y="547849"/>
                  <a:pt x="535710" y="545421"/>
                  <a:pt x="540565" y="540565"/>
                </a:cubicBezTo>
                <a:cubicBezTo>
                  <a:pt x="550279" y="530855"/>
                  <a:pt x="550279" y="515121"/>
                  <a:pt x="540566" y="505410"/>
                </a:cubicBezTo>
                <a:close/>
                <a:moveTo>
                  <a:pt x="212206" y="373813"/>
                </a:moveTo>
                <a:cubicBezTo>
                  <a:pt x="123099" y="373813"/>
                  <a:pt x="50598" y="301313"/>
                  <a:pt x="50598" y="212206"/>
                </a:cubicBezTo>
                <a:cubicBezTo>
                  <a:pt x="50598" y="123099"/>
                  <a:pt x="123098" y="50598"/>
                  <a:pt x="212206" y="50598"/>
                </a:cubicBezTo>
                <a:cubicBezTo>
                  <a:pt x="301313" y="50600"/>
                  <a:pt x="373813" y="123099"/>
                  <a:pt x="373813" y="212206"/>
                </a:cubicBezTo>
                <a:cubicBezTo>
                  <a:pt x="373813" y="301313"/>
                  <a:pt x="301313" y="373813"/>
                  <a:pt x="212206" y="373813"/>
                </a:cubicBez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217"/>
            <a:endParaRPr lang="es-MX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9" name="Group 35">
            <a:extLst>
              <a:ext uri="{FF2B5EF4-FFF2-40B4-BE49-F238E27FC236}">
                <a16:creationId xmlns:a16="http://schemas.microsoft.com/office/drawing/2014/main" id="{BBE46BE5-8F49-49C8-8590-184890F5FB93}"/>
              </a:ext>
            </a:extLst>
          </p:cNvPr>
          <p:cNvGrpSpPr/>
          <p:nvPr/>
        </p:nvGrpSpPr>
        <p:grpSpPr>
          <a:xfrm>
            <a:off x="1472663" y="3114277"/>
            <a:ext cx="995612" cy="1140184"/>
            <a:chOff x="17684426" y="7209423"/>
            <a:chExt cx="446802" cy="511682"/>
          </a:xfrm>
          <a:solidFill>
            <a:srgbClr val="9B92E4"/>
          </a:solidFill>
        </p:grpSpPr>
        <p:sp>
          <p:nvSpPr>
            <p:cNvPr id="10" name="Freeform 36">
              <a:extLst>
                <a:ext uri="{FF2B5EF4-FFF2-40B4-BE49-F238E27FC236}">
                  <a16:creationId xmlns:a16="http://schemas.microsoft.com/office/drawing/2014/main" id="{C353DDB2-E498-4704-B072-A6655A314E0D}"/>
                </a:ext>
              </a:extLst>
            </p:cNvPr>
            <p:cNvSpPr/>
            <p:nvPr/>
          </p:nvSpPr>
          <p:spPr>
            <a:xfrm>
              <a:off x="17764185" y="7209423"/>
              <a:ext cx="287094" cy="287654"/>
            </a:xfrm>
            <a:custGeom>
              <a:avLst/>
              <a:gdLst>
                <a:gd name="connsiteX0" fmla="*/ 287094 w 287094"/>
                <a:gd name="connsiteY0" fmla="*/ 143827 h 287654"/>
                <a:gd name="connsiteX1" fmla="*/ 143547 w 287094"/>
                <a:gd name="connsiteY1" fmla="*/ 287655 h 287654"/>
                <a:gd name="connsiteX2" fmla="*/ 0 w 287094"/>
                <a:gd name="connsiteY2" fmla="*/ 143827 h 287654"/>
                <a:gd name="connsiteX3" fmla="*/ 143547 w 287094"/>
                <a:gd name="connsiteY3" fmla="*/ 0 h 287654"/>
                <a:gd name="connsiteX4" fmla="*/ 287094 w 287094"/>
                <a:gd name="connsiteY4" fmla="*/ 143827 h 287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7094" h="287654">
                  <a:moveTo>
                    <a:pt x="287094" y="143827"/>
                  </a:moveTo>
                  <a:cubicBezTo>
                    <a:pt x="287094" y="223261"/>
                    <a:pt x="222826" y="287655"/>
                    <a:pt x="143547" y="287655"/>
                  </a:cubicBezTo>
                  <a:cubicBezTo>
                    <a:pt x="64268" y="287655"/>
                    <a:pt x="0" y="223261"/>
                    <a:pt x="0" y="143827"/>
                  </a:cubicBezTo>
                  <a:cubicBezTo>
                    <a:pt x="0" y="64394"/>
                    <a:pt x="64268" y="0"/>
                    <a:pt x="143547" y="0"/>
                  </a:cubicBezTo>
                  <a:cubicBezTo>
                    <a:pt x="222826" y="0"/>
                    <a:pt x="287094" y="64394"/>
                    <a:pt x="287094" y="143827"/>
                  </a:cubicBezTo>
                  <a:close/>
                </a:path>
              </a:pathLst>
            </a:custGeom>
            <a:grpFill/>
            <a:ln w="1905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17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 37">
              <a:extLst>
                <a:ext uri="{FF2B5EF4-FFF2-40B4-BE49-F238E27FC236}">
                  <a16:creationId xmlns:a16="http://schemas.microsoft.com/office/drawing/2014/main" id="{ABE57212-6FCD-48BF-9BDC-B23BB24C9AF0}"/>
                </a:ext>
              </a:extLst>
            </p:cNvPr>
            <p:cNvSpPr/>
            <p:nvPr/>
          </p:nvSpPr>
          <p:spPr>
            <a:xfrm>
              <a:off x="17684426" y="7497078"/>
              <a:ext cx="446802" cy="224027"/>
            </a:xfrm>
            <a:custGeom>
              <a:avLst/>
              <a:gdLst>
                <a:gd name="connsiteX0" fmla="*/ 223280 w 446802"/>
                <a:gd name="connsiteY0" fmla="*/ -73 h 224027"/>
                <a:gd name="connsiteX1" fmla="*/ -26 w 446802"/>
                <a:gd name="connsiteY1" fmla="*/ 223670 h 224027"/>
                <a:gd name="connsiteX2" fmla="*/ -26 w 446802"/>
                <a:gd name="connsiteY2" fmla="*/ 223955 h 224027"/>
                <a:gd name="connsiteX3" fmla="*/ 446776 w 446802"/>
                <a:gd name="connsiteY3" fmla="*/ 223955 h 224027"/>
                <a:gd name="connsiteX4" fmla="*/ 223755 w 446802"/>
                <a:gd name="connsiteY4" fmla="*/ -73 h 224027"/>
                <a:gd name="connsiteX5" fmla="*/ 223280 w 446802"/>
                <a:gd name="connsiteY5" fmla="*/ -73 h 224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6802" h="224027">
                  <a:moveTo>
                    <a:pt x="223280" y="-73"/>
                  </a:moveTo>
                  <a:cubicBezTo>
                    <a:pt x="99953" y="-73"/>
                    <a:pt x="-26" y="100102"/>
                    <a:pt x="-26" y="223670"/>
                  </a:cubicBezTo>
                  <a:cubicBezTo>
                    <a:pt x="-26" y="223765"/>
                    <a:pt x="-26" y="223860"/>
                    <a:pt x="-26" y="223955"/>
                  </a:cubicBezTo>
                  <a:lnTo>
                    <a:pt x="446776" y="223955"/>
                  </a:lnTo>
                  <a:cubicBezTo>
                    <a:pt x="446938" y="100388"/>
                    <a:pt x="347082" y="89"/>
                    <a:pt x="223755" y="-73"/>
                  </a:cubicBezTo>
                  <a:cubicBezTo>
                    <a:pt x="223594" y="-73"/>
                    <a:pt x="223441" y="-73"/>
                    <a:pt x="223280" y="-73"/>
                  </a:cubicBezTo>
                  <a:close/>
                </a:path>
              </a:pathLst>
            </a:custGeom>
            <a:grpFill/>
            <a:ln w="1905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17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aphicFrame>
        <p:nvGraphicFramePr>
          <p:cNvPr id="13" name="內容版面配置區 2">
            <a:extLst>
              <a:ext uri="{FF2B5EF4-FFF2-40B4-BE49-F238E27FC236}">
                <a16:creationId xmlns:a16="http://schemas.microsoft.com/office/drawing/2014/main" id="{92E226A3-48A4-61FA-AF26-9740D19C7FEC}"/>
              </a:ext>
            </a:extLst>
          </p:cNvPr>
          <p:cNvGraphicFramePr/>
          <p:nvPr/>
        </p:nvGraphicFramePr>
        <p:xfrm>
          <a:off x="4119851" y="1795304"/>
          <a:ext cx="6911198" cy="47833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8634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>
            <a:extLst>
              <a:ext uri="{FF2B5EF4-FFF2-40B4-BE49-F238E27FC236}">
                <a16:creationId xmlns:a16="http://schemas.microsoft.com/office/drawing/2014/main" id="{21878681-45CA-4C28-895B-CB6C0D2A9979}"/>
              </a:ext>
            </a:extLst>
          </p:cNvPr>
          <p:cNvSpPr txBox="1"/>
          <p:nvPr/>
        </p:nvSpPr>
        <p:spPr>
          <a:xfrm>
            <a:off x="8490335" y="4170507"/>
            <a:ext cx="2721555" cy="497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21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專案申請閱讀圖書</a:t>
            </a:r>
            <a:endParaRPr lang="en-US" altLang="zh-TW" sz="20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1DFBF3CD-7A70-4192-9A5A-ABF7B35380CC}"/>
              </a:ext>
            </a:extLst>
          </p:cNvPr>
          <p:cNvSpPr txBox="1"/>
          <p:nvPr/>
        </p:nvSpPr>
        <p:spPr>
          <a:xfrm>
            <a:off x="944182" y="2108588"/>
            <a:ext cx="2868100" cy="959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21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到普通班進行班會、社會、英語課程融合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4485AC19-9D5A-4EBD-AC98-32FE1200BAB2}"/>
              </a:ext>
            </a:extLst>
          </p:cNvPr>
          <p:cNvSpPr txBox="1"/>
          <p:nvPr/>
        </p:nvSpPr>
        <p:spPr>
          <a:xfrm>
            <a:off x="4743728" y="6092824"/>
            <a:ext cx="2868100" cy="497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21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專案申請小筆電輔具</a:t>
            </a:r>
            <a:endParaRPr lang="en-US" altLang="zh-TW" sz="20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0F8E8C7-EC7F-4B5A-92FD-8F8CDF04EF73}"/>
              </a:ext>
            </a:extLst>
          </p:cNvPr>
          <p:cNvSpPr/>
          <p:nvPr/>
        </p:nvSpPr>
        <p:spPr>
          <a:xfrm>
            <a:off x="980111" y="4170507"/>
            <a:ext cx="2516330" cy="1420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91421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語文資優潛能：由資優班語文教學獨到的教師輔導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969A9456-9660-4B2A-95EF-D54953A36552}"/>
              </a:ext>
            </a:extLst>
          </p:cNvPr>
          <p:cNvSpPr txBox="1"/>
          <p:nvPr/>
        </p:nvSpPr>
        <p:spPr>
          <a:xfrm>
            <a:off x="8379719" y="1996616"/>
            <a:ext cx="3118428" cy="1882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21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整合團隊服務</a:t>
            </a:r>
            <a:r>
              <a:rPr lang="en-US" altLang="zh-TW" sz="2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sz="2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國小身障、國中身障、國中小資優、語言治療師、北投國小、北投國中</a:t>
            </a: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7C213931-1D02-4545-B8B1-3130ED7172AB}"/>
              </a:ext>
            </a:extLst>
          </p:cNvPr>
          <p:cNvSpPr txBox="1"/>
          <p:nvPr/>
        </p:nvSpPr>
        <p:spPr>
          <a:xfrm>
            <a:off x="2249776" y="741220"/>
            <a:ext cx="8787271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217"/>
            <a:r>
              <a:rPr lang="zh-TW" altLang="en-US" sz="3000" b="1" dirty="0">
                <a:solidFill>
                  <a:prstClr val="black">
                    <a:lumMod val="85000"/>
                    <a:lumOff val="15000"/>
                  </a:prstClr>
                </a:solidFill>
                <a:latin typeface="Poppins Medium" pitchFamily="2" charset="77"/>
                <a:ea typeface="微軟正黑體" panose="020B0604030504040204" pitchFamily="34" charset="-120"/>
                <a:cs typeface="Poppins Medium" pitchFamily="2" charset="77"/>
              </a:rPr>
              <a:t>才能中心發展模式運用於自閉症資優生的輔導案例</a:t>
            </a:r>
            <a:endParaRPr lang="en-US" altLang="zh-TW" sz="3000" b="1" dirty="0">
              <a:solidFill>
                <a:prstClr val="black">
                  <a:lumMod val="85000"/>
                  <a:lumOff val="15000"/>
                </a:prstClr>
              </a:solidFill>
              <a:latin typeface="Poppins Medium" pitchFamily="2" charset="77"/>
              <a:ea typeface="微軟正黑體" panose="020B0604030504040204" pitchFamily="34" charset="-120"/>
              <a:cs typeface="Poppins Medium" pitchFamily="2" charset="77"/>
            </a:endParaRPr>
          </a:p>
        </p:txBody>
      </p:sp>
      <p:sp>
        <p:nvSpPr>
          <p:cNvPr id="16" name="Rounded Rectangle 9">
            <a:extLst>
              <a:ext uri="{FF2B5EF4-FFF2-40B4-BE49-F238E27FC236}">
                <a16:creationId xmlns:a16="http://schemas.microsoft.com/office/drawing/2014/main" id="{AB256954-B0BF-4911-A7BE-CA9E54FD69A3}"/>
              </a:ext>
            </a:extLst>
          </p:cNvPr>
          <p:cNvSpPr/>
          <p:nvPr/>
        </p:nvSpPr>
        <p:spPr>
          <a:xfrm>
            <a:off x="5548589" y="1291800"/>
            <a:ext cx="1094823" cy="56054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3D002B5D-84A3-4E2A-8EE7-4E1E9A200D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5983" y="2023092"/>
            <a:ext cx="4893737" cy="3940952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09AED234-21B9-420A-903E-6E78695B6A6D}"/>
              </a:ext>
            </a:extLst>
          </p:cNvPr>
          <p:cNvSpPr txBox="1"/>
          <p:nvPr/>
        </p:nvSpPr>
        <p:spPr>
          <a:xfrm>
            <a:off x="8508131" y="6134642"/>
            <a:ext cx="2803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altLang="zh-TW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本案例由陳錦雪老師提供</a:t>
            </a:r>
            <a:r>
              <a:rPr lang="en-US" altLang="zh-TW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16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6255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F4E2C3E-7DF6-43EA-A3C3-703194885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800" y="274638"/>
            <a:ext cx="7620000" cy="857250"/>
          </a:xfr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eaLnBrk="1" hangingPunct="1">
              <a:defRPr/>
            </a:pPr>
            <a:r>
              <a:rPr lang="zh-TW" altLang="en-US" sz="4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國中學障資優案例</a:t>
            </a:r>
            <a:endParaRPr lang="zh-TW" altLang="en-US" sz="4000" dirty="0">
              <a:solidFill>
                <a:srgbClr val="000000"/>
              </a:solidFill>
            </a:endParaRPr>
          </a:p>
        </p:txBody>
      </p:sp>
      <p:pic>
        <p:nvPicPr>
          <p:cNvPr id="182276" name="內容版面配置區 10" descr="阿庭ㄚ軒.bmp">
            <a:extLst>
              <a:ext uri="{FF2B5EF4-FFF2-40B4-BE49-F238E27FC236}">
                <a16:creationId xmlns:a16="http://schemas.microsoft.com/office/drawing/2014/main" id="{9AF664B0-4990-441E-82C7-4D72197A02C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30599" y="1556793"/>
            <a:ext cx="2844800" cy="4391025"/>
          </a:xfrm>
        </p:spPr>
      </p:pic>
      <p:sp>
        <p:nvSpPr>
          <p:cNvPr id="10" name="內容版面配置區 9">
            <a:extLst>
              <a:ext uri="{FF2B5EF4-FFF2-40B4-BE49-F238E27FC236}">
                <a16:creationId xmlns:a16="http://schemas.microsoft.com/office/drawing/2014/main" id="{D070C477-1A34-4F05-BA3E-585B4AB28D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75921" y="1568241"/>
            <a:ext cx="4752975" cy="452596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zh-TW" altLang="en-US" sz="2600" b="1" dirty="0">
                <a:latin typeface="Times New Roman" pitchFamily="18" charset="0"/>
              </a:rPr>
              <a:t>ㄚ庭與ㄚ軒是：</a:t>
            </a:r>
            <a:endParaRPr lang="zh-TW" altLang="en-US" sz="2600" dirty="0"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zh-TW" altLang="en-US" sz="2600" dirty="0">
                <a:latin typeface="Times New Roman" pitchFamily="18" charset="0"/>
              </a:rPr>
              <a:t>操作智商超過</a:t>
            </a:r>
            <a:r>
              <a:rPr lang="en-US" altLang="zh-TW" sz="2600" dirty="0">
                <a:latin typeface="Times New Roman" pitchFamily="18" charset="0"/>
              </a:rPr>
              <a:t>130</a:t>
            </a:r>
            <a:endParaRPr lang="zh-TW" altLang="en-US" sz="2600" dirty="0"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zh-TW" altLang="en-US" sz="2600" dirty="0">
                <a:latin typeface="Times New Roman" pitchFamily="18" charset="0"/>
              </a:rPr>
              <a:t>都是</a:t>
            </a:r>
            <a:r>
              <a:rPr lang="en-US" altLang="zh-TW" sz="2600" dirty="0">
                <a:latin typeface="Times New Roman" pitchFamily="18" charset="0"/>
              </a:rPr>
              <a:t>｢</a:t>
            </a:r>
            <a:r>
              <a:rPr lang="zh-TW" altLang="en-US" sz="2600" dirty="0">
                <a:latin typeface="Times New Roman" pitchFamily="18" charset="0"/>
              </a:rPr>
              <a:t>讀寫症」。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zh-TW" altLang="en-US" sz="2600" dirty="0">
                <a:latin typeface="Times New Roman" pitchFamily="18" charset="0"/>
              </a:rPr>
              <a:t>抗拒書寫。也是「有口難言」的人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zh-TW" altLang="en-US" sz="2600" dirty="0">
                <a:latin typeface="Times New Roman" pitchFamily="18" charset="0"/>
              </a:rPr>
              <a:t>成績：英語在</a:t>
            </a:r>
            <a:r>
              <a:rPr lang="en-US" altLang="zh-TW" sz="2600" dirty="0">
                <a:latin typeface="Times New Roman" pitchFamily="18" charset="0"/>
              </a:rPr>
              <a:t>0-30</a:t>
            </a:r>
            <a:r>
              <a:rPr lang="zh-TW" altLang="en-US" sz="2600" dirty="0">
                <a:latin typeface="Times New Roman" pitchFamily="18" charset="0"/>
              </a:rPr>
              <a:t>分；數理佳。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zh-TW" altLang="en-US" sz="2600" dirty="0">
                <a:latin typeface="Times New Roman" pitchFamily="18" charset="0"/>
              </a:rPr>
              <a:t>人際關係都很差：一個「</a:t>
            </a:r>
            <a:r>
              <a:rPr lang="zh-TW" altLang="en-US" sz="2600" b="1" dirty="0">
                <a:solidFill>
                  <a:srgbClr val="FF0000"/>
                </a:solidFill>
                <a:latin typeface="Times New Roman" pitchFamily="18" charset="0"/>
              </a:rPr>
              <a:t>白目</a:t>
            </a:r>
            <a:r>
              <a:rPr lang="zh-TW" altLang="en-US" sz="2600" dirty="0">
                <a:latin typeface="Times New Roman" pitchFamily="18" charset="0"/>
              </a:rPr>
              <a:t>」、一個「</a:t>
            </a:r>
            <a:r>
              <a:rPr lang="zh-TW" alt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尖酸刻薄</a:t>
            </a:r>
            <a:r>
              <a:rPr lang="zh-TW" altLang="en-US" sz="2600" dirty="0">
                <a:latin typeface="Times New Roman" pitchFamily="18" charset="0"/>
              </a:rPr>
              <a:t>」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zh-TW" altLang="en-US" sz="2600" dirty="0">
                <a:latin typeface="Times New Roman" pitchFamily="18" charset="0"/>
              </a:rPr>
              <a:t>對於喜愛事務是「專注嚴謹」、「任勞任怨」的。</a:t>
            </a:r>
          </a:p>
          <a:p>
            <a:pPr eaLnBrk="1" hangingPunct="1">
              <a:lnSpc>
                <a:spcPct val="90000"/>
              </a:lnSpc>
              <a:defRPr/>
            </a:pPr>
            <a:endParaRPr lang="zh-TW" altLang="en-US" sz="26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77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>
            <a:extLst>
              <a:ext uri="{FF2B5EF4-FFF2-40B4-BE49-F238E27FC236}">
                <a16:creationId xmlns:a16="http://schemas.microsoft.com/office/drawing/2014/main" id="{72B10408-56EC-4050-A54B-AF499674B32E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挑戰</a:t>
            </a:r>
            <a:r>
              <a:rPr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：</a:t>
            </a:r>
            <a:br>
              <a:rPr lang="en-US" altLang="zh-TW" sz="3600" dirty="0"/>
            </a:br>
            <a:r>
              <a:rPr lang="zh-TW" altLang="en-US" sz="3600" dirty="0"/>
              <a:t>資源班教師發現身障生具有資優特質時</a:t>
            </a:r>
          </a:p>
        </p:txBody>
      </p:sp>
      <p:pic>
        <p:nvPicPr>
          <p:cNvPr id="16" name="內容版面配置區 15" descr="1.png">
            <a:extLst>
              <a:ext uri="{FF2B5EF4-FFF2-40B4-BE49-F238E27FC236}">
                <a16:creationId xmlns:a16="http://schemas.microsoft.com/office/drawing/2014/main" id="{0A96ED4E-B4CE-4A84-A938-523226EFB4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1" y="1928814"/>
            <a:ext cx="4576763" cy="4294187"/>
          </a:xfrm>
        </p:spPr>
      </p:pic>
      <p:sp>
        <p:nvSpPr>
          <p:cNvPr id="18" name="橢圓形圖說文字 17">
            <a:extLst>
              <a:ext uri="{FF2B5EF4-FFF2-40B4-BE49-F238E27FC236}">
                <a16:creationId xmlns:a16="http://schemas.microsoft.com/office/drawing/2014/main" id="{AFCC09C1-9B05-452F-8563-CF5D7282FE73}"/>
              </a:ext>
            </a:extLst>
          </p:cNvPr>
          <p:cNvSpPr/>
          <p:nvPr/>
        </p:nvSpPr>
        <p:spPr>
          <a:xfrm>
            <a:off x="6381751" y="2000250"/>
            <a:ext cx="3571875" cy="2286000"/>
          </a:xfrm>
          <a:prstGeom prst="wedgeEllipseCallout">
            <a:avLst>
              <a:gd name="adj1" fmla="val -61004"/>
              <a:gd name="adj2" fmla="val -25071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只做弱勢能力訓練，他們會不會覺得痛苦、甚至有笨蛋感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!!??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橢圓形圖說文字 4">
            <a:extLst>
              <a:ext uri="{FF2B5EF4-FFF2-40B4-BE49-F238E27FC236}">
                <a16:creationId xmlns:a16="http://schemas.microsoft.com/office/drawing/2014/main" id="{F9635804-9A0B-46ED-938C-BA90C5BE0E3E}"/>
              </a:ext>
            </a:extLst>
          </p:cNvPr>
          <p:cNvSpPr/>
          <p:nvPr/>
        </p:nvSpPr>
        <p:spPr>
          <a:xfrm>
            <a:off x="5524501" y="3929063"/>
            <a:ext cx="3571875" cy="2286000"/>
          </a:xfrm>
          <a:prstGeom prst="wedgeEllipseCallout">
            <a:avLst>
              <a:gd name="adj1" fmla="val -61004"/>
              <a:gd name="adj2" fmla="val -25071"/>
            </a:avLst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但是，要發展優勢能力，需要堅強、厚實的學科背景</a:t>
            </a:r>
          </a:p>
        </p:txBody>
      </p:sp>
    </p:spTree>
    <p:extLst>
      <p:ext uri="{BB962C8B-B14F-4D97-AF65-F5344CB8AC3E}">
        <p14:creationId xmlns:p14="http://schemas.microsoft.com/office/powerpoint/2010/main" val="188382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5FF36962-1F70-4900-9515-34996285D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10" y="2960716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zh-TW" sz="3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2021-2022</a:t>
            </a:r>
            <a:r>
              <a:rPr lang="zh-TW" altLang="en-US" sz="3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各教育階段各類學生數概況及身心障礙資優學生比例</a:t>
            </a:r>
            <a:endParaRPr lang="en-US" altLang="zh-TW" sz="38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0E92951-9E83-4B38-9C5C-3CC6A934F79B}"/>
              </a:ext>
            </a:extLst>
          </p:cNvPr>
          <p:cNvSpPr txBox="1"/>
          <p:nvPr/>
        </p:nvSpPr>
        <p:spPr>
          <a:xfrm>
            <a:off x="1113809" y="953037"/>
            <a:ext cx="4036333" cy="17098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R="0" lv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SzTx/>
              <a:tabLst/>
              <a:defRPr/>
            </a:pPr>
            <a:r>
              <a:rPr kumimoji="0" lang="zh-TW" altLang="en-US" sz="2000" b="0" i="0" u="none" strike="noStrike" kern="1200" cap="all" spc="0" normalizeH="0" noProof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rPr>
              <a:t>資料來源</a:t>
            </a:r>
            <a:r>
              <a:rPr kumimoji="0" lang="en-US" altLang="zh-TW" sz="2000" b="0" i="0" u="none" strike="noStrike" kern="1200" cap="all" spc="0" normalizeH="0" noProof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zh-TW" altLang="en-US" sz="2000" b="0" i="0" u="none" strike="noStrike" kern="1200" cap="all" spc="0" normalizeH="0" noProof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rPr>
              <a:t>教育部特殊教育通報網提供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864DDC7-C27B-49C2-A931-C1FFABB64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240"/>
            <a:ext cx="187174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base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D6FDD2D4-9C74-4AD9-8213-B851B99148F0}" type="slidenum">
              <a:rPr kumimoji="0" lang="en-US" altLang="zh-TW" b="0" i="0" u="none" strike="noStrike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</a:rPr>
              <a:pPr marR="0" lvl="0" indent="0" fontAlgn="base"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zh-TW" b="0" i="0" u="none" strike="noStrike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  <p:graphicFrame>
        <p:nvGraphicFramePr>
          <p:cNvPr id="5" name="內容版面配置區 4">
            <a:extLst>
              <a:ext uri="{FF2B5EF4-FFF2-40B4-BE49-F238E27FC236}">
                <a16:creationId xmlns:a16="http://schemas.microsoft.com/office/drawing/2014/main" id="{CD4387EA-1969-4913-8FCF-B281AD31BB1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1138897"/>
              </p:ext>
            </p:extLst>
          </p:nvPr>
        </p:nvGraphicFramePr>
        <p:xfrm>
          <a:off x="5922492" y="1600078"/>
          <a:ext cx="5536005" cy="3599094"/>
        </p:xfrm>
        <a:graphic>
          <a:graphicData uri="http://schemas.openxmlformats.org/drawingml/2006/table">
            <a:tbl>
              <a:tblPr firstRow="1" firstCol="1" bandRow="1">
                <a:noFill/>
              </a:tblPr>
              <a:tblGrid>
                <a:gridCol w="434563">
                  <a:extLst>
                    <a:ext uri="{9D8B030D-6E8A-4147-A177-3AD203B41FA5}">
                      <a16:colId xmlns:a16="http://schemas.microsoft.com/office/drawing/2014/main" val="3335820982"/>
                    </a:ext>
                  </a:extLst>
                </a:gridCol>
                <a:gridCol w="625682">
                  <a:extLst>
                    <a:ext uri="{9D8B030D-6E8A-4147-A177-3AD203B41FA5}">
                      <a16:colId xmlns:a16="http://schemas.microsoft.com/office/drawing/2014/main" val="2030342761"/>
                    </a:ext>
                  </a:extLst>
                </a:gridCol>
                <a:gridCol w="769020">
                  <a:extLst>
                    <a:ext uri="{9D8B030D-6E8A-4147-A177-3AD203B41FA5}">
                      <a16:colId xmlns:a16="http://schemas.microsoft.com/office/drawing/2014/main" val="989984745"/>
                    </a:ext>
                  </a:extLst>
                </a:gridCol>
                <a:gridCol w="769020">
                  <a:extLst>
                    <a:ext uri="{9D8B030D-6E8A-4147-A177-3AD203B41FA5}">
                      <a16:colId xmlns:a16="http://schemas.microsoft.com/office/drawing/2014/main" val="2994158755"/>
                    </a:ext>
                  </a:extLst>
                </a:gridCol>
                <a:gridCol w="1012895">
                  <a:extLst>
                    <a:ext uri="{9D8B030D-6E8A-4147-A177-3AD203B41FA5}">
                      <a16:colId xmlns:a16="http://schemas.microsoft.com/office/drawing/2014/main" val="1598817598"/>
                    </a:ext>
                  </a:extLst>
                </a:gridCol>
                <a:gridCol w="625682">
                  <a:extLst>
                    <a:ext uri="{9D8B030D-6E8A-4147-A177-3AD203B41FA5}">
                      <a16:colId xmlns:a16="http://schemas.microsoft.com/office/drawing/2014/main" val="165476017"/>
                    </a:ext>
                  </a:extLst>
                </a:gridCol>
                <a:gridCol w="625682">
                  <a:extLst>
                    <a:ext uri="{9D8B030D-6E8A-4147-A177-3AD203B41FA5}">
                      <a16:colId xmlns:a16="http://schemas.microsoft.com/office/drawing/2014/main" val="3331863683"/>
                    </a:ext>
                  </a:extLst>
                </a:gridCol>
                <a:gridCol w="673461">
                  <a:extLst>
                    <a:ext uri="{9D8B030D-6E8A-4147-A177-3AD203B41FA5}">
                      <a16:colId xmlns:a16="http://schemas.microsoft.com/office/drawing/2014/main" val="1152027649"/>
                    </a:ext>
                  </a:extLst>
                </a:gridCol>
              </a:tblGrid>
              <a:tr h="599849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b="1" ker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教育</a:t>
                      </a:r>
                      <a:br>
                        <a:rPr lang="en-US" sz="1500" b="1" ker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</a:br>
                      <a:r>
                        <a:rPr lang="zh-TW" sz="1500" b="1" ker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階段</a:t>
                      </a:r>
                      <a:endParaRPr lang="zh-TW" sz="1500" b="1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8525" marR="59116" marT="59116" marB="591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175">
                      <a:solidFill>
                        <a:schemeClr val="tx1"/>
                      </a:solidFill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b="1" ker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各類學生數</a:t>
                      </a:r>
                      <a:endParaRPr lang="zh-TW" sz="1500" b="1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8525" marR="59116" marT="59116" marB="591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>
                      <a:solidFill>
                        <a:schemeClr val="accent1"/>
                      </a:solidFill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b="1" ker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身心障礙資優學生</a:t>
                      </a:r>
                      <a:br>
                        <a:rPr lang="en-US" sz="1500" b="1" ker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</a:br>
                      <a:r>
                        <a:rPr lang="zh-TW" sz="1500" b="1" ker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占各類學生數比例</a:t>
                      </a:r>
                      <a:r>
                        <a:rPr lang="en-US" altLang="zh-TW" sz="1500" b="1" ker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(%)</a:t>
                      </a:r>
                      <a:endParaRPr lang="zh-TW" sz="1500" b="1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8525" marR="59116" marT="59116" marB="591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>
                      <a:solidFill>
                        <a:schemeClr val="accent1"/>
                      </a:solidFill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5318278"/>
                  </a:ext>
                </a:extLst>
              </a:tr>
              <a:tr h="59984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身障</a:t>
                      </a:r>
                      <a:endParaRPr lang="en-US" altLang="zh-TW" sz="1500" ker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標楷體" panose="03000509000000000000" pitchFamily="65" charset="-120"/>
                        <a:cs typeface="新細明體" panose="02020500000000000000" pitchFamily="18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資優</a:t>
                      </a:r>
                      <a:endParaRPr lang="zh-TW" sz="15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8525" marR="59116" marT="59116" marB="59116" anchor="ctr">
                    <a:lnL w="19050">
                      <a:solidFill>
                        <a:schemeClr val="accent1"/>
                      </a:solidFill>
                    </a:lnL>
                    <a:lnR>
                      <a:noFill/>
                    </a:lnR>
                    <a:lnT w="19050">
                      <a:solidFill>
                        <a:schemeClr val="accent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資優</a:t>
                      </a:r>
                      <a:endParaRPr lang="zh-TW" sz="15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8525" marR="59116" marT="59116" marB="59116" anchor="ctr">
                    <a:lnL>
                      <a:noFill/>
                    </a:lnL>
                    <a:lnR>
                      <a:noFill/>
                    </a:lnR>
                    <a:lnT w="19050">
                      <a:solidFill>
                        <a:schemeClr val="accent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身心</a:t>
                      </a:r>
                      <a:endParaRPr lang="en-US" altLang="zh-TW" sz="1500" ker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標楷體" panose="03000509000000000000" pitchFamily="65" charset="-120"/>
                        <a:cs typeface="新細明體" panose="02020500000000000000" pitchFamily="18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障礙</a:t>
                      </a:r>
                      <a:endParaRPr lang="zh-TW" sz="15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8525" marR="59116" marT="59116" marB="59116" anchor="ctr">
                    <a:lnL>
                      <a:noFill/>
                    </a:lnL>
                    <a:lnR>
                      <a:noFill/>
                    </a:lnR>
                    <a:lnT w="19050">
                      <a:solidFill>
                        <a:schemeClr val="accent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全體</a:t>
                      </a:r>
                      <a:endParaRPr lang="zh-TW" sz="15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8525" marR="59116" marT="59116" marB="59116" anchor="ctr">
                    <a:lnL>
                      <a:noFill/>
                    </a:lnL>
                    <a:lnR>
                      <a:noFill/>
                    </a:lnR>
                    <a:lnT w="19050">
                      <a:solidFill>
                        <a:schemeClr val="accent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資優</a:t>
                      </a:r>
                      <a:endParaRPr lang="zh-TW" sz="15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8525" marR="59116" marT="59116" marB="59116" anchor="ctr">
                    <a:lnL>
                      <a:noFill/>
                    </a:lnL>
                    <a:lnR>
                      <a:noFill/>
                    </a:lnR>
                    <a:lnT w="19050">
                      <a:solidFill>
                        <a:schemeClr val="accent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身心</a:t>
                      </a:r>
                      <a:endParaRPr lang="en-US" altLang="zh-TW" sz="1500" ker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標楷體" panose="03000509000000000000" pitchFamily="65" charset="-120"/>
                        <a:cs typeface="新細明體" panose="02020500000000000000" pitchFamily="18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障礙</a:t>
                      </a:r>
                      <a:endParaRPr lang="zh-TW" sz="15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8525" marR="59116" marT="59116" marB="59116" anchor="ctr">
                    <a:lnL>
                      <a:noFill/>
                    </a:lnL>
                    <a:lnR>
                      <a:noFill/>
                    </a:lnR>
                    <a:lnT w="19050">
                      <a:solidFill>
                        <a:schemeClr val="accent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全體</a:t>
                      </a:r>
                      <a:endParaRPr lang="zh-TW" sz="15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8525" marR="59116" marT="59116" marB="59116" anchor="ctr">
                    <a:lnL>
                      <a:noFill/>
                    </a:lnL>
                    <a:lnR>
                      <a:noFill/>
                    </a:lnR>
                    <a:lnT w="19050">
                      <a:solidFill>
                        <a:schemeClr val="accent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1455748"/>
                  </a:ext>
                </a:extLst>
              </a:tr>
              <a:tr h="5998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b="1" ker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國小</a:t>
                      </a:r>
                      <a:endParaRPr lang="zh-TW" sz="1500" b="1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8525" marR="59116" marT="59116" marB="59116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500" ker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179</a:t>
                      </a:r>
                      <a:endParaRPr lang="zh-TW" sz="15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8525" marR="59116" marT="59116" marB="59116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500" ker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7,285</a:t>
                      </a:r>
                      <a:endParaRPr lang="zh-TW" sz="15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8525" marR="59116" marT="59116" marB="59116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ker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48,707</a:t>
                      </a:r>
                      <a:endParaRPr lang="zh-TW" sz="15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8525" marR="59116" marT="59116" marB="59116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500" ker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1,191,317</a:t>
                      </a:r>
                      <a:endParaRPr lang="zh-TW" sz="15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8525" marR="59116" marT="59116" marB="59116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ker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2.46</a:t>
                      </a:r>
                      <a:endParaRPr lang="zh-TW" sz="15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8525" marR="59116" marT="59116" marB="59116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ker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0.37</a:t>
                      </a:r>
                      <a:endParaRPr lang="zh-TW" sz="15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8525" marR="59116" marT="59116" marB="59116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ker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0.015</a:t>
                      </a:r>
                      <a:endParaRPr lang="zh-TW" sz="15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8525" marR="59116" marT="59116" marB="59116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9630666"/>
                  </a:ext>
                </a:extLst>
              </a:tr>
              <a:tr h="5998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b="1" ker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國中</a:t>
                      </a:r>
                      <a:endParaRPr lang="zh-TW" sz="1500" b="1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8525" marR="59116" marT="59116" marB="59116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ker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187</a:t>
                      </a:r>
                      <a:endParaRPr lang="zh-TW" sz="15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8525" marR="59116" marT="59116" marB="59116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ker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13,065</a:t>
                      </a:r>
                      <a:endParaRPr lang="zh-TW" sz="15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8525" marR="59116" marT="59116" marB="59116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500" ker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26,840</a:t>
                      </a:r>
                      <a:endParaRPr lang="zh-TW" sz="15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8525" marR="59116" marT="59116" marB="59116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5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586,914</a:t>
                      </a:r>
                      <a:endParaRPr lang="zh-TW" sz="15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8525" marR="59116" marT="59116" marB="59116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ker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1.43</a:t>
                      </a:r>
                      <a:endParaRPr lang="zh-TW" sz="15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8525" marR="59116" marT="59116" marB="59116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ker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0.70</a:t>
                      </a:r>
                      <a:endParaRPr lang="zh-TW" sz="15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8525" marR="59116" marT="59116" marB="59116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ker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0.032</a:t>
                      </a:r>
                      <a:endParaRPr lang="zh-TW" sz="15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8525" marR="59116" marT="59116" marB="59116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5523805"/>
                  </a:ext>
                </a:extLst>
              </a:tr>
              <a:tr h="5998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b="1" ker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高中</a:t>
                      </a:r>
                      <a:endParaRPr lang="zh-TW" sz="1500" b="1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8525" marR="59116" marT="59116" marB="59116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500" ker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164</a:t>
                      </a:r>
                      <a:endParaRPr lang="zh-TW" sz="15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8525" marR="59116" marT="59116" marB="59116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ker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9,415</a:t>
                      </a:r>
                      <a:endParaRPr lang="zh-TW" sz="15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8525" marR="59116" marT="59116" marB="59116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500" ker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20,806</a:t>
                      </a:r>
                      <a:endParaRPr lang="zh-TW" sz="15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8525" marR="59116" marT="59116" marB="59116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ker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585,629</a:t>
                      </a:r>
                      <a:endParaRPr lang="zh-TW" sz="15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8525" marR="59116" marT="59116" marB="59116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ker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1.74</a:t>
                      </a:r>
                      <a:endParaRPr lang="zh-TW" sz="15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8525" marR="59116" marT="59116" marB="59116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ker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0.79</a:t>
                      </a:r>
                      <a:endParaRPr lang="zh-TW" sz="15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8525" marR="59116" marT="59116" marB="59116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ker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0.028</a:t>
                      </a:r>
                      <a:endParaRPr lang="zh-TW" sz="15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8525" marR="59116" marT="59116" marB="59116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0249276"/>
                  </a:ext>
                </a:extLst>
              </a:tr>
              <a:tr h="5998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b="1" ker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合計</a:t>
                      </a:r>
                      <a:endParaRPr lang="zh-TW" sz="1500" b="1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8525" marR="59116" marT="59116" marB="59116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12700">
                      <a:solidFill>
                        <a:schemeClr val="accent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ker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530</a:t>
                      </a:r>
                      <a:endParaRPr lang="zh-TW" sz="15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8525" marR="59116" marT="59116" marB="59116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12700">
                      <a:solidFill>
                        <a:schemeClr val="accent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ker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29,765</a:t>
                      </a:r>
                      <a:endParaRPr lang="zh-TW" sz="15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8525" marR="59116" marT="59116" marB="59116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12700">
                      <a:solidFill>
                        <a:schemeClr val="accent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ker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96,353</a:t>
                      </a:r>
                      <a:endParaRPr lang="zh-TW" sz="15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8525" marR="59116" marT="59116" marB="59116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12700">
                      <a:solidFill>
                        <a:schemeClr val="accent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ker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2,363,860</a:t>
                      </a:r>
                      <a:endParaRPr lang="zh-TW" sz="15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8525" marR="59116" marT="59116" marB="59116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12700">
                      <a:solidFill>
                        <a:schemeClr val="accent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ker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1.78</a:t>
                      </a:r>
                      <a:endParaRPr lang="zh-TW" sz="15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8525" marR="59116" marT="59116" marB="59116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12700">
                      <a:solidFill>
                        <a:schemeClr val="accent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ker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0.55</a:t>
                      </a:r>
                      <a:endParaRPr lang="zh-TW" sz="15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8525" marR="59116" marT="59116" marB="59116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12700">
                      <a:solidFill>
                        <a:schemeClr val="accent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ker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0.022</a:t>
                      </a:r>
                      <a:endParaRPr lang="zh-TW" sz="15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8525" marR="59116" marT="59116" marB="59116" anchor="ctr">
                    <a:lnL>
                      <a:noFill/>
                    </a:lnL>
                    <a:lnR>
                      <a:noFill/>
                    </a:lnR>
                    <a:lnT w="3175">
                      <a:solidFill>
                        <a:schemeClr val="tx1"/>
                      </a:solidFill>
                    </a:lnT>
                    <a:lnB w="12700">
                      <a:solidFill>
                        <a:schemeClr val="accent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51708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048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10" descr="阿庭ㄚ軒.bmp">
            <a:extLst>
              <a:ext uri="{FF2B5EF4-FFF2-40B4-BE49-F238E27FC236}">
                <a16:creationId xmlns:a16="http://schemas.microsoft.com/office/drawing/2014/main" id="{A9E547DC-08DC-489B-B99E-7ABAEA942A25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66223" y="1291800"/>
            <a:ext cx="5541122" cy="5629364"/>
          </a:xfrm>
          <a:prstGeom prst="rect">
            <a:avLst/>
          </a:prstGeom>
          <a:noFill/>
        </p:spPr>
      </p:pic>
      <p:sp>
        <p:nvSpPr>
          <p:cNvPr id="4" name="內容版面配置區 9">
            <a:extLst>
              <a:ext uri="{FF2B5EF4-FFF2-40B4-BE49-F238E27FC236}">
                <a16:creationId xmlns:a16="http://schemas.microsoft.com/office/drawing/2014/main" id="{191AB09E-49A6-4998-ABDA-89FDDEF55CC4}"/>
              </a:ext>
            </a:extLst>
          </p:cNvPr>
          <p:cNvSpPr txBox="1">
            <a:spLocks/>
          </p:cNvSpPr>
          <p:nvPr/>
        </p:nvSpPr>
        <p:spPr>
          <a:xfrm>
            <a:off x="3521868" y="2205821"/>
            <a:ext cx="5121915" cy="33944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1828343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5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171" indent="0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343" indent="0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514" indent="0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685" indent="0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172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TW" altLang="en-US" sz="1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BEA16C-1C08-42F3-8906-2EB50ECB27E6}"/>
              </a:ext>
            </a:extLst>
          </p:cNvPr>
          <p:cNvSpPr txBox="1"/>
          <p:nvPr/>
        </p:nvSpPr>
        <p:spPr>
          <a:xfrm>
            <a:off x="2424619" y="765176"/>
            <a:ext cx="7342763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Poppins Medium" pitchFamily="2" charset="77"/>
                <a:ea typeface="微軟正黑體" panose="020B0604030504040204" pitchFamily="34" charset="-120"/>
                <a:cs typeface="Poppins Medium" pitchFamily="2" charset="77"/>
              </a:rPr>
              <a:t>兩位讀寫障礙數理資優學生的輔導案例</a:t>
            </a:r>
            <a:endParaRPr kumimoji="0" lang="en-US" altLang="zh-TW" sz="3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Poppins Medium" pitchFamily="2" charset="77"/>
              <a:ea typeface="微軟正黑體" panose="020B0604030504040204" pitchFamily="34" charset="-120"/>
              <a:cs typeface="Poppins Medium" pitchFamily="2" charset="77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41C9F56-DD99-4079-B5FD-3B5FE3C6E502}"/>
              </a:ext>
            </a:extLst>
          </p:cNvPr>
          <p:cNvSpPr/>
          <p:nvPr/>
        </p:nvSpPr>
        <p:spPr>
          <a:xfrm>
            <a:off x="5548589" y="1291800"/>
            <a:ext cx="1094823" cy="56054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uadroTexto 395">
            <a:extLst>
              <a:ext uri="{FF2B5EF4-FFF2-40B4-BE49-F238E27FC236}">
                <a16:creationId xmlns:a16="http://schemas.microsoft.com/office/drawing/2014/main" id="{D55C4AA1-635B-4D57-A870-6F2EBBCCE110}"/>
              </a:ext>
            </a:extLst>
          </p:cNvPr>
          <p:cNvSpPr txBox="1"/>
          <p:nvPr/>
        </p:nvSpPr>
        <p:spPr>
          <a:xfrm flipH="1">
            <a:off x="4680140" y="1613439"/>
            <a:ext cx="2402262" cy="578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Poppins SemiBold" pitchFamily="2" charset="77"/>
              </a:rPr>
              <a:t>資源班教師觀點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Poppins SemiBold" pitchFamily="2" charset="77"/>
            </a:endParaRPr>
          </a:p>
        </p:txBody>
      </p:sp>
      <p:sp>
        <p:nvSpPr>
          <p:cNvPr id="14" name="CuadroTexto 395">
            <a:extLst>
              <a:ext uri="{FF2B5EF4-FFF2-40B4-BE49-F238E27FC236}">
                <a16:creationId xmlns:a16="http://schemas.microsoft.com/office/drawing/2014/main" id="{3358FCEE-483E-4835-B2FD-402971ACCCCA}"/>
              </a:ext>
            </a:extLst>
          </p:cNvPr>
          <p:cNvSpPr txBox="1"/>
          <p:nvPr/>
        </p:nvSpPr>
        <p:spPr>
          <a:xfrm flipH="1">
            <a:off x="2972030" y="2661252"/>
            <a:ext cx="7342764" cy="3239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發現學生具有資優特質時，察覺只做弱勢能力訓練，學生會覺得痛苦、甚至有自己很笨的感覺。</a:t>
            </a: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285750" marR="0" lvl="0" indent="-28575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引入資優班來發展優勢能力，因為資優班可提供以下協助：</a:t>
            </a:r>
          </a:p>
          <a:p>
            <a:pPr marL="371475" marR="0" lvl="0" indent="-371475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能力相當的同儕互動</a:t>
            </a:r>
          </a:p>
          <a:p>
            <a:pPr marL="371475" marR="0" lvl="0" indent="-371475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動手動腦的實驗課程</a:t>
            </a:r>
          </a:p>
          <a:p>
            <a:pPr marL="371475" marR="0" lvl="0" indent="-371475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腦力激盪的邏輯思考</a:t>
            </a:r>
          </a:p>
          <a:p>
            <a:pPr marL="285750" marR="0" lvl="0" indent="-285750" algn="l" defTabSz="914217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Poppins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7240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41BEF910-2C37-4893-A453-5F851DDAD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976" y="308274"/>
            <a:ext cx="10364451" cy="1596177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思考對策：</a:t>
            </a:r>
            <a:br>
              <a:rPr lang="en-US" altLang="zh-TW" dirty="0"/>
            </a:br>
            <a:r>
              <a:rPr lang="zh-TW" altLang="en-US" dirty="0"/>
              <a:t>引入資優班來發展優勢能力</a:t>
            </a:r>
          </a:p>
        </p:txBody>
      </p:sp>
      <p:sp>
        <p:nvSpPr>
          <p:cNvPr id="8" name="內容版面配置區 7">
            <a:extLst>
              <a:ext uri="{FF2B5EF4-FFF2-40B4-BE49-F238E27FC236}">
                <a16:creationId xmlns:a16="http://schemas.microsoft.com/office/drawing/2014/main" id="{366E7D01-0E9E-49C4-8B35-990FC2B77B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82181" y="2857885"/>
            <a:ext cx="5181600" cy="3619114"/>
          </a:xfrm>
        </p:spPr>
        <p:txBody>
          <a:bodyPr/>
          <a:lstStyle/>
          <a:p>
            <a:pPr eaLnBrk="1" hangingPunct="1"/>
            <a:r>
              <a:rPr lang="zh-TW" altLang="en-US" sz="3200" dirty="0"/>
              <a:t>資優班有：</a:t>
            </a:r>
            <a:endParaRPr lang="en-US" altLang="zh-TW" sz="3200" dirty="0"/>
          </a:p>
          <a:p>
            <a:pPr marL="0" indent="0" eaLnBrk="1" hangingPunct="1">
              <a:buNone/>
            </a:pPr>
            <a:endParaRPr lang="en-US" altLang="zh-TW" dirty="0"/>
          </a:p>
          <a:p>
            <a:pPr lvl="1" eaLnBrk="1" hangingPunct="1"/>
            <a:r>
              <a:rPr lang="zh-TW" altLang="en-US" sz="3600" dirty="0"/>
              <a:t>能力相當的同儕互動</a:t>
            </a:r>
            <a:endParaRPr lang="en-US" altLang="zh-TW" sz="3600" dirty="0"/>
          </a:p>
          <a:p>
            <a:pPr lvl="1" eaLnBrk="1" hangingPunct="1"/>
            <a:r>
              <a:rPr lang="zh-TW" altLang="en-US" sz="3600" dirty="0"/>
              <a:t>動手動腦的實驗課程</a:t>
            </a:r>
            <a:endParaRPr lang="en-US" altLang="zh-TW" sz="3600" dirty="0"/>
          </a:p>
          <a:p>
            <a:pPr lvl="1" eaLnBrk="1" hangingPunct="1"/>
            <a:r>
              <a:rPr lang="zh-TW" altLang="en-US" sz="3600" dirty="0"/>
              <a:t>腦力激盪的邏輯思考</a:t>
            </a:r>
            <a:endParaRPr lang="en-US" altLang="zh-TW" sz="3600" dirty="0"/>
          </a:p>
          <a:p>
            <a:pPr eaLnBrk="1" hangingPunct="1"/>
            <a:endParaRPr lang="zh-TW" altLang="en-US" dirty="0"/>
          </a:p>
        </p:txBody>
      </p:sp>
      <p:pic>
        <p:nvPicPr>
          <p:cNvPr id="9" name="圖片 8" descr="11.bmp">
            <a:extLst>
              <a:ext uri="{FF2B5EF4-FFF2-40B4-BE49-F238E27FC236}">
                <a16:creationId xmlns:a16="http://schemas.microsoft.com/office/drawing/2014/main" id="{545B97A1-848F-4B2E-9BC6-14686871D9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976" y="3428999"/>
            <a:ext cx="4367212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橢圓形圖說文字 9">
            <a:extLst>
              <a:ext uri="{FF2B5EF4-FFF2-40B4-BE49-F238E27FC236}">
                <a16:creationId xmlns:a16="http://schemas.microsoft.com/office/drawing/2014/main" id="{F92018F5-E5DB-4160-9888-C789F4D5022C}"/>
              </a:ext>
            </a:extLst>
          </p:cNvPr>
          <p:cNvSpPr/>
          <p:nvPr/>
        </p:nvSpPr>
        <p:spPr>
          <a:xfrm>
            <a:off x="2927267" y="1904451"/>
            <a:ext cx="3411602" cy="2147693"/>
          </a:xfrm>
          <a:prstGeom prst="wedgeEllipse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隔壁的資優班似乎很好用喔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!!</a:t>
            </a:r>
          </a:p>
        </p:txBody>
      </p:sp>
    </p:spTree>
    <p:extLst>
      <p:ext uri="{BB962C8B-B14F-4D97-AF65-F5344CB8AC3E}">
        <p14:creationId xmlns:p14="http://schemas.microsoft.com/office/powerpoint/2010/main" val="231521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E3FF5FD8-277F-45BC-AA96-E83A1F82454E}"/>
              </a:ext>
            </a:extLst>
          </p:cNvPr>
          <p:cNvSpPr txBox="1"/>
          <p:nvPr/>
        </p:nvSpPr>
        <p:spPr>
          <a:xfrm>
            <a:off x="8649550" y="1501495"/>
            <a:ext cx="2434876" cy="2051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217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成立二人衝刺班，留校晚自習，一起準備升學。容許自己失敗、接受挫折。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B6A07A45-AA55-47D4-82D1-9D63CB972BBC}"/>
              </a:ext>
            </a:extLst>
          </p:cNvPr>
          <p:cNvSpPr txBox="1"/>
          <p:nvPr/>
        </p:nvSpPr>
        <p:spPr>
          <a:xfrm>
            <a:off x="696017" y="1701550"/>
            <a:ext cx="2846435" cy="1651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217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普通班老師同意減少作業書寫量；藉由喜愛的學習內容來做讀寫訓練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F0E7363F-6972-4C38-B5CA-F0C6303D59DA}"/>
              </a:ext>
            </a:extLst>
          </p:cNvPr>
          <p:cNvSpPr txBox="1"/>
          <p:nvPr/>
        </p:nvSpPr>
        <p:spPr>
          <a:xfrm>
            <a:off x="848710" y="3969799"/>
            <a:ext cx="2846434" cy="1251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217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參與數理資優班實驗課程，提供與高能力同儕互動機會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70F62DB0-7397-4FA3-BAF0-3EE2758D4D9B}"/>
              </a:ext>
            </a:extLst>
          </p:cNvPr>
          <p:cNvSpPr txBox="1"/>
          <p:nvPr/>
        </p:nvSpPr>
        <p:spPr>
          <a:xfrm>
            <a:off x="8682626" y="3991141"/>
            <a:ext cx="2500868" cy="1651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217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彈性調整上課地點，依據需求在資優班、資源教室及普通班走動。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90440599-9A4C-4B72-AF7F-A9C8C461F404}"/>
              </a:ext>
            </a:extLst>
          </p:cNvPr>
          <p:cNvSpPr txBox="1"/>
          <p:nvPr/>
        </p:nvSpPr>
        <p:spPr>
          <a:xfrm>
            <a:off x="4181596" y="5690214"/>
            <a:ext cx="3861884" cy="851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217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由身心障礙資源教師提供生理、心裡、學業三層次服務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A3FBE5ED-9F83-468D-83A8-000E6721A81E}"/>
              </a:ext>
            </a:extLst>
          </p:cNvPr>
          <p:cNvSpPr txBox="1"/>
          <p:nvPr/>
        </p:nvSpPr>
        <p:spPr>
          <a:xfrm>
            <a:off x="8294983" y="6080678"/>
            <a:ext cx="31079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本案例由臺北市北投國中孫義芬、程惠玲老師提供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EC5D2D2A-D567-4B24-AC9F-462CAE909C64}"/>
              </a:ext>
            </a:extLst>
          </p:cNvPr>
          <p:cNvSpPr txBox="1"/>
          <p:nvPr/>
        </p:nvSpPr>
        <p:spPr>
          <a:xfrm>
            <a:off x="2508594" y="765176"/>
            <a:ext cx="8456463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Poppins Medium" pitchFamily="2" charset="77"/>
                <a:ea typeface="微軟正黑體" panose="020B0604030504040204" pitchFamily="34" charset="-120"/>
                <a:cs typeface="Poppins Medium" pitchFamily="2" charset="77"/>
              </a:rPr>
              <a:t>才能中心發展模式運用於兩位讀寫症數理資優生</a:t>
            </a:r>
            <a:endParaRPr kumimoji="0" lang="en-US" altLang="zh-TW" sz="3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Poppins Medium" pitchFamily="2" charset="77"/>
              <a:ea typeface="微軟正黑體" panose="020B0604030504040204" pitchFamily="34" charset="-120"/>
              <a:cs typeface="Poppins Medium" pitchFamily="2" charset="77"/>
            </a:endParaRP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339530B0-765A-4E4D-8BC0-016EA9ED94A3}"/>
              </a:ext>
            </a:extLst>
          </p:cNvPr>
          <p:cNvSpPr/>
          <p:nvPr/>
        </p:nvSpPr>
        <p:spPr>
          <a:xfrm>
            <a:off x="5548589" y="1291800"/>
            <a:ext cx="1094823" cy="56054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04122641-94A7-49DB-8499-562419EF8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5670" y="1701550"/>
            <a:ext cx="4893737" cy="394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55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C3B7ABD8-06DE-4499-B39A-ABB74DBB947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介入模式</a:t>
            </a:r>
            <a:r>
              <a:rPr lang="zh-TW" altLang="en-US" b="1" dirty="0">
                <a:solidFill>
                  <a:srgbClr val="7030A0"/>
                </a:solidFill>
              </a:rPr>
              <a:t>：</a:t>
            </a:r>
            <a:br>
              <a:rPr lang="en-US" altLang="zh-TW" dirty="0"/>
            </a:br>
            <a:r>
              <a:rPr lang="zh-TW" altLang="en-US" dirty="0"/>
              <a:t>資源與資優合作開始</a:t>
            </a:r>
          </a:p>
        </p:txBody>
      </p:sp>
      <p:graphicFrame>
        <p:nvGraphicFramePr>
          <p:cNvPr id="7" name="內容版面配置區 6">
            <a:extLst>
              <a:ext uri="{FF2B5EF4-FFF2-40B4-BE49-F238E27FC236}">
                <a16:creationId xmlns:a16="http://schemas.microsoft.com/office/drawing/2014/main" id="{BEA3DF10-BC63-4059-B956-B99DA127929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1924176"/>
              </p:ext>
            </p:extLst>
          </p:nvPr>
        </p:nvGraphicFramePr>
        <p:xfrm>
          <a:off x="1156287" y="2065845"/>
          <a:ext cx="916337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3494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871BB3B8-718F-423C-9CA6-6C43AA696D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zh-TW" altLang="en-US" dirty="0">
                <a:ea typeface="新細明體" panose="02020500000000000000" pitchFamily="18" charset="-120"/>
              </a:rPr>
              <a:t>國三承諾</a:t>
            </a:r>
          </a:p>
        </p:txBody>
      </p:sp>
      <p:graphicFrame>
        <p:nvGraphicFramePr>
          <p:cNvPr id="25605" name="Rectangle 3">
            <a:extLst>
              <a:ext uri="{FF2B5EF4-FFF2-40B4-BE49-F238E27FC236}">
                <a16:creationId xmlns:a16="http://schemas.microsoft.com/office/drawing/2014/main" id="{F93639CF-B3FB-28FE-46E2-4B00C2052B3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2503010"/>
              </p:ext>
            </p:extLst>
          </p:nvPr>
        </p:nvGraphicFramePr>
        <p:xfrm>
          <a:off x="913774" y="2367092"/>
          <a:ext cx="10998140" cy="42067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12866139"/>
      </p:ext>
    </p:extLst>
  </p:cSld>
  <p:clrMapOvr>
    <a:masterClrMapping/>
  </p:clrMapOvr>
  <p:transition>
    <p:random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792C8A51-17E8-40AC-954E-6D3DEC2BD2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1074" y="1314450"/>
            <a:ext cx="2844002" cy="3680244"/>
          </a:xfrm>
        </p:spPr>
        <p:txBody>
          <a:bodyPr>
            <a:normAutofit/>
          </a:bodyPr>
          <a:lstStyle/>
          <a:p>
            <a:pPr algn="l" eaLnBrk="1" hangingPunct="1"/>
            <a:r>
              <a:rPr lang="zh-TW" altLang="en-US" sz="4400">
                <a:ea typeface="新細明體" panose="02020500000000000000" pitchFamily="18" charset="-120"/>
              </a:rPr>
              <a:t>自動自發的展現</a:t>
            </a:r>
          </a:p>
        </p:txBody>
      </p:sp>
      <p:graphicFrame>
        <p:nvGraphicFramePr>
          <p:cNvPr id="26645" name="Rectangle 3">
            <a:extLst>
              <a:ext uri="{FF2B5EF4-FFF2-40B4-BE49-F238E27FC236}">
                <a16:creationId xmlns:a16="http://schemas.microsoft.com/office/drawing/2014/main" id="{073F089C-8683-8461-4C2D-3AB37635660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0172525"/>
              </p:ext>
            </p:extLst>
          </p:nvPr>
        </p:nvGraphicFramePr>
        <p:xfrm>
          <a:off x="4594225" y="889000"/>
          <a:ext cx="6683375" cy="4606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91887991"/>
      </p:ext>
    </p:extLst>
  </p:cSld>
  <p:clrMapOvr>
    <a:masterClrMapping/>
  </p:clrMapOvr>
  <p:transition>
    <p:random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0">
            <a:extLst>
              <a:ext uri="{FF2B5EF4-FFF2-40B4-BE49-F238E27FC236}">
                <a16:creationId xmlns:a16="http://schemas.microsoft.com/office/drawing/2014/main" id="{1709F1D5-B0F1-4714-A239-E5B61C161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: Rounded Corners 32">
            <a:extLst>
              <a:ext uri="{FF2B5EF4-FFF2-40B4-BE49-F238E27FC236}">
                <a16:creationId xmlns:a16="http://schemas.microsoft.com/office/drawing/2014/main" id="{228FB460-D3FF-4440-A020-05982A09E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0546" y="1011045"/>
            <a:ext cx="4369859" cy="4369859"/>
          </a:xfrm>
          <a:prstGeom prst="roundRect">
            <a:avLst>
              <a:gd name="adj" fmla="val 275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56826" y="1112969"/>
            <a:ext cx="3937298" cy="416601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發掘與輔導方案</a:t>
            </a:r>
            <a:br>
              <a:rPr lang="zh-TW" altLang="en-US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zh-TW" altLang="en-US" b="1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14847E93-7DC1-4D4B-8829-B19AA713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4" name="Freeform: Shape 36">
            <a:extLst>
              <a:ext uri="{FF2B5EF4-FFF2-40B4-BE49-F238E27FC236}">
                <a16:creationId xmlns:a16="http://schemas.microsoft.com/office/drawing/2014/main" id="{5566D6E1-03A1-4D73-A4E0-35D74D568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61511" y="-1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9F835A99-04AC-494A-A572-AFE8413CC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36831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矩形 17"/>
          <p:cNvSpPr/>
          <p:nvPr/>
        </p:nvSpPr>
        <p:spPr>
          <a:xfrm>
            <a:off x="6096000" y="820880"/>
            <a:ext cx="5257799" cy="488935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/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b="1" i="0" u="none" strike="noStrike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策略一：</a:t>
            </a:r>
            <a:endParaRPr kumimoji="0" lang="en-US" altLang="zh-TW" b="1" i="0" u="none" strike="noStrike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b="1" i="0" u="none" strike="noStrike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建立身心障礙資優學生鑑定與發掘模式</a:t>
            </a:r>
            <a:endParaRPr kumimoji="0" lang="en-US" altLang="zh-TW" b="0" i="0" u="none" strike="noStrike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7B786209-1B0B-4CA9-9BDD-F7327066A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2D2964BB-484D-45AE-AD66-D407D0629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18308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6691AC69-A76E-4DAB-B565-468B6B87A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32972" y="6258755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10506330" y="6356350"/>
            <a:ext cx="84747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D6FDD2D4-9C74-4AD9-8213-B851B99148F0}" type="slidenum">
              <a:rPr kumimoji="0" lang="en-US" altLang="zh-TW" b="0" i="0" u="none" strike="noStrike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altLang="zh-TW" b="0" i="0" u="none" strike="noStrike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4543806" y="2002536"/>
            <a:ext cx="5868162" cy="1211580"/>
          </a:xfrm>
          <a:prstGeom prst="rect">
            <a:avLst/>
          </a:prstGeom>
          <a:ln w="190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AD84C6">
                  <a:lumMod val="75000"/>
                </a:srgbClr>
              </a:buClr>
              <a:buSzTx/>
              <a:buFont typeface="+mj-lt"/>
              <a:buAutoNum type="arabicPeriod"/>
              <a:tabLst/>
              <a:defRPr/>
            </a:pPr>
            <a:r>
              <a:rPr kumimoji="0" lang="zh-TW" altLang="zh-TW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研訂及推廣</a:t>
            </a:r>
            <a:r>
              <a:rPr kumimoji="0" lang="zh-TW" alt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雙殊</a:t>
            </a:r>
            <a:r>
              <a:rPr kumimoji="0" lang="zh-TW" altLang="zh-TW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學生鑑定安置模式或流程</a:t>
            </a:r>
            <a:endParaRPr kumimoji="0" lang="en-US" altLang="zh-TW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AD84C6">
                  <a:lumMod val="75000"/>
                </a:srgbClr>
              </a:buClr>
              <a:buSzTx/>
              <a:buFont typeface="+mj-lt"/>
              <a:buAutoNum type="arabicPeriod"/>
              <a:tabLst/>
              <a:defRPr/>
            </a:pPr>
            <a:r>
              <a:rPr kumimoji="0" lang="zh-TW" altLang="zh-TW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建立資優與身心障礙學生跨類合作鑑定與安置機制</a:t>
            </a:r>
            <a:endParaRPr kumimoji="0" lang="en-US" altLang="zh-TW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AD84C6">
                  <a:lumMod val="75000"/>
                </a:srgbClr>
              </a:buClr>
              <a:buSzTx/>
              <a:buFont typeface="+mj-lt"/>
              <a:buAutoNum type="arabicPeriod"/>
              <a:tabLst/>
              <a:defRPr/>
            </a:pPr>
            <a:r>
              <a:rPr kumimoji="0" lang="zh-TW" altLang="zh-TW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</a:t>
            </a:r>
            <a:r>
              <a:rPr kumimoji="0" lang="zh-TW" alt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雙殊</a:t>
            </a:r>
            <a:r>
              <a:rPr kumimoji="0" lang="zh-TW" altLang="zh-TW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學生之鑑定評量工具或彈性調整模式</a:t>
            </a:r>
            <a:endParaRPr kumimoji="0" lang="en-US" altLang="zh-TW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AD84C6">
                  <a:lumMod val="75000"/>
                </a:srgbClr>
              </a:buClr>
              <a:buSzTx/>
              <a:buFont typeface="+mj-lt"/>
              <a:buAutoNum type="arabicPeriod"/>
              <a:tabLst/>
              <a:defRPr/>
            </a:pPr>
            <a:r>
              <a:rPr kumimoji="0" lang="zh-TW" altLang="zh-TW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研修</a:t>
            </a:r>
            <a:r>
              <a:rPr kumimoji="0" lang="zh-TW" alt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雙殊</a:t>
            </a:r>
            <a:r>
              <a:rPr kumimoji="0" lang="zh-TW" altLang="zh-TW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學生鑑定</a:t>
            </a:r>
            <a:r>
              <a:rPr kumimoji="0" lang="zh-TW" alt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基準</a:t>
            </a:r>
            <a:endParaRPr kumimoji="0" lang="en-US" altLang="zh-TW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AD84C6">
                  <a:lumMod val="75000"/>
                </a:srgbClr>
              </a:buClr>
              <a:buSzTx/>
              <a:buFont typeface="+mj-lt"/>
              <a:buAutoNum type="arabicPeriod"/>
              <a:tabLst/>
              <a:defRPr/>
            </a:pPr>
            <a:r>
              <a:rPr kumimoji="0" lang="zh-TW" altLang="zh-TW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運用多層次教學輔導模式加強</a:t>
            </a:r>
            <a:r>
              <a:rPr kumimoji="0" lang="zh-TW" alt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雙殊</a:t>
            </a:r>
            <a:r>
              <a:rPr kumimoji="0" lang="zh-TW" altLang="zh-TW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學生之發掘與輔導</a:t>
            </a:r>
          </a:p>
        </p:txBody>
      </p:sp>
      <p:sp>
        <p:nvSpPr>
          <p:cNvPr id="23" name="矩形 22"/>
          <p:cNvSpPr/>
          <p:nvPr/>
        </p:nvSpPr>
        <p:spPr>
          <a:xfrm>
            <a:off x="2202942" y="3337560"/>
            <a:ext cx="2290572" cy="121158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TW" sz="1800" b="1" i="0" u="none" strike="noStrike" kern="1200" cap="none" spc="0" normalizeH="0" baseline="0" noProof="0">
                <a:ln>
                  <a:noFill/>
                </a:ln>
                <a:solidFill>
                  <a:srgbClr val="84ACB6">
                    <a:lumMod val="20000"/>
                    <a:lumOff val="8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策略二：</a:t>
            </a:r>
            <a:endParaRPr kumimoji="0" lang="en-US" altLang="zh-TW" sz="1800" b="1" i="0" u="none" strike="noStrike" kern="1200" cap="none" spc="0" normalizeH="0" baseline="0" noProof="0">
              <a:ln>
                <a:noFill/>
              </a:ln>
              <a:solidFill>
                <a:srgbClr val="84ACB6">
                  <a:lumMod val="20000"/>
                  <a:lumOff val="80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TW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提昇教師及相關人員身心障礙資優專業知能</a:t>
            </a: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4543806" y="3337560"/>
            <a:ext cx="5868162" cy="1211580"/>
          </a:xfrm>
          <a:prstGeom prst="rect">
            <a:avLst/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AD84C6">
                  <a:lumMod val="75000"/>
                </a:srgbClr>
              </a:buClr>
              <a:buSzTx/>
              <a:buFont typeface="+mj-lt"/>
              <a:buAutoNum type="arabicPeriod"/>
              <a:tabLst/>
              <a:defRPr/>
            </a:pPr>
            <a:r>
              <a:rPr kumimoji="0" lang="zh-TW" altLang="zh-TW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加強身心障礙資優教育宣導（含教師、教育人員及家長）</a:t>
            </a:r>
            <a:endParaRPr kumimoji="0" lang="en-US" altLang="zh-TW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AD84C6">
                  <a:lumMod val="75000"/>
                </a:srgbClr>
              </a:buClr>
              <a:buSzTx/>
              <a:buFont typeface="+mj-lt"/>
              <a:buAutoNum type="arabicPeriod"/>
              <a:tabLst/>
              <a:defRPr/>
            </a:pPr>
            <a:r>
              <a:rPr kumimoji="0" lang="zh-TW" altLang="zh-TW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培訓身心障礙資優鑑定心評人員</a:t>
            </a:r>
            <a:endParaRPr kumimoji="0" lang="en-US" altLang="zh-TW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AD84C6">
                  <a:lumMod val="75000"/>
                </a:srgbClr>
              </a:buClr>
              <a:buSzTx/>
              <a:buFont typeface="+mj-lt"/>
              <a:buAutoNum type="arabicPeriod"/>
              <a:tabLst/>
              <a:defRPr/>
            </a:pPr>
            <a:r>
              <a:rPr kumimoji="0" lang="zh-TW" altLang="zh-TW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提升教師（含身心障礙、資優及普通班等）及相關專業人員身心障礙資優教育知能</a:t>
            </a:r>
          </a:p>
        </p:txBody>
      </p:sp>
      <p:sp>
        <p:nvSpPr>
          <p:cNvPr id="25" name="矩形 24"/>
          <p:cNvSpPr/>
          <p:nvPr/>
        </p:nvSpPr>
        <p:spPr>
          <a:xfrm>
            <a:off x="2202942" y="4706874"/>
            <a:ext cx="2290572" cy="121158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TW" sz="1800" b="1" i="0" u="none" strike="noStrike" kern="1200" cap="none" spc="0" normalizeH="0" baseline="0" noProof="0">
                <a:ln>
                  <a:noFill/>
                </a:ln>
                <a:solidFill>
                  <a:srgbClr val="84ACB6">
                    <a:lumMod val="20000"/>
                    <a:lumOff val="8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策略三：</a:t>
            </a:r>
            <a:endParaRPr kumimoji="0" lang="en-US" altLang="zh-TW" sz="1800" b="1" i="0" u="none" strike="noStrike" kern="1200" cap="none" spc="0" normalizeH="0" baseline="0" noProof="0">
              <a:ln>
                <a:noFill/>
              </a:ln>
              <a:solidFill>
                <a:srgbClr val="84ACB6">
                  <a:lumMod val="20000"/>
                  <a:lumOff val="80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TW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建置身心障礙資優學生支援輔導系統</a:t>
            </a: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4543806" y="4706874"/>
            <a:ext cx="5868162" cy="1211580"/>
          </a:xfrm>
          <a:prstGeom prst="rect">
            <a:avLst/>
          </a:prstGeom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AD84C6">
                  <a:lumMod val="75000"/>
                </a:srgbClr>
              </a:buClr>
              <a:buSzTx/>
              <a:buFont typeface="+mj-lt"/>
              <a:buAutoNum type="arabicPeriod"/>
              <a:tabLst/>
              <a:defRPr/>
            </a:pPr>
            <a:r>
              <a:rPr kumimoji="0" lang="zh-TW" altLang="zh-TW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建立身心障礙資優教育諮詢輔導團隊</a:t>
            </a:r>
            <a:r>
              <a:rPr kumimoji="0" lang="en-US" altLang="zh-TW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/</a:t>
            </a:r>
            <a:r>
              <a:rPr kumimoji="0" lang="zh-TW" altLang="zh-TW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機制</a:t>
            </a:r>
            <a:endParaRPr kumimoji="0" lang="en-US" altLang="zh-TW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AD84C6">
                  <a:lumMod val="75000"/>
                </a:srgbClr>
              </a:buClr>
              <a:buSzTx/>
              <a:buFont typeface="+mj-lt"/>
              <a:buAutoNum type="arabicPeriod"/>
              <a:tabLst/>
              <a:defRPr/>
            </a:pPr>
            <a:r>
              <a:rPr kumimoji="0" lang="zh-TW" altLang="zh-TW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補助各縣市及學校推動</a:t>
            </a:r>
            <a:r>
              <a:rPr kumimoji="0" lang="zh-TW" alt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雙殊</a:t>
            </a:r>
            <a:r>
              <a:rPr kumimoji="0" lang="zh-TW" altLang="zh-TW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學生發掘與輔導經費</a:t>
            </a:r>
            <a:endParaRPr kumimoji="0" lang="en-US" altLang="zh-TW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AD84C6">
                  <a:lumMod val="75000"/>
                </a:srgbClr>
              </a:buClr>
              <a:buSzTx/>
              <a:buFont typeface="+mj-lt"/>
              <a:buAutoNum type="arabicPeriod"/>
              <a:tabLst/>
              <a:defRPr/>
            </a:pPr>
            <a:r>
              <a:rPr kumimoji="0" lang="zh-TW" altLang="zh-TW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輔導各縣市及學校建立</a:t>
            </a:r>
            <a:r>
              <a:rPr kumimoji="0" lang="zh-TW" alt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雙殊</a:t>
            </a:r>
            <a:r>
              <a:rPr kumimoji="0" lang="zh-TW" altLang="zh-TW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學生</a:t>
            </a:r>
            <a:r>
              <a:rPr kumimoji="0" lang="en-US" altLang="zh-TW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IEP/IGP</a:t>
            </a:r>
            <a:r>
              <a:rPr kumimoji="0" lang="zh-TW" altLang="zh-TW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整合運作模式</a:t>
            </a:r>
            <a:endParaRPr kumimoji="0" lang="en-US" altLang="zh-TW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AD84C6">
                  <a:lumMod val="75000"/>
                </a:srgbClr>
              </a:buClr>
              <a:buSzTx/>
              <a:buFont typeface="+mj-lt"/>
              <a:buAutoNum type="arabicPeriod"/>
              <a:tabLst/>
              <a:defRPr/>
            </a:pPr>
            <a:r>
              <a:rPr kumimoji="0" lang="zh-TW" altLang="zh-TW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結合才能本位發展模式，推動</a:t>
            </a:r>
            <a:r>
              <a:rPr kumimoji="0" lang="zh-TW" alt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雙殊</a:t>
            </a:r>
            <a:r>
              <a:rPr kumimoji="0" lang="zh-TW" altLang="zh-TW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學生優勢才能良師指導方案</a:t>
            </a:r>
          </a:p>
        </p:txBody>
      </p:sp>
    </p:spTree>
    <p:extLst>
      <p:ext uri="{BB962C8B-B14F-4D97-AF65-F5344CB8AC3E}">
        <p14:creationId xmlns:p14="http://schemas.microsoft.com/office/powerpoint/2010/main" val="51100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6251241"/>
              </p:ext>
            </p:extLst>
          </p:nvPr>
        </p:nvGraphicFramePr>
        <p:xfrm>
          <a:off x="704962" y="643467"/>
          <a:ext cx="10782079" cy="5571068"/>
        </p:xfrm>
        <a:graphic>
          <a:graphicData uri="http://schemas.openxmlformats.org/drawingml/2006/table">
            <a:tbl>
              <a:tblPr firstRow="1" bandRow="1">
                <a:noFill/>
                <a:tableStyleId>{69012ECD-51FC-41F1-AA8D-1B2483CD663E}</a:tableStyleId>
              </a:tblPr>
              <a:tblGrid>
                <a:gridCol w="3010079">
                  <a:extLst>
                    <a:ext uri="{9D8B030D-6E8A-4147-A177-3AD203B41FA5}">
                      <a16:colId xmlns:a16="http://schemas.microsoft.com/office/drawing/2014/main" val="3189620379"/>
                    </a:ext>
                  </a:extLst>
                </a:gridCol>
                <a:gridCol w="971500">
                  <a:extLst>
                    <a:ext uri="{9D8B030D-6E8A-4147-A177-3AD203B41FA5}">
                      <a16:colId xmlns:a16="http://schemas.microsoft.com/office/drawing/2014/main" val="3919710525"/>
                    </a:ext>
                  </a:extLst>
                </a:gridCol>
                <a:gridCol w="971500">
                  <a:extLst>
                    <a:ext uri="{9D8B030D-6E8A-4147-A177-3AD203B41FA5}">
                      <a16:colId xmlns:a16="http://schemas.microsoft.com/office/drawing/2014/main" val="3662795139"/>
                    </a:ext>
                  </a:extLst>
                </a:gridCol>
                <a:gridCol w="971500">
                  <a:extLst>
                    <a:ext uri="{9D8B030D-6E8A-4147-A177-3AD203B41FA5}">
                      <a16:colId xmlns:a16="http://schemas.microsoft.com/office/drawing/2014/main" val="1476988585"/>
                    </a:ext>
                  </a:extLst>
                </a:gridCol>
                <a:gridCol w="971500">
                  <a:extLst>
                    <a:ext uri="{9D8B030D-6E8A-4147-A177-3AD203B41FA5}">
                      <a16:colId xmlns:a16="http://schemas.microsoft.com/office/drawing/2014/main" val="2743709958"/>
                    </a:ext>
                  </a:extLst>
                </a:gridCol>
                <a:gridCol w="971500">
                  <a:extLst>
                    <a:ext uri="{9D8B030D-6E8A-4147-A177-3AD203B41FA5}">
                      <a16:colId xmlns:a16="http://schemas.microsoft.com/office/drawing/2014/main" val="3334938177"/>
                    </a:ext>
                  </a:extLst>
                </a:gridCol>
                <a:gridCol w="971500">
                  <a:extLst>
                    <a:ext uri="{9D8B030D-6E8A-4147-A177-3AD203B41FA5}">
                      <a16:colId xmlns:a16="http://schemas.microsoft.com/office/drawing/2014/main" val="2341899650"/>
                    </a:ext>
                  </a:extLst>
                </a:gridCol>
                <a:gridCol w="971500">
                  <a:extLst>
                    <a:ext uri="{9D8B030D-6E8A-4147-A177-3AD203B41FA5}">
                      <a16:colId xmlns:a16="http://schemas.microsoft.com/office/drawing/2014/main" val="786855500"/>
                    </a:ext>
                  </a:extLst>
                </a:gridCol>
                <a:gridCol w="971500">
                  <a:extLst>
                    <a:ext uri="{9D8B030D-6E8A-4147-A177-3AD203B41FA5}">
                      <a16:colId xmlns:a16="http://schemas.microsoft.com/office/drawing/2014/main" val="3236319667"/>
                    </a:ext>
                  </a:extLst>
                </a:gridCol>
              </a:tblGrid>
              <a:tr h="62718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300" b="1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身份</a:t>
                      </a:r>
                      <a:endParaRPr lang="zh-TW" sz="2300" b="1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232289" marR="174217" marT="116145" marB="1161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zh-TW" altLang="en-US" sz="23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申請補助可能的方向</a:t>
                      </a:r>
                    </a:p>
                  </a:txBody>
                  <a:tcPr marL="232289" marR="174217" marT="116145" marB="1161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2400"/>
                    </a:p>
                  </a:txBody>
                  <a:tcPr marL="17780" marR="17780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108947"/>
                  </a:ext>
                </a:extLst>
              </a:tr>
              <a:tr h="103368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7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鑑定</a:t>
                      </a:r>
                      <a:endParaRPr lang="en-US" altLang="zh-TW" sz="17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zh-TW" altLang="en-US" sz="17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服務</a:t>
                      </a:r>
                    </a:p>
                  </a:txBody>
                  <a:tcPr marL="232289" marR="174217" marT="116145" marB="116145" anchor="ctr">
                    <a:lnL w="9525" cap="flat" cmpd="sng" algn="ctr">
                      <a:solidFill>
                        <a:srgbClr val="C7C6C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7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優勢</a:t>
                      </a:r>
                      <a:endParaRPr lang="en-US" altLang="zh-TW" sz="17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zh-TW" altLang="en-US" sz="17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才能</a:t>
                      </a:r>
                      <a:endParaRPr lang="en-US" altLang="zh-TW" sz="17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232289" marR="174217" marT="116145" marB="1161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7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特殊</a:t>
                      </a:r>
                      <a:endParaRPr lang="en-US" altLang="zh-TW" sz="17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zh-TW" altLang="en-US" sz="17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需求</a:t>
                      </a:r>
                      <a:endParaRPr lang="en-US" altLang="zh-TW" sz="17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zh-TW" altLang="en-US" sz="17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課程</a:t>
                      </a:r>
                    </a:p>
                  </a:txBody>
                  <a:tcPr marL="232289" marR="174217" marT="116145" marB="1161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7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假日</a:t>
                      </a:r>
                      <a:endParaRPr lang="en-US" altLang="zh-TW" sz="17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zh-TW" altLang="en-US" sz="17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方案</a:t>
                      </a:r>
                    </a:p>
                  </a:txBody>
                  <a:tcPr marL="232289" marR="174217" marT="116145" marB="1161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7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校本</a:t>
                      </a:r>
                      <a:endParaRPr lang="en-US" altLang="zh-TW" sz="17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zh-TW" altLang="en-US" sz="17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方案</a:t>
                      </a:r>
                    </a:p>
                  </a:txBody>
                  <a:tcPr marL="232289" marR="174217" marT="116145" marB="1161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7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良師</a:t>
                      </a:r>
                      <a:endParaRPr lang="en-US" altLang="zh-TW" sz="17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zh-TW" altLang="en-US" sz="17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輔導</a:t>
                      </a:r>
                    </a:p>
                  </a:txBody>
                  <a:tcPr marL="232289" marR="174217" marT="116145" marB="1161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7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巡迴</a:t>
                      </a:r>
                      <a:endParaRPr lang="en-US" altLang="zh-TW" sz="17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zh-TW" altLang="en-US" sz="17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輔導</a:t>
                      </a:r>
                    </a:p>
                  </a:txBody>
                  <a:tcPr marL="232289" marR="174217" marT="116145" marB="1161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7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專業</a:t>
                      </a:r>
                      <a:endParaRPr lang="en-US" altLang="zh-TW" sz="17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zh-TW" altLang="en-US" sz="17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團隊</a:t>
                      </a:r>
                    </a:p>
                  </a:txBody>
                  <a:tcPr marL="232289" marR="174217" marT="116145" marB="1161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2114790"/>
                  </a:ext>
                </a:extLst>
              </a:tr>
              <a:tr h="7820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altLang="en-US" sz="17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已安置於資優班</a:t>
                      </a:r>
                      <a:r>
                        <a:rPr lang="en-US" altLang="zh-TW" sz="17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(</a:t>
                      </a:r>
                      <a:r>
                        <a:rPr lang="zh-TW" altLang="en-US" sz="17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資源班</a:t>
                      </a:r>
                      <a:r>
                        <a:rPr lang="en-US" altLang="zh-TW" sz="17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)</a:t>
                      </a:r>
                      <a:r>
                        <a:rPr lang="zh-TW" altLang="en-US" sz="17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具有</a:t>
                      </a:r>
                      <a:r>
                        <a:rPr lang="zh-TW" sz="17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雙重特殊需求</a:t>
                      </a:r>
                      <a:r>
                        <a:rPr lang="zh-TW" altLang="en-US" sz="17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身分</a:t>
                      </a:r>
                      <a:endParaRPr lang="zh-TW" sz="170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232289" marR="174217" marT="116145" marB="1161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17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232289" marR="174217" marT="116145" marB="1161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7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sym typeface="Webdings" panose="05030102010509060703" pitchFamily="18" charset="2"/>
                        </a:rPr>
                        <a:t></a:t>
                      </a:r>
                      <a:endParaRPr kumimoji="0" lang="zh-TW" altLang="en-US" sz="1700" b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uLnTx/>
                        <a:uFillTx/>
                      </a:endParaRPr>
                    </a:p>
                    <a:p>
                      <a:endParaRPr lang="zh-TW" altLang="en-US" sz="17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232289" marR="174217" marT="116145" marB="1161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7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232289" marR="174217" marT="116145" marB="1161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7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sym typeface="Webdings" panose="05030102010509060703" pitchFamily="18" charset="2"/>
                        </a:rPr>
                        <a:t></a:t>
                      </a:r>
                      <a:endParaRPr kumimoji="0" lang="zh-TW" altLang="en-US" sz="1700" b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uLnTx/>
                        <a:uFillTx/>
                      </a:endParaRPr>
                    </a:p>
                    <a:p>
                      <a:endParaRPr lang="zh-TW" altLang="en-US" sz="17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232289" marR="174217" marT="116145" marB="1161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7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sym typeface="Webdings" panose="05030102010509060703" pitchFamily="18" charset="2"/>
                        </a:rPr>
                        <a:t></a:t>
                      </a:r>
                      <a:endParaRPr kumimoji="0" lang="zh-TW" altLang="en-US" sz="1700" b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uLnTx/>
                        <a:uFillTx/>
                      </a:endParaRPr>
                    </a:p>
                    <a:p>
                      <a:endParaRPr lang="zh-TW" altLang="en-US" sz="17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232289" marR="174217" marT="116145" marB="1161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7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sym typeface="Webdings" panose="05030102010509060703" pitchFamily="18" charset="2"/>
                        </a:rPr>
                        <a:t></a:t>
                      </a:r>
                      <a:endParaRPr kumimoji="0" lang="zh-TW" altLang="en-US" sz="1700" b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uLnTx/>
                        <a:uFillTx/>
                      </a:endParaRPr>
                    </a:p>
                    <a:p>
                      <a:endParaRPr lang="zh-TW" altLang="en-US" sz="17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232289" marR="174217" marT="116145" marB="1161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17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232289" marR="174217" marT="116145" marB="1161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7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sym typeface="Webdings" panose="05030102010509060703" pitchFamily="18" charset="2"/>
                        </a:rPr>
                        <a:t></a:t>
                      </a:r>
                      <a:endParaRPr kumimoji="0" lang="zh-TW" altLang="en-US" sz="1700" b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uLnTx/>
                        <a:uFillTx/>
                      </a:endParaRPr>
                    </a:p>
                    <a:p>
                      <a:endParaRPr lang="zh-TW" altLang="en-US" sz="17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232289" marR="174217" marT="116145" marB="1161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3556783"/>
                  </a:ext>
                </a:extLst>
              </a:tr>
              <a:tr h="7820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zh-TW" altLang="en-US" sz="1700" b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</a:rPr>
                        <a:t>具有雙重特殊需求身分但未入班服務</a:t>
                      </a:r>
                      <a:endParaRPr lang="zh-TW" sz="170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232289" marR="174217" marT="116145" marB="1161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17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232289" marR="174217" marT="116145" marB="1161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7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sym typeface="Webdings" panose="05030102010509060703" pitchFamily="18" charset="2"/>
                        </a:rPr>
                        <a:t></a:t>
                      </a:r>
                      <a:endParaRPr kumimoji="0" lang="zh-TW" altLang="en-US" sz="1700" b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uLnTx/>
                        <a:uFillTx/>
                      </a:endParaRPr>
                    </a:p>
                    <a:p>
                      <a:endParaRPr lang="zh-TW" altLang="en-US" sz="17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232289" marR="174217" marT="116145" marB="1161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7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sym typeface="Webdings" panose="05030102010509060703" pitchFamily="18" charset="2"/>
                        </a:rPr>
                        <a:t></a:t>
                      </a:r>
                      <a:endParaRPr kumimoji="0" lang="zh-TW" altLang="en-US" sz="1700" b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uLnTx/>
                        <a:uFillTx/>
                      </a:endParaRPr>
                    </a:p>
                    <a:p>
                      <a:pPr algn="ctr"/>
                      <a:endParaRPr lang="zh-TW" altLang="en-US" sz="17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232289" marR="174217" marT="116145" marB="1161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7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sym typeface="Webdings" panose="05030102010509060703" pitchFamily="18" charset="2"/>
                        </a:rPr>
                        <a:t></a:t>
                      </a:r>
                      <a:endParaRPr kumimoji="0" lang="zh-TW" altLang="en-US" sz="1700" b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uLnTx/>
                        <a:uFillTx/>
                      </a:endParaRPr>
                    </a:p>
                    <a:p>
                      <a:endParaRPr lang="zh-TW" altLang="en-US" sz="17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232289" marR="174217" marT="116145" marB="1161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7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sym typeface="Webdings" panose="05030102010509060703" pitchFamily="18" charset="2"/>
                        </a:rPr>
                        <a:t></a:t>
                      </a:r>
                      <a:endParaRPr kumimoji="0" lang="zh-TW" altLang="en-US" sz="1700" b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uLnTx/>
                        <a:uFillTx/>
                      </a:endParaRPr>
                    </a:p>
                    <a:p>
                      <a:endParaRPr lang="zh-TW" altLang="en-US" sz="17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232289" marR="174217" marT="116145" marB="1161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7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sym typeface="Webdings" panose="05030102010509060703" pitchFamily="18" charset="2"/>
                        </a:rPr>
                        <a:t></a:t>
                      </a:r>
                      <a:endParaRPr kumimoji="0" lang="zh-TW" altLang="en-US" sz="1700" b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uLnTx/>
                        <a:uFillTx/>
                      </a:endParaRPr>
                    </a:p>
                    <a:p>
                      <a:endParaRPr lang="zh-TW" altLang="en-US" sz="17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232289" marR="174217" marT="116145" marB="1161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7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sym typeface="Webdings" panose="05030102010509060703" pitchFamily="18" charset="2"/>
                        </a:rPr>
                        <a:t></a:t>
                      </a:r>
                      <a:endParaRPr kumimoji="0" lang="zh-TW" altLang="en-US" sz="1700" b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uLnTx/>
                        <a:uFillTx/>
                      </a:endParaRPr>
                    </a:p>
                    <a:p>
                      <a:endParaRPr lang="zh-TW" altLang="en-US" sz="17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232289" marR="174217" marT="116145" marB="1161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7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sym typeface="Webdings" panose="05030102010509060703" pitchFamily="18" charset="2"/>
                        </a:rPr>
                        <a:t></a:t>
                      </a:r>
                      <a:endParaRPr kumimoji="0" lang="zh-TW" altLang="en-US" sz="1700" b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uLnTx/>
                        <a:uFillTx/>
                      </a:endParaRPr>
                    </a:p>
                    <a:p>
                      <a:endParaRPr lang="zh-TW" altLang="en-US" sz="17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232289" marR="174217" marT="116145" marB="1161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38100"/>
                  </a:ext>
                </a:extLst>
              </a:tr>
              <a:tr h="7820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altLang="en-US" sz="17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確認</a:t>
                      </a:r>
                      <a:r>
                        <a:rPr lang="zh-TW" sz="17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身心障礙</a:t>
                      </a:r>
                      <a:r>
                        <a:rPr lang="zh-TW" altLang="en-US" sz="17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而教師觀察</a:t>
                      </a:r>
                      <a:r>
                        <a:rPr lang="zh-TW" sz="17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疑似資賦優異學生</a:t>
                      </a:r>
                      <a:endParaRPr lang="zh-TW" sz="170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232289" marR="174217" marT="116145" marB="1161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7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sym typeface="Webdings" panose="05030102010509060703" pitchFamily="18" charset="2"/>
                        </a:rPr>
                        <a:t></a:t>
                      </a:r>
                      <a:endParaRPr kumimoji="0" lang="zh-TW" altLang="en-US" sz="1700" b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uLnTx/>
                        <a:uFillTx/>
                      </a:endParaRPr>
                    </a:p>
                    <a:p>
                      <a:endParaRPr lang="zh-TW" altLang="en-US" sz="17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232289" marR="174217" marT="116145" marB="1161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7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sym typeface="Webdings" panose="05030102010509060703" pitchFamily="18" charset="2"/>
                        </a:rPr>
                        <a:t></a:t>
                      </a:r>
                      <a:endParaRPr kumimoji="0" lang="zh-TW" altLang="en-US" sz="1700" b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uLnTx/>
                        <a:uFillTx/>
                      </a:endParaRPr>
                    </a:p>
                    <a:p>
                      <a:endParaRPr lang="zh-TW" altLang="en-US" sz="17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232289" marR="174217" marT="116145" marB="1161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7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sym typeface="Webdings" panose="05030102010509060703" pitchFamily="18" charset="2"/>
                        </a:rPr>
                        <a:t></a:t>
                      </a:r>
                      <a:endParaRPr kumimoji="0" lang="zh-TW" altLang="en-US" sz="1700" b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uLnTx/>
                        <a:uFillTx/>
                      </a:endParaRPr>
                    </a:p>
                    <a:p>
                      <a:endParaRPr lang="zh-TW" altLang="en-US" sz="17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232289" marR="174217" marT="116145" marB="1161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7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sym typeface="Webdings" panose="05030102010509060703" pitchFamily="18" charset="2"/>
                        </a:rPr>
                        <a:t></a:t>
                      </a:r>
                      <a:endParaRPr kumimoji="0" lang="zh-TW" altLang="en-US" sz="1700" b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uLnTx/>
                        <a:uFillTx/>
                      </a:endParaRPr>
                    </a:p>
                    <a:p>
                      <a:endParaRPr lang="zh-TW" altLang="en-US" sz="17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232289" marR="174217" marT="116145" marB="1161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7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sym typeface="Webdings" panose="05030102010509060703" pitchFamily="18" charset="2"/>
                        </a:rPr>
                        <a:t></a:t>
                      </a:r>
                      <a:endParaRPr kumimoji="0" lang="zh-TW" altLang="en-US" sz="1700" b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uLnTx/>
                        <a:uFillTx/>
                      </a:endParaRPr>
                    </a:p>
                    <a:p>
                      <a:endParaRPr lang="zh-TW" altLang="en-US" sz="17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232289" marR="174217" marT="116145" marB="1161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7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sym typeface="Webdings" panose="05030102010509060703" pitchFamily="18" charset="2"/>
                        </a:rPr>
                        <a:t></a:t>
                      </a:r>
                      <a:endParaRPr kumimoji="0" lang="zh-TW" altLang="en-US" sz="1700" b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uLnTx/>
                        <a:uFillTx/>
                      </a:endParaRPr>
                    </a:p>
                    <a:p>
                      <a:endParaRPr lang="zh-TW" altLang="en-US" sz="17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232289" marR="174217" marT="116145" marB="1161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7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sym typeface="Webdings" panose="05030102010509060703" pitchFamily="18" charset="2"/>
                        </a:rPr>
                        <a:t></a:t>
                      </a:r>
                      <a:endParaRPr kumimoji="0" lang="zh-TW" altLang="en-US" sz="1700" b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uLnTx/>
                        <a:uFillTx/>
                      </a:endParaRPr>
                    </a:p>
                    <a:p>
                      <a:endParaRPr lang="zh-TW" altLang="en-US" sz="17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232289" marR="174217" marT="116145" marB="1161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17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232289" marR="174217" marT="116145" marB="1161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5915067"/>
                  </a:ext>
                </a:extLst>
              </a:tr>
              <a:tr h="7820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7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資賦優異且鑑輔會鑑定疑似身心障礙學生</a:t>
                      </a:r>
                      <a:endParaRPr lang="zh-TW" sz="170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232289" marR="174217" marT="116145" marB="1161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7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sym typeface="Webdings" panose="05030102010509060703" pitchFamily="18" charset="2"/>
                        </a:rPr>
                        <a:t></a:t>
                      </a:r>
                      <a:endParaRPr kumimoji="0" lang="zh-TW" altLang="en-US" sz="1700" b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uLnTx/>
                        <a:uFillTx/>
                      </a:endParaRPr>
                    </a:p>
                    <a:p>
                      <a:endParaRPr lang="zh-TW" altLang="en-US" sz="17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232289" marR="174217" marT="116145" marB="1161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17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232289" marR="174217" marT="116145" marB="1161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7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sym typeface="Webdings" panose="05030102010509060703" pitchFamily="18" charset="2"/>
                        </a:rPr>
                        <a:t></a:t>
                      </a:r>
                      <a:endParaRPr kumimoji="0" lang="zh-TW" altLang="en-US" sz="1700" b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uLnTx/>
                        <a:uFillTx/>
                      </a:endParaRPr>
                    </a:p>
                    <a:p>
                      <a:endParaRPr lang="zh-TW" altLang="en-US" sz="17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232289" marR="174217" marT="116145" marB="1161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7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sym typeface="Webdings" panose="05030102010509060703" pitchFamily="18" charset="2"/>
                        </a:rPr>
                        <a:t></a:t>
                      </a:r>
                      <a:endParaRPr kumimoji="0" lang="zh-TW" altLang="en-US" sz="1700" b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uLnTx/>
                        <a:uFillTx/>
                      </a:endParaRPr>
                    </a:p>
                    <a:p>
                      <a:endParaRPr lang="zh-TW" altLang="en-US" sz="17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232289" marR="174217" marT="116145" marB="1161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7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sym typeface="Webdings" panose="05030102010509060703" pitchFamily="18" charset="2"/>
                        </a:rPr>
                        <a:t></a:t>
                      </a:r>
                      <a:endParaRPr kumimoji="0" lang="zh-TW" altLang="en-US" sz="1700" b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uLnTx/>
                        <a:uFillTx/>
                      </a:endParaRPr>
                    </a:p>
                    <a:p>
                      <a:endParaRPr lang="zh-TW" altLang="en-US" sz="17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232289" marR="174217" marT="116145" marB="1161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7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sym typeface="Webdings" panose="05030102010509060703" pitchFamily="18" charset="2"/>
                        </a:rPr>
                        <a:t></a:t>
                      </a:r>
                      <a:endParaRPr kumimoji="0" lang="zh-TW" altLang="en-US" sz="1700" b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uLnTx/>
                        <a:uFillTx/>
                      </a:endParaRPr>
                    </a:p>
                    <a:p>
                      <a:endParaRPr lang="zh-TW" altLang="en-US" sz="17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232289" marR="174217" marT="116145" marB="1161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7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sym typeface="Webdings" panose="05030102010509060703" pitchFamily="18" charset="2"/>
                        </a:rPr>
                        <a:t></a:t>
                      </a:r>
                      <a:endParaRPr kumimoji="0" lang="zh-TW" altLang="en-US" sz="1700" b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uLnTx/>
                        <a:uFillTx/>
                      </a:endParaRPr>
                    </a:p>
                    <a:p>
                      <a:endParaRPr lang="zh-TW" altLang="en-US" sz="17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232289" marR="174217" marT="116145" marB="1161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7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sym typeface="Webdings" panose="05030102010509060703" pitchFamily="18" charset="2"/>
                        </a:rPr>
                        <a:t></a:t>
                      </a:r>
                      <a:endParaRPr kumimoji="0" lang="zh-TW" altLang="en-US" sz="1700" b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uLnTx/>
                        <a:uFillTx/>
                      </a:endParaRPr>
                    </a:p>
                    <a:p>
                      <a:endParaRPr lang="zh-TW" altLang="en-US" sz="17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232289" marR="174217" marT="116145" marB="1161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714024"/>
                  </a:ext>
                </a:extLst>
              </a:tr>
              <a:tr h="7820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7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資賦優異且教師觀察疑似身心障礙學生</a:t>
                      </a:r>
                      <a:endParaRPr lang="zh-TW" sz="170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232289" marR="174217" marT="116145" marB="1161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7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sym typeface="Webdings" panose="05030102010509060703" pitchFamily="18" charset="2"/>
                        </a:rPr>
                        <a:t></a:t>
                      </a:r>
                      <a:endParaRPr kumimoji="0" lang="zh-TW" altLang="en-US" sz="1700" b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uLnTx/>
                        <a:uFillTx/>
                      </a:endParaRPr>
                    </a:p>
                    <a:p>
                      <a:endParaRPr lang="zh-TW" altLang="en-US" sz="17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232289" marR="174217" marT="116145" marB="1161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17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232289" marR="174217" marT="116145" marB="1161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7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sym typeface="Webdings" panose="05030102010509060703" pitchFamily="18" charset="2"/>
                        </a:rPr>
                        <a:t></a:t>
                      </a:r>
                      <a:endParaRPr kumimoji="0" lang="zh-TW" altLang="en-US" sz="1700" b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uLnTx/>
                        <a:uFillTx/>
                      </a:endParaRPr>
                    </a:p>
                    <a:p>
                      <a:endParaRPr lang="zh-TW" altLang="en-US" sz="17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232289" marR="174217" marT="116145" marB="1161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17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232289" marR="174217" marT="116145" marB="1161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7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sym typeface="Webdings" panose="05030102010509060703" pitchFamily="18" charset="2"/>
                        </a:rPr>
                        <a:t></a:t>
                      </a:r>
                      <a:endParaRPr kumimoji="0" lang="zh-TW" altLang="en-US" sz="1700" b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uLnTx/>
                        <a:uFillTx/>
                      </a:endParaRPr>
                    </a:p>
                    <a:p>
                      <a:endParaRPr lang="zh-TW" altLang="en-US" sz="17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232289" marR="174217" marT="116145" marB="1161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7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sym typeface="Webdings" panose="05030102010509060703" pitchFamily="18" charset="2"/>
                        </a:rPr>
                        <a:t></a:t>
                      </a:r>
                      <a:endParaRPr kumimoji="0" lang="zh-TW" altLang="en-US" sz="1700" b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uLnTx/>
                        <a:uFillTx/>
                      </a:endParaRPr>
                    </a:p>
                    <a:p>
                      <a:endParaRPr lang="zh-TW" altLang="en-US" sz="17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232289" marR="174217" marT="116145" marB="1161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7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sym typeface="Webdings" panose="05030102010509060703" pitchFamily="18" charset="2"/>
                        </a:rPr>
                        <a:t></a:t>
                      </a:r>
                      <a:endParaRPr kumimoji="0" lang="zh-TW" altLang="en-US" sz="1700" b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uLnTx/>
                        <a:uFillTx/>
                      </a:endParaRPr>
                    </a:p>
                    <a:p>
                      <a:endParaRPr lang="zh-TW" altLang="en-US" sz="17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232289" marR="174217" marT="116145" marB="1161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7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sym typeface="Webdings" panose="05030102010509060703" pitchFamily="18" charset="2"/>
                        </a:rPr>
                        <a:t></a:t>
                      </a:r>
                      <a:endParaRPr kumimoji="0" lang="zh-TW" altLang="en-US" sz="1700" b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uLnTx/>
                        <a:uFillTx/>
                      </a:endParaRPr>
                    </a:p>
                    <a:p>
                      <a:endParaRPr lang="zh-TW" altLang="en-US" sz="17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232289" marR="174217" marT="116145" marB="1161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04489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28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9AC9587A-2018-4D4C-B645-9C8C34C05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9106" y="1618624"/>
            <a:ext cx="7874336" cy="475528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C194F056-DF51-46AC-8D6B-91BE156EE53B}"/>
              </a:ext>
            </a:extLst>
          </p:cNvPr>
          <p:cNvSpPr/>
          <p:nvPr/>
        </p:nvSpPr>
        <p:spPr>
          <a:xfrm>
            <a:off x="1822076" y="510990"/>
            <a:ext cx="87483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dirty="0"/>
              <a:t>110-111</a:t>
            </a:r>
            <a:r>
              <a:rPr lang="zh-TW" altLang="en-US" sz="2400" b="1" dirty="0"/>
              <a:t>學年補助方案申請之全體補助學生才能發展輔導重點</a:t>
            </a:r>
          </a:p>
        </p:txBody>
      </p:sp>
    </p:spTree>
    <p:extLst>
      <p:ext uri="{BB962C8B-B14F-4D97-AF65-F5344CB8AC3E}">
        <p14:creationId xmlns:p14="http://schemas.microsoft.com/office/powerpoint/2010/main" val="345006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E4C92A0E-F5DF-4459-A657-071582FB8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482" y="1216243"/>
            <a:ext cx="8969188" cy="53964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D30BA5F3-E68B-43DB-A383-1F4FD4A57BC8}"/>
              </a:ext>
            </a:extLst>
          </p:cNvPr>
          <p:cNvSpPr/>
          <p:nvPr/>
        </p:nvSpPr>
        <p:spPr>
          <a:xfrm>
            <a:off x="2196352" y="443317"/>
            <a:ext cx="83954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dirty="0"/>
              <a:t>110-111</a:t>
            </a:r>
            <a:r>
              <a:rPr lang="zh-TW" altLang="en-US" sz="2400" b="1" dirty="0"/>
              <a:t>學年補助方案申請之全體補助學生特殊需求輔導重點</a:t>
            </a:r>
          </a:p>
        </p:txBody>
      </p:sp>
    </p:spTree>
    <p:extLst>
      <p:ext uri="{BB962C8B-B14F-4D97-AF65-F5344CB8AC3E}">
        <p14:creationId xmlns:p14="http://schemas.microsoft.com/office/powerpoint/2010/main" val="234346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1760AE68-9955-9019-20B6-E49348732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524" y="1270646"/>
            <a:ext cx="10700951" cy="5437875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A1F52F99-9C0E-45AB-01FC-88DAA36EB030}"/>
              </a:ext>
            </a:extLst>
          </p:cNvPr>
          <p:cNvSpPr txBox="1"/>
          <p:nvPr/>
        </p:nvSpPr>
        <p:spPr>
          <a:xfrm>
            <a:off x="1763927" y="350278"/>
            <a:ext cx="88381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dirty="0"/>
              <a:t>臺灣各教育階段身心障礙資優學生之特教（身心障礙）類別概況</a:t>
            </a:r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id="{BD7DB148-5BD6-90AF-6224-0914BA9C5E2E}"/>
              </a:ext>
            </a:extLst>
          </p:cNvPr>
          <p:cNvSpPr/>
          <p:nvPr/>
        </p:nvSpPr>
        <p:spPr>
          <a:xfrm>
            <a:off x="6095999" y="5165124"/>
            <a:ext cx="844378" cy="6301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7FF24BA4-9A6B-AEC3-6F20-DE2B34F5E6B7}"/>
              </a:ext>
            </a:extLst>
          </p:cNvPr>
          <p:cNvSpPr/>
          <p:nvPr/>
        </p:nvSpPr>
        <p:spPr>
          <a:xfrm>
            <a:off x="10602097" y="5272256"/>
            <a:ext cx="844378" cy="6301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F60FE91-51F9-48AC-AB30-A9DF17CDD0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9238" y="3919305"/>
            <a:ext cx="877900" cy="664522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A8D49F23-5570-402D-8E68-2114DEC8CB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2097" y="3989583"/>
            <a:ext cx="877900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8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31C8DC4-584A-4FD2-A7EA-8ED06A5C8CA2}"/>
              </a:ext>
            </a:extLst>
          </p:cNvPr>
          <p:cNvSpPr/>
          <p:nvPr/>
        </p:nvSpPr>
        <p:spPr>
          <a:xfrm>
            <a:off x="1113810" y="2960716"/>
            <a:ext cx="4036334" cy="2387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R="7620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TW" sz="3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110-111</a:t>
            </a:r>
            <a:r>
              <a:rPr lang="zh-TW" altLang="en-US" sz="3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學年度補助方案申請之雙重特殊需求學生的障礙與資優類型</a:t>
            </a:r>
            <a:endParaRPr lang="en-US" altLang="zh-TW" sz="3000" b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0AD53A67-1847-4294-B274-C0A1ECE957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9807462"/>
              </p:ext>
            </p:extLst>
          </p:nvPr>
        </p:nvGraphicFramePr>
        <p:xfrm>
          <a:off x="5922492" y="1266398"/>
          <a:ext cx="5536009" cy="4266453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560368">
                  <a:extLst>
                    <a:ext uri="{9D8B030D-6E8A-4147-A177-3AD203B41FA5}">
                      <a16:colId xmlns:a16="http://schemas.microsoft.com/office/drawing/2014/main" val="3259013739"/>
                    </a:ext>
                  </a:extLst>
                </a:gridCol>
                <a:gridCol w="754520">
                  <a:extLst>
                    <a:ext uri="{9D8B030D-6E8A-4147-A177-3AD203B41FA5}">
                      <a16:colId xmlns:a16="http://schemas.microsoft.com/office/drawing/2014/main" val="1011895767"/>
                    </a:ext>
                  </a:extLst>
                </a:gridCol>
                <a:gridCol w="427155">
                  <a:extLst>
                    <a:ext uri="{9D8B030D-6E8A-4147-A177-3AD203B41FA5}">
                      <a16:colId xmlns:a16="http://schemas.microsoft.com/office/drawing/2014/main" val="1959996294"/>
                    </a:ext>
                  </a:extLst>
                </a:gridCol>
                <a:gridCol w="437075">
                  <a:extLst>
                    <a:ext uri="{9D8B030D-6E8A-4147-A177-3AD203B41FA5}">
                      <a16:colId xmlns:a16="http://schemas.microsoft.com/office/drawing/2014/main" val="2854680631"/>
                    </a:ext>
                  </a:extLst>
                </a:gridCol>
                <a:gridCol w="437075">
                  <a:extLst>
                    <a:ext uri="{9D8B030D-6E8A-4147-A177-3AD203B41FA5}">
                      <a16:colId xmlns:a16="http://schemas.microsoft.com/office/drawing/2014/main" val="656016571"/>
                    </a:ext>
                  </a:extLst>
                </a:gridCol>
                <a:gridCol w="339291">
                  <a:extLst>
                    <a:ext uri="{9D8B030D-6E8A-4147-A177-3AD203B41FA5}">
                      <a16:colId xmlns:a16="http://schemas.microsoft.com/office/drawing/2014/main" val="4086310455"/>
                    </a:ext>
                  </a:extLst>
                </a:gridCol>
                <a:gridCol w="339291">
                  <a:extLst>
                    <a:ext uri="{9D8B030D-6E8A-4147-A177-3AD203B41FA5}">
                      <a16:colId xmlns:a16="http://schemas.microsoft.com/office/drawing/2014/main" val="3350998794"/>
                    </a:ext>
                  </a:extLst>
                </a:gridCol>
                <a:gridCol w="437075">
                  <a:extLst>
                    <a:ext uri="{9D8B030D-6E8A-4147-A177-3AD203B41FA5}">
                      <a16:colId xmlns:a16="http://schemas.microsoft.com/office/drawing/2014/main" val="1829539424"/>
                    </a:ext>
                  </a:extLst>
                </a:gridCol>
                <a:gridCol w="437075">
                  <a:extLst>
                    <a:ext uri="{9D8B030D-6E8A-4147-A177-3AD203B41FA5}">
                      <a16:colId xmlns:a16="http://schemas.microsoft.com/office/drawing/2014/main" val="816847399"/>
                    </a:ext>
                  </a:extLst>
                </a:gridCol>
                <a:gridCol w="278353">
                  <a:extLst>
                    <a:ext uri="{9D8B030D-6E8A-4147-A177-3AD203B41FA5}">
                      <a16:colId xmlns:a16="http://schemas.microsoft.com/office/drawing/2014/main" val="622347566"/>
                    </a:ext>
                  </a:extLst>
                </a:gridCol>
                <a:gridCol w="278353">
                  <a:extLst>
                    <a:ext uri="{9D8B030D-6E8A-4147-A177-3AD203B41FA5}">
                      <a16:colId xmlns:a16="http://schemas.microsoft.com/office/drawing/2014/main" val="2429809888"/>
                    </a:ext>
                  </a:extLst>
                </a:gridCol>
                <a:gridCol w="383223">
                  <a:extLst>
                    <a:ext uri="{9D8B030D-6E8A-4147-A177-3AD203B41FA5}">
                      <a16:colId xmlns:a16="http://schemas.microsoft.com/office/drawing/2014/main" val="3418924533"/>
                    </a:ext>
                  </a:extLst>
                </a:gridCol>
                <a:gridCol w="427155">
                  <a:extLst>
                    <a:ext uri="{9D8B030D-6E8A-4147-A177-3AD203B41FA5}">
                      <a16:colId xmlns:a16="http://schemas.microsoft.com/office/drawing/2014/main" val="2104356843"/>
                    </a:ext>
                  </a:extLst>
                </a:gridCol>
              </a:tblGrid>
              <a:tr h="794518">
                <a:tc gridSpan="2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zh-TW" sz="1200" kern="0">
                          <a:solidFill>
                            <a:srgbClr val="000000"/>
                          </a:solidFill>
                          <a:effectLst/>
                        </a:rPr>
                        <a:t>　身心障礙</a:t>
                      </a:r>
                      <a:endParaRPr lang="zh-TW" sz="1200" kern="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0">
                          <a:solidFill>
                            <a:srgbClr val="000000"/>
                          </a:solidFill>
                          <a:effectLst/>
                        </a:rPr>
                        <a:t>資優類型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0">
                          <a:solidFill>
                            <a:srgbClr val="000000"/>
                          </a:solidFill>
                          <a:effectLst/>
                        </a:rPr>
                        <a:t>自閉症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0">
                          <a:solidFill>
                            <a:srgbClr val="000000"/>
                          </a:solidFill>
                          <a:effectLst/>
                        </a:rPr>
                        <a:t>情緒行為障礙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0">
                          <a:solidFill>
                            <a:srgbClr val="000000"/>
                          </a:solidFill>
                          <a:effectLst/>
                        </a:rPr>
                        <a:t>聽覺障礙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0">
                          <a:solidFill>
                            <a:srgbClr val="000000"/>
                          </a:solidFill>
                          <a:effectLst/>
                        </a:rPr>
                        <a:t>視覺障礙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0">
                          <a:solidFill>
                            <a:srgbClr val="000000"/>
                          </a:solidFill>
                          <a:effectLst/>
                        </a:rPr>
                        <a:t>學習障礙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0">
                          <a:solidFill>
                            <a:srgbClr val="000000"/>
                          </a:solidFill>
                          <a:effectLst/>
                        </a:rPr>
                        <a:t>智能障礙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0">
                          <a:solidFill>
                            <a:srgbClr val="000000"/>
                          </a:solidFill>
                          <a:effectLst/>
                        </a:rPr>
                        <a:t>肢障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0">
                          <a:solidFill>
                            <a:srgbClr val="000000"/>
                          </a:solidFill>
                          <a:effectLst/>
                        </a:rPr>
                        <a:t>妥瑞氏症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0">
                          <a:solidFill>
                            <a:srgbClr val="000000"/>
                          </a:solidFill>
                          <a:effectLst/>
                        </a:rPr>
                        <a:t>未填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0">
                          <a:solidFill>
                            <a:srgbClr val="000000"/>
                          </a:solidFill>
                          <a:effectLst/>
                        </a:rPr>
                        <a:t>合計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0">
                          <a:solidFill>
                            <a:srgbClr val="000000"/>
                          </a:solidFill>
                          <a:effectLst/>
                        </a:rPr>
                        <a:t>百分比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extLst>
                  <a:ext uri="{0D108BD9-81ED-4DB2-BD59-A6C34878D82A}">
                    <a16:rowId xmlns:a16="http://schemas.microsoft.com/office/drawing/2014/main" val="2773168993"/>
                  </a:ext>
                </a:extLst>
              </a:tr>
              <a:tr h="223118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0">
                          <a:solidFill>
                            <a:srgbClr val="000000"/>
                          </a:solidFill>
                          <a:effectLst/>
                        </a:rPr>
                        <a:t>一般智能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30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8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7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45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40.2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extLst>
                  <a:ext uri="{0D108BD9-81ED-4DB2-BD59-A6C34878D82A}">
                    <a16:rowId xmlns:a16="http://schemas.microsoft.com/office/drawing/2014/main" val="3436827309"/>
                  </a:ext>
                </a:extLst>
              </a:tr>
              <a:tr h="4135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0">
                          <a:solidFill>
                            <a:srgbClr val="000000"/>
                          </a:solidFill>
                          <a:effectLst/>
                        </a:rPr>
                        <a:t>學術性向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0">
                          <a:solidFill>
                            <a:srgbClr val="000000"/>
                          </a:solidFill>
                          <a:effectLst/>
                        </a:rPr>
                        <a:t>學術性向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18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23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20.5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extLst>
                  <a:ext uri="{0D108BD9-81ED-4DB2-BD59-A6C34878D82A}">
                    <a16:rowId xmlns:a16="http://schemas.microsoft.com/office/drawing/2014/main" val="342217791"/>
                  </a:ext>
                </a:extLst>
              </a:tr>
              <a:tr h="2231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0">
                          <a:solidFill>
                            <a:srgbClr val="000000"/>
                          </a:solidFill>
                          <a:effectLst/>
                        </a:rPr>
                        <a:t>　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0">
                          <a:solidFill>
                            <a:srgbClr val="000000"/>
                          </a:solidFill>
                          <a:effectLst/>
                        </a:rPr>
                        <a:t>自然科學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.9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extLst>
                  <a:ext uri="{0D108BD9-81ED-4DB2-BD59-A6C34878D82A}">
                    <a16:rowId xmlns:a16="http://schemas.microsoft.com/office/drawing/2014/main" val="3801002551"/>
                  </a:ext>
                </a:extLst>
              </a:tr>
              <a:tr h="2231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0">
                          <a:solidFill>
                            <a:srgbClr val="000000"/>
                          </a:solidFill>
                          <a:effectLst/>
                        </a:rPr>
                        <a:t>　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0">
                          <a:solidFill>
                            <a:srgbClr val="000000"/>
                          </a:solidFill>
                          <a:effectLst/>
                        </a:rPr>
                        <a:t>語文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.9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extLst>
                  <a:ext uri="{0D108BD9-81ED-4DB2-BD59-A6C34878D82A}">
                    <a16:rowId xmlns:a16="http://schemas.microsoft.com/office/drawing/2014/main" val="3744905099"/>
                  </a:ext>
                </a:extLst>
              </a:tr>
              <a:tr h="4135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0">
                          <a:solidFill>
                            <a:srgbClr val="000000"/>
                          </a:solidFill>
                          <a:effectLst/>
                        </a:rPr>
                        <a:t>　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0">
                          <a:solidFill>
                            <a:srgbClr val="000000"/>
                          </a:solidFill>
                          <a:effectLst/>
                        </a:rPr>
                        <a:t>語文、數理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2.7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extLst>
                  <a:ext uri="{0D108BD9-81ED-4DB2-BD59-A6C34878D82A}">
                    <a16:rowId xmlns:a16="http://schemas.microsoft.com/office/drawing/2014/main" val="2451085869"/>
                  </a:ext>
                </a:extLst>
              </a:tr>
              <a:tr h="2231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0">
                          <a:solidFill>
                            <a:srgbClr val="000000"/>
                          </a:solidFill>
                          <a:effectLst/>
                        </a:rPr>
                        <a:t>　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0">
                          <a:solidFill>
                            <a:srgbClr val="000000"/>
                          </a:solidFill>
                          <a:effectLst/>
                        </a:rPr>
                        <a:t>數理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4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6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5.4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extLst>
                  <a:ext uri="{0D108BD9-81ED-4DB2-BD59-A6C34878D82A}">
                    <a16:rowId xmlns:a16="http://schemas.microsoft.com/office/drawing/2014/main" val="880820973"/>
                  </a:ext>
                </a:extLst>
              </a:tr>
              <a:tr h="4135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0">
                          <a:solidFill>
                            <a:srgbClr val="000000"/>
                          </a:solidFill>
                          <a:effectLst/>
                        </a:rPr>
                        <a:t>藝術才能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0">
                          <a:solidFill>
                            <a:srgbClr val="000000"/>
                          </a:solidFill>
                          <a:effectLst/>
                        </a:rPr>
                        <a:t>藝術才能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1.8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extLst>
                  <a:ext uri="{0D108BD9-81ED-4DB2-BD59-A6C34878D82A}">
                    <a16:rowId xmlns:a16="http://schemas.microsoft.com/office/drawing/2014/main" val="2356921736"/>
                  </a:ext>
                </a:extLst>
              </a:tr>
              <a:tr h="2231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0">
                          <a:solidFill>
                            <a:srgbClr val="000000"/>
                          </a:solidFill>
                          <a:effectLst/>
                        </a:rPr>
                        <a:t>　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0">
                          <a:solidFill>
                            <a:srgbClr val="000000"/>
                          </a:solidFill>
                          <a:effectLst/>
                        </a:rPr>
                        <a:t>美術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4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3.6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extLst>
                  <a:ext uri="{0D108BD9-81ED-4DB2-BD59-A6C34878D82A}">
                    <a16:rowId xmlns:a16="http://schemas.microsoft.com/office/drawing/2014/main" val="755257931"/>
                  </a:ext>
                </a:extLst>
              </a:tr>
              <a:tr h="2231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0">
                          <a:solidFill>
                            <a:srgbClr val="000000"/>
                          </a:solidFill>
                          <a:effectLst/>
                        </a:rPr>
                        <a:t>　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0">
                          <a:solidFill>
                            <a:srgbClr val="000000"/>
                          </a:solidFill>
                          <a:effectLst/>
                        </a:rPr>
                        <a:t>音樂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8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7.1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extLst>
                  <a:ext uri="{0D108BD9-81ED-4DB2-BD59-A6C34878D82A}">
                    <a16:rowId xmlns:a16="http://schemas.microsoft.com/office/drawing/2014/main" val="621705155"/>
                  </a:ext>
                </a:extLst>
              </a:tr>
              <a:tr h="223118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0">
                          <a:solidFill>
                            <a:srgbClr val="000000"/>
                          </a:solidFill>
                          <a:effectLst/>
                        </a:rPr>
                        <a:t>創造力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7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10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8.9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extLst>
                  <a:ext uri="{0D108BD9-81ED-4DB2-BD59-A6C34878D82A}">
                    <a16:rowId xmlns:a16="http://schemas.microsoft.com/office/drawing/2014/main" val="1558592316"/>
                  </a:ext>
                </a:extLst>
              </a:tr>
              <a:tr h="2231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0">
                          <a:solidFill>
                            <a:srgbClr val="000000"/>
                          </a:solidFill>
                          <a:effectLst/>
                        </a:rPr>
                        <a:t>　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0">
                          <a:solidFill>
                            <a:srgbClr val="000000"/>
                          </a:solidFill>
                          <a:effectLst/>
                        </a:rPr>
                        <a:t>未填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7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9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8.0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extLst>
                  <a:ext uri="{0D108BD9-81ED-4DB2-BD59-A6C34878D82A}">
                    <a16:rowId xmlns:a16="http://schemas.microsoft.com/office/drawing/2014/main" val="996918190"/>
                  </a:ext>
                </a:extLst>
              </a:tr>
              <a:tr h="2231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0">
                          <a:solidFill>
                            <a:srgbClr val="000000"/>
                          </a:solidFill>
                          <a:effectLst/>
                        </a:rPr>
                        <a:t>　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0">
                          <a:solidFill>
                            <a:srgbClr val="000000"/>
                          </a:solidFill>
                          <a:effectLst/>
                        </a:rPr>
                        <a:t>合計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72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17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9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4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4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112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endParaRPr lang="zh-TW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b"/>
                </a:tc>
                <a:extLst>
                  <a:ext uri="{0D108BD9-81ED-4DB2-BD59-A6C34878D82A}">
                    <a16:rowId xmlns:a16="http://schemas.microsoft.com/office/drawing/2014/main" val="2175524232"/>
                  </a:ext>
                </a:extLst>
              </a:tr>
              <a:tr h="2231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0">
                          <a:solidFill>
                            <a:srgbClr val="000000"/>
                          </a:solidFill>
                          <a:effectLst/>
                        </a:rPr>
                        <a:t>　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200" kern="0">
                          <a:solidFill>
                            <a:srgbClr val="000000"/>
                          </a:solidFill>
                          <a:effectLst/>
                        </a:rPr>
                        <a:t>百分比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64.3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15.2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8.0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3.6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3.6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1.8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1.8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.9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</a:rPr>
                        <a:t>.9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endParaRPr lang="zh-TW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tc>
                  <a:txBody>
                    <a:bodyPr/>
                    <a:lstStyle/>
                    <a:p>
                      <a:endParaRPr lang="zh-TW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0" marR="11490" marT="0" marB="0" anchor="ctr"/>
                </a:tc>
                <a:extLst>
                  <a:ext uri="{0D108BD9-81ED-4DB2-BD59-A6C34878D82A}">
                    <a16:rowId xmlns:a16="http://schemas.microsoft.com/office/drawing/2014/main" val="42441694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213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內容版面配置區 15">
            <a:extLst>
              <a:ext uri="{FF2B5EF4-FFF2-40B4-BE49-F238E27FC236}">
                <a16:creationId xmlns:a16="http://schemas.microsoft.com/office/drawing/2014/main" id="{3F45003C-9ED6-4C5C-A33D-9FEF471EC32E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150"/>
            <a:ext cx="2959100" cy="2219325"/>
          </a:xfrm>
        </p:spPr>
      </p:pic>
      <p:pic>
        <p:nvPicPr>
          <p:cNvPr id="18" name="內容版面配置區 17">
            <a:extLst>
              <a:ext uri="{FF2B5EF4-FFF2-40B4-BE49-F238E27FC236}">
                <a16:creationId xmlns:a16="http://schemas.microsoft.com/office/drawing/2014/main" id="{790DB7CC-D375-4B30-907B-8BD8E0929D30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9938"/>
            <a:ext cx="2936875" cy="2201862"/>
          </a:xfr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73B8E3D3-F505-476C-A4C4-ACDC06A8C4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7" t="5687" r="12481" b="5098"/>
          <a:stretch/>
        </p:blipFill>
        <p:spPr>
          <a:xfrm>
            <a:off x="7704900" y="369794"/>
            <a:ext cx="3993776" cy="611841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A206A422-D1C5-49FB-8BEC-910F315909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47" r="7758" b="33070"/>
          <a:stretch/>
        </p:blipFill>
        <p:spPr>
          <a:xfrm>
            <a:off x="4244146" y="2560290"/>
            <a:ext cx="2853877" cy="203187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A42565A4-F27C-4889-90F0-F51B70D0F86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8" t="3726" r="3838" b="3137"/>
          <a:stretch/>
        </p:blipFill>
        <p:spPr>
          <a:xfrm>
            <a:off x="381279" y="63500"/>
            <a:ext cx="2957709" cy="4181284"/>
          </a:xfrm>
          <a:prstGeom prst="rect">
            <a:avLst/>
          </a:prstGeom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C3BBC921-DACF-4488-AC1B-41C046A5E9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362" y="4592169"/>
            <a:ext cx="1522141" cy="2028377"/>
          </a:xfrm>
          <a:prstGeom prst="rect">
            <a:avLst/>
          </a:prstGeom>
        </p:spPr>
      </p:pic>
      <p:pic>
        <p:nvPicPr>
          <p:cNvPr id="36" name="圖片 35">
            <a:extLst>
              <a:ext uri="{FF2B5EF4-FFF2-40B4-BE49-F238E27FC236}">
                <a16:creationId xmlns:a16="http://schemas.microsoft.com/office/drawing/2014/main" id="{A33F0DA6-2D0E-4F04-AC70-FE9F1E5EBF1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" t="-10436" r="-713" b="11578"/>
          <a:stretch/>
        </p:blipFill>
        <p:spPr>
          <a:xfrm>
            <a:off x="4460783" y="4604734"/>
            <a:ext cx="3148593" cy="217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45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0D1567D0-8385-D788-C83D-65BB7636E9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575" y="434566"/>
            <a:ext cx="4336224" cy="5781633"/>
          </a:xfrm>
          <a:prstGeom prst="rect">
            <a:avLst/>
          </a:prstGeom>
        </p:spPr>
      </p:pic>
      <p:pic>
        <p:nvPicPr>
          <p:cNvPr id="4" name="圖片 3" descr="一張含有 博物館, 室內, 傢俱, 牆 的圖片&#10;&#10;自動產生的描述">
            <a:extLst>
              <a:ext uri="{FF2B5EF4-FFF2-40B4-BE49-F238E27FC236}">
                <a16:creationId xmlns:a16="http://schemas.microsoft.com/office/drawing/2014/main" id="{493C685E-3479-9FEA-017E-106D7AA32F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" t="3783" r="-240" b="11912"/>
          <a:stretch/>
        </p:blipFill>
        <p:spPr>
          <a:xfrm>
            <a:off x="6096000" y="434566"/>
            <a:ext cx="5146401" cy="578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77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3CC18E40-9A6C-4F42-965D-DDD83ABD5E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2" t="26666" r="2800" b="6930"/>
          <a:stretch/>
        </p:blipFill>
        <p:spPr>
          <a:xfrm>
            <a:off x="1647262" y="1492624"/>
            <a:ext cx="9231409" cy="512333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E946E421-274A-4578-AC7F-24A1729A11B8}"/>
              </a:ext>
            </a:extLst>
          </p:cNvPr>
          <p:cNvSpPr txBox="1"/>
          <p:nvPr/>
        </p:nvSpPr>
        <p:spPr>
          <a:xfrm>
            <a:off x="3800978" y="457200"/>
            <a:ext cx="7328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程式設計與運用課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弘道國中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0091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25E35E44-9088-41B3-9806-4B50AD1B0B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3" r="1" b="1"/>
          <a:stretch/>
        </p:blipFill>
        <p:spPr>
          <a:xfrm>
            <a:off x="1" y="10"/>
            <a:ext cx="7552944" cy="6857990"/>
          </a:xfrm>
          <a:prstGeom prst="rect">
            <a:avLst/>
          </a:prstGeom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C9AD7D4A-D664-42C4-A4AE-D8B0786A4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6408" y="640831"/>
            <a:ext cx="3352128" cy="1573863"/>
          </a:xfrm>
        </p:spPr>
        <p:txBody>
          <a:bodyPr>
            <a:normAutofit/>
          </a:bodyPr>
          <a:lstStyle/>
          <a:p>
            <a:pPr algn="l"/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弱勢領域教學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64BD33B-EB27-45E0-8D07-B036F68DDC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71255" y="2367092"/>
            <a:ext cx="3842950" cy="388130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結合優勢、補救弱勢</a:t>
            </a:r>
            <a:endParaRPr lang="en-US" altLang="zh-TW" sz="2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案例：藝術優、英語弱</a:t>
            </a:r>
            <a:endParaRPr lang="en-US" altLang="zh-TW" sz="2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案例：科學優、人際差</a:t>
            </a:r>
            <a:endParaRPr lang="en-US" altLang="zh-TW" sz="2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案例：資訊優、數學基礎弱</a:t>
            </a:r>
            <a:endParaRPr lang="en-US" altLang="zh-TW" sz="2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特需課程融入才能發展</a:t>
            </a:r>
            <a:endParaRPr lang="en-US" altLang="zh-TW" sz="2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創造力融入優勢領域</a:t>
            </a:r>
            <a:endParaRPr lang="en-US" altLang="zh-TW" sz="2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情意融入優勢領域</a:t>
            </a:r>
            <a:endParaRPr lang="en-US" altLang="zh-TW" sz="2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004D10E-1ED5-403D-B2C6-54E15BAC5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4011" y="6263640"/>
            <a:ext cx="764215" cy="365125"/>
          </a:xfrm>
        </p:spPr>
        <p:txBody>
          <a:bodyPr>
            <a:normAutofit/>
          </a:bodyPr>
          <a:lstStyle/>
          <a:p>
            <a:pPr defTabSz="914217">
              <a:spcAft>
                <a:spcPts val="600"/>
              </a:spcAft>
            </a:pPr>
            <a:fld id="{D6FDD2D4-9C74-4AD9-8213-B851B99148F0}" type="slidenum">
              <a:rPr lang="zh-TW" altLang="en-US">
                <a:latin typeface="Calibri" panose="020F0502020204030204"/>
                <a:ea typeface="新細明體" panose="02020500000000000000" pitchFamily="18" charset="-120"/>
              </a:rPr>
              <a:pPr defTabSz="914217">
                <a:spcAft>
                  <a:spcPts val="600"/>
                </a:spcAft>
              </a:pPr>
              <a:t>64</a:t>
            </a:fld>
            <a:endParaRPr lang="zh-TW" altLang="en-US">
              <a:latin typeface="Calibri" panose="020F0502020204030204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7733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97752-4498-7B44-AE50-EEC5BE58066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85788"/>
            <a:ext cx="10512425" cy="1325562"/>
          </a:xfrm>
        </p:spPr>
        <p:txBody>
          <a:bodyPr vert="horz" lIns="91416" tIns="45708" rIns="91416" bIns="45708" rtlCol="0" anchor="ctr">
            <a:normAutofit/>
          </a:bodyPr>
          <a:lstStyle/>
          <a:p>
            <a:r>
              <a:rPr lang="zh-TW" altLang="en-US" dirty="0"/>
              <a:t>優勢發展為中心的小組課程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15D0A3-6362-0046-BABB-936E667D6BBF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8389938" y="1912938"/>
            <a:ext cx="3802062" cy="3659187"/>
          </a:xfrm>
        </p:spPr>
        <p:txBody>
          <a:bodyPr vert="horz" lIns="91416" tIns="45708" rIns="91416" bIns="45708" rtlCol="0" anchor="ctr">
            <a:normAutofit/>
          </a:bodyPr>
          <a:lstStyle/>
          <a:p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才能相同</a:t>
            </a:r>
            <a:endParaRPr lang="en-US" sz="3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多元智能</a:t>
            </a:r>
            <a:endParaRPr lang="en-US" sz="3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共讀團體</a:t>
            </a:r>
            <a:endParaRPr lang="en-US" sz="3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好友共學</a:t>
            </a:r>
            <a:endParaRPr lang="en-US" sz="3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興趣團體</a:t>
            </a:r>
            <a:endParaRPr lang="en-US" sz="3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Picture 4" descr="Basic recipe for human groups does not require race, politics or religion |  YaleNews">
            <a:extLst>
              <a:ext uri="{FF2B5EF4-FFF2-40B4-BE49-F238E27FC236}">
                <a16:creationId xmlns:a16="http://schemas.microsoft.com/office/drawing/2014/main" id="{1CDC29CF-B0A4-244C-95A9-12D6104BBB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" r="621" b="2"/>
          <a:stretch/>
        </p:blipFill>
        <p:spPr bwMode="auto">
          <a:xfrm>
            <a:off x="842617" y="2517015"/>
            <a:ext cx="6234584" cy="365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344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5EC57BE-1C4A-4045-A7EB-47E3985C8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3999">
                <a:latin typeface="微軟正黑體" panose="020B0604030504040204" pitchFamily="34" charset="-120"/>
                <a:ea typeface="微軟正黑體" panose="020B0604030504040204" pitchFamily="34" charset="-120"/>
              </a:rPr>
              <a:t>提供才能發展機會</a:t>
            </a:r>
            <a:endParaRPr lang="zh-TW" altLang="en-US" sz="3999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C803781-4D61-40B3-A18C-95CCDD0BCC3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zh-TW" altLang="en-US" sz="3199"/>
              <a:t>良師的功能</a:t>
            </a:r>
            <a:endParaRPr lang="en-US" altLang="zh-TW" sz="3199"/>
          </a:p>
          <a:p>
            <a:endParaRPr lang="zh-TW" altLang="en-US" sz="3199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308A5A9-FBC1-4647-B970-F53DE72A9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1428" y="2633163"/>
            <a:ext cx="3387075" cy="3159257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A55D63E0-0E12-4FC6-911E-D485EE96EE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512" y="2509936"/>
            <a:ext cx="5075904" cy="335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83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32F07A7-39CB-19C3-7ABB-07AD16A81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>
            <a:normAutofit/>
          </a:bodyPr>
          <a:lstStyle/>
          <a:p>
            <a:r>
              <a:rPr lang="zh-TW" altLang="en-US">
                <a:solidFill>
                  <a:srgbClr val="FFFFFF"/>
                </a:solidFill>
              </a:rPr>
              <a:t>討論議題</a:t>
            </a: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88853656-8270-828A-A707-0C5226785C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0153" y="1526033"/>
            <a:ext cx="5536397" cy="39352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/>
              <a:t>1. </a:t>
            </a:r>
            <a:r>
              <a:rPr lang="zh-TW" altLang="en-US"/>
              <a:t>充實教學用於才能發展的成效</a:t>
            </a:r>
            <a:endParaRPr lang="en-US" altLang="zh-TW"/>
          </a:p>
          <a:p>
            <a:pPr marL="0" indent="0">
              <a:buNone/>
            </a:pPr>
            <a:r>
              <a:rPr lang="en-US" altLang="zh-TW"/>
              <a:t>2. </a:t>
            </a:r>
            <a:r>
              <a:rPr lang="zh-TW" altLang="en-US"/>
              <a:t>師資人力的來源</a:t>
            </a:r>
            <a:endParaRPr lang="en-US" altLang="zh-TW"/>
          </a:p>
          <a:p>
            <a:pPr marL="0" indent="0">
              <a:buNone/>
            </a:pPr>
            <a:r>
              <a:rPr lang="en-US" altLang="zh-TW"/>
              <a:t>3. </a:t>
            </a:r>
            <a:r>
              <a:rPr lang="zh-TW" altLang="en-US"/>
              <a:t>學校行政團隊的支持</a:t>
            </a:r>
            <a:endParaRPr lang="en-US" altLang="zh-TW"/>
          </a:p>
          <a:p>
            <a:pPr marL="0" indent="0">
              <a:buNone/>
            </a:pPr>
            <a:r>
              <a:rPr lang="en-US" altLang="zh-TW"/>
              <a:t>4. </a:t>
            </a:r>
            <a:r>
              <a:rPr lang="zh-TW" altLang="en-US"/>
              <a:t>持續性的補助及獎勵措施</a:t>
            </a:r>
            <a:endParaRPr lang="en-US" altLang="zh-TW"/>
          </a:p>
          <a:p>
            <a:pPr marL="0" indent="0">
              <a:buNone/>
            </a:pPr>
            <a:r>
              <a:rPr lang="en-US" altLang="zh-TW"/>
              <a:t>5. </a:t>
            </a:r>
            <a:r>
              <a:rPr lang="zh-TW" altLang="en-US"/>
              <a:t>教學現場的接納態度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801BAAC-150E-EC11-A50B-079063413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6FDD2D4-9C74-4AD9-8213-B851B99148F0}" type="slidenum">
              <a:rPr lang="zh-TW" altLang="en-US" smtClean="0"/>
              <a:pPr>
                <a:spcAft>
                  <a:spcPts val="600"/>
                </a:spcAft>
              </a:pPr>
              <a:t>67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0029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5AC56F6-0764-2327-0880-C096D21D7D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18" r="26513" b="-1"/>
          <a:stretch/>
        </p:blipFill>
        <p:spPr>
          <a:xfrm>
            <a:off x="8860" y="10"/>
            <a:ext cx="6962552" cy="6857990"/>
          </a:xfrm>
          <a:prstGeom prst="rect">
            <a:avLst/>
          </a:prstGeom>
        </p:spPr>
      </p:pic>
      <p:sp>
        <p:nvSpPr>
          <p:cNvPr id="4" name="標題 3">
            <a:extLst>
              <a:ext uri="{FF2B5EF4-FFF2-40B4-BE49-F238E27FC236}">
                <a16:creationId xmlns:a16="http://schemas.microsoft.com/office/drawing/2014/main" id="{3B38E2F5-76CC-D1C9-EB1D-133D89C4AE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0382" y="1358901"/>
            <a:ext cx="3707844" cy="2730498"/>
          </a:xfrm>
        </p:spPr>
        <p:txBody>
          <a:bodyPr>
            <a:normAutofit/>
          </a:bodyPr>
          <a:lstStyle/>
          <a:p>
            <a:r>
              <a:rPr lang="zh-TW" altLang="en-US" dirty="0"/>
              <a:t>謝謝聆聽</a:t>
            </a:r>
            <a:r>
              <a:rPr lang="en-US" altLang="zh-TW" dirty="0"/>
              <a:t>!</a:t>
            </a:r>
            <a:endParaRPr lang="zh-TW" altLang="en-US" dirty="0"/>
          </a:p>
        </p:txBody>
      </p:sp>
      <p:sp>
        <p:nvSpPr>
          <p:cNvPr id="5" name="副標題 4">
            <a:extLst>
              <a:ext uri="{FF2B5EF4-FFF2-40B4-BE49-F238E27FC236}">
                <a16:creationId xmlns:a16="http://schemas.microsoft.com/office/drawing/2014/main" id="{BB98689C-E15B-AD5F-DA75-75FAE069E5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76707" y="4165601"/>
            <a:ext cx="3487479" cy="789172"/>
          </a:xfrm>
        </p:spPr>
        <p:txBody>
          <a:bodyPr>
            <a:norm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203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AA54474-FA11-4B38-8716-B8E657014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z="4000"/>
              <a:t>持續努力的必要性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6A27C0F-21A4-44B3-AD87-E8F5188E0E3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742950"/>
            <a:r>
              <a:rPr lang="zh-TW" altLang="en-US" sz="2000"/>
              <a:t>主動發掘</a:t>
            </a:r>
            <a:endParaRPr lang="en-US" altLang="zh-TW" sz="2000"/>
          </a:p>
          <a:p>
            <a:pPr marL="742950"/>
            <a:r>
              <a:rPr lang="zh-TW" altLang="en-US" sz="2000"/>
              <a:t>調整評量項目</a:t>
            </a:r>
            <a:endParaRPr lang="en-US" altLang="zh-TW" sz="2000"/>
          </a:p>
          <a:p>
            <a:pPr marL="742950"/>
            <a:r>
              <a:rPr lang="zh-TW" altLang="en-US" sz="2000"/>
              <a:t>調整評量程序</a:t>
            </a:r>
            <a:endParaRPr lang="en-US" altLang="zh-TW" sz="20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E5041B3-7581-47D4-8573-43EF9DD47B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0931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4721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585FC820-4B55-45CA-A2F3-2836034E253E}"/>
              </a:ext>
            </a:extLst>
          </p:cNvPr>
          <p:cNvSpPr txBox="1"/>
          <p:nvPr/>
        </p:nvSpPr>
        <p:spPr>
          <a:xfrm>
            <a:off x="2424619" y="765176"/>
            <a:ext cx="7342763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217"/>
            <a:r>
              <a:rPr lang="zh-TW" altLang="en-US" sz="3000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雙重特殊需求學生的發掘</a:t>
            </a:r>
            <a:endParaRPr lang="en-US" altLang="zh-TW" sz="3000" b="1" dirty="0">
              <a:solidFill>
                <a:prstClr val="black">
                  <a:lumMod val="85000"/>
                  <a:lumOff val="1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Rounded Rectangle 9">
            <a:extLst>
              <a:ext uri="{FF2B5EF4-FFF2-40B4-BE49-F238E27FC236}">
                <a16:creationId xmlns:a16="http://schemas.microsoft.com/office/drawing/2014/main" id="{3B8E2046-6803-4A7A-BF02-56C9C9B1D318}"/>
              </a:ext>
            </a:extLst>
          </p:cNvPr>
          <p:cNvSpPr/>
          <p:nvPr/>
        </p:nvSpPr>
        <p:spPr>
          <a:xfrm>
            <a:off x="5548589" y="1291800"/>
            <a:ext cx="1094823" cy="56054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TextBox 54">
            <a:extLst>
              <a:ext uri="{FF2B5EF4-FFF2-40B4-BE49-F238E27FC236}">
                <a16:creationId xmlns:a16="http://schemas.microsoft.com/office/drawing/2014/main" id="{3CF55634-D83F-4E30-A1F7-7BE6B99BB217}"/>
              </a:ext>
            </a:extLst>
          </p:cNvPr>
          <p:cNvSpPr txBox="1"/>
          <p:nvPr/>
        </p:nvSpPr>
        <p:spPr>
          <a:xfrm>
            <a:off x="995146" y="1696689"/>
            <a:ext cx="631100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lang="zh-TW" altLang="en-US" sz="2700" b="1" kern="0" dirty="0">
                <a:solidFill>
                  <a:prstClr val="black">
                    <a:lumMod val="85000"/>
                    <a:lumOff val="15000"/>
                  </a:prstClr>
                </a:solidFill>
                <a:latin typeface="Poppins Medium" pitchFamily="2" charset="77"/>
                <a:ea typeface="Lato Light" panose="020F0502020204030203" pitchFamily="34" charset="0"/>
                <a:cs typeface="Poppins Medium" pitchFamily="2" charset="77"/>
              </a:rPr>
              <a:t>重新釐清資優與身心障礙的概念。</a:t>
            </a:r>
            <a:endParaRPr lang="en-US" sz="2700" b="1" kern="0" dirty="0">
              <a:solidFill>
                <a:prstClr val="black">
                  <a:lumMod val="85000"/>
                  <a:lumOff val="15000"/>
                </a:prstClr>
              </a:solidFill>
              <a:latin typeface="Poppins Medium" pitchFamily="2" charset="77"/>
              <a:ea typeface="Lato Light" panose="020F0502020204030203" pitchFamily="34" charset="0"/>
              <a:cs typeface="Poppins Medium" pitchFamily="2" charset="77"/>
            </a:endParaRPr>
          </a:p>
        </p:txBody>
      </p:sp>
      <p:sp>
        <p:nvSpPr>
          <p:cNvPr id="5" name="Freeform 351">
            <a:extLst>
              <a:ext uri="{FF2B5EF4-FFF2-40B4-BE49-F238E27FC236}">
                <a16:creationId xmlns:a16="http://schemas.microsoft.com/office/drawing/2014/main" id="{58706943-4CCF-4D88-BCFC-1F883EF162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9741" y="2888399"/>
            <a:ext cx="2852518" cy="2852513"/>
          </a:xfrm>
          <a:custGeom>
            <a:avLst/>
            <a:gdLst>
              <a:gd name="T0" fmla="*/ 1477 w 1478"/>
              <a:gd name="T1" fmla="*/ 733 h 1478"/>
              <a:gd name="T2" fmla="*/ 1477 w 1478"/>
              <a:gd name="T3" fmla="*/ 733 h 1478"/>
              <a:gd name="T4" fmla="*/ 734 w 1478"/>
              <a:gd name="T5" fmla="*/ 1477 h 1478"/>
              <a:gd name="T6" fmla="*/ 0 w 1478"/>
              <a:gd name="T7" fmla="*/ 733 h 1478"/>
              <a:gd name="T8" fmla="*/ 734 w 1478"/>
              <a:gd name="T9" fmla="*/ 0 h 1478"/>
              <a:gd name="T10" fmla="*/ 1477 w 1478"/>
              <a:gd name="T11" fmla="*/ 733 h 14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78" h="1478">
                <a:moveTo>
                  <a:pt x="1477" y="733"/>
                </a:moveTo>
                <a:lnTo>
                  <a:pt x="1477" y="733"/>
                </a:lnTo>
                <a:cubicBezTo>
                  <a:pt x="1477" y="1141"/>
                  <a:pt x="1141" y="1477"/>
                  <a:pt x="734" y="1477"/>
                </a:cubicBezTo>
                <a:cubicBezTo>
                  <a:pt x="326" y="1477"/>
                  <a:pt x="0" y="1141"/>
                  <a:pt x="0" y="733"/>
                </a:cubicBezTo>
                <a:cubicBezTo>
                  <a:pt x="0" y="326"/>
                  <a:pt x="326" y="0"/>
                  <a:pt x="734" y="0"/>
                </a:cubicBezTo>
                <a:cubicBezTo>
                  <a:pt x="1141" y="0"/>
                  <a:pt x="1477" y="326"/>
                  <a:pt x="1477" y="733"/>
                </a:cubicBezTo>
              </a:path>
            </a:pathLst>
          </a:custGeom>
          <a:solidFill>
            <a:srgbClr val="ADE4E9"/>
          </a:solidFill>
          <a:ln>
            <a:noFill/>
          </a:ln>
          <a:effectLst/>
        </p:spPr>
        <p:txBody>
          <a:bodyPr wrap="none" anchor="ctr"/>
          <a:lstStyle/>
          <a:p>
            <a:pPr defTabSz="914217"/>
            <a:endParaRPr lang="es-MX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Right Arrow 1">
            <a:extLst>
              <a:ext uri="{FF2B5EF4-FFF2-40B4-BE49-F238E27FC236}">
                <a16:creationId xmlns:a16="http://schemas.microsoft.com/office/drawing/2014/main" id="{A2882B5E-2212-4E54-84B3-0AC844904631}"/>
              </a:ext>
            </a:extLst>
          </p:cNvPr>
          <p:cNvSpPr/>
          <p:nvPr/>
        </p:nvSpPr>
        <p:spPr>
          <a:xfrm rot="2700000">
            <a:off x="4479515" y="2892999"/>
            <a:ext cx="1305809" cy="916151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ight Arrow 73">
            <a:extLst>
              <a:ext uri="{FF2B5EF4-FFF2-40B4-BE49-F238E27FC236}">
                <a16:creationId xmlns:a16="http://schemas.microsoft.com/office/drawing/2014/main" id="{1963A336-8F87-4AFC-97DA-8739D8AEC886}"/>
              </a:ext>
            </a:extLst>
          </p:cNvPr>
          <p:cNvSpPr/>
          <p:nvPr/>
        </p:nvSpPr>
        <p:spPr>
          <a:xfrm rot="18900000" flipH="1">
            <a:off x="6406677" y="2893000"/>
            <a:ext cx="1305809" cy="916151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ight Arrow 79">
            <a:extLst>
              <a:ext uri="{FF2B5EF4-FFF2-40B4-BE49-F238E27FC236}">
                <a16:creationId xmlns:a16="http://schemas.microsoft.com/office/drawing/2014/main" id="{7F0E4EA7-583A-4574-A7DB-0FEF82E9E0A9}"/>
              </a:ext>
            </a:extLst>
          </p:cNvPr>
          <p:cNvSpPr/>
          <p:nvPr/>
        </p:nvSpPr>
        <p:spPr>
          <a:xfrm rot="18900000" flipV="1">
            <a:off x="4479514" y="4820161"/>
            <a:ext cx="1305810" cy="91615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ight Arrow 80">
            <a:extLst>
              <a:ext uri="{FF2B5EF4-FFF2-40B4-BE49-F238E27FC236}">
                <a16:creationId xmlns:a16="http://schemas.microsoft.com/office/drawing/2014/main" id="{6BF73F60-3D2E-46AF-A47A-FECD399DBB13}"/>
              </a:ext>
            </a:extLst>
          </p:cNvPr>
          <p:cNvSpPr/>
          <p:nvPr/>
        </p:nvSpPr>
        <p:spPr>
          <a:xfrm rot="2700000" flipH="1" flipV="1">
            <a:off x="6406677" y="4820161"/>
            <a:ext cx="1305810" cy="91615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Freeform 99">
            <a:extLst>
              <a:ext uri="{FF2B5EF4-FFF2-40B4-BE49-F238E27FC236}">
                <a16:creationId xmlns:a16="http://schemas.microsoft.com/office/drawing/2014/main" id="{FF9523F2-42DE-4D11-B047-6A07716FD60D}"/>
              </a:ext>
            </a:extLst>
          </p:cNvPr>
          <p:cNvSpPr/>
          <p:nvPr/>
        </p:nvSpPr>
        <p:spPr>
          <a:xfrm>
            <a:off x="5743141" y="3838091"/>
            <a:ext cx="678219" cy="1140105"/>
          </a:xfrm>
          <a:custGeom>
            <a:avLst/>
            <a:gdLst>
              <a:gd name="connsiteX0" fmla="*/ 394348 w 542831"/>
              <a:gd name="connsiteY0" fmla="*/ -157 h 912514"/>
              <a:gd name="connsiteX1" fmla="*/ 147693 w 542831"/>
              <a:gd name="connsiteY1" fmla="*/ -157 h 912514"/>
              <a:gd name="connsiteX2" fmla="*/ -206 w 542831"/>
              <a:gd name="connsiteY2" fmla="*/ 204588 h 912514"/>
              <a:gd name="connsiteX3" fmla="*/ -206 w 542831"/>
              <a:gd name="connsiteY3" fmla="*/ 406672 h 912514"/>
              <a:gd name="connsiteX4" fmla="*/ 74929 w 542831"/>
              <a:gd name="connsiteY4" fmla="*/ 482145 h 912514"/>
              <a:gd name="connsiteX5" fmla="*/ 75119 w 542831"/>
              <a:gd name="connsiteY5" fmla="*/ 482145 h 912514"/>
              <a:gd name="connsiteX6" fmla="*/ 93618 w 542831"/>
              <a:gd name="connsiteY6" fmla="*/ 482145 h 912514"/>
              <a:gd name="connsiteX7" fmla="*/ 93618 w 542831"/>
              <a:gd name="connsiteY7" fmla="*/ 839071 h 912514"/>
              <a:gd name="connsiteX8" fmla="*/ 166761 w 542831"/>
              <a:gd name="connsiteY8" fmla="*/ 912357 h 912514"/>
              <a:gd name="connsiteX9" fmla="*/ 179663 w 542831"/>
              <a:gd name="connsiteY9" fmla="*/ 912357 h 912514"/>
              <a:gd name="connsiteX10" fmla="*/ 252806 w 542831"/>
              <a:gd name="connsiteY10" fmla="*/ 839071 h 912514"/>
              <a:gd name="connsiteX11" fmla="*/ 252806 w 542831"/>
              <a:gd name="connsiteY11" fmla="*/ 614364 h 912514"/>
              <a:gd name="connsiteX12" fmla="*/ 271115 w 542831"/>
              <a:gd name="connsiteY12" fmla="*/ 596019 h 912514"/>
              <a:gd name="connsiteX13" fmla="*/ 289425 w 542831"/>
              <a:gd name="connsiteY13" fmla="*/ 614364 h 912514"/>
              <a:gd name="connsiteX14" fmla="*/ 289425 w 542831"/>
              <a:gd name="connsiteY14" fmla="*/ 839071 h 912514"/>
              <a:gd name="connsiteX15" fmla="*/ 362568 w 542831"/>
              <a:gd name="connsiteY15" fmla="*/ 912357 h 912514"/>
              <a:gd name="connsiteX16" fmla="*/ 375185 w 542831"/>
              <a:gd name="connsiteY16" fmla="*/ 912357 h 912514"/>
              <a:gd name="connsiteX17" fmla="*/ 448328 w 542831"/>
              <a:gd name="connsiteY17" fmla="*/ 839071 h 912514"/>
              <a:gd name="connsiteX18" fmla="*/ 448328 w 542831"/>
              <a:gd name="connsiteY18" fmla="*/ 482145 h 912514"/>
              <a:gd name="connsiteX19" fmla="*/ 467301 w 542831"/>
              <a:gd name="connsiteY19" fmla="*/ 482145 h 912514"/>
              <a:gd name="connsiteX20" fmla="*/ 542626 w 542831"/>
              <a:gd name="connsiteY20" fmla="*/ 406862 h 912514"/>
              <a:gd name="connsiteX21" fmla="*/ 542626 w 542831"/>
              <a:gd name="connsiteY21" fmla="*/ 406672 h 912514"/>
              <a:gd name="connsiteX22" fmla="*/ 542626 w 542831"/>
              <a:gd name="connsiteY22" fmla="*/ 204588 h 912514"/>
              <a:gd name="connsiteX23" fmla="*/ 394348 w 542831"/>
              <a:gd name="connsiteY23" fmla="*/ -157 h 91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42831" h="912514">
                <a:moveTo>
                  <a:pt x="394348" y="-157"/>
                </a:moveTo>
                <a:cubicBezTo>
                  <a:pt x="321898" y="56628"/>
                  <a:pt x="220143" y="56628"/>
                  <a:pt x="147693" y="-157"/>
                </a:cubicBezTo>
                <a:cubicBezTo>
                  <a:pt x="59447" y="28939"/>
                  <a:pt x="-196" y="111502"/>
                  <a:pt x="-206" y="204588"/>
                </a:cubicBezTo>
                <a:lnTo>
                  <a:pt x="-206" y="406672"/>
                </a:lnTo>
                <a:cubicBezTo>
                  <a:pt x="-263" y="448306"/>
                  <a:pt x="33377" y="482088"/>
                  <a:pt x="74929" y="482145"/>
                </a:cubicBezTo>
                <a:cubicBezTo>
                  <a:pt x="74996" y="482145"/>
                  <a:pt x="75053" y="482145"/>
                  <a:pt x="75119" y="482145"/>
                </a:cubicBezTo>
                <a:lnTo>
                  <a:pt x="93618" y="482145"/>
                </a:lnTo>
                <a:lnTo>
                  <a:pt x="93618" y="839071"/>
                </a:lnTo>
                <a:cubicBezTo>
                  <a:pt x="93618" y="879545"/>
                  <a:pt x="126367" y="912357"/>
                  <a:pt x="166761" y="912357"/>
                </a:cubicBezTo>
                <a:lnTo>
                  <a:pt x="179663" y="912357"/>
                </a:lnTo>
                <a:cubicBezTo>
                  <a:pt x="220058" y="912357"/>
                  <a:pt x="252806" y="879545"/>
                  <a:pt x="252806" y="839071"/>
                </a:cubicBezTo>
                <a:lnTo>
                  <a:pt x="252806" y="614364"/>
                </a:lnTo>
                <a:cubicBezTo>
                  <a:pt x="252806" y="604232"/>
                  <a:pt x="261003" y="596019"/>
                  <a:pt x="271115" y="596019"/>
                </a:cubicBezTo>
                <a:cubicBezTo>
                  <a:pt x="281228" y="596019"/>
                  <a:pt x="289425" y="604232"/>
                  <a:pt x="289425" y="614364"/>
                </a:cubicBezTo>
                <a:lnTo>
                  <a:pt x="289425" y="839071"/>
                </a:lnTo>
                <a:cubicBezTo>
                  <a:pt x="289425" y="879545"/>
                  <a:pt x="322173" y="912357"/>
                  <a:pt x="362568" y="912357"/>
                </a:cubicBezTo>
                <a:lnTo>
                  <a:pt x="375185" y="912357"/>
                </a:lnTo>
                <a:cubicBezTo>
                  <a:pt x="415579" y="912357"/>
                  <a:pt x="448328" y="879545"/>
                  <a:pt x="448328" y="839071"/>
                </a:cubicBezTo>
                <a:lnTo>
                  <a:pt x="448328" y="482145"/>
                </a:lnTo>
                <a:lnTo>
                  <a:pt x="467301" y="482145"/>
                </a:lnTo>
                <a:cubicBezTo>
                  <a:pt x="508853" y="482202"/>
                  <a:pt x="542569" y="448496"/>
                  <a:pt x="542626" y="406862"/>
                </a:cubicBezTo>
                <a:cubicBezTo>
                  <a:pt x="542626" y="406796"/>
                  <a:pt x="542626" y="406739"/>
                  <a:pt x="542626" y="406672"/>
                </a:cubicBezTo>
                <a:lnTo>
                  <a:pt x="542626" y="204588"/>
                </a:lnTo>
                <a:cubicBezTo>
                  <a:pt x="542588" y="111398"/>
                  <a:pt x="482765" y="28787"/>
                  <a:pt x="394348" y="-157"/>
                </a:cubicBezTo>
                <a:close/>
              </a:path>
            </a:pathLst>
          </a:custGeom>
          <a:solidFill>
            <a:schemeClr val="tx2"/>
          </a:solidFill>
          <a:ln w="9468" cap="flat">
            <a:noFill/>
            <a:prstDash val="solid"/>
            <a:miter/>
          </a:ln>
        </p:spPr>
        <p:txBody>
          <a:bodyPr rtlCol="0" anchor="ctr"/>
          <a:lstStyle/>
          <a:p>
            <a:pPr defTabSz="914217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Freeform 100">
            <a:extLst>
              <a:ext uri="{FF2B5EF4-FFF2-40B4-BE49-F238E27FC236}">
                <a16:creationId xmlns:a16="http://schemas.microsoft.com/office/drawing/2014/main" id="{4A257EB0-B195-4884-8EB5-431AB4A8FFD8}"/>
              </a:ext>
            </a:extLst>
          </p:cNvPr>
          <p:cNvSpPr/>
          <p:nvPr/>
        </p:nvSpPr>
        <p:spPr>
          <a:xfrm>
            <a:off x="5873564" y="3429000"/>
            <a:ext cx="416841" cy="417898"/>
          </a:xfrm>
          <a:custGeom>
            <a:avLst/>
            <a:gdLst>
              <a:gd name="connsiteX0" fmla="*/ 59243 w 333630"/>
              <a:gd name="connsiteY0" fmla="*/ 294856 h 334476"/>
              <a:gd name="connsiteX1" fmla="*/ 239491 w 333630"/>
              <a:gd name="connsiteY1" fmla="*/ 317289 h 334476"/>
              <a:gd name="connsiteX2" fmla="*/ 316619 w 333630"/>
              <a:gd name="connsiteY2" fmla="*/ 93960 h 334476"/>
              <a:gd name="connsiteX3" fmla="*/ 93727 w 333630"/>
              <a:gd name="connsiteY3" fmla="*/ 16682 h 334476"/>
              <a:gd name="connsiteX4" fmla="*/ 16600 w 333630"/>
              <a:gd name="connsiteY4" fmla="*/ 240010 h 334476"/>
              <a:gd name="connsiteX5" fmla="*/ 59243 w 333630"/>
              <a:gd name="connsiteY5" fmla="*/ 294856 h 33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3630" h="334476">
                <a:moveTo>
                  <a:pt x="59243" y="294856"/>
                </a:moveTo>
                <a:cubicBezTo>
                  <a:pt x="109504" y="337640"/>
                  <a:pt x="180313" y="346451"/>
                  <a:pt x="239491" y="317289"/>
                </a:cubicBezTo>
                <a:cubicBezTo>
                  <a:pt x="322339" y="276958"/>
                  <a:pt x="356871" y="176971"/>
                  <a:pt x="316619" y="93960"/>
                </a:cubicBezTo>
                <a:cubicBezTo>
                  <a:pt x="276366" y="10950"/>
                  <a:pt x="176575" y="-23649"/>
                  <a:pt x="93727" y="16682"/>
                </a:cubicBezTo>
                <a:cubicBezTo>
                  <a:pt x="10880" y="57013"/>
                  <a:pt x="-23652" y="157000"/>
                  <a:pt x="16600" y="240010"/>
                </a:cubicBezTo>
                <a:cubicBezTo>
                  <a:pt x="26817" y="261083"/>
                  <a:pt x="41351" y="279771"/>
                  <a:pt x="59243" y="294856"/>
                </a:cubicBezTo>
                <a:close/>
              </a:path>
            </a:pathLst>
          </a:custGeom>
          <a:solidFill>
            <a:schemeClr val="tx2"/>
          </a:solidFill>
          <a:ln w="9468" cap="flat">
            <a:noFill/>
            <a:prstDash val="solid"/>
            <a:miter/>
          </a:ln>
        </p:spPr>
        <p:txBody>
          <a:bodyPr rtlCol="0" anchor="ctr"/>
          <a:lstStyle/>
          <a:p>
            <a:pPr defTabSz="914217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TextBox 54">
            <a:extLst>
              <a:ext uri="{FF2B5EF4-FFF2-40B4-BE49-F238E27FC236}">
                <a16:creationId xmlns:a16="http://schemas.microsoft.com/office/drawing/2014/main" id="{091F60F8-732C-41E8-BC07-94924A37364C}"/>
              </a:ext>
            </a:extLst>
          </p:cNvPr>
          <p:cNvSpPr txBox="1"/>
          <p:nvPr/>
        </p:nvSpPr>
        <p:spPr>
          <a:xfrm>
            <a:off x="924256" y="2458467"/>
            <a:ext cx="3674595" cy="578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zh-TW" altLang="en-US" sz="2400" b="1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oppins Medium" pitchFamily="2" charset="77"/>
              </a:rPr>
              <a:t>改變資優的全才觀念</a:t>
            </a:r>
            <a:endParaRPr lang="en-US" altLang="zh-TW" sz="2400" b="1" kern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Poppins Medium" pitchFamily="2" charset="77"/>
            </a:endParaRPr>
          </a:p>
        </p:txBody>
      </p:sp>
      <p:sp>
        <p:nvSpPr>
          <p:cNvPr id="13" name="TextBox 54">
            <a:extLst>
              <a:ext uri="{FF2B5EF4-FFF2-40B4-BE49-F238E27FC236}">
                <a16:creationId xmlns:a16="http://schemas.microsoft.com/office/drawing/2014/main" id="{1B2C5536-36BD-45D6-ACA9-FA32C378D4FD}"/>
              </a:ext>
            </a:extLst>
          </p:cNvPr>
          <p:cNvSpPr txBox="1"/>
          <p:nvPr/>
        </p:nvSpPr>
        <p:spPr>
          <a:xfrm>
            <a:off x="868520" y="4464183"/>
            <a:ext cx="3665008" cy="1132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457200">
              <a:lnSpc>
                <a:spcPct val="150000"/>
              </a:lnSpc>
              <a:buFont typeface="+mj-lt"/>
              <a:buAutoNum type="arabicPeriod" startAt="2"/>
              <a:defRPr/>
            </a:pPr>
            <a:r>
              <a:rPr lang="zh-TW" altLang="en-US" sz="2400" b="1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oppins Medium" pitchFamily="2" charset="77"/>
              </a:rPr>
              <a:t>改變對身心障礙學生的低期待</a:t>
            </a:r>
            <a:endParaRPr lang="en-US" altLang="zh-TW" sz="2400" b="1" kern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Poppins Medium" pitchFamily="2" charset="77"/>
            </a:endParaRPr>
          </a:p>
        </p:txBody>
      </p:sp>
      <p:sp>
        <p:nvSpPr>
          <p:cNvPr id="14" name="TextBox 54">
            <a:extLst>
              <a:ext uri="{FF2B5EF4-FFF2-40B4-BE49-F238E27FC236}">
                <a16:creationId xmlns:a16="http://schemas.microsoft.com/office/drawing/2014/main" id="{06850A70-0AB5-49AA-97A0-C84B13767E39}"/>
              </a:ext>
            </a:extLst>
          </p:cNvPr>
          <p:cNvSpPr txBox="1"/>
          <p:nvPr/>
        </p:nvSpPr>
        <p:spPr>
          <a:xfrm>
            <a:off x="1090656" y="3135638"/>
            <a:ext cx="3220737" cy="959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TW" altLang="en-US" sz="2000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oppins Medium" pitchFamily="2" charset="77"/>
              </a:rPr>
              <a:t>資優仍可能具有某種障礙或弱勢能力。</a:t>
            </a:r>
            <a:endParaRPr lang="en-US" altLang="zh-TW" sz="2000" kern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Poppins Medium" pitchFamily="2" charset="77"/>
            </a:endParaRPr>
          </a:p>
        </p:txBody>
      </p:sp>
      <p:sp>
        <p:nvSpPr>
          <p:cNvPr id="15" name="TextBox 54">
            <a:extLst>
              <a:ext uri="{FF2B5EF4-FFF2-40B4-BE49-F238E27FC236}">
                <a16:creationId xmlns:a16="http://schemas.microsoft.com/office/drawing/2014/main" id="{FE4389BC-A59F-4E6E-839A-DADA641DF6C4}"/>
              </a:ext>
            </a:extLst>
          </p:cNvPr>
          <p:cNvSpPr txBox="1"/>
          <p:nvPr/>
        </p:nvSpPr>
        <p:spPr>
          <a:xfrm>
            <a:off x="1109332" y="5560996"/>
            <a:ext cx="3220737" cy="959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TW" altLang="en-US" sz="2000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oppins Medium" pitchFamily="2" charset="77"/>
              </a:rPr>
              <a:t>每位學生都具有才能發展的潛能。</a:t>
            </a:r>
            <a:endParaRPr lang="en-US" altLang="zh-TW" sz="2000" kern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Poppins Medium" pitchFamily="2" charset="77"/>
            </a:endParaRPr>
          </a:p>
        </p:txBody>
      </p:sp>
      <p:sp>
        <p:nvSpPr>
          <p:cNvPr id="16" name="TextBox 54">
            <a:extLst>
              <a:ext uri="{FF2B5EF4-FFF2-40B4-BE49-F238E27FC236}">
                <a16:creationId xmlns:a16="http://schemas.microsoft.com/office/drawing/2014/main" id="{0FE6A17A-F58B-46AE-AB38-805FBB5CB877}"/>
              </a:ext>
            </a:extLst>
          </p:cNvPr>
          <p:cNvSpPr txBox="1"/>
          <p:nvPr/>
        </p:nvSpPr>
        <p:spPr>
          <a:xfrm>
            <a:off x="8021433" y="2447615"/>
            <a:ext cx="3665008" cy="1132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457200">
              <a:lnSpc>
                <a:spcPct val="150000"/>
              </a:lnSpc>
              <a:buFont typeface="+mj-lt"/>
              <a:buAutoNum type="arabicPeriod" startAt="3"/>
              <a:defRPr/>
            </a:pPr>
            <a:r>
              <a:rPr lang="zh-TW" altLang="en-US" sz="2400" b="1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oppins Medium" pitchFamily="2" charset="77"/>
              </a:rPr>
              <a:t>改變對身心障礙學生補救缺陷的態度</a:t>
            </a:r>
            <a:endParaRPr lang="en-US" altLang="zh-TW" sz="2400" b="1" kern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Poppins Medium" pitchFamily="2" charset="77"/>
            </a:endParaRPr>
          </a:p>
        </p:txBody>
      </p:sp>
      <p:sp>
        <p:nvSpPr>
          <p:cNvPr id="17" name="TextBox 54">
            <a:extLst>
              <a:ext uri="{FF2B5EF4-FFF2-40B4-BE49-F238E27FC236}">
                <a16:creationId xmlns:a16="http://schemas.microsoft.com/office/drawing/2014/main" id="{1669EB7C-8947-4379-A14D-90DB3BE90913}"/>
              </a:ext>
            </a:extLst>
          </p:cNvPr>
          <p:cNvSpPr txBox="1"/>
          <p:nvPr/>
        </p:nvSpPr>
        <p:spPr>
          <a:xfrm>
            <a:off x="8157013" y="3533906"/>
            <a:ext cx="3220737" cy="959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TW" altLang="en-US" sz="2000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oppins Medium" pitchFamily="2" charset="77"/>
              </a:rPr>
              <a:t>由優勢帶動弱勢，建立自尊與自信。</a:t>
            </a:r>
            <a:endParaRPr lang="en-US" altLang="zh-TW" sz="2000" kern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Poppins Medium" pitchFamily="2" charset="77"/>
            </a:endParaRPr>
          </a:p>
        </p:txBody>
      </p:sp>
      <p:sp>
        <p:nvSpPr>
          <p:cNvPr id="18" name="TextBox 54">
            <a:extLst>
              <a:ext uri="{FF2B5EF4-FFF2-40B4-BE49-F238E27FC236}">
                <a16:creationId xmlns:a16="http://schemas.microsoft.com/office/drawing/2014/main" id="{79435B4F-2306-4E71-8864-9A43615E039B}"/>
              </a:ext>
            </a:extLst>
          </p:cNvPr>
          <p:cNvSpPr txBox="1"/>
          <p:nvPr/>
        </p:nvSpPr>
        <p:spPr>
          <a:xfrm>
            <a:off x="8070458" y="4408144"/>
            <a:ext cx="3665008" cy="1132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457200">
              <a:lnSpc>
                <a:spcPct val="150000"/>
              </a:lnSpc>
              <a:buFont typeface="+mj-lt"/>
              <a:buAutoNum type="arabicPeriod" startAt="4"/>
              <a:defRPr/>
            </a:pPr>
            <a:r>
              <a:rPr lang="zh-TW" altLang="en-US" sz="2400" b="1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oppins Medium" pitchFamily="2" charset="77"/>
              </a:rPr>
              <a:t>教師與家長一同看見學生的多重面貌</a:t>
            </a:r>
            <a:endParaRPr lang="en-US" altLang="zh-TW" sz="2400" b="1" kern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Poppins Medium" pitchFamily="2" charset="77"/>
            </a:endParaRPr>
          </a:p>
        </p:txBody>
      </p:sp>
      <p:sp>
        <p:nvSpPr>
          <p:cNvPr id="19" name="TextBox 54">
            <a:extLst>
              <a:ext uri="{FF2B5EF4-FFF2-40B4-BE49-F238E27FC236}">
                <a16:creationId xmlns:a16="http://schemas.microsoft.com/office/drawing/2014/main" id="{BFD7C6A0-5C6B-4BC9-8917-EF4D27760269}"/>
              </a:ext>
            </a:extLst>
          </p:cNvPr>
          <p:cNvSpPr txBox="1"/>
          <p:nvPr/>
        </p:nvSpPr>
        <p:spPr>
          <a:xfrm>
            <a:off x="8157013" y="5540192"/>
            <a:ext cx="3220737" cy="959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TW" altLang="en-US" sz="2000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oppins Medium" pitchFamily="2" charset="77"/>
              </a:rPr>
              <a:t>協助學生了解自己的優、弱勢能力。</a:t>
            </a:r>
            <a:endParaRPr lang="en-US" altLang="zh-TW" sz="2000" kern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Poppins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1495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>
            <a:extLst>
              <a:ext uri="{FF2B5EF4-FFF2-40B4-BE49-F238E27FC236}">
                <a16:creationId xmlns:a16="http://schemas.microsoft.com/office/drawing/2014/main" id="{B3EE13C7-9319-4689-B2CD-34AD35A46196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4025" y="2408"/>
            <a:ext cx="12186388" cy="3890798"/>
          </a:xfrm>
          <a:custGeom>
            <a:avLst/>
            <a:gdLst>
              <a:gd name="T0" fmla="*/ 2455 w 4044"/>
              <a:gd name="T1" fmla="*/ 152 h 1678"/>
              <a:gd name="T2" fmla="*/ 2455 w 4044"/>
              <a:gd name="T3" fmla="*/ 152 h 1678"/>
              <a:gd name="T4" fmla="*/ 0 w 4044"/>
              <a:gd name="T5" fmla="*/ 1303 h 1678"/>
              <a:gd name="T6" fmla="*/ 0 w 4044"/>
              <a:gd name="T7" fmla="*/ 1677 h 1678"/>
              <a:gd name="T8" fmla="*/ 4043 w 4044"/>
              <a:gd name="T9" fmla="*/ 1677 h 1678"/>
              <a:gd name="T10" fmla="*/ 4043 w 4044"/>
              <a:gd name="T11" fmla="*/ 161 h 1678"/>
              <a:gd name="T12" fmla="*/ 4043 w 4044"/>
              <a:gd name="T13" fmla="*/ 161 h 1678"/>
              <a:gd name="T14" fmla="*/ 2455 w 4044"/>
              <a:gd name="T15" fmla="*/ 152 h 1678"/>
              <a:gd name="connsiteX0" fmla="*/ 6071 w 9998"/>
              <a:gd name="connsiteY0" fmla="*/ 607 h 9695"/>
              <a:gd name="connsiteX1" fmla="*/ 6071 w 9998"/>
              <a:gd name="connsiteY1" fmla="*/ 607 h 9695"/>
              <a:gd name="connsiteX2" fmla="*/ 0 w 9998"/>
              <a:gd name="connsiteY2" fmla="*/ 4162 h 9695"/>
              <a:gd name="connsiteX3" fmla="*/ 0 w 9998"/>
              <a:gd name="connsiteY3" fmla="*/ 9695 h 9695"/>
              <a:gd name="connsiteX4" fmla="*/ 9998 w 9998"/>
              <a:gd name="connsiteY4" fmla="*/ 9695 h 9695"/>
              <a:gd name="connsiteX5" fmla="*/ 9998 w 9998"/>
              <a:gd name="connsiteY5" fmla="*/ 660 h 9695"/>
              <a:gd name="connsiteX6" fmla="*/ 9998 w 9998"/>
              <a:gd name="connsiteY6" fmla="*/ 660 h 9695"/>
              <a:gd name="connsiteX7" fmla="*/ 6071 w 9998"/>
              <a:gd name="connsiteY7" fmla="*/ 607 h 9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998" h="9695">
                <a:moveTo>
                  <a:pt x="6071" y="607"/>
                </a:moveTo>
                <a:lnTo>
                  <a:pt x="6071" y="607"/>
                </a:lnTo>
                <a:cubicBezTo>
                  <a:pt x="3655" y="2478"/>
                  <a:pt x="2102" y="4162"/>
                  <a:pt x="0" y="4162"/>
                </a:cubicBezTo>
                <a:lnTo>
                  <a:pt x="0" y="9695"/>
                </a:lnTo>
                <a:lnTo>
                  <a:pt x="9998" y="9695"/>
                </a:lnTo>
                <a:lnTo>
                  <a:pt x="9998" y="660"/>
                </a:lnTo>
                <a:lnTo>
                  <a:pt x="9998" y="660"/>
                </a:lnTo>
                <a:cubicBezTo>
                  <a:pt x="9169" y="-114"/>
                  <a:pt x="7255" y="-299"/>
                  <a:pt x="6071" y="607"/>
                </a:cubicBezTo>
              </a:path>
            </a:pathLst>
          </a:custGeom>
          <a:gradFill>
            <a:gsLst>
              <a:gs pos="77000">
                <a:schemeClr val="accent1">
                  <a:alpha val="80000"/>
                </a:schemeClr>
              </a:gs>
              <a:gs pos="0">
                <a:schemeClr val="accent3">
                  <a:alpha val="80000"/>
                </a:schemeClr>
              </a:gs>
            </a:gsLst>
            <a:lin ang="5400000" scaled="0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C37668B7-F982-4B46-9D17-EF1EDECEAD20}"/>
              </a:ext>
            </a:extLst>
          </p:cNvPr>
          <p:cNvSpPr/>
          <p:nvPr/>
        </p:nvSpPr>
        <p:spPr>
          <a:xfrm>
            <a:off x="5323452" y="5970883"/>
            <a:ext cx="1094823" cy="5605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7" name="Group 2">
            <a:extLst>
              <a:ext uri="{FF2B5EF4-FFF2-40B4-BE49-F238E27FC236}">
                <a16:creationId xmlns:a16="http://schemas.microsoft.com/office/drawing/2014/main" id="{2ADAD2EF-3422-4FF8-888E-1FB5B7DEA656}"/>
              </a:ext>
            </a:extLst>
          </p:cNvPr>
          <p:cNvGrpSpPr/>
          <p:nvPr/>
        </p:nvGrpSpPr>
        <p:grpSpPr>
          <a:xfrm>
            <a:off x="216404" y="3429000"/>
            <a:ext cx="4379976" cy="3262560"/>
            <a:chOff x="1005840" y="5574320"/>
            <a:chExt cx="8759952" cy="6525119"/>
          </a:xfrm>
        </p:grpSpPr>
        <p:sp>
          <p:nvSpPr>
            <p:cNvPr id="48" name="Forma libre 1796">
              <a:extLst>
                <a:ext uri="{FF2B5EF4-FFF2-40B4-BE49-F238E27FC236}">
                  <a16:creationId xmlns:a16="http://schemas.microsoft.com/office/drawing/2014/main" id="{8D506BAF-F942-4B92-B505-D65AEE32CA5F}"/>
                </a:ext>
              </a:extLst>
            </p:cNvPr>
            <p:cNvSpPr/>
            <p:nvPr/>
          </p:nvSpPr>
          <p:spPr>
            <a:xfrm>
              <a:off x="2683427" y="5574320"/>
              <a:ext cx="7082365" cy="5277232"/>
            </a:xfrm>
            <a:custGeom>
              <a:avLst/>
              <a:gdLst>
                <a:gd name="connsiteX0" fmla="*/ 1046243 w 1085471"/>
                <a:gd name="connsiteY0" fmla="*/ 801768 h 808809"/>
                <a:gd name="connsiteX1" fmla="*/ 45228 w 1085471"/>
                <a:gd name="connsiteY1" fmla="*/ 801768 h 808809"/>
                <a:gd name="connsiteX2" fmla="*/ 7141 w 1085471"/>
                <a:gd name="connsiteY2" fmla="*/ 763707 h 808809"/>
                <a:gd name="connsiteX3" fmla="*/ 7141 w 1085471"/>
                <a:gd name="connsiteY3" fmla="*/ 45198 h 808809"/>
                <a:gd name="connsiteX4" fmla="*/ 45228 w 1085471"/>
                <a:gd name="connsiteY4" fmla="*/ 7137 h 808809"/>
                <a:gd name="connsiteX5" fmla="*/ 1046243 w 1085471"/>
                <a:gd name="connsiteY5" fmla="*/ 7137 h 808809"/>
                <a:gd name="connsiteX6" fmla="*/ 1084329 w 1085471"/>
                <a:gd name="connsiteY6" fmla="*/ 45198 h 808809"/>
                <a:gd name="connsiteX7" fmla="*/ 1084329 w 1085471"/>
                <a:gd name="connsiteY7" fmla="*/ 763707 h 808809"/>
                <a:gd name="connsiteX8" fmla="*/ 1046243 w 1085471"/>
                <a:gd name="connsiteY8" fmla="*/ 801768 h 808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5471" h="808809">
                  <a:moveTo>
                    <a:pt x="1046243" y="801768"/>
                  </a:moveTo>
                  <a:lnTo>
                    <a:pt x="45228" y="801768"/>
                  </a:lnTo>
                  <a:cubicBezTo>
                    <a:pt x="24280" y="801768"/>
                    <a:pt x="7141" y="784641"/>
                    <a:pt x="7141" y="763707"/>
                  </a:cubicBezTo>
                  <a:lnTo>
                    <a:pt x="7141" y="45198"/>
                  </a:lnTo>
                  <a:cubicBezTo>
                    <a:pt x="7141" y="24264"/>
                    <a:pt x="24280" y="7137"/>
                    <a:pt x="45228" y="7137"/>
                  </a:cubicBezTo>
                  <a:lnTo>
                    <a:pt x="1046243" y="7137"/>
                  </a:lnTo>
                  <a:cubicBezTo>
                    <a:pt x="1067190" y="7137"/>
                    <a:pt x="1084329" y="24264"/>
                    <a:pt x="1084329" y="45198"/>
                  </a:cubicBezTo>
                  <a:lnTo>
                    <a:pt x="1084329" y="763707"/>
                  </a:lnTo>
                  <a:cubicBezTo>
                    <a:pt x="1084329" y="784641"/>
                    <a:pt x="1067190" y="801768"/>
                    <a:pt x="1046243" y="801768"/>
                  </a:cubicBezTo>
                  <a:close/>
                </a:path>
              </a:pathLst>
            </a:custGeom>
            <a:solidFill>
              <a:srgbClr val="0F9DA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900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orma libre 1797">
              <a:extLst>
                <a:ext uri="{FF2B5EF4-FFF2-40B4-BE49-F238E27FC236}">
                  <a16:creationId xmlns:a16="http://schemas.microsoft.com/office/drawing/2014/main" id="{1EE02BCD-98B8-4E16-8442-EDCF25152C01}"/>
                </a:ext>
              </a:extLst>
            </p:cNvPr>
            <p:cNvSpPr/>
            <p:nvPr/>
          </p:nvSpPr>
          <p:spPr>
            <a:xfrm>
              <a:off x="2963616" y="5845630"/>
              <a:ext cx="3230549" cy="4718464"/>
            </a:xfrm>
            <a:custGeom>
              <a:avLst/>
              <a:gdLst>
                <a:gd name="connsiteX0" fmla="*/ 42085 w 495127"/>
                <a:gd name="connsiteY0" fmla="*/ 7137 h 723170"/>
                <a:gd name="connsiteX1" fmla="*/ 7141 w 495127"/>
                <a:gd name="connsiteY1" fmla="*/ 42059 h 723170"/>
                <a:gd name="connsiteX2" fmla="*/ 7141 w 495127"/>
                <a:gd name="connsiteY2" fmla="*/ 683682 h 723170"/>
                <a:gd name="connsiteX3" fmla="*/ 42085 w 495127"/>
                <a:gd name="connsiteY3" fmla="*/ 718604 h 723170"/>
                <a:gd name="connsiteX4" fmla="*/ 487986 w 495127"/>
                <a:gd name="connsiteY4" fmla="*/ 718604 h 723170"/>
                <a:gd name="connsiteX5" fmla="*/ 487986 w 495127"/>
                <a:gd name="connsiteY5" fmla="*/ 7232 h 723170"/>
                <a:gd name="connsiteX6" fmla="*/ 42085 w 495127"/>
                <a:gd name="connsiteY6" fmla="*/ 7232 h 723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5127" h="723170">
                  <a:moveTo>
                    <a:pt x="42085" y="7137"/>
                  </a:moveTo>
                  <a:cubicBezTo>
                    <a:pt x="22852" y="7137"/>
                    <a:pt x="7141" y="22837"/>
                    <a:pt x="7141" y="42059"/>
                  </a:cubicBezTo>
                  <a:lnTo>
                    <a:pt x="7141" y="683682"/>
                  </a:lnTo>
                  <a:cubicBezTo>
                    <a:pt x="7141" y="702903"/>
                    <a:pt x="22852" y="718604"/>
                    <a:pt x="42085" y="718604"/>
                  </a:cubicBezTo>
                  <a:lnTo>
                    <a:pt x="487986" y="718604"/>
                  </a:lnTo>
                  <a:lnTo>
                    <a:pt x="487986" y="7232"/>
                  </a:lnTo>
                  <a:lnTo>
                    <a:pt x="42085" y="7232"/>
                  </a:ln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900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orma libre 1798">
              <a:extLst>
                <a:ext uri="{FF2B5EF4-FFF2-40B4-BE49-F238E27FC236}">
                  <a16:creationId xmlns:a16="http://schemas.microsoft.com/office/drawing/2014/main" id="{9BE09E78-3453-44B5-8060-10609C09315D}"/>
                </a:ext>
              </a:extLst>
            </p:cNvPr>
            <p:cNvSpPr/>
            <p:nvPr/>
          </p:nvSpPr>
          <p:spPr>
            <a:xfrm>
              <a:off x="6294189" y="5845630"/>
              <a:ext cx="3230549" cy="4718464"/>
            </a:xfrm>
            <a:custGeom>
              <a:avLst/>
              <a:gdLst>
                <a:gd name="connsiteX0" fmla="*/ 453041 w 495127"/>
                <a:gd name="connsiteY0" fmla="*/ 7137 h 723170"/>
                <a:gd name="connsiteX1" fmla="*/ 7141 w 495127"/>
                <a:gd name="connsiteY1" fmla="*/ 7137 h 723170"/>
                <a:gd name="connsiteX2" fmla="*/ 7141 w 495127"/>
                <a:gd name="connsiteY2" fmla="*/ 718509 h 723170"/>
                <a:gd name="connsiteX3" fmla="*/ 453041 w 495127"/>
                <a:gd name="connsiteY3" fmla="*/ 718509 h 723170"/>
                <a:gd name="connsiteX4" fmla="*/ 487986 w 495127"/>
                <a:gd name="connsiteY4" fmla="*/ 683587 h 723170"/>
                <a:gd name="connsiteX5" fmla="*/ 487986 w 495127"/>
                <a:gd name="connsiteY5" fmla="*/ 41963 h 723170"/>
                <a:gd name="connsiteX6" fmla="*/ 453041 w 495127"/>
                <a:gd name="connsiteY6" fmla="*/ 7137 h 723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5127" h="723170">
                  <a:moveTo>
                    <a:pt x="453041" y="7137"/>
                  </a:moveTo>
                  <a:lnTo>
                    <a:pt x="7141" y="7137"/>
                  </a:lnTo>
                  <a:lnTo>
                    <a:pt x="7141" y="718509"/>
                  </a:lnTo>
                  <a:lnTo>
                    <a:pt x="453041" y="718509"/>
                  </a:lnTo>
                  <a:cubicBezTo>
                    <a:pt x="472275" y="718509"/>
                    <a:pt x="487986" y="702808"/>
                    <a:pt x="487986" y="683587"/>
                  </a:cubicBezTo>
                  <a:lnTo>
                    <a:pt x="487986" y="41963"/>
                  </a:lnTo>
                  <a:cubicBezTo>
                    <a:pt x="487986" y="22837"/>
                    <a:pt x="472275" y="7137"/>
                    <a:pt x="453041" y="7137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900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orma libre 1800">
              <a:extLst>
                <a:ext uri="{FF2B5EF4-FFF2-40B4-BE49-F238E27FC236}">
                  <a16:creationId xmlns:a16="http://schemas.microsoft.com/office/drawing/2014/main" id="{620CFAAC-7F37-467A-86B6-5DF89A277BAA}"/>
                </a:ext>
              </a:extLst>
            </p:cNvPr>
            <p:cNvSpPr/>
            <p:nvPr/>
          </p:nvSpPr>
          <p:spPr>
            <a:xfrm>
              <a:off x="6626563" y="6655839"/>
              <a:ext cx="2547166" cy="248343"/>
            </a:xfrm>
            <a:custGeom>
              <a:avLst/>
              <a:gdLst>
                <a:gd name="connsiteX0" fmla="*/ 388009 w 390388"/>
                <a:gd name="connsiteY0" fmla="*/ 19887 h 38061"/>
                <a:gd name="connsiteX1" fmla="*/ 388009 w 390388"/>
                <a:gd name="connsiteY1" fmla="*/ 23979 h 38061"/>
                <a:gd name="connsiteX2" fmla="*/ 375250 w 390388"/>
                <a:gd name="connsiteY2" fmla="*/ 36730 h 38061"/>
                <a:gd name="connsiteX3" fmla="*/ 19900 w 390388"/>
                <a:gd name="connsiteY3" fmla="*/ 36730 h 38061"/>
                <a:gd name="connsiteX4" fmla="*/ 7141 w 390388"/>
                <a:gd name="connsiteY4" fmla="*/ 23979 h 38061"/>
                <a:gd name="connsiteX5" fmla="*/ 7141 w 390388"/>
                <a:gd name="connsiteY5" fmla="*/ 19887 h 38061"/>
                <a:gd name="connsiteX6" fmla="*/ 19900 w 390388"/>
                <a:gd name="connsiteY6" fmla="*/ 7137 h 38061"/>
                <a:gd name="connsiteX7" fmla="*/ 375250 w 390388"/>
                <a:gd name="connsiteY7" fmla="*/ 7137 h 38061"/>
                <a:gd name="connsiteX8" fmla="*/ 388009 w 390388"/>
                <a:gd name="connsiteY8" fmla="*/ 19887 h 3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0388" h="38061">
                  <a:moveTo>
                    <a:pt x="388009" y="19887"/>
                  </a:moveTo>
                  <a:lnTo>
                    <a:pt x="388009" y="23979"/>
                  </a:lnTo>
                  <a:cubicBezTo>
                    <a:pt x="388009" y="31020"/>
                    <a:pt x="382296" y="36730"/>
                    <a:pt x="375250" y="36730"/>
                  </a:cubicBezTo>
                  <a:lnTo>
                    <a:pt x="19900" y="36730"/>
                  </a:lnTo>
                  <a:cubicBezTo>
                    <a:pt x="12854" y="36730"/>
                    <a:pt x="7141" y="31020"/>
                    <a:pt x="7141" y="23979"/>
                  </a:cubicBezTo>
                  <a:lnTo>
                    <a:pt x="7141" y="19887"/>
                  </a:lnTo>
                  <a:cubicBezTo>
                    <a:pt x="7141" y="12846"/>
                    <a:pt x="12854" y="7137"/>
                    <a:pt x="19900" y="7137"/>
                  </a:cubicBezTo>
                  <a:lnTo>
                    <a:pt x="375250" y="7137"/>
                  </a:lnTo>
                  <a:cubicBezTo>
                    <a:pt x="382296" y="7137"/>
                    <a:pt x="388009" y="12846"/>
                    <a:pt x="388009" y="19887"/>
                  </a:cubicBezTo>
                  <a:close/>
                </a:path>
              </a:pathLst>
            </a:custGeom>
            <a:solidFill>
              <a:srgbClr val="FFFFFF">
                <a:lumMod val="7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900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orma libre 1801">
              <a:extLst>
                <a:ext uri="{FF2B5EF4-FFF2-40B4-BE49-F238E27FC236}">
                  <a16:creationId xmlns:a16="http://schemas.microsoft.com/office/drawing/2014/main" id="{5A46E3D4-B33C-41B0-8C1F-9ACB66BABAEF}"/>
                </a:ext>
              </a:extLst>
            </p:cNvPr>
            <p:cNvSpPr/>
            <p:nvPr/>
          </p:nvSpPr>
          <p:spPr>
            <a:xfrm>
              <a:off x="6626563" y="7372308"/>
              <a:ext cx="2547166" cy="248343"/>
            </a:xfrm>
            <a:custGeom>
              <a:avLst/>
              <a:gdLst>
                <a:gd name="connsiteX0" fmla="*/ 388009 w 390388"/>
                <a:gd name="connsiteY0" fmla="*/ 19887 h 38061"/>
                <a:gd name="connsiteX1" fmla="*/ 388009 w 390388"/>
                <a:gd name="connsiteY1" fmla="*/ 23979 h 38061"/>
                <a:gd name="connsiteX2" fmla="*/ 375250 w 390388"/>
                <a:gd name="connsiteY2" fmla="*/ 36729 h 38061"/>
                <a:gd name="connsiteX3" fmla="*/ 19900 w 390388"/>
                <a:gd name="connsiteY3" fmla="*/ 36729 h 38061"/>
                <a:gd name="connsiteX4" fmla="*/ 7141 w 390388"/>
                <a:gd name="connsiteY4" fmla="*/ 23979 h 38061"/>
                <a:gd name="connsiteX5" fmla="*/ 7141 w 390388"/>
                <a:gd name="connsiteY5" fmla="*/ 19887 h 38061"/>
                <a:gd name="connsiteX6" fmla="*/ 19900 w 390388"/>
                <a:gd name="connsiteY6" fmla="*/ 7137 h 38061"/>
                <a:gd name="connsiteX7" fmla="*/ 375250 w 390388"/>
                <a:gd name="connsiteY7" fmla="*/ 7137 h 38061"/>
                <a:gd name="connsiteX8" fmla="*/ 388009 w 390388"/>
                <a:gd name="connsiteY8" fmla="*/ 19887 h 3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0388" h="38061">
                  <a:moveTo>
                    <a:pt x="388009" y="19887"/>
                  </a:moveTo>
                  <a:lnTo>
                    <a:pt x="388009" y="23979"/>
                  </a:lnTo>
                  <a:cubicBezTo>
                    <a:pt x="388009" y="31020"/>
                    <a:pt x="382296" y="36729"/>
                    <a:pt x="375250" y="36729"/>
                  </a:cubicBezTo>
                  <a:lnTo>
                    <a:pt x="19900" y="36729"/>
                  </a:lnTo>
                  <a:cubicBezTo>
                    <a:pt x="12854" y="36729"/>
                    <a:pt x="7141" y="31020"/>
                    <a:pt x="7141" y="23979"/>
                  </a:cubicBezTo>
                  <a:lnTo>
                    <a:pt x="7141" y="19887"/>
                  </a:lnTo>
                  <a:cubicBezTo>
                    <a:pt x="7141" y="12846"/>
                    <a:pt x="12854" y="7137"/>
                    <a:pt x="19900" y="7137"/>
                  </a:cubicBezTo>
                  <a:lnTo>
                    <a:pt x="375250" y="7137"/>
                  </a:lnTo>
                  <a:cubicBezTo>
                    <a:pt x="382296" y="7232"/>
                    <a:pt x="388009" y="12941"/>
                    <a:pt x="388009" y="19887"/>
                  </a:cubicBezTo>
                  <a:close/>
                </a:path>
              </a:pathLst>
            </a:custGeom>
            <a:solidFill>
              <a:srgbClr val="FFFFFF">
                <a:lumMod val="7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900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orma libre 1802">
              <a:extLst>
                <a:ext uri="{FF2B5EF4-FFF2-40B4-BE49-F238E27FC236}">
                  <a16:creationId xmlns:a16="http://schemas.microsoft.com/office/drawing/2014/main" id="{263F5A76-B00C-44DE-AA99-069E1427CC5C}"/>
                </a:ext>
              </a:extLst>
            </p:cNvPr>
            <p:cNvSpPr/>
            <p:nvPr/>
          </p:nvSpPr>
          <p:spPr>
            <a:xfrm>
              <a:off x="6626563" y="8089385"/>
              <a:ext cx="2547166" cy="248343"/>
            </a:xfrm>
            <a:custGeom>
              <a:avLst/>
              <a:gdLst>
                <a:gd name="connsiteX0" fmla="*/ 388009 w 390388"/>
                <a:gd name="connsiteY0" fmla="*/ 19887 h 38061"/>
                <a:gd name="connsiteX1" fmla="*/ 388009 w 390388"/>
                <a:gd name="connsiteY1" fmla="*/ 23979 h 38061"/>
                <a:gd name="connsiteX2" fmla="*/ 375250 w 390388"/>
                <a:gd name="connsiteY2" fmla="*/ 36729 h 38061"/>
                <a:gd name="connsiteX3" fmla="*/ 19900 w 390388"/>
                <a:gd name="connsiteY3" fmla="*/ 36729 h 38061"/>
                <a:gd name="connsiteX4" fmla="*/ 7141 w 390388"/>
                <a:gd name="connsiteY4" fmla="*/ 23979 h 38061"/>
                <a:gd name="connsiteX5" fmla="*/ 7141 w 390388"/>
                <a:gd name="connsiteY5" fmla="*/ 19887 h 38061"/>
                <a:gd name="connsiteX6" fmla="*/ 19900 w 390388"/>
                <a:gd name="connsiteY6" fmla="*/ 7137 h 38061"/>
                <a:gd name="connsiteX7" fmla="*/ 375250 w 390388"/>
                <a:gd name="connsiteY7" fmla="*/ 7137 h 38061"/>
                <a:gd name="connsiteX8" fmla="*/ 388009 w 390388"/>
                <a:gd name="connsiteY8" fmla="*/ 19887 h 3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0388" h="38061">
                  <a:moveTo>
                    <a:pt x="388009" y="19887"/>
                  </a:moveTo>
                  <a:lnTo>
                    <a:pt x="388009" y="23979"/>
                  </a:lnTo>
                  <a:cubicBezTo>
                    <a:pt x="388009" y="31020"/>
                    <a:pt x="382296" y="36729"/>
                    <a:pt x="375250" y="36729"/>
                  </a:cubicBezTo>
                  <a:lnTo>
                    <a:pt x="19900" y="36729"/>
                  </a:lnTo>
                  <a:cubicBezTo>
                    <a:pt x="12854" y="36729"/>
                    <a:pt x="7141" y="31020"/>
                    <a:pt x="7141" y="23979"/>
                  </a:cubicBezTo>
                  <a:lnTo>
                    <a:pt x="7141" y="19887"/>
                  </a:lnTo>
                  <a:cubicBezTo>
                    <a:pt x="7141" y="12846"/>
                    <a:pt x="12854" y="7137"/>
                    <a:pt x="19900" y="7137"/>
                  </a:cubicBezTo>
                  <a:lnTo>
                    <a:pt x="375250" y="7137"/>
                  </a:lnTo>
                  <a:cubicBezTo>
                    <a:pt x="382296" y="7137"/>
                    <a:pt x="388009" y="12846"/>
                    <a:pt x="388009" y="19887"/>
                  </a:cubicBezTo>
                  <a:close/>
                </a:path>
              </a:pathLst>
            </a:custGeom>
            <a:solidFill>
              <a:srgbClr val="FFFFFF">
                <a:lumMod val="7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900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orma libre 1803">
              <a:extLst>
                <a:ext uri="{FF2B5EF4-FFF2-40B4-BE49-F238E27FC236}">
                  <a16:creationId xmlns:a16="http://schemas.microsoft.com/office/drawing/2014/main" id="{9FB451BB-1E7C-4F6A-A8D8-A9F3F8FD022B}"/>
                </a:ext>
              </a:extLst>
            </p:cNvPr>
            <p:cNvSpPr/>
            <p:nvPr/>
          </p:nvSpPr>
          <p:spPr>
            <a:xfrm>
              <a:off x="6626563" y="8805847"/>
              <a:ext cx="2547166" cy="248343"/>
            </a:xfrm>
            <a:custGeom>
              <a:avLst/>
              <a:gdLst>
                <a:gd name="connsiteX0" fmla="*/ 388009 w 390388"/>
                <a:gd name="connsiteY0" fmla="*/ 19887 h 38061"/>
                <a:gd name="connsiteX1" fmla="*/ 388009 w 390388"/>
                <a:gd name="connsiteY1" fmla="*/ 23979 h 38061"/>
                <a:gd name="connsiteX2" fmla="*/ 375250 w 390388"/>
                <a:gd name="connsiteY2" fmla="*/ 36730 h 38061"/>
                <a:gd name="connsiteX3" fmla="*/ 19900 w 390388"/>
                <a:gd name="connsiteY3" fmla="*/ 36730 h 38061"/>
                <a:gd name="connsiteX4" fmla="*/ 7141 w 390388"/>
                <a:gd name="connsiteY4" fmla="*/ 23979 h 38061"/>
                <a:gd name="connsiteX5" fmla="*/ 7141 w 390388"/>
                <a:gd name="connsiteY5" fmla="*/ 19887 h 38061"/>
                <a:gd name="connsiteX6" fmla="*/ 19900 w 390388"/>
                <a:gd name="connsiteY6" fmla="*/ 7137 h 38061"/>
                <a:gd name="connsiteX7" fmla="*/ 375250 w 390388"/>
                <a:gd name="connsiteY7" fmla="*/ 7137 h 38061"/>
                <a:gd name="connsiteX8" fmla="*/ 388009 w 390388"/>
                <a:gd name="connsiteY8" fmla="*/ 19887 h 3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0388" h="38061">
                  <a:moveTo>
                    <a:pt x="388009" y="19887"/>
                  </a:moveTo>
                  <a:lnTo>
                    <a:pt x="388009" y="23979"/>
                  </a:lnTo>
                  <a:cubicBezTo>
                    <a:pt x="388009" y="31020"/>
                    <a:pt x="382296" y="36730"/>
                    <a:pt x="375250" y="36730"/>
                  </a:cubicBezTo>
                  <a:lnTo>
                    <a:pt x="19900" y="36730"/>
                  </a:lnTo>
                  <a:cubicBezTo>
                    <a:pt x="12854" y="36730"/>
                    <a:pt x="7141" y="31020"/>
                    <a:pt x="7141" y="23979"/>
                  </a:cubicBezTo>
                  <a:lnTo>
                    <a:pt x="7141" y="19887"/>
                  </a:lnTo>
                  <a:cubicBezTo>
                    <a:pt x="7141" y="12846"/>
                    <a:pt x="12854" y="7137"/>
                    <a:pt x="19900" y="7137"/>
                  </a:cubicBezTo>
                  <a:lnTo>
                    <a:pt x="375250" y="7137"/>
                  </a:lnTo>
                  <a:cubicBezTo>
                    <a:pt x="382296" y="7137"/>
                    <a:pt x="388009" y="12846"/>
                    <a:pt x="388009" y="19887"/>
                  </a:cubicBezTo>
                  <a:close/>
                </a:path>
              </a:pathLst>
            </a:custGeom>
            <a:solidFill>
              <a:srgbClr val="FFFFFF">
                <a:lumMod val="7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900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orma libre 1804">
              <a:extLst>
                <a:ext uri="{FF2B5EF4-FFF2-40B4-BE49-F238E27FC236}">
                  <a16:creationId xmlns:a16="http://schemas.microsoft.com/office/drawing/2014/main" id="{85AB1587-171C-478E-BBAD-2345E7ACEC94}"/>
                </a:ext>
              </a:extLst>
            </p:cNvPr>
            <p:cNvSpPr/>
            <p:nvPr/>
          </p:nvSpPr>
          <p:spPr>
            <a:xfrm>
              <a:off x="6626563" y="9522310"/>
              <a:ext cx="2547166" cy="248343"/>
            </a:xfrm>
            <a:custGeom>
              <a:avLst/>
              <a:gdLst>
                <a:gd name="connsiteX0" fmla="*/ 388009 w 390388"/>
                <a:gd name="connsiteY0" fmla="*/ 19887 h 38061"/>
                <a:gd name="connsiteX1" fmla="*/ 388009 w 390388"/>
                <a:gd name="connsiteY1" fmla="*/ 23978 h 38061"/>
                <a:gd name="connsiteX2" fmla="*/ 375250 w 390388"/>
                <a:gd name="connsiteY2" fmla="*/ 36729 h 38061"/>
                <a:gd name="connsiteX3" fmla="*/ 19900 w 390388"/>
                <a:gd name="connsiteY3" fmla="*/ 36729 h 38061"/>
                <a:gd name="connsiteX4" fmla="*/ 7141 w 390388"/>
                <a:gd name="connsiteY4" fmla="*/ 23978 h 38061"/>
                <a:gd name="connsiteX5" fmla="*/ 7141 w 390388"/>
                <a:gd name="connsiteY5" fmla="*/ 19887 h 38061"/>
                <a:gd name="connsiteX6" fmla="*/ 19900 w 390388"/>
                <a:gd name="connsiteY6" fmla="*/ 7137 h 38061"/>
                <a:gd name="connsiteX7" fmla="*/ 375250 w 390388"/>
                <a:gd name="connsiteY7" fmla="*/ 7137 h 38061"/>
                <a:gd name="connsiteX8" fmla="*/ 388009 w 390388"/>
                <a:gd name="connsiteY8" fmla="*/ 19887 h 3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0388" h="38061">
                  <a:moveTo>
                    <a:pt x="388009" y="19887"/>
                  </a:moveTo>
                  <a:lnTo>
                    <a:pt x="388009" y="23978"/>
                  </a:lnTo>
                  <a:cubicBezTo>
                    <a:pt x="388009" y="31020"/>
                    <a:pt x="382296" y="36729"/>
                    <a:pt x="375250" y="36729"/>
                  </a:cubicBezTo>
                  <a:lnTo>
                    <a:pt x="19900" y="36729"/>
                  </a:lnTo>
                  <a:cubicBezTo>
                    <a:pt x="12854" y="36729"/>
                    <a:pt x="7141" y="31020"/>
                    <a:pt x="7141" y="23978"/>
                  </a:cubicBezTo>
                  <a:lnTo>
                    <a:pt x="7141" y="19887"/>
                  </a:lnTo>
                  <a:cubicBezTo>
                    <a:pt x="7141" y="12846"/>
                    <a:pt x="12854" y="7137"/>
                    <a:pt x="19900" y="7137"/>
                  </a:cubicBezTo>
                  <a:lnTo>
                    <a:pt x="375250" y="7137"/>
                  </a:lnTo>
                  <a:cubicBezTo>
                    <a:pt x="382296" y="7232"/>
                    <a:pt x="388009" y="12941"/>
                    <a:pt x="388009" y="19887"/>
                  </a:cubicBezTo>
                  <a:close/>
                </a:path>
              </a:pathLst>
            </a:custGeom>
            <a:solidFill>
              <a:srgbClr val="FFFFFF">
                <a:lumMod val="7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900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orma libre 1805">
              <a:extLst>
                <a:ext uri="{FF2B5EF4-FFF2-40B4-BE49-F238E27FC236}">
                  <a16:creationId xmlns:a16="http://schemas.microsoft.com/office/drawing/2014/main" id="{0E65A3AE-3DCC-4774-98E2-1703ADB8E2DB}"/>
                </a:ext>
              </a:extLst>
            </p:cNvPr>
            <p:cNvSpPr/>
            <p:nvPr/>
          </p:nvSpPr>
          <p:spPr>
            <a:xfrm>
              <a:off x="3302195" y="6655839"/>
              <a:ext cx="2547166" cy="248343"/>
            </a:xfrm>
            <a:custGeom>
              <a:avLst/>
              <a:gdLst>
                <a:gd name="connsiteX0" fmla="*/ 388009 w 390388"/>
                <a:gd name="connsiteY0" fmla="*/ 19887 h 38061"/>
                <a:gd name="connsiteX1" fmla="*/ 388009 w 390388"/>
                <a:gd name="connsiteY1" fmla="*/ 23979 h 38061"/>
                <a:gd name="connsiteX2" fmla="*/ 375250 w 390388"/>
                <a:gd name="connsiteY2" fmla="*/ 36730 h 38061"/>
                <a:gd name="connsiteX3" fmla="*/ 19900 w 390388"/>
                <a:gd name="connsiteY3" fmla="*/ 36730 h 38061"/>
                <a:gd name="connsiteX4" fmla="*/ 7141 w 390388"/>
                <a:gd name="connsiteY4" fmla="*/ 23979 h 38061"/>
                <a:gd name="connsiteX5" fmla="*/ 7141 w 390388"/>
                <a:gd name="connsiteY5" fmla="*/ 19887 h 38061"/>
                <a:gd name="connsiteX6" fmla="*/ 19900 w 390388"/>
                <a:gd name="connsiteY6" fmla="*/ 7137 h 38061"/>
                <a:gd name="connsiteX7" fmla="*/ 375250 w 390388"/>
                <a:gd name="connsiteY7" fmla="*/ 7137 h 38061"/>
                <a:gd name="connsiteX8" fmla="*/ 388009 w 390388"/>
                <a:gd name="connsiteY8" fmla="*/ 19887 h 3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0388" h="38061">
                  <a:moveTo>
                    <a:pt x="388009" y="19887"/>
                  </a:moveTo>
                  <a:lnTo>
                    <a:pt x="388009" y="23979"/>
                  </a:lnTo>
                  <a:cubicBezTo>
                    <a:pt x="388009" y="31020"/>
                    <a:pt x="382296" y="36730"/>
                    <a:pt x="375250" y="36730"/>
                  </a:cubicBezTo>
                  <a:lnTo>
                    <a:pt x="19900" y="36730"/>
                  </a:lnTo>
                  <a:cubicBezTo>
                    <a:pt x="12854" y="36730"/>
                    <a:pt x="7141" y="31020"/>
                    <a:pt x="7141" y="23979"/>
                  </a:cubicBezTo>
                  <a:lnTo>
                    <a:pt x="7141" y="19887"/>
                  </a:lnTo>
                  <a:cubicBezTo>
                    <a:pt x="7141" y="12846"/>
                    <a:pt x="12854" y="7137"/>
                    <a:pt x="19900" y="7137"/>
                  </a:cubicBezTo>
                  <a:lnTo>
                    <a:pt x="375250" y="7137"/>
                  </a:lnTo>
                  <a:cubicBezTo>
                    <a:pt x="382296" y="7137"/>
                    <a:pt x="388009" y="12846"/>
                    <a:pt x="388009" y="19887"/>
                  </a:cubicBezTo>
                  <a:close/>
                </a:path>
              </a:pathLst>
            </a:custGeom>
            <a:solidFill>
              <a:srgbClr val="FFFFFF">
                <a:lumMod val="7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900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orma libre 1806">
              <a:extLst>
                <a:ext uri="{FF2B5EF4-FFF2-40B4-BE49-F238E27FC236}">
                  <a16:creationId xmlns:a16="http://schemas.microsoft.com/office/drawing/2014/main" id="{408DCA2A-D6B6-4328-95AB-76DA567EE470}"/>
                </a:ext>
              </a:extLst>
            </p:cNvPr>
            <p:cNvSpPr/>
            <p:nvPr/>
          </p:nvSpPr>
          <p:spPr>
            <a:xfrm>
              <a:off x="3302195" y="7372308"/>
              <a:ext cx="2547166" cy="248343"/>
            </a:xfrm>
            <a:custGeom>
              <a:avLst/>
              <a:gdLst>
                <a:gd name="connsiteX0" fmla="*/ 388009 w 390388"/>
                <a:gd name="connsiteY0" fmla="*/ 19887 h 38061"/>
                <a:gd name="connsiteX1" fmla="*/ 388009 w 390388"/>
                <a:gd name="connsiteY1" fmla="*/ 23979 h 38061"/>
                <a:gd name="connsiteX2" fmla="*/ 375250 w 390388"/>
                <a:gd name="connsiteY2" fmla="*/ 36729 h 38061"/>
                <a:gd name="connsiteX3" fmla="*/ 19900 w 390388"/>
                <a:gd name="connsiteY3" fmla="*/ 36729 h 38061"/>
                <a:gd name="connsiteX4" fmla="*/ 7141 w 390388"/>
                <a:gd name="connsiteY4" fmla="*/ 23979 h 38061"/>
                <a:gd name="connsiteX5" fmla="*/ 7141 w 390388"/>
                <a:gd name="connsiteY5" fmla="*/ 19887 h 38061"/>
                <a:gd name="connsiteX6" fmla="*/ 19900 w 390388"/>
                <a:gd name="connsiteY6" fmla="*/ 7137 h 38061"/>
                <a:gd name="connsiteX7" fmla="*/ 375250 w 390388"/>
                <a:gd name="connsiteY7" fmla="*/ 7137 h 38061"/>
                <a:gd name="connsiteX8" fmla="*/ 388009 w 390388"/>
                <a:gd name="connsiteY8" fmla="*/ 19887 h 3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0388" h="38061">
                  <a:moveTo>
                    <a:pt x="388009" y="19887"/>
                  </a:moveTo>
                  <a:lnTo>
                    <a:pt x="388009" y="23979"/>
                  </a:lnTo>
                  <a:cubicBezTo>
                    <a:pt x="388009" y="31020"/>
                    <a:pt x="382296" y="36729"/>
                    <a:pt x="375250" y="36729"/>
                  </a:cubicBezTo>
                  <a:lnTo>
                    <a:pt x="19900" y="36729"/>
                  </a:lnTo>
                  <a:cubicBezTo>
                    <a:pt x="12854" y="36729"/>
                    <a:pt x="7141" y="31020"/>
                    <a:pt x="7141" y="23979"/>
                  </a:cubicBezTo>
                  <a:lnTo>
                    <a:pt x="7141" y="19887"/>
                  </a:lnTo>
                  <a:cubicBezTo>
                    <a:pt x="7141" y="12846"/>
                    <a:pt x="12854" y="7137"/>
                    <a:pt x="19900" y="7137"/>
                  </a:cubicBezTo>
                  <a:lnTo>
                    <a:pt x="375250" y="7137"/>
                  </a:lnTo>
                  <a:cubicBezTo>
                    <a:pt x="382296" y="7232"/>
                    <a:pt x="388009" y="12941"/>
                    <a:pt x="388009" y="19887"/>
                  </a:cubicBezTo>
                  <a:close/>
                </a:path>
              </a:pathLst>
            </a:custGeom>
            <a:solidFill>
              <a:srgbClr val="FFFFFF">
                <a:lumMod val="7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900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orma libre 1807">
              <a:extLst>
                <a:ext uri="{FF2B5EF4-FFF2-40B4-BE49-F238E27FC236}">
                  <a16:creationId xmlns:a16="http://schemas.microsoft.com/office/drawing/2014/main" id="{C99F21F6-8171-4124-96B0-4870575DA12B}"/>
                </a:ext>
              </a:extLst>
            </p:cNvPr>
            <p:cNvSpPr/>
            <p:nvPr/>
          </p:nvSpPr>
          <p:spPr>
            <a:xfrm>
              <a:off x="3302195" y="8089385"/>
              <a:ext cx="2547166" cy="248343"/>
            </a:xfrm>
            <a:custGeom>
              <a:avLst/>
              <a:gdLst>
                <a:gd name="connsiteX0" fmla="*/ 388009 w 390388"/>
                <a:gd name="connsiteY0" fmla="*/ 19887 h 38061"/>
                <a:gd name="connsiteX1" fmla="*/ 388009 w 390388"/>
                <a:gd name="connsiteY1" fmla="*/ 23979 h 38061"/>
                <a:gd name="connsiteX2" fmla="*/ 375250 w 390388"/>
                <a:gd name="connsiteY2" fmla="*/ 36729 h 38061"/>
                <a:gd name="connsiteX3" fmla="*/ 19900 w 390388"/>
                <a:gd name="connsiteY3" fmla="*/ 36729 h 38061"/>
                <a:gd name="connsiteX4" fmla="*/ 7141 w 390388"/>
                <a:gd name="connsiteY4" fmla="*/ 23979 h 38061"/>
                <a:gd name="connsiteX5" fmla="*/ 7141 w 390388"/>
                <a:gd name="connsiteY5" fmla="*/ 19887 h 38061"/>
                <a:gd name="connsiteX6" fmla="*/ 19900 w 390388"/>
                <a:gd name="connsiteY6" fmla="*/ 7137 h 38061"/>
                <a:gd name="connsiteX7" fmla="*/ 375250 w 390388"/>
                <a:gd name="connsiteY7" fmla="*/ 7137 h 38061"/>
                <a:gd name="connsiteX8" fmla="*/ 388009 w 390388"/>
                <a:gd name="connsiteY8" fmla="*/ 19887 h 3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0388" h="38061">
                  <a:moveTo>
                    <a:pt x="388009" y="19887"/>
                  </a:moveTo>
                  <a:lnTo>
                    <a:pt x="388009" y="23979"/>
                  </a:lnTo>
                  <a:cubicBezTo>
                    <a:pt x="388009" y="31020"/>
                    <a:pt x="382296" y="36729"/>
                    <a:pt x="375250" y="36729"/>
                  </a:cubicBezTo>
                  <a:lnTo>
                    <a:pt x="19900" y="36729"/>
                  </a:lnTo>
                  <a:cubicBezTo>
                    <a:pt x="12854" y="36729"/>
                    <a:pt x="7141" y="31020"/>
                    <a:pt x="7141" y="23979"/>
                  </a:cubicBezTo>
                  <a:lnTo>
                    <a:pt x="7141" y="19887"/>
                  </a:lnTo>
                  <a:cubicBezTo>
                    <a:pt x="7141" y="12846"/>
                    <a:pt x="12854" y="7137"/>
                    <a:pt x="19900" y="7137"/>
                  </a:cubicBezTo>
                  <a:lnTo>
                    <a:pt x="375250" y="7137"/>
                  </a:lnTo>
                  <a:cubicBezTo>
                    <a:pt x="382296" y="7137"/>
                    <a:pt x="388009" y="12846"/>
                    <a:pt x="388009" y="19887"/>
                  </a:cubicBezTo>
                  <a:close/>
                </a:path>
              </a:pathLst>
            </a:custGeom>
            <a:solidFill>
              <a:srgbClr val="C0C1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900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orma libre 1808">
              <a:extLst>
                <a:ext uri="{FF2B5EF4-FFF2-40B4-BE49-F238E27FC236}">
                  <a16:creationId xmlns:a16="http://schemas.microsoft.com/office/drawing/2014/main" id="{61E21CE6-CC51-44BA-BFA6-F6ABC309D876}"/>
                </a:ext>
              </a:extLst>
            </p:cNvPr>
            <p:cNvSpPr/>
            <p:nvPr/>
          </p:nvSpPr>
          <p:spPr>
            <a:xfrm>
              <a:off x="3302195" y="8805847"/>
              <a:ext cx="2547166" cy="248343"/>
            </a:xfrm>
            <a:custGeom>
              <a:avLst/>
              <a:gdLst>
                <a:gd name="connsiteX0" fmla="*/ 388009 w 390388"/>
                <a:gd name="connsiteY0" fmla="*/ 19887 h 38061"/>
                <a:gd name="connsiteX1" fmla="*/ 388009 w 390388"/>
                <a:gd name="connsiteY1" fmla="*/ 23979 h 38061"/>
                <a:gd name="connsiteX2" fmla="*/ 375250 w 390388"/>
                <a:gd name="connsiteY2" fmla="*/ 36730 h 38061"/>
                <a:gd name="connsiteX3" fmla="*/ 19900 w 390388"/>
                <a:gd name="connsiteY3" fmla="*/ 36730 h 38061"/>
                <a:gd name="connsiteX4" fmla="*/ 7141 w 390388"/>
                <a:gd name="connsiteY4" fmla="*/ 23979 h 38061"/>
                <a:gd name="connsiteX5" fmla="*/ 7141 w 390388"/>
                <a:gd name="connsiteY5" fmla="*/ 19887 h 38061"/>
                <a:gd name="connsiteX6" fmla="*/ 19900 w 390388"/>
                <a:gd name="connsiteY6" fmla="*/ 7137 h 38061"/>
                <a:gd name="connsiteX7" fmla="*/ 375250 w 390388"/>
                <a:gd name="connsiteY7" fmla="*/ 7137 h 38061"/>
                <a:gd name="connsiteX8" fmla="*/ 388009 w 390388"/>
                <a:gd name="connsiteY8" fmla="*/ 19887 h 3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0388" h="38061">
                  <a:moveTo>
                    <a:pt x="388009" y="19887"/>
                  </a:moveTo>
                  <a:lnTo>
                    <a:pt x="388009" y="23979"/>
                  </a:lnTo>
                  <a:cubicBezTo>
                    <a:pt x="388009" y="31020"/>
                    <a:pt x="382296" y="36730"/>
                    <a:pt x="375250" y="36730"/>
                  </a:cubicBezTo>
                  <a:lnTo>
                    <a:pt x="19900" y="36730"/>
                  </a:lnTo>
                  <a:cubicBezTo>
                    <a:pt x="12854" y="36730"/>
                    <a:pt x="7141" y="31020"/>
                    <a:pt x="7141" y="23979"/>
                  </a:cubicBezTo>
                  <a:lnTo>
                    <a:pt x="7141" y="19887"/>
                  </a:lnTo>
                  <a:cubicBezTo>
                    <a:pt x="7141" y="12846"/>
                    <a:pt x="12854" y="7137"/>
                    <a:pt x="19900" y="7137"/>
                  </a:cubicBezTo>
                  <a:lnTo>
                    <a:pt x="375250" y="7137"/>
                  </a:lnTo>
                  <a:cubicBezTo>
                    <a:pt x="382296" y="7137"/>
                    <a:pt x="388009" y="12846"/>
                    <a:pt x="388009" y="19887"/>
                  </a:cubicBezTo>
                  <a:close/>
                </a:path>
              </a:pathLst>
            </a:custGeom>
            <a:solidFill>
              <a:srgbClr val="C0C1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900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orma libre 1809">
              <a:extLst>
                <a:ext uri="{FF2B5EF4-FFF2-40B4-BE49-F238E27FC236}">
                  <a16:creationId xmlns:a16="http://schemas.microsoft.com/office/drawing/2014/main" id="{8A3E7CBA-5BBF-4CB1-B95E-5685DD0A23CA}"/>
                </a:ext>
              </a:extLst>
            </p:cNvPr>
            <p:cNvSpPr/>
            <p:nvPr/>
          </p:nvSpPr>
          <p:spPr>
            <a:xfrm>
              <a:off x="3302195" y="9522310"/>
              <a:ext cx="2547166" cy="248343"/>
            </a:xfrm>
            <a:custGeom>
              <a:avLst/>
              <a:gdLst>
                <a:gd name="connsiteX0" fmla="*/ 388009 w 390388"/>
                <a:gd name="connsiteY0" fmla="*/ 19887 h 38061"/>
                <a:gd name="connsiteX1" fmla="*/ 388009 w 390388"/>
                <a:gd name="connsiteY1" fmla="*/ 23978 h 38061"/>
                <a:gd name="connsiteX2" fmla="*/ 375250 w 390388"/>
                <a:gd name="connsiteY2" fmla="*/ 36729 h 38061"/>
                <a:gd name="connsiteX3" fmla="*/ 19900 w 390388"/>
                <a:gd name="connsiteY3" fmla="*/ 36729 h 38061"/>
                <a:gd name="connsiteX4" fmla="*/ 7141 w 390388"/>
                <a:gd name="connsiteY4" fmla="*/ 23978 h 38061"/>
                <a:gd name="connsiteX5" fmla="*/ 7141 w 390388"/>
                <a:gd name="connsiteY5" fmla="*/ 19887 h 38061"/>
                <a:gd name="connsiteX6" fmla="*/ 19900 w 390388"/>
                <a:gd name="connsiteY6" fmla="*/ 7137 h 38061"/>
                <a:gd name="connsiteX7" fmla="*/ 375250 w 390388"/>
                <a:gd name="connsiteY7" fmla="*/ 7137 h 38061"/>
                <a:gd name="connsiteX8" fmla="*/ 388009 w 390388"/>
                <a:gd name="connsiteY8" fmla="*/ 19887 h 3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0388" h="38061">
                  <a:moveTo>
                    <a:pt x="388009" y="19887"/>
                  </a:moveTo>
                  <a:lnTo>
                    <a:pt x="388009" y="23978"/>
                  </a:lnTo>
                  <a:cubicBezTo>
                    <a:pt x="388009" y="31020"/>
                    <a:pt x="382296" y="36729"/>
                    <a:pt x="375250" y="36729"/>
                  </a:cubicBezTo>
                  <a:lnTo>
                    <a:pt x="19900" y="36729"/>
                  </a:lnTo>
                  <a:cubicBezTo>
                    <a:pt x="12854" y="36729"/>
                    <a:pt x="7141" y="31020"/>
                    <a:pt x="7141" y="23978"/>
                  </a:cubicBezTo>
                  <a:lnTo>
                    <a:pt x="7141" y="19887"/>
                  </a:lnTo>
                  <a:cubicBezTo>
                    <a:pt x="7141" y="12846"/>
                    <a:pt x="12854" y="7137"/>
                    <a:pt x="19900" y="7137"/>
                  </a:cubicBezTo>
                  <a:lnTo>
                    <a:pt x="375250" y="7137"/>
                  </a:lnTo>
                  <a:cubicBezTo>
                    <a:pt x="382296" y="7232"/>
                    <a:pt x="388009" y="12941"/>
                    <a:pt x="388009" y="19887"/>
                  </a:cubicBezTo>
                  <a:close/>
                </a:path>
              </a:pathLst>
            </a:custGeom>
            <a:solidFill>
              <a:srgbClr val="FFFFFF">
                <a:lumMod val="7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900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1" name="Group 1">
              <a:extLst>
                <a:ext uri="{FF2B5EF4-FFF2-40B4-BE49-F238E27FC236}">
                  <a16:creationId xmlns:a16="http://schemas.microsoft.com/office/drawing/2014/main" id="{8D495144-C715-4752-9110-67298FB12E7D}"/>
                </a:ext>
              </a:extLst>
            </p:cNvPr>
            <p:cNvGrpSpPr/>
            <p:nvPr/>
          </p:nvGrpSpPr>
          <p:grpSpPr>
            <a:xfrm>
              <a:off x="1005840" y="7075635"/>
              <a:ext cx="4814981" cy="5023804"/>
              <a:chOff x="1525855" y="7349955"/>
              <a:chExt cx="4307964" cy="4494798"/>
            </a:xfrm>
          </p:grpSpPr>
          <p:sp>
            <p:nvSpPr>
              <p:cNvPr id="63" name="Forma libre 1810">
                <a:extLst>
                  <a:ext uri="{FF2B5EF4-FFF2-40B4-BE49-F238E27FC236}">
                    <a16:creationId xmlns:a16="http://schemas.microsoft.com/office/drawing/2014/main" id="{70297BED-8DF2-4DB4-8DD1-5C78680B6C99}"/>
                  </a:ext>
                </a:extLst>
              </p:cNvPr>
              <p:cNvSpPr/>
              <p:nvPr/>
            </p:nvSpPr>
            <p:spPr>
              <a:xfrm>
                <a:off x="3122022" y="7435011"/>
                <a:ext cx="2609294" cy="2607572"/>
              </a:xfrm>
              <a:custGeom>
                <a:avLst/>
                <a:gdLst>
                  <a:gd name="connsiteX0" fmla="*/ 397149 w 399910"/>
                  <a:gd name="connsiteY0" fmla="*/ 202012 h 399647"/>
                  <a:gd name="connsiteX1" fmla="*/ 202145 w 399910"/>
                  <a:gd name="connsiteY1" fmla="*/ 396887 h 399647"/>
                  <a:gd name="connsiteX2" fmla="*/ 7141 w 399910"/>
                  <a:gd name="connsiteY2" fmla="*/ 202012 h 399647"/>
                  <a:gd name="connsiteX3" fmla="*/ 202145 w 399910"/>
                  <a:gd name="connsiteY3" fmla="*/ 7137 h 399647"/>
                  <a:gd name="connsiteX4" fmla="*/ 397149 w 399910"/>
                  <a:gd name="connsiteY4" fmla="*/ 202012 h 399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9910" h="399647">
                    <a:moveTo>
                      <a:pt x="397149" y="202012"/>
                    </a:moveTo>
                    <a:cubicBezTo>
                      <a:pt x="397149" y="309639"/>
                      <a:pt x="309843" y="396887"/>
                      <a:pt x="202145" y="396887"/>
                    </a:cubicBezTo>
                    <a:cubicBezTo>
                      <a:pt x="94447" y="396887"/>
                      <a:pt x="7141" y="309639"/>
                      <a:pt x="7141" y="202012"/>
                    </a:cubicBezTo>
                    <a:cubicBezTo>
                      <a:pt x="7141" y="94385"/>
                      <a:pt x="94447" y="7137"/>
                      <a:pt x="202145" y="7137"/>
                    </a:cubicBezTo>
                    <a:cubicBezTo>
                      <a:pt x="309843" y="7137"/>
                      <a:pt x="397149" y="94385"/>
                      <a:pt x="397149" y="202012"/>
                    </a:cubicBezTo>
                    <a:close/>
                  </a:path>
                </a:pathLst>
              </a:custGeom>
              <a:solidFill>
                <a:srgbClr val="F4F4F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900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orma libre 1811">
                <a:extLst>
                  <a:ext uri="{FF2B5EF4-FFF2-40B4-BE49-F238E27FC236}">
                    <a16:creationId xmlns:a16="http://schemas.microsoft.com/office/drawing/2014/main" id="{B2B7F253-C70C-4AB2-AF37-7E662BB9A075}"/>
                  </a:ext>
                </a:extLst>
              </p:cNvPr>
              <p:cNvSpPr/>
              <p:nvPr/>
            </p:nvSpPr>
            <p:spPr>
              <a:xfrm>
                <a:off x="1525855" y="9547606"/>
                <a:ext cx="2236539" cy="2297147"/>
              </a:xfrm>
              <a:custGeom>
                <a:avLst/>
                <a:gdLst>
                  <a:gd name="connsiteX0" fmla="*/ 17925 w 342780"/>
                  <a:gd name="connsiteY0" fmla="*/ 334586 h 352070"/>
                  <a:gd name="connsiteX1" fmla="*/ 17925 w 342780"/>
                  <a:gd name="connsiteY1" fmla="*/ 334586 h 352070"/>
                  <a:gd name="connsiteX2" fmla="*/ 17925 w 342780"/>
                  <a:gd name="connsiteY2" fmla="*/ 282251 h 352070"/>
                  <a:gd name="connsiteX3" fmla="*/ 280913 w 342780"/>
                  <a:gd name="connsiteY3" fmla="*/ 17913 h 352070"/>
                  <a:gd name="connsiteX4" fmla="*/ 333283 w 342780"/>
                  <a:gd name="connsiteY4" fmla="*/ 17913 h 352070"/>
                  <a:gd name="connsiteX5" fmla="*/ 333283 w 342780"/>
                  <a:gd name="connsiteY5" fmla="*/ 17913 h 352070"/>
                  <a:gd name="connsiteX6" fmla="*/ 333283 w 342780"/>
                  <a:gd name="connsiteY6" fmla="*/ 70248 h 352070"/>
                  <a:gd name="connsiteX7" fmla="*/ 70294 w 342780"/>
                  <a:gd name="connsiteY7" fmla="*/ 334586 h 352070"/>
                  <a:gd name="connsiteX8" fmla="*/ 17925 w 342780"/>
                  <a:gd name="connsiteY8" fmla="*/ 334586 h 352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2780" h="352070">
                    <a:moveTo>
                      <a:pt x="17925" y="334586"/>
                    </a:moveTo>
                    <a:lnTo>
                      <a:pt x="17925" y="334586"/>
                    </a:lnTo>
                    <a:cubicBezTo>
                      <a:pt x="3547" y="320218"/>
                      <a:pt x="3547" y="296619"/>
                      <a:pt x="17925" y="282251"/>
                    </a:cubicBezTo>
                    <a:lnTo>
                      <a:pt x="280913" y="17913"/>
                    </a:lnTo>
                    <a:cubicBezTo>
                      <a:pt x="295291" y="3544"/>
                      <a:pt x="318905" y="3544"/>
                      <a:pt x="333283" y="17913"/>
                    </a:cubicBezTo>
                    <a:lnTo>
                      <a:pt x="333283" y="17913"/>
                    </a:lnTo>
                    <a:cubicBezTo>
                      <a:pt x="347661" y="32281"/>
                      <a:pt x="347661" y="55879"/>
                      <a:pt x="333283" y="70248"/>
                    </a:cubicBezTo>
                    <a:lnTo>
                      <a:pt x="70294" y="334586"/>
                    </a:lnTo>
                    <a:cubicBezTo>
                      <a:pt x="55916" y="348954"/>
                      <a:pt x="32397" y="348954"/>
                      <a:pt x="17925" y="334586"/>
                    </a:cubicBezTo>
                    <a:close/>
                  </a:path>
                </a:pathLst>
              </a:custGeom>
              <a:solidFill>
                <a:srgbClr val="FAB02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900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orma libre 1812">
                <a:extLst>
                  <a:ext uri="{FF2B5EF4-FFF2-40B4-BE49-F238E27FC236}">
                    <a16:creationId xmlns:a16="http://schemas.microsoft.com/office/drawing/2014/main" id="{BCFD2E25-35FD-49E5-8D47-0C82C243EC11}"/>
                  </a:ext>
                </a:extLst>
              </p:cNvPr>
              <p:cNvSpPr/>
              <p:nvPr/>
            </p:nvSpPr>
            <p:spPr>
              <a:xfrm>
                <a:off x="2976025" y="7349955"/>
                <a:ext cx="2857794" cy="2855914"/>
              </a:xfrm>
              <a:custGeom>
                <a:avLst/>
                <a:gdLst>
                  <a:gd name="connsiteX0" fmla="*/ 424381 w 437997"/>
                  <a:gd name="connsiteY0" fmla="*/ 142065 h 437708"/>
                  <a:gd name="connsiteX1" fmla="*/ 376772 w 437997"/>
                  <a:gd name="connsiteY1" fmla="*/ 70509 h 437708"/>
                  <a:gd name="connsiteX2" fmla="*/ 223664 w 437997"/>
                  <a:gd name="connsiteY2" fmla="*/ 7137 h 437708"/>
                  <a:gd name="connsiteX3" fmla="*/ 70556 w 437997"/>
                  <a:gd name="connsiteY3" fmla="*/ 70509 h 437708"/>
                  <a:gd name="connsiteX4" fmla="*/ 7427 w 437997"/>
                  <a:gd name="connsiteY4" fmla="*/ 213145 h 437708"/>
                  <a:gd name="connsiteX5" fmla="*/ 7141 w 437997"/>
                  <a:gd name="connsiteY5" fmla="*/ 223517 h 437708"/>
                  <a:gd name="connsiteX6" fmla="*/ 70556 w 437997"/>
                  <a:gd name="connsiteY6" fmla="*/ 376524 h 437708"/>
                  <a:gd name="connsiteX7" fmla="*/ 152061 w 437997"/>
                  <a:gd name="connsiteY7" fmla="*/ 427812 h 437708"/>
                  <a:gd name="connsiteX8" fmla="*/ 172152 w 437997"/>
                  <a:gd name="connsiteY8" fmla="*/ 433712 h 437708"/>
                  <a:gd name="connsiteX9" fmla="*/ 202906 w 437997"/>
                  <a:gd name="connsiteY9" fmla="*/ 438946 h 437708"/>
                  <a:gd name="connsiteX10" fmla="*/ 244422 w 437997"/>
                  <a:gd name="connsiteY10" fmla="*/ 438946 h 437708"/>
                  <a:gd name="connsiteX11" fmla="*/ 264988 w 437997"/>
                  <a:gd name="connsiteY11" fmla="*/ 435995 h 437708"/>
                  <a:gd name="connsiteX12" fmla="*/ 376772 w 437997"/>
                  <a:gd name="connsiteY12" fmla="*/ 376619 h 437708"/>
                  <a:gd name="connsiteX13" fmla="*/ 420097 w 437997"/>
                  <a:gd name="connsiteY13" fmla="*/ 314769 h 437708"/>
                  <a:gd name="connsiteX14" fmla="*/ 427999 w 437997"/>
                  <a:gd name="connsiteY14" fmla="*/ 295263 h 437708"/>
                  <a:gd name="connsiteX15" fmla="*/ 433903 w 437997"/>
                  <a:gd name="connsiteY15" fmla="*/ 275185 h 437708"/>
                  <a:gd name="connsiteX16" fmla="*/ 437902 w 437997"/>
                  <a:gd name="connsiteY16" fmla="*/ 254727 h 437708"/>
                  <a:gd name="connsiteX17" fmla="*/ 424381 w 437997"/>
                  <a:gd name="connsiteY17" fmla="*/ 142065 h 437708"/>
                  <a:gd name="connsiteX18" fmla="*/ 223760 w 437997"/>
                  <a:gd name="connsiteY18" fmla="*/ 394604 h 437708"/>
                  <a:gd name="connsiteX19" fmla="*/ 52465 w 437997"/>
                  <a:gd name="connsiteY19" fmla="*/ 223422 h 437708"/>
                  <a:gd name="connsiteX20" fmla="*/ 223760 w 437997"/>
                  <a:gd name="connsiteY20" fmla="*/ 52239 h 437708"/>
                  <a:gd name="connsiteX21" fmla="*/ 395055 w 437997"/>
                  <a:gd name="connsiteY21" fmla="*/ 223422 h 437708"/>
                  <a:gd name="connsiteX22" fmla="*/ 223760 w 437997"/>
                  <a:gd name="connsiteY22" fmla="*/ 394604 h 437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37997" h="437708">
                    <a:moveTo>
                      <a:pt x="424381" y="142065"/>
                    </a:moveTo>
                    <a:cubicBezTo>
                      <a:pt x="413812" y="115993"/>
                      <a:pt x="397911" y="91633"/>
                      <a:pt x="376772" y="70509"/>
                    </a:cubicBezTo>
                    <a:cubicBezTo>
                      <a:pt x="334497" y="28260"/>
                      <a:pt x="279080" y="7137"/>
                      <a:pt x="223664" y="7137"/>
                    </a:cubicBezTo>
                    <a:cubicBezTo>
                      <a:pt x="168249" y="7137"/>
                      <a:pt x="112832" y="28260"/>
                      <a:pt x="70556" y="70509"/>
                    </a:cubicBezTo>
                    <a:cubicBezTo>
                      <a:pt x="30945" y="110093"/>
                      <a:pt x="9903" y="161286"/>
                      <a:pt x="7427" y="213145"/>
                    </a:cubicBezTo>
                    <a:cubicBezTo>
                      <a:pt x="7237" y="216570"/>
                      <a:pt x="7141" y="220091"/>
                      <a:pt x="7141" y="223517"/>
                    </a:cubicBezTo>
                    <a:cubicBezTo>
                      <a:pt x="7141" y="278897"/>
                      <a:pt x="28279" y="334276"/>
                      <a:pt x="70556" y="376524"/>
                    </a:cubicBezTo>
                    <a:cubicBezTo>
                      <a:pt x="94360" y="400313"/>
                      <a:pt x="122258" y="417346"/>
                      <a:pt x="152061" y="427812"/>
                    </a:cubicBezTo>
                    <a:cubicBezTo>
                      <a:pt x="158632" y="430096"/>
                      <a:pt x="165392" y="432094"/>
                      <a:pt x="172152" y="433712"/>
                    </a:cubicBezTo>
                    <a:cubicBezTo>
                      <a:pt x="182340" y="436186"/>
                      <a:pt x="192623" y="437899"/>
                      <a:pt x="202906" y="438946"/>
                    </a:cubicBezTo>
                    <a:cubicBezTo>
                      <a:pt x="216714" y="440278"/>
                      <a:pt x="230615" y="440278"/>
                      <a:pt x="244422" y="438946"/>
                    </a:cubicBezTo>
                    <a:cubicBezTo>
                      <a:pt x="251277" y="438280"/>
                      <a:pt x="258228" y="437328"/>
                      <a:pt x="264988" y="435995"/>
                    </a:cubicBezTo>
                    <a:cubicBezTo>
                      <a:pt x="305932" y="428098"/>
                      <a:pt x="345066" y="408306"/>
                      <a:pt x="376772" y="376619"/>
                    </a:cubicBezTo>
                    <a:cubicBezTo>
                      <a:pt x="395245" y="358160"/>
                      <a:pt x="409718" y="337131"/>
                      <a:pt x="420097" y="314769"/>
                    </a:cubicBezTo>
                    <a:cubicBezTo>
                      <a:pt x="423049" y="308394"/>
                      <a:pt x="425714" y="301828"/>
                      <a:pt x="427999" y="295263"/>
                    </a:cubicBezTo>
                    <a:cubicBezTo>
                      <a:pt x="430284" y="288697"/>
                      <a:pt x="432285" y="281942"/>
                      <a:pt x="433903" y="275185"/>
                    </a:cubicBezTo>
                    <a:cubicBezTo>
                      <a:pt x="435522" y="268429"/>
                      <a:pt x="436855" y="261578"/>
                      <a:pt x="437902" y="254727"/>
                    </a:cubicBezTo>
                    <a:cubicBezTo>
                      <a:pt x="443520" y="216761"/>
                      <a:pt x="438949" y="177843"/>
                      <a:pt x="424381" y="142065"/>
                    </a:cubicBezTo>
                    <a:close/>
                    <a:moveTo>
                      <a:pt x="223760" y="394604"/>
                    </a:moveTo>
                    <a:cubicBezTo>
                      <a:pt x="129209" y="394604"/>
                      <a:pt x="52465" y="318005"/>
                      <a:pt x="52465" y="223422"/>
                    </a:cubicBezTo>
                    <a:cubicBezTo>
                      <a:pt x="52465" y="128838"/>
                      <a:pt x="129113" y="52239"/>
                      <a:pt x="223760" y="52239"/>
                    </a:cubicBezTo>
                    <a:cubicBezTo>
                      <a:pt x="318405" y="52239"/>
                      <a:pt x="395055" y="128838"/>
                      <a:pt x="395055" y="223422"/>
                    </a:cubicBezTo>
                    <a:cubicBezTo>
                      <a:pt x="395055" y="318005"/>
                      <a:pt x="318310" y="394604"/>
                      <a:pt x="223760" y="394604"/>
                    </a:cubicBezTo>
                    <a:close/>
                  </a:path>
                </a:pathLst>
              </a:custGeom>
              <a:solidFill>
                <a:srgbClr val="FAB02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900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orma libre 1813">
                <a:extLst>
                  <a:ext uri="{FF2B5EF4-FFF2-40B4-BE49-F238E27FC236}">
                    <a16:creationId xmlns:a16="http://schemas.microsoft.com/office/drawing/2014/main" id="{B39402A3-D36F-4E5F-A4C6-6AC120ABA9CD}"/>
                  </a:ext>
                </a:extLst>
              </p:cNvPr>
              <p:cNvSpPr/>
              <p:nvPr/>
            </p:nvSpPr>
            <p:spPr>
              <a:xfrm>
                <a:off x="3846412" y="8096216"/>
                <a:ext cx="1118266" cy="1303789"/>
              </a:xfrm>
              <a:custGeom>
                <a:avLst/>
                <a:gdLst>
                  <a:gd name="connsiteX0" fmla="*/ 60081 w 171390"/>
                  <a:gd name="connsiteY0" fmla="*/ 148631 h 199823"/>
                  <a:gd name="connsiteX1" fmla="*/ 48560 w 171390"/>
                  <a:gd name="connsiteY1" fmla="*/ 196208 h 199823"/>
                  <a:gd name="connsiteX2" fmla="*/ 7141 w 171390"/>
                  <a:gd name="connsiteY2" fmla="*/ 196208 h 199823"/>
                  <a:gd name="connsiteX3" fmla="*/ 60653 w 171390"/>
                  <a:gd name="connsiteY3" fmla="*/ 7137 h 199823"/>
                  <a:gd name="connsiteX4" fmla="*/ 114356 w 171390"/>
                  <a:gd name="connsiteY4" fmla="*/ 7137 h 199823"/>
                  <a:gd name="connsiteX5" fmla="*/ 168438 w 171390"/>
                  <a:gd name="connsiteY5" fmla="*/ 196208 h 199823"/>
                  <a:gd name="connsiteX6" fmla="*/ 125020 w 171390"/>
                  <a:gd name="connsiteY6" fmla="*/ 196208 h 199823"/>
                  <a:gd name="connsiteX7" fmla="*/ 113499 w 171390"/>
                  <a:gd name="connsiteY7" fmla="*/ 148631 h 199823"/>
                  <a:gd name="connsiteX8" fmla="*/ 60081 w 171390"/>
                  <a:gd name="connsiteY8" fmla="*/ 148631 h 199823"/>
                  <a:gd name="connsiteX9" fmla="*/ 106167 w 171390"/>
                  <a:gd name="connsiteY9" fmla="*/ 119228 h 199823"/>
                  <a:gd name="connsiteX10" fmla="*/ 87028 w 171390"/>
                  <a:gd name="connsiteY10" fmla="*/ 38537 h 199823"/>
                  <a:gd name="connsiteX11" fmla="*/ 86076 w 171390"/>
                  <a:gd name="connsiteY11" fmla="*/ 38537 h 199823"/>
                  <a:gd name="connsiteX12" fmla="*/ 67413 w 171390"/>
                  <a:gd name="connsiteY12" fmla="*/ 119228 h 199823"/>
                  <a:gd name="connsiteX13" fmla="*/ 106167 w 171390"/>
                  <a:gd name="connsiteY13" fmla="*/ 119228 h 199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71390" h="199823">
                    <a:moveTo>
                      <a:pt x="60081" y="148631"/>
                    </a:moveTo>
                    <a:lnTo>
                      <a:pt x="48560" y="196208"/>
                    </a:lnTo>
                    <a:lnTo>
                      <a:pt x="7141" y="196208"/>
                    </a:lnTo>
                    <a:lnTo>
                      <a:pt x="60653" y="7137"/>
                    </a:lnTo>
                    <a:lnTo>
                      <a:pt x="114356" y="7137"/>
                    </a:lnTo>
                    <a:lnTo>
                      <a:pt x="168438" y="196208"/>
                    </a:lnTo>
                    <a:lnTo>
                      <a:pt x="125020" y="196208"/>
                    </a:lnTo>
                    <a:lnTo>
                      <a:pt x="113499" y="148631"/>
                    </a:lnTo>
                    <a:lnTo>
                      <a:pt x="60081" y="148631"/>
                    </a:lnTo>
                    <a:close/>
                    <a:moveTo>
                      <a:pt x="106167" y="119228"/>
                    </a:moveTo>
                    <a:cubicBezTo>
                      <a:pt x="97597" y="83070"/>
                      <a:pt x="90647" y="56617"/>
                      <a:pt x="87028" y="38537"/>
                    </a:cubicBezTo>
                    <a:lnTo>
                      <a:pt x="86076" y="38537"/>
                    </a:lnTo>
                    <a:cubicBezTo>
                      <a:pt x="83219" y="55951"/>
                      <a:pt x="75983" y="84402"/>
                      <a:pt x="67413" y="119228"/>
                    </a:cubicBezTo>
                    <a:lnTo>
                      <a:pt x="106167" y="119228"/>
                    </a:lnTo>
                    <a:close/>
                  </a:path>
                </a:pathLst>
              </a:custGeom>
              <a:solidFill>
                <a:srgbClr val="FFFFFF">
                  <a:lumMod val="75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900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2" name="Forma libre 1799">
              <a:extLst>
                <a:ext uri="{FF2B5EF4-FFF2-40B4-BE49-F238E27FC236}">
                  <a16:creationId xmlns:a16="http://schemas.microsoft.com/office/drawing/2014/main" id="{9838F945-EAAE-4269-BD63-8FEDB90F6732}"/>
                </a:ext>
              </a:extLst>
            </p:cNvPr>
            <p:cNvSpPr/>
            <p:nvPr/>
          </p:nvSpPr>
          <p:spPr>
            <a:xfrm>
              <a:off x="6054571" y="5845636"/>
              <a:ext cx="342550" cy="4718464"/>
            </a:xfrm>
            <a:custGeom>
              <a:avLst/>
              <a:gdLst>
                <a:gd name="connsiteX0" fmla="*/ 7142 w 38086"/>
                <a:gd name="connsiteY0" fmla="*/ 7136 h 723170"/>
                <a:gd name="connsiteX1" fmla="*/ 36659 w 38086"/>
                <a:gd name="connsiteY1" fmla="*/ 7136 h 723170"/>
                <a:gd name="connsiteX2" fmla="*/ 36659 w 38086"/>
                <a:gd name="connsiteY2" fmla="*/ 718508 h 723170"/>
                <a:gd name="connsiteX3" fmla="*/ 7142 w 38086"/>
                <a:gd name="connsiteY3" fmla="*/ 718508 h 723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086" h="723170">
                  <a:moveTo>
                    <a:pt x="7142" y="7136"/>
                  </a:moveTo>
                  <a:lnTo>
                    <a:pt x="36659" y="7136"/>
                  </a:lnTo>
                  <a:lnTo>
                    <a:pt x="36659" y="718508"/>
                  </a:lnTo>
                  <a:lnTo>
                    <a:pt x="7142" y="718508"/>
                  </a:lnTo>
                  <a:close/>
                </a:path>
              </a:pathLst>
            </a:custGeom>
            <a:solidFill>
              <a:srgbClr val="FFFFFF">
                <a:lumMod val="7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900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7" name="TextBox 16">
            <a:extLst>
              <a:ext uri="{FF2B5EF4-FFF2-40B4-BE49-F238E27FC236}">
                <a16:creationId xmlns:a16="http://schemas.microsoft.com/office/drawing/2014/main" id="{A80EEF01-2D31-466A-A6A3-AC39586A3F13}"/>
              </a:ext>
            </a:extLst>
          </p:cNvPr>
          <p:cNvSpPr txBox="1"/>
          <p:nvPr/>
        </p:nvSpPr>
        <p:spPr>
          <a:xfrm>
            <a:off x="5257700" y="5169050"/>
            <a:ext cx="57154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Poppins Medium" pitchFamily="2" charset="77"/>
              </a:rPr>
              <a:t>雙重特殊需求學生的特質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Poppins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2234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2_佈景主題鉛筆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回顧">
  <a:themeElements>
    <a:clrScheme name="回顧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回顧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顧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1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地鐵">
  <a:themeElements>
    <a:clrScheme name="地鐵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地鐵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地鐵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佈景主題49">
  <a:themeElements>
    <a:clrScheme name="行雲流水">
      <a:dk1>
        <a:sysClr val="windowText" lastClr="000000"/>
      </a:dk1>
      <a:lt1>
        <a:sysClr val="window" lastClr="FFFFFF"/>
      </a:lt1>
      <a:dk2>
        <a:srgbClr val="411401"/>
      </a:dk2>
      <a:lt2>
        <a:srgbClr val="FFE6E6"/>
      </a:lt2>
      <a:accent1>
        <a:srgbClr val="A24A48"/>
      </a:accent1>
      <a:accent2>
        <a:srgbClr val="B2935C"/>
      </a:accent2>
      <a:accent3>
        <a:srgbClr val="6A9A9A"/>
      </a:accent3>
      <a:accent4>
        <a:srgbClr val="B2B787"/>
      </a:accent4>
      <a:accent5>
        <a:srgbClr val="91644B"/>
      </a:accent5>
      <a:accent6>
        <a:srgbClr val="654A76"/>
      </a:accent6>
      <a:hlink>
        <a:srgbClr val="00A800"/>
      </a:hlink>
      <a:folHlink>
        <a:srgbClr val="FF00FF"/>
      </a:folHlink>
    </a:clrScheme>
    <a:fontScheme name="預設簡報設計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佈景主題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佈景主題1" id="{CB67DDCB-904F-4F24-8E85-C44AA2035256}" vid="{8C64EE86-9D62-4E21-958A-225DBF396080}"/>
    </a:ext>
  </a:extLst>
</a:theme>
</file>

<file path=ppt/theme/theme5.xml><?xml version="1.0" encoding="utf-8"?>
<a:theme xmlns:a="http://schemas.openxmlformats.org/drawingml/2006/main" name="5_地鐵">
  <a:themeElements>
    <a:clrScheme name="地鐵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地鐵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地鐵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佈景主題49">
  <a:themeElements>
    <a:clrScheme name="行雲流水">
      <a:dk1>
        <a:sysClr val="windowText" lastClr="000000"/>
      </a:dk1>
      <a:lt1>
        <a:sysClr val="window" lastClr="FFFFFF"/>
      </a:lt1>
      <a:dk2>
        <a:srgbClr val="411401"/>
      </a:dk2>
      <a:lt2>
        <a:srgbClr val="FFE6E6"/>
      </a:lt2>
      <a:accent1>
        <a:srgbClr val="A24A48"/>
      </a:accent1>
      <a:accent2>
        <a:srgbClr val="B2935C"/>
      </a:accent2>
      <a:accent3>
        <a:srgbClr val="6A9A9A"/>
      </a:accent3>
      <a:accent4>
        <a:srgbClr val="B2B787"/>
      </a:accent4>
      <a:accent5>
        <a:srgbClr val="91644B"/>
      </a:accent5>
      <a:accent6>
        <a:srgbClr val="654A76"/>
      </a:accent6>
      <a:hlink>
        <a:srgbClr val="00A800"/>
      </a:hlink>
      <a:folHlink>
        <a:srgbClr val="FF00FF"/>
      </a:folHlink>
    </a:clrScheme>
    <a:fontScheme name="預設簡報設計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小水滴">
  <a:themeElements>
    <a:clrScheme name="小水滴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小水滴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小水滴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ppt/theme/theme8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回顧">
  <a:themeElements>
    <a:clrScheme name="回顧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顧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顧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1647</TotalTime>
  <Words>4850</Words>
  <Application>Microsoft Office PowerPoint</Application>
  <PresentationFormat>寬螢幕</PresentationFormat>
  <Paragraphs>700</Paragraphs>
  <Slides>68</Slides>
  <Notes>6</Notes>
  <HiddenSlides>0</HiddenSlides>
  <MMClips>0</MMClips>
  <ScaleCrop>false</ScaleCrop>
  <HeadingPairs>
    <vt:vector size="6" baseType="variant">
      <vt:variant>
        <vt:lpstr>使用字型</vt:lpstr>
      </vt:variant>
      <vt:variant>
        <vt:i4>29</vt:i4>
      </vt:variant>
      <vt:variant>
        <vt:lpstr>佈景主題</vt:lpstr>
      </vt:variant>
      <vt:variant>
        <vt:i4>10</vt:i4>
      </vt:variant>
      <vt:variant>
        <vt:lpstr>投影片標題</vt:lpstr>
      </vt:variant>
      <vt:variant>
        <vt:i4>68</vt:i4>
      </vt:variant>
    </vt:vector>
  </HeadingPairs>
  <TitlesOfParts>
    <vt:vector size="107" baseType="lpstr">
      <vt:lpstr>Aptos</vt:lpstr>
      <vt:lpstr>Aptos Display</vt:lpstr>
      <vt:lpstr>Helvetica Neue</vt:lpstr>
      <vt:lpstr>Helvetica Neue Medium</vt:lpstr>
      <vt:lpstr>Lato</vt:lpstr>
      <vt:lpstr>Lato Light</vt:lpstr>
      <vt:lpstr>맑은 고딕</vt:lpstr>
      <vt:lpstr>Montserrat</vt:lpstr>
      <vt:lpstr>Montserrat Light</vt:lpstr>
      <vt:lpstr>Poppins Medium</vt:lpstr>
      <vt:lpstr>Poppins SemiBold</vt:lpstr>
      <vt:lpstr>Roboto Medium</vt:lpstr>
      <vt:lpstr>微軟正黑體</vt:lpstr>
      <vt:lpstr>新細明體</vt:lpstr>
      <vt:lpstr>標楷體</vt:lpstr>
      <vt:lpstr>Arial</vt:lpstr>
      <vt:lpstr>Book Antiqua</vt:lpstr>
      <vt:lpstr>Calibri</vt:lpstr>
      <vt:lpstr>Calibri Light</vt:lpstr>
      <vt:lpstr>Comic Sans MS</vt:lpstr>
      <vt:lpstr>Consolas</vt:lpstr>
      <vt:lpstr>Corbel</vt:lpstr>
      <vt:lpstr>Impact</vt:lpstr>
      <vt:lpstr>Times New Roman</vt:lpstr>
      <vt:lpstr>Tw Cen MT</vt:lpstr>
      <vt:lpstr>Webdings</vt:lpstr>
      <vt:lpstr>Wingdings</vt:lpstr>
      <vt:lpstr>Wingdings 2</vt:lpstr>
      <vt:lpstr>Wingdings 3</vt:lpstr>
      <vt:lpstr>2_佈景主題鉛筆</vt:lpstr>
      <vt:lpstr>4_地鐵</vt:lpstr>
      <vt:lpstr>佈景主題49</vt:lpstr>
      <vt:lpstr>佈景主題1</vt:lpstr>
      <vt:lpstr>5_地鐵</vt:lpstr>
      <vt:lpstr>1_佈景主題49</vt:lpstr>
      <vt:lpstr>2_小水滴</vt:lpstr>
      <vt:lpstr>Office 佈景主題</vt:lpstr>
      <vt:lpstr>回顧</vt:lpstr>
      <vt:lpstr>1_回顧</vt:lpstr>
      <vt:lpstr>PowerPoint 簡報</vt:lpstr>
      <vt:lpstr>易受忽略的弱勢資優族群 </vt:lpstr>
      <vt:lpstr>PowerPoint 簡報</vt:lpstr>
      <vt:lpstr>推動雙重特殊需求學生發掘與輔導的法令基礎</vt:lpstr>
      <vt:lpstr>2021-2022各教育階段各類學生數概況及身心障礙資優學生比例</vt:lpstr>
      <vt:lpstr>PowerPoint 簡報</vt:lpstr>
      <vt:lpstr>持續努力的必要性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雙重特殊需求學生亟需 「伯樂」與「貴人」發掘 </vt:lpstr>
      <vt:lpstr>社經地位不利/文化殊異資優學生 報名資優鑑定人數偏低 </vt:lpstr>
      <vt:lpstr>雙重特殊需求 學生的發掘</vt:lpstr>
      <vt:lpstr>PowerPoint 簡報</vt:lpstr>
      <vt:lpstr>鑑定與評量原則2 調整評量方式 </vt:lpstr>
      <vt:lpstr>鑑定與評量原則3 以身心障礙學生為參照團體</vt:lpstr>
      <vt:lpstr>鑑定與評量原則4 運用介入評量方式</vt:lpstr>
      <vt:lpstr>運用介入評量及動態評量</vt:lpstr>
      <vt:lpstr>鑑定與評量原則5 調整評量項目 </vt:lpstr>
      <vt:lpstr>調整評量工具或項目</vt:lpstr>
      <vt:lpstr>擴展版指數分數(Expanded Index Scores)的運用</vt:lpstr>
      <vt:lpstr>PowerPoint 簡報</vt:lpstr>
      <vt:lpstr>通過鑑定之雙重特殊需求學生 </vt:lpstr>
      <vt:lpstr>未通過鑑定之學生</vt:lpstr>
      <vt:lpstr>成功推動關鍵要素</vt:lpstr>
      <vt:lpstr>PowerPoint 簡報</vt:lpstr>
      <vt:lpstr>才能發展模式</vt:lpstr>
      <vt:lpstr>開發優勢補救弱勢 </vt:lpstr>
      <vt:lpstr>PowerPoint 簡報</vt:lpstr>
      <vt:lpstr>PowerPoint 簡報</vt:lpstr>
      <vt:lpstr>雙重特殊需求學生才能中心模式(TCM)</vt:lpstr>
      <vt:lpstr> 提供才能發展機會  </vt:lpstr>
      <vt:lpstr>PowerPoint 簡報</vt:lpstr>
      <vt:lpstr>PowerPoint 簡報</vt:lpstr>
      <vt:lpstr>PowerPoint 簡報</vt:lpstr>
      <vt:lpstr>國中學障資優案例</vt:lpstr>
      <vt:lpstr>挑戰： 資源班教師發現身障生具有資優特質時</vt:lpstr>
      <vt:lpstr>PowerPoint 簡報</vt:lpstr>
      <vt:lpstr>思考對策： 引入資優班來發展優勢能力</vt:lpstr>
      <vt:lpstr>PowerPoint 簡報</vt:lpstr>
      <vt:lpstr>介入模式： 資源與資優合作開始</vt:lpstr>
      <vt:lpstr>國三承諾</vt:lpstr>
      <vt:lpstr>自動自發的展現</vt:lpstr>
      <vt:lpstr>發掘與輔導方案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弱勢領域教學</vt:lpstr>
      <vt:lpstr>優勢發展為中心的小組課程</vt:lpstr>
      <vt:lpstr>提供才能發展機會</vt:lpstr>
      <vt:lpstr>討論議題</vt:lpstr>
      <vt:lpstr>謝謝聆聽!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Schools Use Talent Centered Model to Nurturing Students with Twice Exceptionality</dc:title>
  <dc:creator>User</dc:creator>
  <cp:lastModifiedBy>User</cp:lastModifiedBy>
  <cp:revision>121</cp:revision>
  <dcterms:created xsi:type="dcterms:W3CDTF">2022-09-21T08:32:15Z</dcterms:created>
  <dcterms:modified xsi:type="dcterms:W3CDTF">2025-06-02T09:15:58Z</dcterms:modified>
</cp:coreProperties>
</file>