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11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4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1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2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59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64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34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65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2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97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92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46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圖片 31">
            <a:extLst>
              <a:ext uri="{FF2B5EF4-FFF2-40B4-BE49-F238E27FC236}">
                <a16:creationId xmlns:a16="http://schemas.microsoft.com/office/drawing/2014/main" id="{0CC3DB8F-98EA-447A-BD65-AAD0756F2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602" y="15804"/>
            <a:ext cx="3423478" cy="486000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786D0FD3-1C36-41E2-A12C-FDD8AF53D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4" y="15804"/>
            <a:ext cx="3423478" cy="4860000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04501BC9-7BA2-2AC6-78EE-68D0619A1F4B}"/>
              </a:ext>
            </a:extLst>
          </p:cNvPr>
          <p:cNvSpPr txBox="1"/>
          <p:nvPr/>
        </p:nvSpPr>
        <p:spPr>
          <a:xfrm>
            <a:off x="1013460" y="1232428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興中國小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E4D86972-11BD-D003-ECEB-3BB35BFDC0B0}"/>
              </a:ext>
            </a:extLst>
          </p:cNvPr>
          <p:cNvSpPr txBox="1"/>
          <p:nvPr/>
        </p:nvSpPr>
        <p:spPr>
          <a:xfrm>
            <a:off x="1180957" y="2108693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王小名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1AF5133-5F11-7EA7-D6DF-5BD269503EE7}"/>
              </a:ext>
            </a:extLst>
          </p:cNvPr>
          <p:cNvSpPr txBox="1"/>
          <p:nvPr/>
        </p:nvSpPr>
        <p:spPr>
          <a:xfrm>
            <a:off x="1013460" y="3005397"/>
            <a:ext cx="2231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陳小東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091123456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E118E84-A48F-D145-93BA-C56F5E782B7F}"/>
              </a:ext>
            </a:extLst>
          </p:cNvPr>
          <p:cNvSpPr txBox="1"/>
          <p:nvPr/>
        </p:nvSpPr>
        <p:spPr>
          <a:xfrm>
            <a:off x="1456944" y="3854908"/>
            <a:ext cx="829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</a:t>
            </a: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A825CB5-D33F-4063-9CB5-1BE15EF0D5A6}"/>
              </a:ext>
            </a:extLst>
          </p:cNvPr>
          <p:cNvSpPr txBox="1"/>
          <p:nvPr/>
        </p:nvSpPr>
        <p:spPr>
          <a:xfrm>
            <a:off x="4393978" y="1232428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興中國小</a:t>
            </a: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C837E75-703D-453E-AA59-8DF010347219}"/>
              </a:ext>
            </a:extLst>
          </p:cNvPr>
          <p:cNvSpPr txBox="1"/>
          <p:nvPr/>
        </p:nvSpPr>
        <p:spPr>
          <a:xfrm>
            <a:off x="4561475" y="2108693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王小名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96AB2D3A-FE66-4562-A116-04BCA601D618}"/>
              </a:ext>
            </a:extLst>
          </p:cNvPr>
          <p:cNvSpPr txBox="1"/>
          <p:nvPr/>
        </p:nvSpPr>
        <p:spPr>
          <a:xfrm>
            <a:off x="4393978" y="3005397"/>
            <a:ext cx="2231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陳小東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091123456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A4BDD81F-EBEA-4D75-816C-403029763829}"/>
              </a:ext>
            </a:extLst>
          </p:cNvPr>
          <p:cNvSpPr txBox="1"/>
          <p:nvPr/>
        </p:nvSpPr>
        <p:spPr>
          <a:xfrm>
            <a:off x="4837462" y="3854908"/>
            <a:ext cx="829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</a:t>
            </a:r>
          </a:p>
        </p:txBody>
      </p:sp>
      <p:pic>
        <p:nvPicPr>
          <p:cNvPr id="37" name="圖片 36">
            <a:extLst>
              <a:ext uri="{FF2B5EF4-FFF2-40B4-BE49-F238E27FC236}">
                <a16:creationId xmlns:a16="http://schemas.microsoft.com/office/drawing/2014/main" id="{AF1BD763-BB25-4154-A7DE-1F60D2E84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111" y="4953000"/>
            <a:ext cx="3423478" cy="4860000"/>
          </a:xfrm>
          <a:prstGeom prst="rect">
            <a:avLst/>
          </a:prstGeom>
        </p:spPr>
      </p:pic>
      <p:pic>
        <p:nvPicPr>
          <p:cNvPr id="38" name="圖片 37">
            <a:extLst>
              <a:ext uri="{FF2B5EF4-FFF2-40B4-BE49-F238E27FC236}">
                <a16:creationId xmlns:a16="http://schemas.microsoft.com/office/drawing/2014/main" id="{5638B4D2-CF35-4772-B1E2-D67672450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85" y="4953000"/>
            <a:ext cx="3423478" cy="4860000"/>
          </a:xfrm>
          <a:prstGeom prst="rect">
            <a:avLst/>
          </a:prstGeom>
        </p:spPr>
      </p:pic>
      <p:sp>
        <p:nvSpPr>
          <p:cNvPr id="39" name="文字方塊 38">
            <a:extLst>
              <a:ext uri="{FF2B5EF4-FFF2-40B4-BE49-F238E27FC236}">
                <a16:creationId xmlns:a16="http://schemas.microsoft.com/office/drawing/2014/main" id="{31DA8B48-2F0E-4A47-8E2D-660A3FBD57BC}"/>
              </a:ext>
            </a:extLst>
          </p:cNvPr>
          <p:cNvSpPr txBox="1"/>
          <p:nvPr/>
        </p:nvSpPr>
        <p:spPr>
          <a:xfrm>
            <a:off x="1028969" y="6169624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興中國小</a:t>
            </a: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5DA813EE-F82D-4C3A-AB33-B60D29F38B2D}"/>
              </a:ext>
            </a:extLst>
          </p:cNvPr>
          <p:cNvSpPr txBox="1"/>
          <p:nvPr/>
        </p:nvSpPr>
        <p:spPr>
          <a:xfrm>
            <a:off x="1196466" y="7045889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王小名</a:t>
            </a: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F781AA08-A929-4C09-8190-6D873B79B4D5}"/>
              </a:ext>
            </a:extLst>
          </p:cNvPr>
          <p:cNvSpPr txBox="1"/>
          <p:nvPr/>
        </p:nvSpPr>
        <p:spPr>
          <a:xfrm>
            <a:off x="1028969" y="7942593"/>
            <a:ext cx="2231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陳小東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091123456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42777B9-4291-4A61-B71D-61353FFF93AC}"/>
              </a:ext>
            </a:extLst>
          </p:cNvPr>
          <p:cNvSpPr txBox="1"/>
          <p:nvPr/>
        </p:nvSpPr>
        <p:spPr>
          <a:xfrm>
            <a:off x="1472453" y="8792104"/>
            <a:ext cx="829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</a:t>
            </a: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FCDDD4BB-64C8-4A93-84BD-11E3C32CF75C}"/>
              </a:ext>
            </a:extLst>
          </p:cNvPr>
          <p:cNvSpPr txBox="1"/>
          <p:nvPr/>
        </p:nvSpPr>
        <p:spPr>
          <a:xfrm>
            <a:off x="4409487" y="6169624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興中國小</a:t>
            </a: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A11ABA22-E8F2-4C93-A131-B717C698508E}"/>
              </a:ext>
            </a:extLst>
          </p:cNvPr>
          <p:cNvSpPr txBox="1"/>
          <p:nvPr/>
        </p:nvSpPr>
        <p:spPr>
          <a:xfrm>
            <a:off x="4576984" y="7045889"/>
            <a:ext cx="223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王小名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2B75C03B-17DF-4299-90D5-601F484096FF}"/>
              </a:ext>
            </a:extLst>
          </p:cNvPr>
          <p:cNvSpPr txBox="1"/>
          <p:nvPr/>
        </p:nvSpPr>
        <p:spPr>
          <a:xfrm>
            <a:off x="4409487" y="7942593"/>
            <a:ext cx="2231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陳小東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091123456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B46C88A5-141F-4D83-8BFC-90CA19AB2E7E}"/>
              </a:ext>
            </a:extLst>
          </p:cNvPr>
          <p:cNvSpPr txBox="1"/>
          <p:nvPr/>
        </p:nvSpPr>
        <p:spPr>
          <a:xfrm>
            <a:off x="4852971" y="8792104"/>
            <a:ext cx="829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</a:t>
            </a:r>
          </a:p>
        </p:txBody>
      </p:sp>
    </p:spTree>
    <p:extLst>
      <p:ext uri="{BB962C8B-B14F-4D97-AF65-F5344CB8AC3E}">
        <p14:creationId xmlns:p14="http://schemas.microsoft.com/office/powerpoint/2010/main" val="56841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105</TotalTime>
  <Words>32</Words>
  <Application>Microsoft Office PowerPoint</Application>
  <PresentationFormat>A4 紙張 (210x297 公釐)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彥鈞 黃</dc:creator>
  <cp:lastModifiedBy>user</cp:lastModifiedBy>
  <cp:revision>3</cp:revision>
  <dcterms:created xsi:type="dcterms:W3CDTF">2023-12-27T01:17:06Z</dcterms:created>
  <dcterms:modified xsi:type="dcterms:W3CDTF">2024-12-19T03:42:44Z</dcterms:modified>
</cp:coreProperties>
</file>