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63" r:id="rId4"/>
    <p:sldId id="273" r:id="rId5"/>
    <p:sldId id="274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E2044-1110-408A-B516-773CDB4AAFA9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A159E-52DE-4185-A2E8-8AD7721EB6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03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D73799-69CD-7737-8A52-7F599201B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602ECB8-F25C-4833-7E5D-BE79A13B5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034E85-6961-347C-717C-2DB60241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11594A-CB6E-8D62-652A-07F06C6A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3B122F-0094-9084-EDD1-ACE6F89C9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34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295774-85C2-A8CB-325D-06EF338E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BBE7DD4-4772-D64D-0F97-ABA720E5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B2FAC4-A9CF-79BA-0855-8A04FF2C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3318F9-C906-142B-E9C4-7FD93FA0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1998B2-240E-4E86-8C38-A22B2058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28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F9D36AE-E767-4883-61E5-F56581803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7A2839-F62B-5F42-8AFF-CDA4A7EA5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B0BF2B-706C-B58E-44C1-FD06ACF61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4DDB79-3CD8-7FBB-0101-56C1E4E7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D2D42D-234E-000A-D7C5-E0152EA9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79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1ACAC4-71E1-D47B-6590-552DCED3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8BF393-2BDC-3631-E45A-42C45A8B6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AA231C-B3D8-D3C1-A6ED-445B5807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E957E3-5525-5253-13BC-DD80CA44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6FEBCA-957B-3CD4-06F2-5AB8D5DF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7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4B0F70-BFAF-C0F2-E702-18B669B6F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FD59525-806F-3B41-53CF-2355B58DF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3991D6-5E9B-9CE0-9C4B-B0DB25050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BB70DC-9141-6013-B9D8-B051751E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661DE7-156B-B3AE-ED4C-5A07DD87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08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4AE150-A4FB-8092-C84C-AE47804D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61A636-6130-F8A2-33BC-8905B9066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110174-7AFD-CF0D-DC5A-54E92A2C6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CBD83EF-37FB-445C-15B4-5337A21F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1251FE-BE24-17F3-5C59-A5D0D6EC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4323990-7F77-C397-704B-DFB54A6B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95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AD68AF-2A26-6ECA-F3D4-90930209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6947899-2138-37A3-3FDE-9331E1686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F2825DB-EBBB-2516-CF6B-728268B7A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E039021-4103-BEA1-8BCE-1B2ED6541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B5652CE-31D3-8C37-68A4-0090A3B15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D75FE3-1F20-507B-05E1-8B381CEB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C2D8BF8-2607-ABBB-A754-7D619AC86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C25FEA7-63B9-A998-44D8-ACE1661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86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1C9712-C2B8-A052-17CC-A4BF2140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82B94E4-9F02-16D4-7454-AE5CE020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8BD1D21-E864-BF9F-CAEA-7F744761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0003190-7949-82E9-75C1-3954F39E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C46C472-C4B3-90DD-66F6-F04E9BDC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D97BF1C-B332-877A-6666-B3D9AE2B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8597F3-E07F-EC4B-4DB6-C87682319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92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37D20-499A-B90E-6283-2B87C957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C33906-87BD-2738-E98C-1846D1489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D5FE794-070E-B353-6226-B7AE90B3A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8206D9-8375-B16B-E52B-CFD0DEEF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6D678-BCE4-0F3F-0372-531EEB2CC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E20838-F61E-FBB4-2B71-64D9EBF3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39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D0B3A4-C426-1BC8-A221-5662FF55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0CF1B70-2DD8-980F-11F8-99ED18401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1D5AC49-89EF-3EB4-BD01-4FB4ADAB4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C20753F-88E3-0A40-C3D9-56846A38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7903AF-6143-9854-76D5-71EEA721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DA3108-CD3B-D20B-135C-068F1A82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245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136B954-988F-9E30-2DAF-08FD0B1E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DCE38E-8898-8992-3A0A-A3BBF296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73E21D-7212-062A-7420-D8F24E56A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7D6F1A-E3DC-FDAD-0E59-F2D95784F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DF36A3-B91D-49B3-4CE8-CA2CD4B9E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73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93D80CA-B690-AD5F-0341-054BD6914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第八節 小志工團的初體驗社區服務分享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3B95AAA-787F-2C8F-D054-4FF10273D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97" y="2191877"/>
            <a:ext cx="4042676" cy="4042676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599471" y="6234553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577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1CA6D0-0CD5-9F80-486C-DF0FAC4F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打掃社區志工服務照片回顧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BD14FC6-72B8-8015-63CB-A03A688EF59F}"/>
              </a:ext>
            </a:extLst>
          </p:cNvPr>
          <p:cNvSpPr/>
          <p:nvPr/>
        </p:nvSpPr>
        <p:spPr>
          <a:xfrm>
            <a:off x="535243" y="2278513"/>
            <a:ext cx="3358331" cy="28735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照片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ADEAF93-C298-A442-7D19-207C232CF256}"/>
              </a:ext>
            </a:extLst>
          </p:cNvPr>
          <p:cNvSpPr/>
          <p:nvPr/>
        </p:nvSpPr>
        <p:spPr>
          <a:xfrm>
            <a:off x="4416834" y="2278513"/>
            <a:ext cx="3358331" cy="28735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照片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A5380EA-F011-CB6B-017A-C81C6F078C22}"/>
              </a:ext>
            </a:extLst>
          </p:cNvPr>
          <p:cNvSpPr/>
          <p:nvPr/>
        </p:nvSpPr>
        <p:spPr>
          <a:xfrm>
            <a:off x="8298426" y="2278513"/>
            <a:ext cx="3358331" cy="28735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照片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392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90414-E91B-49D2-85C2-743C8BC0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志工服務之自我檢核</a:t>
            </a:r>
          </a:p>
        </p:txBody>
      </p:sp>
      <p:sp>
        <p:nvSpPr>
          <p:cNvPr id="3" name="矩形: 圓角 12">
            <a:extLst>
              <a:ext uri="{FF2B5EF4-FFF2-40B4-BE49-F238E27FC236}">
                <a16:creationId xmlns:a16="http://schemas.microsoft.com/office/drawing/2014/main" id="{84E698EE-BE76-FD30-B8DC-03F39CC3C57C}"/>
              </a:ext>
            </a:extLst>
          </p:cNvPr>
          <p:cNvSpPr/>
          <p:nvPr/>
        </p:nvSpPr>
        <p:spPr>
          <a:xfrm>
            <a:off x="838200" y="2107195"/>
            <a:ext cx="4444145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我是否會盡我最大的努力，完成社區志工服務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: 圓角 12">
            <a:extLst>
              <a:ext uri="{FF2B5EF4-FFF2-40B4-BE49-F238E27FC236}">
                <a16:creationId xmlns:a16="http://schemas.microsoft.com/office/drawing/2014/main" id="{3214E5C2-E47D-35E5-3C4B-34081B1E3A31}"/>
              </a:ext>
            </a:extLst>
          </p:cNvPr>
          <p:cNvSpPr/>
          <p:nvPr/>
        </p:nvSpPr>
        <p:spPr>
          <a:xfrm>
            <a:off x="6096000" y="2107195"/>
            <a:ext cx="5552749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我是否有遵守交通安全，平安出門，平安回來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C4C4688-FF8D-8391-6CAA-54660EFD7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006" y="3613871"/>
            <a:ext cx="2879004" cy="2879004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3F555D6-A166-321A-674A-C87B238240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812" y="3771187"/>
            <a:ext cx="2438095" cy="243809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874774" y="6085472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776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90414-E91B-49D2-85C2-743C8BC0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志工服務之自我檢核</a:t>
            </a:r>
          </a:p>
        </p:txBody>
      </p:sp>
      <p:sp>
        <p:nvSpPr>
          <p:cNvPr id="8" name="矩形: 圓角 12">
            <a:extLst>
              <a:ext uri="{FF2B5EF4-FFF2-40B4-BE49-F238E27FC236}">
                <a16:creationId xmlns:a16="http://schemas.microsoft.com/office/drawing/2014/main" id="{2CA172BE-53C2-1746-4390-F85824D076E9}"/>
              </a:ext>
            </a:extLst>
          </p:cNvPr>
          <p:cNvSpPr/>
          <p:nvPr/>
        </p:nvSpPr>
        <p:spPr>
          <a:xfrm>
            <a:off x="639133" y="2086434"/>
            <a:ext cx="4719448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我是否有良好的禮儀，對他人有禮貌回應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FD38ED4-674D-F2E9-CC19-E355DB7B6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270" y="3771187"/>
            <a:ext cx="2438095" cy="2438095"/>
          </a:xfrm>
          <a:prstGeom prst="rect">
            <a:avLst/>
          </a:prstGeom>
        </p:spPr>
      </p:pic>
      <p:sp>
        <p:nvSpPr>
          <p:cNvPr id="10" name="矩形: 圓角 12">
            <a:extLst>
              <a:ext uri="{FF2B5EF4-FFF2-40B4-BE49-F238E27FC236}">
                <a16:creationId xmlns:a16="http://schemas.microsoft.com/office/drawing/2014/main" id="{A64E7625-11DF-6411-119C-0AF61ADCB972}"/>
              </a:ext>
            </a:extLst>
          </p:cNvPr>
          <p:cNvSpPr/>
          <p:nvPr/>
        </p:nvSpPr>
        <p:spPr>
          <a:xfrm>
            <a:off x="5879726" y="2103430"/>
            <a:ext cx="6066467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我是否有學習成長，認真練習夾垃圾之技能，貢獻自己的技能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B8F045DA-AB24-0461-D746-ABC98FCB27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994" y="3446908"/>
            <a:ext cx="3045967" cy="3045967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803490" y="6209282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269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90414-E91B-49D2-85C2-743C8BC0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志工服務之自我檢核</a:t>
            </a:r>
          </a:p>
        </p:txBody>
      </p:sp>
      <p:sp>
        <p:nvSpPr>
          <p:cNvPr id="8" name="矩形: 圓角 12">
            <a:extLst>
              <a:ext uri="{FF2B5EF4-FFF2-40B4-BE49-F238E27FC236}">
                <a16:creationId xmlns:a16="http://schemas.microsoft.com/office/drawing/2014/main" id="{6D38EDCD-D421-36F1-1E82-F7C81F225DC1}"/>
              </a:ext>
            </a:extLst>
          </p:cNvPr>
          <p:cNvSpPr/>
          <p:nvPr/>
        </p:nvSpPr>
        <p:spPr>
          <a:xfrm>
            <a:off x="149960" y="2107192"/>
            <a:ext cx="5250390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我是否有落實環保理念，夾起的垃圾回收分類，愛護環境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  <p:sp>
        <p:nvSpPr>
          <p:cNvPr id="10" name="矩形: 圓角 12">
            <a:extLst>
              <a:ext uri="{FF2B5EF4-FFF2-40B4-BE49-F238E27FC236}">
                <a16:creationId xmlns:a16="http://schemas.microsoft.com/office/drawing/2014/main" id="{091BDD3F-BB27-C105-122E-952D1D3E9287}"/>
              </a:ext>
            </a:extLst>
          </p:cNvPr>
          <p:cNvSpPr/>
          <p:nvPr/>
        </p:nvSpPr>
        <p:spPr>
          <a:xfrm>
            <a:off x="5958384" y="2107193"/>
            <a:ext cx="6233616" cy="9298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我是否有感到自我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肯定與價值，在自己可以幫忙的能力下，幫忙別人呢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B4FE98A-2DD5-8556-C828-C3CA7B188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11" y="3359128"/>
            <a:ext cx="3133747" cy="313374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CDD665A0-ACA5-DE39-3E1D-0858ECC81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192" y="3655141"/>
            <a:ext cx="2762560" cy="2762560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F3308F4F-381B-C8C4-8042-3563EA534F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454" y="3663161"/>
            <a:ext cx="2762560" cy="258032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973096" y="6256960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90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9AAB3-0A57-13AF-8CE4-56BF6136A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利他精神實踐</a:t>
            </a:r>
          </a:p>
        </p:txBody>
      </p:sp>
      <p:sp>
        <p:nvSpPr>
          <p:cNvPr id="3" name="矩形: 圓角 12">
            <a:extLst>
              <a:ext uri="{FF2B5EF4-FFF2-40B4-BE49-F238E27FC236}">
                <a16:creationId xmlns:a16="http://schemas.microsoft.com/office/drawing/2014/main" id="{F53C310C-9111-40DB-43A5-18E0A042619C}"/>
              </a:ext>
            </a:extLst>
          </p:cNvPr>
          <p:cNvSpPr/>
          <p:nvPr/>
        </p:nvSpPr>
        <p:spPr>
          <a:xfrm>
            <a:off x="1281116" y="2192594"/>
            <a:ext cx="9629767" cy="39722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每一個人都</a:t>
            </a:r>
            <a:r>
              <a:rPr lang="zh-TW" altLang="en-US" sz="32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有能力去幫助環境</a:t>
            </a:r>
            <a:r>
              <a:rPr lang="en-US" altLang="zh-TW" sz="32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/</a:t>
            </a:r>
            <a:r>
              <a:rPr lang="zh-TW" altLang="en-US" sz="32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人，透過生活的打掃技能就能奉獻自己，為自己做的事情感到開心而有意義，又能為社區帶來美好的環境，居民們也會開心，這就是志工服務的利他精神。</a:t>
            </a:r>
            <a:endParaRPr lang="zh-TW" altLang="zh-TW" sz="32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693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4A21FD-6325-6EF4-9ACB-CB1E9D932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小志工們，勇敢上台分享吧</a:t>
            </a:r>
            <a:r>
              <a:rPr lang="en-US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B294795-AE91-A798-D519-F72ABEB87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428" y="1616685"/>
            <a:ext cx="4876190" cy="487619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609303" y="6021046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899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B768CC-A570-A384-E575-E887754D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大同特教班小志工團，成功</a:t>
            </a:r>
            <a:r>
              <a:rPr lang="en-US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!!!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9B9D5B2-E6DE-7CFF-EC44-045A854DC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246" y="1615652"/>
            <a:ext cx="4877223" cy="4877223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803490" y="6256960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31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248</Words>
  <Application>Microsoft Office PowerPoint</Application>
  <PresentationFormat>寬螢幕</PresentationFormat>
  <Paragraphs>30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Calibri</vt:lpstr>
      <vt:lpstr>Calibri Light</vt:lpstr>
      <vt:lpstr>Office 佈景主題</vt:lpstr>
      <vt:lpstr>第八節 小志工團的初體驗社區服務分享</vt:lpstr>
      <vt:lpstr>打掃社區志工服務照片回顧</vt:lpstr>
      <vt:lpstr>志工服務之自我檢核</vt:lpstr>
      <vt:lpstr>志工服務之自我檢核</vt:lpstr>
      <vt:lpstr>志工服務之自我檢核</vt:lpstr>
      <vt:lpstr>利他精神實踐</vt:lpstr>
      <vt:lpstr>小志工們，勇敢上台分享吧!</vt:lpstr>
      <vt:lpstr>大同特教班小志工團，成功!!!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第一節 認識社區常見志工(1)</dc:title>
  <dc:creator>吉軒 鄭</dc:creator>
  <cp:lastModifiedBy>吉軒 鄭</cp:lastModifiedBy>
  <cp:revision>29</cp:revision>
  <dcterms:created xsi:type="dcterms:W3CDTF">2022-07-17T05:17:39Z</dcterms:created>
  <dcterms:modified xsi:type="dcterms:W3CDTF">2022-07-17T17:27:53Z</dcterms:modified>
</cp:coreProperties>
</file>