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3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8110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445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414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123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1599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564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334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2658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826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0976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0927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02B1B-E201-44AE-9586-FD0FC784D362}" type="datetimeFigureOut">
              <a:rPr lang="zh-TW" altLang="en-US" smtClean="0"/>
              <a:t>2024/12/19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73DD7-E535-4498-813C-C213EC2945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846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>
            <a:extLst>
              <a:ext uri="{FF2B5EF4-FFF2-40B4-BE49-F238E27FC236}">
                <a16:creationId xmlns:a16="http://schemas.microsoft.com/office/drawing/2014/main" id="{3ABCA8A8-82AC-4537-A891-C44F65FBA4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007"/>
            <a:ext cx="3420000" cy="4900151"/>
          </a:xfrm>
          <a:prstGeom prst="rect">
            <a:avLst/>
          </a:prstGeom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3B225979-49B1-4BE5-B888-D11FE3E51F77}"/>
              </a:ext>
            </a:extLst>
          </p:cNvPr>
          <p:cNvSpPr txBox="1"/>
          <p:nvPr/>
        </p:nvSpPr>
        <p:spPr>
          <a:xfrm>
            <a:off x="923430" y="956704"/>
            <a:ext cx="1913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工作人員</a:t>
            </a:r>
          </a:p>
        </p:txBody>
      </p:sp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30346AC3-DB64-4252-856B-64BFE3DAE1B4}"/>
              </a:ext>
            </a:extLst>
          </p:cNvPr>
          <p:cNvSpPr/>
          <p:nvPr/>
        </p:nvSpPr>
        <p:spPr>
          <a:xfrm>
            <a:off x="923430" y="2051262"/>
            <a:ext cx="2215493" cy="724845"/>
          </a:xfrm>
          <a:prstGeom prst="round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31BC2B35-9344-4572-A280-3CCFEE582D34}"/>
              </a:ext>
            </a:extLst>
          </p:cNvPr>
          <p:cNvSpPr/>
          <p:nvPr/>
        </p:nvSpPr>
        <p:spPr>
          <a:xfrm>
            <a:off x="923430" y="3285890"/>
            <a:ext cx="2215493" cy="724845"/>
          </a:xfrm>
          <a:prstGeom prst="round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B05BC7DE-FA8A-4C18-814A-E5F62DAEF3BF}"/>
              </a:ext>
            </a:extLst>
          </p:cNvPr>
          <p:cNvSpPr txBox="1"/>
          <p:nvPr/>
        </p:nvSpPr>
        <p:spPr>
          <a:xfrm>
            <a:off x="923430" y="1681930"/>
            <a:ext cx="2215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服務單位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52F34282-D0BD-42EF-BE7A-47BB2FA4F224}"/>
              </a:ext>
            </a:extLst>
          </p:cNvPr>
          <p:cNvSpPr txBox="1"/>
          <p:nvPr/>
        </p:nvSpPr>
        <p:spPr>
          <a:xfrm>
            <a:off x="932429" y="2947336"/>
            <a:ext cx="2215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姓名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1B134EE8-1D90-5D57-1702-52A776D2A244}"/>
              </a:ext>
            </a:extLst>
          </p:cNvPr>
          <p:cNvSpPr txBox="1"/>
          <p:nvPr/>
        </p:nvSpPr>
        <p:spPr>
          <a:xfrm>
            <a:off x="942082" y="2185025"/>
            <a:ext cx="2517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特教資源中心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94C287C-06A4-EE74-6ACD-2A3143DABC38}"/>
              </a:ext>
            </a:extLst>
          </p:cNvPr>
          <p:cNvSpPr txBox="1"/>
          <p:nvPr/>
        </p:nvSpPr>
        <p:spPr>
          <a:xfrm>
            <a:off x="902352" y="3386702"/>
            <a:ext cx="2517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黃彥鈞</a:t>
            </a:r>
          </a:p>
        </p:txBody>
      </p:sp>
      <p:pic>
        <p:nvPicPr>
          <p:cNvPr id="25" name="圖片 24">
            <a:extLst>
              <a:ext uri="{FF2B5EF4-FFF2-40B4-BE49-F238E27FC236}">
                <a16:creationId xmlns:a16="http://schemas.microsoft.com/office/drawing/2014/main" id="{72963B40-88A9-45F8-A3B9-6FB94C0D4A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002" y="56007"/>
            <a:ext cx="3420000" cy="4900151"/>
          </a:xfrm>
          <a:prstGeom prst="rect">
            <a:avLst/>
          </a:prstGeom>
        </p:spPr>
      </p:pic>
      <p:sp>
        <p:nvSpPr>
          <p:cNvPr id="26" name="文字方塊 25">
            <a:extLst>
              <a:ext uri="{FF2B5EF4-FFF2-40B4-BE49-F238E27FC236}">
                <a16:creationId xmlns:a16="http://schemas.microsoft.com/office/drawing/2014/main" id="{C05620AB-99DC-43B9-B90E-6F5A6A45F0CC}"/>
              </a:ext>
            </a:extLst>
          </p:cNvPr>
          <p:cNvSpPr txBox="1"/>
          <p:nvPr/>
        </p:nvSpPr>
        <p:spPr>
          <a:xfrm>
            <a:off x="4361432" y="956704"/>
            <a:ext cx="1913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工作人員</a:t>
            </a:r>
          </a:p>
        </p:txBody>
      </p: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B466D597-0936-4D0D-88A3-5F38D9BCF00B}"/>
              </a:ext>
            </a:extLst>
          </p:cNvPr>
          <p:cNvSpPr/>
          <p:nvPr/>
        </p:nvSpPr>
        <p:spPr>
          <a:xfrm>
            <a:off x="4361432" y="2051262"/>
            <a:ext cx="2215493" cy="724845"/>
          </a:xfrm>
          <a:prstGeom prst="round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8" name="矩形: 圓角 27">
            <a:extLst>
              <a:ext uri="{FF2B5EF4-FFF2-40B4-BE49-F238E27FC236}">
                <a16:creationId xmlns:a16="http://schemas.microsoft.com/office/drawing/2014/main" id="{06CFA8F3-DCC5-4182-A9C2-7495F5756020}"/>
              </a:ext>
            </a:extLst>
          </p:cNvPr>
          <p:cNvSpPr/>
          <p:nvPr/>
        </p:nvSpPr>
        <p:spPr>
          <a:xfrm>
            <a:off x="4361432" y="3285890"/>
            <a:ext cx="2215493" cy="724845"/>
          </a:xfrm>
          <a:prstGeom prst="round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D7130597-0278-4501-89AF-D168527A0593}"/>
              </a:ext>
            </a:extLst>
          </p:cNvPr>
          <p:cNvSpPr txBox="1"/>
          <p:nvPr/>
        </p:nvSpPr>
        <p:spPr>
          <a:xfrm>
            <a:off x="4361432" y="1681930"/>
            <a:ext cx="2215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服務單位</a:t>
            </a: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0E67B7FC-29E7-47C6-84DE-1B580413C958}"/>
              </a:ext>
            </a:extLst>
          </p:cNvPr>
          <p:cNvSpPr txBox="1"/>
          <p:nvPr/>
        </p:nvSpPr>
        <p:spPr>
          <a:xfrm>
            <a:off x="4370431" y="2947336"/>
            <a:ext cx="2215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姓名</a:t>
            </a: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CFBD6AF4-C734-489F-AA71-503F98A60BE3}"/>
              </a:ext>
            </a:extLst>
          </p:cNvPr>
          <p:cNvSpPr txBox="1"/>
          <p:nvPr/>
        </p:nvSpPr>
        <p:spPr>
          <a:xfrm>
            <a:off x="4380084" y="2185025"/>
            <a:ext cx="2517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特教資源中心</a:t>
            </a: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8D9A0715-3C11-426F-A2CD-003F145D28A2}"/>
              </a:ext>
            </a:extLst>
          </p:cNvPr>
          <p:cNvSpPr txBox="1"/>
          <p:nvPr/>
        </p:nvSpPr>
        <p:spPr>
          <a:xfrm>
            <a:off x="4340354" y="3386702"/>
            <a:ext cx="2517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黃彥鈞</a:t>
            </a:r>
          </a:p>
        </p:txBody>
      </p:sp>
      <p:pic>
        <p:nvPicPr>
          <p:cNvPr id="38" name="圖片 37">
            <a:extLst>
              <a:ext uri="{FF2B5EF4-FFF2-40B4-BE49-F238E27FC236}">
                <a16:creationId xmlns:a16="http://schemas.microsoft.com/office/drawing/2014/main" id="{107C0F1C-5700-4D33-A031-821BC974FA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5849"/>
            <a:ext cx="3420000" cy="4900151"/>
          </a:xfrm>
          <a:prstGeom prst="rect">
            <a:avLst/>
          </a:prstGeom>
        </p:spPr>
      </p:pic>
      <p:sp>
        <p:nvSpPr>
          <p:cNvPr id="39" name="文字方塊 38">
            <a:extLst>
              <a:ext uri="{FF2B5EF4-FFF2-40B4-BE49-F238E27FC236}">
                <a16:creationId xmlns:a16="http://schemas.microsoft.com/office/drawing/2014/main" id="{32DFF0B4-A3D6-476F-B1CA-F50DA5E67B77}"/>
              </a:ext>
            </a:extLst>
          </p:cNvPr>
          <p:cNvSpPr txBox="1"/>
          <p:nvPr/>
        </p:nvSpPr>
        <p:spPr>
          <a:xfrm>
            <a:off x="923430" y="5906546"/>
            <a:ext cx="1913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工作人員</a:t>
            </a:r>
          </a:p>
        </p:txBody>
      </p:sp>
      <p:sp>
        <p:nvSpPr>
          <p:cNvPr id="40" name="矩形: 圓角 39">
            <a:extLst>
              <a:ext uri="{FF2B5EF4-FFF2-40B4-BE49-F238E27FC236}">
                <a16:creationId xmlns:a16="http://schemas.microsoft.com/office/drawing/2014/main" id="{ACF943E2-24F9-4D75-B858-4BF6A6C985B7}"/>
              </a:ext>
            </a:extLst>
          </p:cNvPr>
          <p:cNvSpPr/>
          <p:nvPr/>
        </p:nvSpPr>
        <p:spPr>
          <a:xfrm>
            <a:off x="923430" y="7001104"/>
            <a:ext cx="2215493" cy="724845"/>
          </a:xfrm>
          <a:prstGeom prst="round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1" name="矩形: 圓角 40">
            <a:extLst>
              <a:ext uri="{FF2B5EF4-FFF2-40B4-BE49-F238E27FC236}">
                <a16:creationId xmlns:a16="http://schemas.microsoft.com/office/drawing/2014/main" id="{987CB9B5-C3DE-44CD-8782-2608BAFEFF39}"/>
              </a:ext>
            </a:extLst>
          </p:cNvPr>
          <p:cNvSpPr/>
          <p:nvPr/>
        </p:nvSpPr>
        <p:spPr>
          <a:xfrm>
            <a:off x="923430" y="8235732"/>
            <a:ext cx="2215493" cy="724845"/>
          </a:xfrm>
          <a:prstGeom prst="round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93CB9767-76BB-47F4-B294-8A6E0B37ECB7}"/>
              </a:ext>
            </a:extLst>
          </p:cNvPr>
          <p:cNvSpPr txBox="1"/>
          <p:nvPr/>
        </p:nvSpPr>
        <p:spPr>
          <a:xfrm>
            <a:off x="923430" y="6631772"/>
            <a:ext cx="2215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服務單位</a:t>
            </a:r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6387C715-D71D-4E9F-8EDC-9C84FA0DEF4A}"/>
              </a:ext>
            </a:extLst>
          </p:cNvPr>
          <p:cNvSpPr txBox="1"/>
          <p:nvPr/>
        </p:nvSpPr>
        <p:spPr>
          <a:xfrm>
            <a:off x="932429" y="7897178"/>
            <a:ext cx="2215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姓名</a:t>
            </a:r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4AA14583-8D34-400E-9C01-3810600BCD06}"/>
              </a:ext>
            </a:extLst>
          </p:cNvPr>
          <p:cNvSpPr txBox="1"/>
          <p:nvPr/>
        </p:nvSpPr>
        <p:spPr>
          <a:xfrm>
            <a:off x="942082" y="7134867"/>
            <a:ext cx="2517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特教資源中心</a:t>
            </a:r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957FB194-6370-41CF-804A-43B86931732D}"/>
              </a:ext>
            </a:extLst>
          </p:cNvPr>
          <p:cNvSpPr txBox="1"/>
          <p:nvPr/>
        </p:nvSpPr>
        <p:spPr>
          <a:xfrm>
            <a:off x="902352" y="8336544"/>
            <a:ext cx="2517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黃彥鈞</a:t>
            </a:r>
          </a:p>
        </p:txBody>
      </p:sp>
      <p:pic>
        <p:nvPicPr>
          <p:cNvPr id="46" name="圖片 45">
            <a:extLst>
              <a:ext uri="{FF2B5EF4-FFF2-40B4-BE49-F238E27FC236}">
                <a16:creationId xmlns:a16="http://schemas.microsoft.com/office/drawing/2014/main" id="{357CC6D1-AC5B-41E9-95C0-4164BF2E8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002" y="5005849"/>
            <a:ext cx="3420000" cy="4900151"/>
          </a:xfrm>
          <a:prstGeom prst="rect">
            <a:avLst/>
          </a:prstGeom>
        </p:spPr>
      </p:pic>
      <p:sp>
        <p:nvSpPr>
          <p:cNvPr id="47" name="文字方塊 46">
            <a:extLst>
              <a:ext uri="{FF2B5EF4-FFF2-40B4-BE49-F238E27FC236}">
                <a16:creationId xmlns:a16="http://schemas.microsoft.com/office/drawing/2014/main" id="{B21CC107-0EEC-4182-A283-485D053D665D}"/>
              </a:ext>
            </a:extLst>
          </p:cNvPr>
          <p:cNvSpPr txBox="1"/>
          <p:nvPr/>
        </p:nvSpPr>
        <p:spPr>
          <a:xfrm>
            <a:off x="4361432" y="5906546"/>
            <a:ext cx="1913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工作人員</a:t>
            </a:r>
          </a:p>
        </p:txBody>
      </p:sp>
      <p:sp>
        <p:nvSpPr>
          <p:cNvPr id="48" name="矩形: 圓角 47">
            <a:extLst>
              <a:ext uri="{FF2B5EF4-FFF2-40B4-BE49-F238E27FC236}">
                <a16:creationId xmlns:a16="http://schemas.microsoft.com/office/drawing/2014/main" id="{2F145B2F-EAFA-423B-BD69-5FF3A98FA8E9}"/>
              </a:ext>
            </a:extLst>
          </p:cNvPr>
          <p:cNvSpPr/>
          <p:nvPr/>
        </p:nvSpPr>
        <p:spPr>
          <a:xfrm>
            <a:off x="4361432" y="7001104"/>
            <a:ext cx="2215493" cy="724845"/>
          </a:xfrm>
          <a:prstGeom prst="round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9" name="矩形: 圓角 48">
            <a:extLst>
              <a:ext uri="{FF2B5EF4-FFF2-40B4-BE49-F238E27FC236}">
                <a16:creationId xmlns:a16="http://schemas.microsoft.com/office/drawing/2014/main" id="{2F07860C-F992-4412-9C09-AE7A636D3941}"/>
              </a:ext>
            </a:extLst>
          </p:cNvPr>
          <p:cNvSpPr/>
          <p:nvPr/>
        </p:nvSpPr>
        <p:spPr>
          <a:xfrm>
            <a:off x="4361432" y="8235732"/>
            <a:ext cx="2215493" cy="724845"/>
          </a:xfrm>
          <a:prstGeom prst="round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A161BBFF-E522-49D9-8D5F-9DFBFC4B8E61}"/>
              </a:ext>
            </a:extLst>
          </p:cNvPr>
          <p:cNvSpPr txBox="1"/>
          <p:nvPr/>
        </p:nvSpPr>
        <p:spPr>
          <a:xfrm>
            <a:off x="4361432" y="6631772"/>
            <a:ext cx="2215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服務單位</a:t>
            </a:r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2C68458A-777B-4C11-B6DA-CEE301D514B6}"/>
              </a:ext>
            </a:extLst>
          </p:cNvPr>
          <p:cNvSpPr txBox="1"/>
          <p:nvPr/>
        </p:nvSpPr>
        <p:spPr>
          <a:xfrm>
            <a:off x="4370431" y="7897178"/>
            <a:ext cx="2215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姓名</a:t>
            </a:r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30007BC4-457B-46D9-80C7-EE23BEF2ED96}"/>
              </a:ext>
            </a:extLst>
          </p:cNvPr>
          <p:cNvSpPr txBox="1"/>
          <p:nvPr/>
        </p:nvSpPr>
        <p:spPr>
          <a:xfrm>
            <a:off x="4380084" y="7134867"/>
            <a:ext cx="2517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特教資源中心</a:t>
            </a:r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A2A9B129-7546-450A-9985-09C8518994B3}"/>
              </a:ext>
            </a:extLst>
          </p:cNvPr>
          <p:cNvSpPr txBox="1"/>
          <p:nvPr/>
        </p:nvSpPr>
        <p:spPr>
          <a:xfrm>
            <a:off x="4340354" y="8336544"/>
            <a:ext cx="2517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黃彥鈞</a:t>
            </a:r>
          </a:p>
        </p:txBody>
      </p:sp>
    </p:spTree>
    <p:extLst>
      <p:ext uri="{BB962C8B-B14F-4D97-AF65-F5344CB8AC3E}">
        <p14:creationId xmlns:p14="http://schemas.microsoft.com/office/powerpoint/2010/main" val="568411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35</TotalTime>
  <Words>36</Words>
  <Application>Microsoft Office PowerPoint</Application>
  <PresentationFormat>A4 紙張 (210x297 公釐)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彥鈞 黃</dc:creator>
  <cp:lastModifiedBy>user</cp:lastModifiedBy>
  <cp:revision>3</cp:revision>
  <dcterms:created xsi:type="dcterms:W3CDTF">2023-12-27T01:17:06Z</dcterms:created>
  <dcterms:modified xsi:type="dcterms:W3CDTF">2024-12-19T04:05:33Z</dcterms:modified>
</cp:coreProperties>
</file>