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93" r:id="rId3"/>
    <p:sldId id="270" r:id="rId4"/>
    <p:sldId id="256" r:id="rId5"/>
    <p:sldId id="271" r:id="rId6"/>
    <p:sldId id="275" r:id="rId7"/>
    <p:sldId id="272" r:id="rId8"/>
    <p:sldId id="263" r:id="rId9"/>
    <p:sldId id="276" r:id="rId10"/>
    <p:sldId id="281" r:id="rId11"/>
    <p:sldId id="274" r:id="rId12"/>
    <p:sldId id="279" r:id="rId13"/>
    <p:sldId id="273" r:id="rId14"/>
    <p:sldId id="280" r:id="rId15"/>
    <p:sldId id="282" r:id="rId16"/>
    <p:sldId id="277" r:id="rId17"/>
    <p:sldId id="283" r:id="rId18"/>
    <p:sldId id="288" r:id="rId19"/>
    <p:sldId id="289" r:id="rId20"/>
    <p:sldId id="290" r:id="rId21"/>
    <p:sldId id="291" r:id="rId22"/>
    <p:sldId id="292" r:id="rId23"/>
    <p:sldId id="285" r:id="rId24"/>
    <p:sldId id="286" r:id="rId25"/>
    <p:sldId id="287" r:id="rId26"/>
    <p:sldId id="259" r:id="rId27"/>
    <p:sldId id="257" r:id="rId28"/>
    <p:sldId id="278" r:id="rId29"/>
    <p:sldId id="284" r:id="rId30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3" autoAdjust="0"/>
  </p:normalViewPr>
  <p:slideViewPr>
    <p:cSldViewPr>
      <p:cViewPr>
        <p:scale>
          <a:sx n="60" d="100"/>
          <a:sy n="60" d="100"/>
        </p:scale>
        <p:origin x="-437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63100-4482-4F32-9713-A2732A2DF779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4C91C3B-8314-4D00-8DE8-60EEB9945D7B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角偵探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68958F39-1BB2-4432-A592-ED8A34ECB29C}" type="parTrans" cxnId="{9FC32FCC-40DC-4C0D-8696-29DDB0D73A57}">
      <dgm:prSet/>
      <dgm:spPr/>
      <dgm:t>
        <a:bodyPr/>
        <a:lstStyle/>
        <a:p>
          <a:endParaRPr lang="zh-TW" altLang="en-US"/>
        </a:p>
      </dgm:t>
    </dgm:pt>
    <dgm:pt modelId="{B83BD179-2215-4F47-AB6C-CDD648F915D2}" type="sibTrans" cxnId="{9FC32FCC-40DC-4C0D-8696-29DDB0D73A57}">
      <dgm:prSet/>
      <dgm:spPr/>
      <dgm:t>
        <a:bodyPr/>
        <a:lstStyle/>
        <a:p>
          <a:endParaRPr lang="zh-TW" altLang="en-US"/>
        </a:p>
      </dgm:t>
    </dgm:pt>
    <dgm:pt modelId="{35289695-54C0-4F3E-A08B-E4CB5583EB27}">
      <dgm:prSet phldrT="[文字]"/>
      <dgm:spPr>
        <a:solidFill>
          <a:schemeClr val="bg1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單元一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找出生活角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B1E001E-2F3A-4AE9-979A-EB5242B7F058}" type="parTrans" cxnId="{D870FB1F-B235-4940-A9A7-C47CA70F3FA7}">
      <dgm:prSet/>
      <dgm:spPr/>
      <dgm:t>
        <a:bodyPr/>
        <a:lstStyle/>
        <a:p>
          <a:endParaRPr lang="zh-TW" altLang="en-US"/>
        </a:p>
      </dgm:t>
    </dgm:pt>
    <dgm:pt modelId="{25CF85D3-838C-41DA-8557-EEEC13A0E519}" type="sibTrans" cxnId="{D870FB1F-B235-4940-A9A7-C47CA70F3FA7}">
      <dgm:prSet/>
      <dgm:spPr/>
      <dgm:t>
        <a:bodyPr/>
        <a:lstStyle/>
        <a:p>
          <a:endParaRPr lang="zh-TW" altLang="en-US"/>
        </a:p>
      </dgm:t>
    </dgm:pt>
    <dgm:pt modelId="{9676B197-B3A8-4C0F-A40E-03917B3831F6}">
      <dgm:prSet phldrT="[文字]"/>
      <dgm:spPr>
        <a:solidFill>
          <a:schemeClr val="bg1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單元二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角的比大小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708C10A-F040-444E-9D7E-95C1B93AAD7D}" type="parTrans" cxnId="{72A79E98-6C8C-40DE-8193-DD27B89B9487}">
      <dgm:prSet/>
      <dgm:spPr/>
      <dgm:t>
        <a:bodyPr/>
        <a:lstStyle/>
        <a:p>
          <a:endParaRPr lang="zh-TW" altLang="en-US"/>
        </a:p>
      </dgm:t>
    </dgm:pt>
    <dgm:pt modelId="{A72B5F63-B48C-436D-B114-7C5B7CDFA95A}" type="sibTrans" cxnId="{72A79E98-6C8C-40DE-8193-DD27B89B9487}">
      <dgm:prSet/>
      <dgm:spPr/>
      <dgm:t>
        <a:bodyPr/>
        <a:lstStyle/>
        <a:p>
          <a:endParaRPr lang="zh-TW" altLang="en-US"/>
        </a:p>
      </dgm:t>
    </dgm:pt>
    <dgm:pt modelId="{798EDEE1-A4B6-4B38-8978-D3E7D2754259}">
      <dgm:prSet phldrT="[文字]"/>
      <dgm:spPr>
        <a:solidFill>
          <a:schemeClr val="bg1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單元三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量角器的使用與實測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AC1A516-F64A-4C4D-8838-CEB0C3C7A57F}" type="parTrans" cxnId="{4FA2AE63-8C69-4097-8D56-23CEB0F5087B}">
      <dgm:prSet/>
      <dgm:spPr/>
      <dgm:t>
        <a:bodyPr/>
        <a:lstStyle/>
        <a:p>
          <a:endParaRPr lang="zh-TW" altLang="en-US"/>
        </a:p>
      </dgm:t>
    </dgm:pt>
    <dgm:pt modelId="{07E5D4CD-7428-4C60-B4C7-347B91B730EE}" type="sibTrans" cxnId="{4FA2AE63-8C69-4097-8D56-23CEB0F5087B}">
      <dgm:prSet/>
      <dgm:spPr/>
      <dgm:t>
        <a:bodyPr/>
        <a:lstStyle/>
        <a:p>
          <a:endParaRPr lang="zh-TW" altLang="en-US"/>
        </a:p>
      </dgm:t>
    </dgm:pt>
    <dgm:pt modelId="{1ABD6348-D5FA-4652-9760-F5009207FF55}">
      <dgm:prSet phldrT="[文字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單元四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認識直角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3382421-4409-4FA7-BFE4-E5E61BB7805F}" type="parTrans" cxnId="{9EB98404-1A95-482E-AE12-715A8BC12CCC}">
      <dgm:prSet/>
      <dgm:spPr/>
      <dgm:t>
        <a:bodyPr/>
        <a:lstStyle/>
        <a:p>
          <a:endParaRPr lang="zh-TW" altLang="en-US"/>
        </a:p>
      </dgm:t>
    </dgm:pt>
    <dgm:pt modelId="{0AC0D754-922B-436D-9A23-0D7D008EE91B}" type="sibTrans" cxnId="{9EB98404-1A95-482E-AE12-715A8BC12CCC}">
      <dgm:prSet/>
      <dgm:spPr/>
      <dgm:t>
        <a:bodyPr/>
        <a:lstStyle/>
        <a:p>
          <a:endParaRPr lang="zh-TW" altLang="en-US"/>
        </a:p>
      </dgm:t>
    </dgm:pt>
    <dgm:pt modelId="{AA6B9CBE-F0E5-4F43-80B5-BE4CC0697B93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單元五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角的生活應用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AD30AA7-A36A-4647-890E-15D554AF71CF}" type="parTrans" cxnId="{03846181-F02D-42DE-B398-B7E44C326353}">
      <dgm:prSet/>
      <dgm:spPr/>
      <dgm:t>
        <a:bodyPr/>
        <a:lstStyle/>
        <a:p>
          <a:endParaRPr lang="zh-TW" altLang="en-US"/>
        </a:p>
      </dgm:t>
    </dgm:pt>
    <dgm:pt modelId="{A0B4EA13-5E76-4659-BE72-075FCA8F2892}" type="sibTrans" cxnId="{03846181-F02D-42DE-B398-B7E44C326353}">
      <dgm:prSet/>
      <dgm:spPr/>
      <dgm:t>
        <a:bodyPr/>
        <a:lstStyle/>
        <a:p>
          <a:endParaRPr lang="zh-TW" altLang="en-US"/>
        </a:p>
      </dgm:t>
    </dgm:pt>
    <dgm:pt modelId="{2EB01A36-99FF-484B-A76D-BC351DB5E486}" type="pres">
      <dgm:prSet presAssocID="{ACA63100-4482-4F32-9713-A2732A2DF7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54FA782-9B24-406E-9CC8-2BC68F5365C0}" type="pres">
      <dgm:prSet presAssocID="{F4C91C3B-8314-4D00-8DE8-60EEB9945D7B}" presName="hierRoot1" presStyleCnt="0"/>
      <dgm:spPr/>
    </dgm:pt>
    <dgm:pt modelId="{A5B4CB96-BA03-46D0-AB03-920F97D8B313}" type="pres">
      <dgm:prSet presAssocID="{F4C91C3B-8314-4D00-8DE8-60EEB9945D7B}" presName="composite" presStyleCnt="0"/>
      <dgm:spPr/>
    </dgm:pt>
    <dgm:pt modelId="{E475CC9F-E1FA-4539-9716-949C3F569AFD}" type="pres">
      <dgm:prSet presAssocID="{F4C91C3B-8314-4D00-8DE8-60EEB9945D7B}" presName="background" presStyleLbl="node0" presStyleIdx="0" presStyleCnt="1"/>
      <dgm:spPr/>
    </dgm:pt>
    <dgm:pt modelId="{5A711131-5271-41CA-88E5-2BBB54D10C43}" type="pres">
      <dgm:prSet presAssocID="{F4C91C3B-8314-4D00-8DE8-60EEB9945D7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98CE779-5A50-459A-AFDE-5EEF6B685628}" type="pres">
      <dgm:prSet presAssocID="{F4C91C3B-8314-4D00-8DE8-60EEB9945D7B}" presName="hierChild2" presStyleCnt="0"/>
      <dgm:spPr/>
    </dgm:pt>
    <dgm:pt modelId="{B0F872B7-4DAE-407B-A73E-043E394CBF72}" type="pres">
      <dgm:prSet presAssocID="{3B1E001E-2F3A-4AE9-979A-EB5242B7F058}" presName="Name10" presStyleLbl="parChTrans1D2" presStyleIdx="0" presStyleCnt="5"/>
      <dgm:spPr/>
      <dgm:t>
        <a:bodyPr/>
        <a:lstStyle/>
        <a:p>
          <a:endParaRPr lang="zh-TW" altLang="en-US"/>
        </a:p>
      </dgm:t>
    </dgm:pt>
    <dgm:pt modelId="{F085C699-F764-459B-8663-1A181082FB8F}" type="pres">
      <dgm:prSet presAssocID="{35289695-54C0-4F3E-A08B-E4CB5583EB27}" presName="hierRoot2" presStyleCnt="0"/>
      <dgm:spPr/>
    </dgm:pt>
    <dgm:pt modelId="{CDB757B2-8C5A-47BC-A9D1-98B07A6FB4C5}" type="pres">
      <dgm:prSet presAssocID="{35289695-54C0-4F3E-A08B-E4CB5583EB27}" presName="composite2" presStyleCnt="0"/>
      <dgm:spPr/>
    </dgm:pt>
    <dgm:pt modelId="{71690B51-0FFF-4A7B-A398-1E679D4F77F4}" type="pres">
      <dgm:prSet presAssocID="{35289695-54C0-4F3E-A08B-E4CB5583EB27}" presName="background2" presStyleLbl="node2" presStyleIdx="0" presStyleCnt="5"/>
      <dgm:spPr/>
    </dgm:pt>
    <dgm:pt modelId="{D95C151F-8720-4AEF-A618-A359A3C5F02B}" type="pres">
      <dgm:prSet presAssocID="{35289695-54C0-4F3E-A08B-E4CB5583EB27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927CB6-47F7-42E6-894F-51B3BDAB8A47}" type="pres">
      <dgm:prSet presAssocID="{35289695-54C0-4F3E-A08B-E4CB5583EB27}" presName="hierChild3" presStyleCnt="0"/>
      <dgm:spPr/>
    </dgm:pt>
    <dgm:pt modelId="{829E08D3-BFF0-4EEA-8FE8-39636BC34271}" type="pres">
      <dgm:prSet presAssocID="{2708C10A-F040-444E-9D7E-95C1B93AAD7D}" presName="Name10" presStyleLbl="parChTrans1D2" presStyleIdx="1" presStyleCnt="5"/>
      <dgm:spPr/>
      <dgm:t>
        <a:bodyPr/>
        <a:lstStyle/>
        <a:p>
          <a:endParaRPr lang="zh-TW" altLang="en-US"/>
        </a:p>
      </dgm:t>
    </dgm:pt>
    <dgm:pt modelId="{014C2EC1-43E0-4749-8587-D14B702BEA83}" type="pres">
      <dgm:prSet presAssocID="{9676B197-B3A8-4C0F-A40E-03917B3831F6}" presName="hierRoot2" presStyleCnt="0"/>
      <dgm:spPr/>
    </dgm:pt>
    <dgm:pt modelId="{D019127C-34C7-4E57-B0AF-2913B075D932}" type="pres">
      <dgm:prSet presAssocID="{9676B197-B3A8-4C0F-A40E-03917B3831F6}" presName="composite2" presStyleCnt="0"/>
      <dgm:spPr/>
    </dgm:pt>
    <dgm:pt modelId="{2B2DD8A5-9754-4220-8E28-0F91DFF388AC}" type="pres">
      <dgm:prSet presAssocID="{9676B197-B3A8-4C0F-A40E-03917B3831F6}" presName="background2" presStyleLbl="node2" presStyleIdx="1" presStyleCnt="5"/>
      <dgm:spPr/>
    </dgm:pt>
    <dgm:pt modelId="{3BE4A95E-4859-489D-8F24-25B1DD0C5D8E}" type="pres">
      <dgm:prSet presAssocID="{9676B197-B3A8-4C0F-A40E-03917B3831F6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60C76E-BF3A-49D5-8BE7-B1B48A150C2D}" type="pres">
      <dgm:prSet presAssocID="{9676B197-B3A8-4C0F-A40E-03917B3831F6}" presName="hierChild3" presStyleCnt="0"/>
      <dgm:spPr/>
    </dgm:pt>
    <dgm:pt modelId="{A5CDA44A-C006-4C7C-9BD5-DABF6DC88F66}" type="pres">
      <dgm:prSet presAssocID="{4AC1A516-F64A-4C4D-8838-CEB0C3C7A57F}" presName="Name10" presStyleLbl="parChTrans1D2" presStyleIdx="2" presStyleCnt="5"/>
      <dgm:spPr/>
      <dgm:t>
        <a:bodyPr/>
        <a:lstStyle/>
        <a:p>
          <a:endParaRPr lang="zh-TW" altLang="en-US"/>
        </a:p>
      </dgm:t>
    </dgm:pt>
    <dgm:pt modelId="{12CB3F22-E174-4A21-8E88-09FD7729C29A}" type="pres">
      <dgm:prSet presAssocID="{798EDEE1-A4B6-4B38-8978-D3E7D2754259}" presName="hierRoot2" presStyleCnt="0"/>
      <dgm:spPr/>
    </dgm:pt>
    <dgm:pt modelId="{11AF0261-DACB-481F-9A3C-24CEC1305714}" type="pres">
      <dgm:prSet presAssocID="{798EDEE1-A4B6-4B38-8978-D3E7D2754259}" presName="composite2" presStyleCnt="0"/>
      <dgm:spPr/>
    </dgm:pt>
    <dgm:pt modelId="{8FCEC763-E724-4C45-9B3C-AEBDD0D71674}" type="pres">
      <dgm:prSet presAssocID="{798EDEE1-A4B6-4B38-8978-D3E7D2754259}" presName="background2" presStyleLbl="node2" presStyleIdx="2" presStyleCnt="5"/>
      <dgm:spPr/>
    </dgm:pt>
    <dgm:pt modelId="{5D81DD14-64DC-4713-ADDE-D91B641E2E47}" type="pres">
      <dgm:prSet presAssocID="{798EDEE1-A4B6-4B38-8978-D3E7D2754259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0BA6582-15B7-44E7-8424-6DD725C333C6}" type="pres">
      <dgm:prSet presAssocID="{798EDEE1-A4B6-4B38-8978-D3E7D2754259}" presName="hierChild3" presStyleCnt="0"/>
      <dgm:spPr/>
    </dgm:pt>
    <dgm:pt modelId="{D6CCF6BD-6970-407E-9B16-094FF5B040C3}" type="pres">
      <dgm:prSet presAssocID="{C3382421-4409-4FA7-BFE4-E5E61BB7805F}" presName="Name10" presStyleLbl="parChTrans1D2" presStyleIdx="3" presStyleCnt="5"/>
      <dgm:spPr/>
      <dgm:t>
        <a:bodyPr/>
        <a:lstStyle/>
        <a:p>
          <a:endParaRPr lang="zh-TW" altLang="en-US"/>
        </a:p>
      </dgm:t>
    </dgm:pt>
    <dgm:pt modelId="{86EDAA34-C11A-4C44-B36E-46A1EB6EFB47}" type="pres">
      <dgm:prSet presAssocID="{1ABD6348-D5FA-4652-9760-F5009207FF55}" presName="hierRoot2" presStyleCnt="0"/>
      <dgm:spPr/>
    </dgm:pt>
    <dgm:pt modelId="{C1A4C24B-9F06-47A9-92D0-B2C4705FF4B7}" type="pres">
      <dgm:prSet presAssocID="{1ABD6348-D5FA-4652-9760-F5009207FF55}" presName="composite2" presStyleCnt="0"/>
      <dgm:spPr/>
    </dgm:pt>
    <dgm:pt modelId="{5CFD52A6-ADA3-4273-BF7D-170C4BEEE341}" type="pres">
      <dgm:prSet presAssocID="{1ABD6348-D5FA-4652-9760-F5009207FF55}" presName="background2" presStyleLbl="node2" presStyleIdx="3" presStyleCnt="5"/>
      <dgm:spPr/>
    </dgm:pt>
    <dgm:pt modelId="{59EAA016-A2CC-4831-8E60-9DDC153B2D39}" type="pres">
      <dgm:prSet presAssocID="{1ABD6348-D5FA-4652-9760-F5009207FF55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142507-3A0E-4470-899C-340E2F2DB500}" type="pres">
      <dgm:prSet presAssocID="{1ABD6348-D5FA-4652-9760-F5009207FF55}" presName="hierChild3" presStyleCnt="0"/>
      <dgm:spPr/>
    </dgm:pt>
    <dgm:pt modelId="{16FD6264-3998-4B8F-9A93-24EB81737D58}" type="pres">
      <dgm:prSet presAssocID="{CAD30AA7-A36A-4647-890E-15D554AF71CF}" presName="Name10" presStyleLbl="parChTrans1D2" presStyleIdx="4" presStyleCnt="5"/>
      <dgm:spPr/>
      <dgm:t>
        <a:bodyPr/>
        <a:lstStyle/>
        <a:p>
          <a:endParaRPr lang="zh-TW" altLang="en-US"/>
        </a:p>
      </dgm:t>
    </dgm:pt>
    <dgm:pt modelId="{98C31BEA-6279-4A7A-B277-BB37C48D715E}" type="pres">
      <dgm:prSet presAssocID="{AA6B9CBE-F0E5-4F43-80B5-BE4CC0697B93}" presName="hierRoot2" presStyleCnt="0"/>
      <dgm:spPr/>
    </dgm:pt>
    <dgm:pt modelId="{36D83157-B5C3-40B6-8F10-11564BD7474B}" type="pres">
      <dgm:prSet presAssocID="{AA6B9CBE-F0E5-4F43-80B5-BE4CC0697B93}" presName="composite2" presStyleCnt="0"/>
      <dgm:spPr/>
    </dgm:pt>
    <dgm:pt modelId="{5FC19F2F-85DF-46CD-A369-6E96E85BDE13}" type="pres">
      <dgm:prSet presAssocID="{AA6B9CBE-F0E5-4F43-80B5-BE4CC0697B93}" presName="background2" presStyleLbl="node2" presStyleIdx="4" presStyleCnt="5"/>
      <dgm:spPr/>
    </dgm:pt>
    <dgm:pt modelId="{C47A9FBE-DFF8-42EE-B6E7-ABA95EC02BF5}" type="pres">
      <dgm:prSet presAssocID="{AA6B9CBE-F0E5-4F43-80B5-BE4CC0697B9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63F8D14-3B82-4C0F-8295-2B88AFE06533}" type="pres">
      <dgm:prSet presAssocID="{AA6B9CBE-F0E5-4F43-80B5-BE4CC0697B93}" presName="hierChild3" presStyleCnt="0"/>
      <dgm:spPr/>
    </dgm:pt>
  </dgm:ptLst>
  <dgm:cxnLst>
    <dgm:cxn modelId="{9EB98404-1A95-482E-AE12-715A8BC12CCC}" srcId="{F4C91C3B-8314-4D00-8DE8-60EEB9945D7B}" destId="{1ABD6348-D5FA-4652-9760-F5009207FF55}" srcOrd="3" destOrd="0" parTransId="{C3382421-4409-4FA7-BFE4-E5E61BB7805F}" sibTransId="{0AC0D754-922B-436D-9A23-0D7D008EE91B}"/>
    <dgm:cxn modelId="{C1F6E06F-567C-4989-BFA4-B9159B1270F6}" type="presOf" srcId="{2708C10A-F040-444E-9D7E-95C1B93AAD7D}" destId="{829E08D3-BFF0-4EEA-8FE8-39636BC34271}" srcOrd="0" destOrd="0" presId="urn:microsoft.com/office/officeart/2005/8/layout/hierarchy1"/>
    <dgm:cxn modelId="{0AAF3269-1990-48A6-986E-B7D6EC0879BE}" type="presOf" srcId="{F4C91C3B-8314-4D00-8DE8-60EEB9945D7B}" destId="{5A711131-5271-41CA-88E5-2BBB54D10C43}" srcOrd="0" destOrd="0" presId="urn:microsoft.com/office/officeart/2005/8/layout/hierarchy1"/>
    <dgm:cxn modelId="{D870FB1F-B235-4940-A9A7-C47CA70F3FA7}" srcId="{F4C91C3B-8314-4D00-8DE8-60EEB9945D7B}" destId="{35289695-54C0-4F3E-A08B-E4CB5583EB27}" srcOrd="0" destOrd="0" parTransId="{3B1E001E-2F3A-4AE9-979A-EB5242B7F058}" sibTransId="{25CF85D3-838C-41DA-8557-EEEC13A0E519}"/>
    <dgm:cxn modelId="{17187FAD-3B00-4F33-B081-1484499A6549}" type="presOf" srcId="{ACA63100-4482-4F32-9713-A2732A2DF779}" destId="{2EB01A36-99FF-484B-A76D-BC351DB5E486}" srcOrd="0" destOrd="0" presId="urn:microsoft.com/office/officeart/2005/8/layout/hierarchy1"/>
    <dgm:cxn modelId="{4FA2AE63-8C69-4097-8D56-23CEB0F5087B}" srcId="{F4C91C3B-8314-4D00-8DE8-60EEB9945D7B}" destId="{798EDEE1-A4B6-4B38-8978-D3E7D2754259}" srcOrd="2" destOrd="0" parTransId="{4AC1A516-F64A-4C4D-8838-CEB0C3C7A57F}" sibTransId="{07E5D4CD-7428-4C60-B4C7-347B91B730EE}"/>
    <dgm:cxn modelId="{6863E8D2-EFF4-4283-8530-683A655BC9AE}" type="presOf" srcId="{35289695-54C0-4F3E-A08B-E4CB5583EB27}" destId="{D95C151F-8720-4AEF-A618-A359A3C5F02B}" srcOrd="0" destOrd="0" presId="urn:microsoft.com/office/officeart/2005/8/layout/hierarchy1"/>
    <dgm:cxn modelId="{907D789B-9AC7-4957-9D91-8F0C89A95755}" type="presOf" srcId="{3B1E001E-2F3A-4AE9-979A-EB5242B7F058}" destId="{B0F872B7-4DAE-407B-A73E-043E394CBF72}" srcOrd="0" destOrd="0" presId="urn:microsoft.com/office/officeart/2005/8/layout/hierarchy1"/>
    <dgm:cxn modelId="{5D2C5E6A-66AC-4251-B035-B16BB8480135}" type="presOf" srcId="{798EDEE1-A4B6-4B38-8978-D3E7D2754259}" destId="{5D81DD14-64DC-4713-ADDE-D91B641E2E47}" srcOrd="0" destOrd="0" presId="urn:microsoft.com/office/officeart/2005/8/layout/hierarchy1"/>
    <dgm:cxn modelId="{03846181-F02D-42DE-B398-B7E44C326353}" srcId="{F4C91C3B-8314-4D00-8DE8-60EEB9945D7B}" destId="{AA6B9CBE-F0E5-4F43-80B5-BE4CC0697B93}" srcOrd="4" destOrd="0" parTransId="{CAD30AA7-A36A-4647-890E-15D554AF71CF}" sibTransId="{A0B4EA13-5E76-4659-BE72-075FCA8F2892}"/>
    <dgm:cxn modelId="{B5AC2A3B-8972-47F2-96CD-AD8942A4CDC2}" type="presOf" srcId="{AA6B9CBE-F0E5-4F43-80B5-BE4CC0697B93}" destId="{C47A9FBE-DFF8-42EE-B6E7-ABA95EC02BF5}" srcOrd="0" destOrd="0" presId="urn:microsoft.com/office/officeart/2005/8/layout/hierarchy1"/>
    <dgm:cxn modelId="{E6A67E34-C577-4D5E-A100-C786916EA98C}" type="presOf" srcId="{4AC1A516-F64A-4C4D-8838-CEB0C3C7A57F}" destId="{A5CDA44A-C006-4C7C-9BD5-DABF6DC88F66}" srcOrd="0" destOrd="0" presId="urn:microsoft.com/office/officeart/2005/8/layout/hierarchy1"/>
    <dgm:cxn modelId="{9FC32FCC-40DC-4C0D-8696-29DDB0D73A57}" srcId="{ACA63100-4482-4F32-9713-A2732A2DF779}" destId="{F4C91C3B-8314-4D00-8DE8-60EEB9945D7B}" srcOrd="0" destOrd="0" parTransId="{68958F39-1BB2-4432-A592-ED8A34ECB29C}" sibTransId="{B83BD179-2215-4F47-AB6C-CDD648F915D2}"/>
    <dgm:cxn modelId="{72A79E98-6C8C-40DE-8193-DD27B89B9487}" srcId="{F4C91C3B-8314-4D00-8DE8-60EEB9945D7B}" destId="{9676B197-B3A8-4C0F-A40E-03917B3831F6}" srcOrd="1" destOrd="0" parTransId="{2708C10A-F040-444E-9D7E-95C1B93AAD7D}" sibTransId="{A72B5F63-B48C-436D-B114-7C5B7CDFA95A}"/>
    <dgm:cxn modelId="{C4B6C128-5046-48DA-9487-9B2358FA90C4}" type="presOf" srcId="{CAD30AA7-A36A-4647-890E-15D554AF71CF}" destId="{16FD6264-3998-4B8F-9A93-24EB81737D58}" srcOrd="0" destOrd="0" presId="urn:microsoft.com/office/officeart/2005/8/layout/hierarchy1"/>
    <dgm:cxn modelId="{8129BCAA-183B-4CA5-870D-4A48014C3EB7}" type="presOf" srcId="{C3382421-4409-4FA7-BFE4-E5E61BB7805F}" destId="{D6CCF6BD-6970-407E-9B16-094FF5B040C3}" srcOrd="0" destOrd="0" presId="urn:microsoft.com/office/officeart/2005/8/layout/hierarchy1"/>
    <dgm:cxn modelId="{B6BB4D09-D9B2-46D5-B90F-281D3FD048A0}" type="presOf" srcId="{9676B197-B3A8-4C0F-A40E-03917B3831F6}" destId="{3BE4A95E-4859-489D-8F24-25B1DD0C5D8E}" srcOrd="0" destOrd="0" presId="urn:microsoft.com/office/officeart/2005/8/layout/hierarchy1"/>
    <dgm:cxn modelId="{DB989115-2C57-4637-9F72-CF507A1AACD4}" type="presOf" srcId="{1ABD6348-D5FA-4652-9760-F5009207FF55}" destId="{59EAA016-A2CC-4831-8E60-9DDC153B2D39}" srcOrd="0" destOrd="0" presId="urn:microsoft.com/office/officeart/2005/8/layout/hierarchy1"/>
    <dgm:cxn modelId="{F47C15FC-2EF2-4591-B093-26D3D99DFC7C}" type="presParOf" srcId="{2EB01A36-99FF-484B-A76D-BC351DB5E486}" destId="{754FA782-9B24-406E-9CC8-2BC68F5365C0}" srcOrd="0" destOrd="0" presId="urn:microsoft.com/office/officeart/2005/8/layout/hierarchy1"/>
    <dgm:cxn modelId="{59A2CA98-F107-41D3-BE14-3B57F6EA834C}" type="presParOf" srcId="{754FA782-9B24-406E-9CC8-2BC68F5365C0}" destId="{A5B4CB96-BA03-46D0-AB03-920F97D8B313}" srcOrd="0" destOrd="0" presId="urn:microsoft.com/office/officeart/2005/8/layout/hierarchy1"/>
    <dgm:cxn modelId="{B5B19981-C67E-42DD-8CDB-8777555F5E86}" type="presParOf" srcId="{A5B4CB96-BA03-46D0-AB03-920F97D8B313}" destId="{E475CC9F-E1FA-4539-9716-949C3F569AFD}" srcOrd="0" destOrd="0" presId="urn:microsoft.com/office/officeart/2005/8/layout/hierarchy1"/>
    <dgm:cxn modelId="{8C5AC370-1728-4B22-AB96-DCF7681B7D52}" type="presParOf" srcId="{A5B4CB96-BA03-46D0-AB03-920F97D8B313}" destId="{5A711131-5271-41CA-88E5-2BBB54D10C43}" srcOrd="1" destOrd="0" presId="urn:microsoft.com/office/officeart/2005/8/layout/hierarchy1"/>
    <dgm:cxn modelId="{608D13FF-5FC9-4E39-9E97-32A0A2B9503C}" type="presParOf" srcId="{754FA782-9B24-406E-9CC8-2BC68F5365C0}" destId="{B98CE779-5A50-459A-AFDE-5EEF6B685628}" srcOrd="1" destOrd="0" presId="urn:microsoft.com/office/officeart/2005/8/layout/hierarchy1"/>
    <dgm:cxn modelId="{67E389F5-FAC7-466C-91A0-B23E5E7221D1}" type="presParOf" srcId="{B98CE779-5A50-459A-AFDE-5EEF6B685628}" destId="{B0F872B7-4DAE-407B-A73E-043E394CBF72}" srcOrd="0" destOrd="0" presId="urn:microsoft.com/office/officeart/2005/8/layout/hierarchy1"/>
    <dgm:cxn modelId="{96A8FBA4-6DD4-4210-9D45-60C959BEE439}" type="presParOf" srcId="{B98CE779-5A50-459A-AFDE-5EEF6B685628}" destId="{F085C699-F764-459B-8663-1A181082FB8F}" srcOrd="1" destOrd="0" presId="urn:microsoft.com/office/officeart/2005/8/layout/hierarchy1"/>
    <dgm:cxn modelId="{19A2F464-AE74-4DA1-87FA-F478ADA3D1C6}" type="presParOf" srcId="{F085C699-F764-459B-8663-1A181082FB8F}" destId="{CDB757B2-8C5A-47BC-A9D1-98B07A6FB4C5}" srcOrd="0" destOrd="0" presId="urn:microsoft.com/office/officeart/2005/8/layout/hierarchy1"/>
    <dgm:cxn modelId="{33FA2854-D860-4845-ADBC-931E636FA275}" type="presParOf" srcId="{CDB757B2-8C5A-47BC-A9D1-98B07A6FB4C5}" destId="{71690B51-0FFF-4A7B-A398-1E679D4F77F4}" srcOrd="0" destOrd="0" presId="urn:microsoft.com/office/officeart/2005/8/layout/hierarchy1"/>
    <dgm:cxn modelId="{0B8B5B73-9656-424F-95C9-98683FCEF374}" type="presParOf" srcId="{CDB757B2-8C5A-47BC-A9D1-98B07A6FB4C5}" destId="{D95C151F-8720-4AEF-A618-A359A3C5F02B}" srcOrd="1" destOrd="0" presId="urn:microsoft.com/office/officeart/2005/8/layout/hierarchy1"/>
    <dgm:cxn modelId="{D37F8F9B-C189-41F5-BFD2-524842E74C7E}" type="presParOf" srcId="{F085C699-F764-459B-8663-1A181082FB8F}" destId="{DE927CB6-47F7-42E6-894F-51B3BDAB8A47}" srcOrd="1" destOrd="0" presId="urn:microsoft.com/office/officeart/2005/8/layout/hierarchy1"/>
    <dgm:cxn modelId="{869A3077-01DD-4B3E-A589-B9DC687E2042}" type="presParOf" srcId="{B98CE779-5A50-459A-AFDE-5EEF6B685628}" destId="{829E08D3-BFF0-4EEA-8FE8-39636BC34271}" srcOrd="2" destOrd="0" presId="urn:microsoft.com/office/officeart/2005/8/layout/hierarchy1"/>
    <dgm:cxn modelId="{61AB8453-AF29-4F10-93C6-61748B1FB137}" type="presParOf" srcId="{B98CE779-5A50-459A-AFDE-5EEF6B685628}" destId="{014C2EC1-43E0-4749-8587-D14B702BEA83}" srcOrd="3" destOrd="0" presId="urn:microsoft.com/office/officeart/2005/8/layout/hierarchy1"/>
    <dgm:cxn modelId="{5D227665-9347-4F06-970C-53AE13B0E8A3}" type="presParOf" srcId="{014C2EC1-43E0-4749-8587-D14B702BEA83}" destId="{D019127C-34C7-4E57-B0AF-2913B075D932}" srcOrd="0" destOrd="0" presId="urn:microsoft.com/office/officeart/2005/8/layout/hierarchy1"/>
    <dgm:cxn modelId="{7C63E387-BD38-492D-A349-EBB715D662CA}" type="presParOf" srcId="{D019127C-34C7-4E57-B0AF-2913B075D932}" destId="{2B2DD8A5-9754-4220-8E28-0F91DFF388AC}" srcOrd="0" destOrd="0" presId="urn:microsoft.com/office/officeart/2005/8/layout/hierarchy1"/>
    <dgm:cxn modelId="{6E23902E-D0FC-4453-BE8B-8C1F229A23E2}" type="presParOf" srcId="{D019127C-34C7-4E57-B0AF-2913B075D932}" destId="{3BE4A95E-4859-489D-8F24-25B1DD0C5D8E}" srcOrd="1" destOrd="0" presId="urn:microsoft.com/office/officeart/2005/8/layout/hierarchy1"/>
    <dgm:cxn modelId="{4CC16702-2FEA-4FB3-A2DD-A588F060C2FC}" type="presParOf" srcId="{014C2EC1-43E0-4749-8587-D14B702BEA83}" destId="{CE60C76E-BF3A-49D5-8BE7-B1B48A150C2D}" srcOrd="1" destOrd="0" presId="urn:microsoft.com/office/officeart/2005/8/layout/hierarchy1"/>
    <dgm:cxn modelId="{15F7655B-7F27-4492-B051-9170568732E4}" type="presParOf" srcId="{B98CE779-5A50-459A-AFDE-5EEF6B685628}" destId="{A5CDA44A-C006-4C7C-9BD5-DABF6DC88F66}" srcOrd="4" destOrd="0" presId="urn:microsoft.com/office/officeart/2005/8/layout/hierarchy1"/>
    <dgm:cxn modelId="{A1D0C0FE-C8B9-4D32-88D0-440AA3E16AE8}" type="presParOf" srcId="{B98CE779-5A50-459A-AFDE-5EEF6B685628}" destId="{12CB3F22-E174-4A21-8E88-09FD7729C29A}" srcOrd="5" destOrd="0" presId="urn:microsoft.com/office/officeart/2005/8/layout/hierarchy1"/>
    <dgm:cxn modelId="{5E37DBC7-E8E5-4E53-B605-E0A90C1D1C30}" type="presParOf" srcId="{12CB3F22-E174-4A21-8E88-09FD7729C29A}" destId="{11AF0261-DACB-481F-9A3C-24CEC1305714}" srcOrd="0" destOrd="0" presId="urn:microsoft.com/office/officeart/2005/8/layout/hierarchy1"/>
    <dgm:cxn modelId="{10BBDCBF-B75E-45A7-ACA0-803279BFBE71}" type="presParOf" srcId="{11AF0261-DACB-481F-9A3C-24CEC1305714}" destId="{8FCEC763-E724-4C45-9B3C-AEBDD0D71674}" srcOrd="0" destOrd="0" presId="urn:microsoft.com/office/officeart/2005/8/layout/hierarchy1"/>
    <dgm:cxn modelId="{C65C3AFC-F71B-4F14-80ED-FCD641CC3986}" type="presParOf" srcId="{11AF0261-DACB-481F-9A3C-24CEC1305714}" destId="{5D81DD14-64DC-4713-ADDE-D91B641E2E47}" srcOrd="1" destOrd="0" presId="urn:microsoft.com/office/officeart/2005/8/layout/hierarchy1"/>
    <dgm:cxn modelId="{C5EE262A-289F-4627-BE65-CCDB13578324}" type="presParOf" srcId="{12CB3F22-E174-4A21-8E88-09FD7729C29A}" destId="{A0BA6582-15B7-44E7-8424-6DD725C333C6}" srcOrd="1" destOrd="0" presId="urn:microsoft.com/office/officeart/2005/8/layout/hierarchy1"/>
    <dgm:cxn modelId="{70C5DC1C-EB12-4A9B-AE0A-1D328516891A}" type="presParOf" srcId="{B98CE779-5A50-459A-AFDE-5EEF6B685628}" destId="{D6CCF6BD-6970-407E-9B16-094FF5B040C3}" srcOrd="6" destOrd="0" presId="urn:microsoft.com/office/officeart/2005/8/layout/hierarchy1"/>
    <dgm:cxn modelId="{AA642743-AD0D-4816-97E8-38CB12FB251D}" type="presParOf" srcId="{B98CE779-5A50-459A-AFDE-5EEF6B685628}" destId="{86EDAA34-C11A-4C44-B36E-46A1EB6EFB47}" srcOrd="7" destOrd="0" presId="urn:microsoft.com/office/officeart/2005/8/layout/hierarchy1"/>
    <dgm:cxn modelId="{04BBEE8A-4332-4833-AA63-793D642D8DEA}" type="presParOf" srcId="{86EDAA34-C11A-4C44-B36E-46A1EB6EFB47}" destId="{C1A4C24B-9F06-47A9-92D0-B2C4705FF4B7}" srcOrd="0" destOrd="0" presId="urn:microsoft.com/office/officeart/2005/8/layout/hierarchy1"/>
    <dgm:cxn modelId="{C611BCBD-FEFA-4FED-8A12-157BBE288DB9}" type="presParOf" srcId="{C1A4C24B-9F06-47A9-92D0-B2C4705FF4B7}" destId="{5CFD52A6-ADA3-4273-BF7D-170C4BEEE341}" srcOrd="0" destOrd="0" presId="urn:microsoft.com/office/officeart/2005/8/layout/hierarchy1"/>
    <dgm:cxn modelId="{9E693E04-C8C3-46C1-A1C2-99FD8CA58473}" type="presParOf" srcId="{C1A4C24B-9F06-47A9-92D0-B2C4705FF4B7}" destId="{59EAA016-A2CC-4831-8E60-9DDC153B2D39}" srcOrd="1" destOrd="0" presId="urn:microsoft.com/office/officeart/2005/8/layout/hierarchy1"/>
    <dgm:cxn modelId="{13F3F569-55F0-466A-B545-2C9CD245FA36}" type="presParOf" srcId="{86EDAA34-C11A-4C44-B36E-46A1EB6EFB47}" destId="{50142507-3A0E-4470-899C-340E2F2DB500}" srcOrd="1" destOrd="0" presId="urn:microsoft.com/office/officeart/2005/8/layout/hierarchy1"/>
    <dgm:cxn modelId="{D8D9AAB2-3AD6-41BC-993D-FB3536747B0A}" type="presParOf" srcId="{B98CE779-5A50-459A-AFDE-5EEF6B685628}" destId="{16FD6264-3998-4B8F-9A93-24EB81737D58}" srcOrd="8" destOrd="0" presId="urn:microsoft.com/office/officeart/2005/8/layout/hierarchy1"/>
    <dgm:cxn modelId="{A8292745-08E8-4B6C-BCA5-393561BBC807}" type="presParOf" srcId="{B98CE779-5A50-459A-AFDE-5EEF6B685628}" destId="{98C31BEA-6279-4A7A-B277-BB37C48D715E}" srcOrd="9" destOrd="0" presId="urn:microsoft.com/office/officeart/2005/8/layout/hierarchy1"/>
    <dgm:cxn modelId="{889415F0-BF87-41D3-8631-89A33FCF3105}" type="presParOf" srcId="{98C31BEA-6279-4A7A-B277-BB37C48D715E}" destId="{36D83157-B5C3-40B6-8F10-11564BD7474B}" srcOrd="0" destOrd="0" presId="urn:microsoft.com/office/officeart/2005/8/layout/hierarchy1"/>
    <dgm:cxn modelId="{78154D87-326E-4459-9AD2-1C27BBB2C28C}" type="presParOf" srcId="{36D83157-B5C3-40B6-8F10-11564BD7474B}" destId="{5FC19F2F-85DF-46CD-A369-6E96E85BDE13}" srcOrd="0" destOrd="0" presId="urn:microsoft.com/office/officeart/2005/8/layout/hierarchy1"/>
    <dgm:cxn modelId="{35E270CA-755A-4CBC-A05C-7E6A895EC565}" type="presParOf" srcId="{36D83157-B5C3-40B6-8F10-11564BD7474B}" destId="{C47A9FBE-DFF8-42EE-B6E7-ABA95EC02BF5}" srcOrd="1" destOrd="0" presId="urn:microsoft.com/office/officeart/2005/8/layout/hierarchy1"/>
    <dgm:cxn modelId="{812D7DAC-2EBB-4084-AE06-458ECF03C8F8}" type="presParOf" srcId="{98C31BEA-6279-4A7A-B277-BB37C48D715E}" destId="{663F8D14-3B82-4C0F-8295-2B88AFE065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D6264-3998-4B8F-9A93-24EB81737D58}">
      <dsp:nvSpPr>
        <dsp:cNvPr id="0" name=""/>
        <dsp:cNvSpPr/>
      </dsp:nvSpPr>
      <dsp:spPr>
        <a:xfrm>
          <a:off x="4205188" y="1525228"/>
          <a:ext cx="3488668" cy="41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59"/>
              </a:lnTo>
              <a:lnTo>
                <a:pt x="3488668" y="282859"/>
              </a:lnTo>
              <a:lnTo>
                <a:pt x="3488668" y="415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CF6BD-6970-407E-9B16-094FF5B040C3}">
      <dsp:nvSpPr>
        <dsp:cNvPr id="0" name=""/>
        <dsp:cNvSpPr/>
      </dsp:nvSpPr>
      <dsp:spPr>
        <a:xfrm>
          <a:off x="4205188" y="1525228"/>
          <a:ext cx="1744334" cy="41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59"/>
              </a:lnTo>
              <a:lnTo>
                <a:pt x="1744334" y="282859"/>
              </a:lnTo>
              <a:lnTo>
                <a:pt x="1744334" y="415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DA44A-C006-4C7C-9BD5-DABF6DC88F66}">
      <dsp:nvSpPr>
        <dsp:cNvPr id="0" name=""/>
        <dsp:cNvSpPr/>
      </dsp:nvSpPr>
      <dsp:spPr>
        <a:xfrm>
          <a:off x="4159468" y="1525228"/>
          <a:ext cx="91440" cy="415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E08D3-BFF0-4EEA-8FE8-39636BC34271}">
      <dsp:nvSpPr>
        <dsp:cNvPr id="0" name=""/>
        <dsp:cNvSpPr/>
      </dsp:nvSpPr>
      <dsp:spPr>
        <a:xfrm>
          <a:off x="2460854" y="1525228"/>
          <a:ext cx="1744334" cy="415072"/>
        </a:xfrm>
        <a:custGeom>
          <a:avLst/>
          <a:gdLst/>
          <a:ahLst/>
          <a:cxnLst/>
          <a:rect l="0" t="0" r="0" b="0"/>
          <a:pathLst>
            <a:path>
              <a:moveTo>
                <a:pt x="1744334" y="0"/>
              </a:moveTo>
              <a:lnTo>
                <a:pt x="1744334" y="282859"/>
              </a:lnTo>
              <a:lnTo>
                <a:pt x="0" y="282859"/>
              </a:lnTo>
              <a:lnTo>
                <a:pt x="0" y="415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872B7-4DAE-407B-A73E-043E394CBF72}">
      <dsp:nvSpPr>
        <dsp:cNvPr id="0" name=""/>
        <dsp:cNvSpPr/>
      </dsp:nvSpPr>
      <dsp:spPr>
        <a:xfrm>
          <a:off x="716520" y="1525228"/>
          <a:ext cx="3488668" cy="415072"/>
        </a:xfrm>
        <a:custGeom>
          <a:avLst/>
          <a:gdLst/>
          <a:ahLst/>
          <a:cxnLst/>
          <a:rect l="0" t="0" r="0" b="0"/>
          <a:pathLst>
            <a:path>
              <a:moveTo>
                <a:pt x="3488668" y="0"/>
              </a:moveTo>
              <a:lnTo>
                <a:pt x="3488668" y="282859"/>
              </a:lnTo>
              <a:lnTo>
                <a:pt x="0" y="282859"/>
              </a:lnTo>
              <a:lnTo>
                <a:pt x="0" y="415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5CC9F-E1FA-4539-9716-949C3F569AFD}">
      <dsp:nvSpPr>
        <dsp:cNvPr id="0" name=""/>
        <dsp:cNvSpPr/>
      </dsp:nvSpPr>
      <dsp:spPr>
        <a:xfrm>
          <a:off x="3491596" y="618967"/>
          <a:ext cx="1427182" cy="906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11131-5271-41CA-88E5-2BBB54D10C43}">
      <dsp:nvSpPr>
        <dsp:cNvPr id="0" name=""/>
        <dsp:cNvSpPr/>
      </dsp:nvSpPr>
      <dsp:spPr>
        <a:xfrm>
          <a:off x="3650172" y="769614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角偵探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676715" y="796157"/>
        <a:ext cx="1374096" cy="853174"/>
      </dsp:txXfrm>
    </dsp:sp>
    <dsp:sp modelId="{71690B51-0FFF-4A7B-A398-1E679D4F77F4}">
      <dsp:nvSpPr>
        <dsp:cNvPr id="0" name=""/>
        <dsp:cNvSpPr/>
      </dsp:nvSpPr>
      <dsp:spPr>
        <a:xfrm>
          <a:off x="2928" y="1940300"/>
          <a:ext cx="1427182" cy="906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C151F-8720-4AEF-A618-A359A3C5F02B}">
      <dsp:nvSpPr>
        <dsp:cNvPr id="0" name=""/>
        <dsp:cNvSpPr/>
      </dsp:nvSpPr>
      <dsp:spPr>
        <a:xfrm>
          <a:off x="161504" y="2090947"/>
          <a:ext cx="1427182" cy="9062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單元一</a:t>
          </a:r>
          <a:r>
            <a:rPr lang="en-US" altLang="zh-TW" sz="1400" kern="1200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找出生活角</a:t>
          </a:r>
          <a:endParaRPr lang="zh-TW" altLang="en-US" sz="1400" kern="1200" dirty="0">
            <a:latin typeface="標楷體" pitchFamily="65" charset="-120"/>
            <a:ea typeface="標楷體" pitchFamily="65" charset="-120"/>
          </a:endParaRPr>
        </a:p>
      </dsp:txBody>
      <dsp:txXfrm>
        <a:off x="188047" y="2117490"/>
        <a:ext cx="1374096" cy="853174"/>
      </dsp:txXfrm>
    </dsp:sp>
    <dsp:sp modelId="{2B2DD8A5-9754-4220-8E28-0F91DFF388AC}">
      <dsp:nvSpPr>
        <dsp:cNvPr id="0" name=""/>
        <dsp:cNvSpPr/>
      </dsp:nvSpPr>
      <dsp:spPr>
        <a:xfrm>
          <a:off x="1747262" y="1940300"/>
          <a:ext cx="1427182" cy="906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4A95E-4859-489D-8F24-25B1DD0C5D8E}">
      <dsp:nvSpPr>
        <dsp:cNvPr id="0" name=""/>
        <dsp:cNvSpPr/>
      </dsp:nvSpPr>
      <dsp:spPr>
        <a:xfrm>
          <a:off x="1905838" y="2090947"/>
          <a:ext cx="1427182" cy="9062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單元二</a:t>
          </a:r>
          <a:r>
            <a:rPr lang="en-US" altLang="zh-TW" sz="1400" kern="1200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角的比大小</a:t>
          </a:r>
          <a:endParaRPr lang="zh-TW" altLang="en-US" sz="1400" kern="1200" dirty="0">
            <a:latin typeface="標楷體" pitchFamily="65" charset="-120"/>
            <a:ea typeface="標楷體" pitchFamily="65" charset="-120"/>
          </a:endParaRPr>
        </a:p>
      </dsp:txBody>
      <dsp:txXfrm>
        <a:off x="1932381" y="2117490"/>
        <a:ext cx="1374096" cy="853174"/>
      </dsp:txXfrm>
    </dsp:sp>
    <dsp:sp modelId="{8FCEC763-E724-4C45-9B3C-AEBDD0D71674}">
      <dsp:nvSpPr>
        <dsp:cNvPr id="0" name=""/>
        <dsp:cNvSpPr/>
      </dsp:nvSpPr>
      <dsp:spPr>
        <a:xfrm>
          <a:off x="3491596" y="1940300"/>
          <a:ext cx="1427182" cy="906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1DD14-64DC-4713-ADDE-D91B641E2E47}">
      <dsp:nvSpPr>
        <dsp:cNvPr id="0" name=""/>
        <dsp:cNvSpPr/>
      </dsp:nvSpPr>
      <dsp:spPr>
        <a:xfrm>
          <a:off x="3650172" y="2090947"/>
          <a:ext cx="1427182" cy="9062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單元三</a:t>
          </a:r>
          <a:r>
            <a:rPr lang="en-US" altLang="zh-TW" sz="1400" kern="1200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量角器的使用與實測</a:t>
          </a:r>
          <a:endParaRPr lang="zh-TW" altLang="en-US" sz="1400" kern="1200" dirty="0">
            <a:latin typeface="標楷體" pitchFamily="65" charset="-120"/>
            <a:ea typeface="標楷體" pitchFamily="65" charset="-120"/>
          </a:endParaRPr>
        </a:p>
      </dsp:txBody>
      <dsp:txXfrm>
        <a:off x="3676715" y="2117490"/>
        <a:ext cx="1374096" cy="853174"/>
      </dsp:txXfrm>
    </dsp:sp>
    <dsp:sp modelId="{5CFD52A6-ADA3-4273-BF7D-170C4BEEE341}">
      <dsp:nvSpPr>
        <dsp:cNvPr id="0" name=""/>
        <dsp:cNvSpPr/>
      </dsp:nvSpPr>
      <dsp:spPr>
        <a:xfrm>
          <a:off x="5235930" y="1940300"/>
          <a:ext cx="1427182" cy="906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AA016-A2CC-4831-8E60-9DDC153B2D39}">
      <dsp:nvSpPr>
        <dsp:cNvPr id="0" name=""/>
        <dsp:cNvSpPr/>
      </dsp:nvSpPr>
      <dsp:spPr>
        <a:xfrm>
          <a:off x="5394506" y="2090947"/>
          <a:ext cx="1427182" cy="90626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單元四</a:t>
          </a:r>
          <a:r>
            <a:rPr lang="en-US" altLang="zh-TW" sz="1400" kern="1200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認識直角</a:t>
          </a:r>
          <a:endParaRPr lang="zh-TW" altLang="en-US" sz="1400" kern="1200" dirty="0">
            <a:latin typeface="標楷體" pitchFamily="65" charset="-120"/>
            <a:ea typeface="標楷體" pitchFamily="65" charset="-120"/>
          </a:endParaRPr>
        </a:p>
      </dsp:txBody>
      <dsp:txXfrm>
        <a:off x="5421049" y="2117490"/>
        <a:ext cx="1374096" cy="853174"/>
      </dsp:txXfrm>
    </dsp:sp>
    <dsp:sp modelId="{5FC19F2F-85DF-46CD-A369-6E96E85BDE13}">
      <dsp:nvSpPr>
        <dsp:cNvPr id="0" name=""/>
        <dsp:cNvSpPr/>
      </dsp:nvSpPr>
      <dsp:spPr>
        <a:xfrm>
          <a:off x="6980264" y="1940300"/>
          <a:ext cx="1427182" cy="9062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8000"/>
                <a:satMod val="100000"/>
              </a:schemeClr>
              <a:schemeClr val="accent1">
                <a:hueOff val="0"/>
                <a:satOff val="0"/>
                <a:lumOff val="0"/>
                <a:alphaOff val="0"/>
                <a:tint val="100000"/>
                <a:satMod val="200000"/>
              </a:schemeClr>
            </a:duotone>
          </a:blip>
          <a:tile tx="0" ty="0" sx="80000" sy="80000" flip="none" algn="tl"/>
        </a:blipFill>
        <a:ln>
          <a:noFill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A9FBE-DFF8-42EE-B6E7-ABA95EC02BF5}">
      <dsp:nvSpPr>
        <dsp:cNvPr id="0" name=""/>
        <dsp:cNvSpPr/>
      </dsp:nvSpPr>
      <dsp:spPr>
        <a:xfrm>
          <a:off x="7138840" y="2090947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單元五</a:t>
          </a:r>
          <a:r>
            <a:rPr lang="en-US" altLang="zh-TW" sz="1400" kern="1200" dirty="0" smtClean="0">
              <a:latin typeface="標楷體" pitchFamily="65" charset="-120"/>
              <a:ea typeface="標楷體" pitchFamily="65" charset="-120"/>
            </a:rPr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標楷體" pitchFamily="65" charset="-120"/>
              <a:ea typeface="標楷體" pitchFamily="65" charset="-120"/>
            </a:rPr>
            <a:t>角的生活應用</a:t>
          </a:r>
          <a:endParaRPr lang="zh-TW" altLang="en-US" sz="1400" kern="1200" dirty="0">
            <a:latin typeface="標楷體" pitchFamily="65" charset="-120"/>
            <a:ea typeface="標楷體" pitchFamily="65" charset="-120"/>
          </a:endParaRPr>
        </a:p>
      </dsp:txBody>
      <dsp:txXfrm>
        <a:off x="7165383" y="2117490"/>
        <a:ext cx="1374096" cy="853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43F9-0C3E-44DB-83B1-64DEF0448421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68619-FAB1-41DE-B2AB-449E8A716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79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3966A63-CCE9-48C6-BE30-A716290DC50E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D1769A8-E3DF-4C56-AA29-CE1450D87D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00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769A8-E3DF-4C56-AA29-CE1450D87D0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9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F3035E0-A8DA-42B5-B872-1915D8915E5A}" type="datetimeFigureOut">
              <a:rPr lang="zh-TW" altLang="en-US" smtClean="0"/>
              <a:pPr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D7D8E2C-CEA5-45FD-B7C3-141F384133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單元四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認識直角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23528" y="2780928"/>
          <a:ext cx="8568952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7164288" y="332656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角度</a:t>
            </a:r>
            <a:r>
              <a:rPr lang="en-US" altLang="zh-TW" dirty="0" smtClean="0"/>
              <a:t>-4</a:t>
            </a:r>
            <a:r>
              <a:rPr lang="zh-TW" altLang="en-US" dirty="0" smtClean="0"/>
              <a:t>直角</a:t>
            </a:r>
            <a:r>
              <a:rPr lang="en-US" altLang="zh-TW" dirty="0" smtClean="0"/>
              <a:t>-P</a:t>
            </a:r>
            <a:endParaRPr lang="zh-TW" altLang="en-US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利用三角板上的直角，找出窗戶裡所有的直角。</a:t>
            </a:r>
            <a:endParaRPr lang="zh-TW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3909359" cy="436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760" y="2029552"/>
            <a:ext cx="38957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圓角矩形 7"/>
          <p:cNvSpPr/>
          <p:nvPr/>
        </p:nvSpPr>
        <p:spPr>
          <a:xfrm>
            <a:off x="6516216" y="5661248"/>
            <a:ext cx="2376264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找完請按我</a:t>
            </a:r>
            <a:endParaRPr lang="zh-TW" alt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516216" y="5661248"/>
            <a:ext cx="2376264" cy="93610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找對了嗎？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試身手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：哪一個是直角？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0199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>
            <a:hlinkClick r:id="rId3" action="ppaction://hlinksldjump"/>
          </p:cNvPr>
          <p:cNvSpPr/>
          <p:nvPr/>
        </p:nvSpPr>
        <p:spPr>
          <a:xfrm>
            <a:off x="1475656" y="1556792"/>
            <a:ext cx="864096" cy="764704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hlinkClick r:id="rId4" action="ppaction://hlinksldjump"/>
          </p:cNvPr>
          <p:cNvSpPr/>
          <p:nvPr/>
        </p:nvSpPr>
        <p:spPr>
          <a:xfrm>
            <a:off x="1475656" y="5993904"/>
            <a:ext cx="936104" cy="864096"/>
          </a:xfrm>
          <a:prstGeom prst="ellipse">
            <a:avLst/>
          </a:prstGeom>
          <a:solidFill>
            <a:srgbClr val="FFFFFF">
              <a:alpha val="0"/>
            </a:srgbClr>
          </a:solidFill>
          <a:ln w="146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5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38672"/>
            <a:ext cx="71632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248472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再試一次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hlinkClick r:id="rId4" action="ppaction://hlinksldjump"/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88632" cy="1052736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答對了！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729291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5753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試身手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+mj-cs"/>
              </a:rPr>
              <a:t>：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哪一個是直角？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1027" name="Picture 3" descr="C:\Users\Farn\Desktop\DSC03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192911" cy="4608512"/>
          </a:xfrm>
          <a:prstGeom prst="rect">
            <a:avLst/>
          </a:prstGeom>
          <a:noFill/>
        </p:spPr>
      </p:pic>
      <p:sp>
        <p:nvSpPr>
          <p:cNvPr id="8" name="橢圓 7">
            <a:hlinkClick r:id="rId3" action="ppaction://hlinksldjump"/>
          </p:cNvPr>
          <p:cNvSpPr/>
          <p:nvPr/>
        </p:nvSpPr>
        <p:spPr>
          <a:xfrm>
            <a:off x="1907704" y="2132856"/>
            <a:ext cx="864096" cy="764704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hlinkClick r:id="rId4" action="ppaction://hlinksldjump"/>
          </p:cNvPr>
          <p:cNvSpPr/>
          <p:nvPr/>
        </p:nvSpPr>
        <p:spPr>
          <a:xfrm>
            <a:off x="1763688" y="5733256"/>
            <a:ext cx="864096" cy="792088"/>
          </a:xfrm>
          <a:prstGeom prst="ellipse">
            <a:avLst/>
          </a:prstGeom>
          <a:solidFill>
            <a:schemeClr val="bg1">
              <a:alpha val="0"/>
            </a:schemeClr>
          </a:solidFill>
          <a:ln w="1238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>
            <a:hlinkClick r:id="rId3" action="ppaction://hlinksldjump"/>
          </p:cNvPr>
          <p:cNvSpPr/>
          <p:nvPr/>
        </p:nvSpPr>
        <p:spPr>
          <a:xfrm>
            <a:off x="3059832" y="404664"/>
            <a:ext cx="3240360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再試一次</a:t>
            </a:r>
            <a:endParaRPr lang="zh-TW" alt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82200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答對了！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試身手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：哪一個是直角？</a:t>
            </a:r>
            <a:endParaRPr lang="zh-TW" altLang="en-US" dirty="0"/>
          </a:p>
        </p:txBody>
      </p:sp>
      <p:pic>
        <p:nvPicPr>
          <p:cNvPr id="5" name="內容版面配置區 4" descr="DSC03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910" b="4540"/>
          <a:stretch>
            <a:fillRect/>
          </a:stretch>
        </p:blipFill>
        <p:spPr>
          <a:xfrm>
            <a:off x="1043608" y="2276872"/>
            <a:ext cx="2808312" cy="3971574"/>
          </a:xfrm>
        </p:spPr>
      </p:pic>
      <p:pic>
        <p:nvPicPr>
          <p:cNvPr id="6" name="內容版面配置區 4" descr="DSC03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3887849" cy="2186914"/>
          </a:xfrm>
          <a:prstGeom prst="rect">
            <a:avLst/>
          </a:prstGeom>
        </p:spPr>
      </p:pic>
      <p:sp>
        <p:nvSpPr>
          <p:cNvPr id="8" name="橢圓 7">
            <a:hlinkClick r:id="rId4" action="ppaction://hlinksldjump"/>
          </p:cNvPr>
          <p:cNvSpPr/>
          <p:nvPr/>
        </p:nvSpPr>
        <p:spPr>
          <a:xfrm>
            <a:off x="7668344" y="4581128"/>
            <a:ext cx="864096" cy="764704"/>
          </a:xfrm>
          <a:prstGeom prst="ellipse">
            <a:avLst/>
          </a:prstGeom>
          <a:noFill/>
          <a:ln w="127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>
            <a:hlinkClick r:id="rId5" action="ppaction://hlinksldjump"/>
          </p:cNvPr>
          <p:cNvSpPr/>
          <p:nvPr/>
        </p:nvSpPr>
        <p:spPr>
          <a:xfrm>
            <a:off x="3347864" y="1916832"/>
            <a:ext cx="936104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1238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191130" cy="26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>
            <a:hlinkClick r:id="rId4" action="ppaction://hlinksldjump"/>
          </p:cNvPr>
          <p:cNvSpPr/>
          <p:nvPr/>
        </p:nvSpPr>
        <p:spPr>
          <a:xfrm>
            <a:off x="2771800" y="692696"/>
            <a:ext cx="3240360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再試一次</a:t>
            </a:r>
            <a:endParaRPr lang="zh-TW" altLang="en-US" sz="4800" dirty="0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答對了！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39333"/>
            <a:ext cx="3544441" cy="436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31623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28382">
            <a:off x="172299" y="3049250"/>
            <a:ext cx="5324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647056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認識直角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生活中的直角</a:t>
            </a:r>
            <a:endParaRPr lang="zh-TW" altLang="en-US" dirty="0"/>
          </a:p>
        </p:txBody>
      </p:sp>
      <p:pic>
        <p:nvPicPr>
          <p:cNvPr id="4" name="內容版面配置區 3" descr="DSC03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11" r="3222"/>
          <a:stretch>
            <a:fillRect/>
          </a:stretch>
        </p:blipFill>
        <p:spPr>
          <a:xfrm>
            <a:off x="467544" y="3068960"/>
            <a:ext cx="4207431" cy="2880320"/>
          </a:xfrm>
        </p:spPr>
      </p:pic>
      <p:pic>
        <p:nvPicPr>
          <p:cNvPr id="5" name="內容版面配置區 3" descr="DSC03577.JPG"/>
          <p:cNvPicPr>
            <a:picLocks noChangeAspect="1"/>
          </p:cNvPicPr>
          <p:nvPr/>
        </p:nvPicPr>
        <p:blipFill>
          <a:blip r:embed="rId3" cstate="print"/>
          <a:srcRect l="17114" r="7582"/>
          <a:stretch>
            <a:fillRect/>
          </a:stretch>
        </p:blipFill>
        <p:spPr>
          <a:xfrm>
            <a:off x="5292080" y="3429000"/>
            <a:ext cx="3222967" cy="2407475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300192" y="2204864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螢幕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907704" y="213285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黑板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84486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59" y="3662987"/>
            <a:ext cx="41529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生活中的直角</a:t>
            </a:r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619672" y="177281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紙箱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580112" y="1844824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餅乾盒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1026" name="Picture 2" descr="C:\Users\Farn\Desktop\school\IMAG00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24369"/>
          <a:stretch/>
        </p:blipFill>
        <p:spPr bwMode="auto">
          <a:xfrm>
            <a:off x="755576" y="2658671"/>
            <a:ext cx="3086318" cy="37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696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生活中的直角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DSC03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76527" y="2488895"/>
            <a:ext cx="5248582" cy="2952328"/>
          </a:xfrm>
        </p:spPr>
      </p:pic>
      <p:pic>
        <p:nvPicPr>
          <p:cNvPr id="6" name="內容版面配置區 4" descr="DSC03561.JPG"/>
          <p:cNvPicPr>
            <a:picLocks noChangeAspect="1"/>
          </p:cNvPicPr>
          <p:nvPr/>
        </p:nvPicPr>
        <p:blipFill>
          <a:blip r:embed="rId3" cstate="print"/>
          <a:srcRect l="13720" r="14939"/>
          <a:stretch>
            <a:fillRect/>
          </a:stretch>
        </p:blipFill>
        <p:spPr>
          <a:xfrm>
            <a:off x="4716016" y="3140968"/>
            <a:ext cx="3744416" cy="2952327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40768"/>
            <a:ext cx="74580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79512" y="3356992"/>
            <a:ext cx="792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門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724128" y="2420888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桌子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生活中的直角</a:t>
            </a:r>
            <a:endParaRPr lang="zh-TW" altLang="en-US" dirty="0"/>
          </a:p>
        </p:txBody>
      </p:sp>
      <p:pic>
        <p:nvPicPr>
          <p:cNvPr id="4" name="內容版面配置區 3" descr="DSC03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522" r="4358"/>
          <a:stretch>
            <a:fillRect/>
          </a:stretch>
        </p:blipFill>
        <p:spPr>
          <a:xfrm>
            <a:off x="467544" y="2348880"/>
            <a:ext cx="4038403" cy="3384376"/>
          </a:xfrm>
        </p:spPr>
      </p:pic>
      <p:pic>
        <p:nvPicPr>
          <p:cNvPr id="5" name="內容版面配置區 3" descr="DSC03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4038403" cy="2271601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83058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691680" y="1484784"/>
            <a:ext cx="14401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磁磚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444208" y="2492896"/>
            <a:ext cx="13681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抽屜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生活中的直角</a:t>
            </a:r>
            <a:endParaRPr lang="zh-TW" altLang="en-US" dirty="0"/>
          </a:p>
        </p:txBody>
      </p:sp>
      <p:pic>
        <p:nvPicPr>
          <p:cNvPr id="4" name="內容版面配置區 3" descr="DSC03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87" r="7435"/>
          <a:stretch>
            <a:fillRect/>
          </a:stretch>
        </p:blipFill>
        <p:spPr>
          <a:xfrm rot="5400000">
            <a:off x="217981" y="2814467"/>
            <a:ext cx="4032448" cy="2669226"/>
          </a:xfrm>
        </p:spPr>
      </p:pic>
      <p:pic>
        <p:nvPicPr>
          <p:cNvPr id="5" name="內容版面配置區 3" descr="DSC03558.JPG"/>
          <p:cNvPicPr>
            <a:picLocks noChangeAspect="1"/>
          </p:cNvPicPr>
          <p:nvPr/>
        </p:nvPicPr>
        <p:blipFill>
          <a:blip r:embed="rId3" cstate="print"/>
          <a:srcRect l="7986" t="14811"/>
          <a:stretch>
            <a:fillRect/>
          </a:stretch>
        </p:blipFill>
        <p:spPr>
          <a:xfrm rot="5400000">
            <a:off x="4154144" y="3126775"/>
            <a:ext cx="4148079" cy="216024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5436096" y="1412776"/>
            <a:ext cx="16561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紅包袋</a:t>
            </a:r>
            <a:endParaRPr lang="zh-TW" altLang="en-US" sz="36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03648" y="1340768"/>
            <a:ext cx="16561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資料夾</a:t>
            </a:r>
            <a:endParaRPr lang="zh-TW" altLang="en-US" sz="36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4" y="2139715"/>
            <a:ext cx="64389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683568" y="188641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用三角板畫出直角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1403648" y="6165304"/>
            <a:ext cx="648072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Farn\Downloads\三角板-1有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1451831" y="3308809"/>
            <a:ext cx="3576042" cy="2088232"/>
          </a:xfrm>
          <a:prstGeom prst="rect">
            <a:avLst/>
          </a:prstGeom>
          <a:noFill/>
        </p:spPr>
      </p:pic>
      <p:cxnSp>
        <p:nvCxnSpPr>
          <p:cNvPr id="11" name="直線接點 10"/>
          <p:cNvCxnSpPr/>
          <p:nvPr/>
        </p:nvCxnSpPr>
        <p:spPr>
          <a:xfrm>
            <a:off x="4283968" y="2636912"/>
            <a:ext cx="26775" cy="3509122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279" y="5573373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3168352" cy="720080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三角板對齊底線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932040" y="2708920"/>
            <a:ext cx="15841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畫直線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220072" y="5229200"/>
            <a:ext cx="27363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3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.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畫上直角符號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4008" y="4077072"/>
            <a:ext cx="3477072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腳直直站在地上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403648" y="6165304"/>
            <a:ext cx="648072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Farn\Downloads\三角板-1有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871969" y="2448511"/>
            <a:ext cx="4632755" cy="2705301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12976"/>
            <a:ext cx="968508" cy="290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80032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一起畫：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1.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三角板對齊底線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畫直線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4960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接點 6"/>
          <p:cNvCxnSpPr/>
          <p:nvPr/>
        </p:nvCxnSpPr>
        <p:spPr>
          <a:xfrm flipH="1">
            <a:off x="4414267" y="1866528"/>
            <a:ext cx="1229" cy="4403505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畫出直角符號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553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877272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直角是幾度？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L:\數學\量角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606" y="4094497"/>
            <a:ext cx="3998293" cy="2191899"/>
          </a:xfrm>
          <a:prstGeom prst="rect">
            <a:avLst/>
          </a:prstGeom>
          <a:noFill/>
        </p:spPr>
      </p:pic>
      <p:cxnSp>
        <p:nvCxnSpPr>
          <p:cNvPr id="10" name="直線接點 9"/>
          <p:cNvCxnSpPr/>
          <p:nvPr/>
        </p:nvCxnSpPr>
        <p:spPr>
          <a:xfrm>
            <a:off x="3275856" y="2492896"/>
            <a:ext cx="0" cy="3600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275856" y="6093296"/>
            <a:ext cx="288032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>
            <a:off x="3275856" y="5805264"/>
            <a:ext cx="648072" cy="28803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69084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9150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的角就是</a:t>
            </a:r>
            <a:r>
              <a:rPr lang="zh-TW" altLang="en-US" sz="4800" u="sng" dirty="0" smtClean="0">
                <a:latin typeface="標楷體" pitchFamily="65" charset="-120"/>
                <a:ea typeface="標楷體" pitchFamily="65" charset="-120"/>
              </a:rPr>
              <a:t>直角</a:t>
            </a:r>
            <a:endParaRPr lang="zh-TW" altLang="en-US" sz="4800" u="sng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1778996" cy="15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橢圓 9"/>
          <p:cNvSpPr/>
          <p:nvPr/>
        </p:nvSpPr>
        <p:spPr>
          <a:xfrm>
            <a:off x="3491880" y="4221088"/>
            <a:ext cx="864096" cy="792088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>
            <a:stCxn id="10" idx="7"/>
          </p:cNvCxnSpPr>
          <p:nvPr/>
        </p:nvCxnSpPr>
        <p:spPr>
          <a:xfrm flipV="1">
            <a:off x="4229432" y="3717032"/>
            <a:ext cx="486584" cy="62005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三角板上的直角</a:t>
            </a:r>
            <a:endParaRPr lang="zh-TW" altLang="en-US" sz="6000" dirty="0"/>
          </a:p>
        </p:txBody>
      </p:sp>
      <p:pic>
        <p:nvPicPr>
          <p:cNvPr id="1026" name="Picture 2" descr="E:\筱凡\新資料夾\2.JPG"/>
          <p:cNvPicPr>
            <a:picLocks noChangeAspect="1" noChangeArrowheads="1"/>
          </p:cNvPicPr>
          <p:nvPr/>
        </p:nvPicPr>
        <p:blipFill>
          <a:blip r:embed="rId2" cstate="print"/>
          <a:srcRect l="9671" r="20488" b="2764"/>
          <a:stretch>
            <a:fillRect/>
          </a:stretch>
        </p:blipFill>
        <p:spPr bwMode="auto">
          <a:xfrm>
            <a:off x="1619672" y="1700808"/>
            <a:ext cx="5976664" cy="4680520"/>
          </a:xfrm>
          <a:prstGeom prst="rect">
            <a:avLst/>
          </a:prstGeom>
          <a:noFill/>
        </p:spPr>
      </p:pic>
      <p:cxnSp>
        <p:nvCxnSpPr>
          <p:cNvPr id="5" name="直線接點 4"/>
          <p:cNvCxnSpPr/>
          <p:nvPr/>
        </p:nvCxnSpPr>
        <p:spPr>
          <a:xfrm>
            <a:off x="1979712" y="5733256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555776" y="5733256"/>
            <a:ext cx="0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長方形和正方形上的直角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1916832"/>
            <a:ext cx="2736304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16016" y="2492896"/>
            <a:ext cx="338437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3"/>
            <a:ext cx="7488832" cy="448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直角符號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30956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8924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5460" y="2433266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662" y="2468226"/>
            <a:ext cx="1990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3710" y="4450386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72">
            <a:off x="6630144" y="80662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橢圓形圖說文字 27"/>
          <p:cNvSpPr/>
          <p:nvPr/>
        </p:nvSpPr>
        <p:spPr>
          <a:xfrm>
            <a:off x="5183238" y="3776702"/>
            <a:ext cx="3781250" cy="1962257"/>
          </a:xfrm>
          <a:prstGeom prst="wedgeEllipseCallout">
            <a:avLst>
              <a:gd name="adj1" fmla="val -55049"/>
              <a:gd name="adj2" fmla="val 40553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把角圍成一個正方形</a:t>
            </a:r>
            <a:endParaRPr lang="zh-TW" altLang="en-US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779912" y="5301208"/>
            <a:ext cx="1368152" cy="129614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利用三角板上的直角，找出直角。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896544" cy="49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480" y="1945219"/>
            <a:ext cx="2457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80498" y="4259652"/>
            <a:ext cx="2457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46439" y="4747615"/>
            <a:ext cx="2457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51916" y="2456253"/>
            <a:ext cx="2457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2671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4170</TotalTime>
  <Words>228</Words>
  <Application>Microsoft Office PowerPoint</Application>
  <PresentationFormat>如螢幕大小 (4:3)</PresentationFormat>
  <Paragraphs>57</Paragraphs>
  <Slides>28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0" baseType="lpstr">
      <vt:lpstr>Office 佈景主題</vt:lpstr>
      <vt:lpstr>暗香撲面</vt:lpstr>
      <vt:lpstr>單元四 : 認識直角</vt:lpstr>
      <vt:lpstr>認識直角</vt:lpstr>
      <vt:lpstr>直角是幾度？</vt:lpstr>
      <vt:lpstr>90度的角就是直角</vt:lpstr>
      <vt:lpstr>三角板上的直角</vt:lpstr>
      <vt:lpstr>長方形和正方形上的直角</vt:lpstr>
      <vt:lpstr>直角符號</vt:lpstr>
      <vt:lpstr>利用三角板上的直角，找出直角。</vt:lpstr>
      <vt:lpstr>PowerPoint 簡報</vt:lpstr>
      <vt:lpstr>利用三角板上的直角，找出窗戶裡所有的直角。</vt:lpstr>
      <vt:lpstr>小試身手1：哪一個是直角？</vt:lpstr>
      <vt:lpstr>再試一次</vt:lpstr>
      <vt:lpstr>答對了！</vt:lpstr>
      <vt:lpstr>PowerPoint 簡報</vt:lpstr>
      <vt:lpstr>PowerPoint 簡報</vt:lpstr>
      <vt:lpstr>答對了！</vt:lpstr>
      <vt:lpstr>小試身手3：哪一個是直角？</vt:lpstr>
      <vt:lpstr>PowerPoint 簡報</vt:lpstr>
      <vt:lpstr>答對了！</vt:lpstr>
      <vt:lpstr>生活中的直角</vt:lpstr>
      <vt:lpstr>生活中的直角</vt:lpstr>
      <vt:lpstr>生活中的直角</vt:lpstr>
      <vt:lpstr>生活中的直角</vt:lpstr>
      <vt:lpstr>生活中的直角</vt:lpstr>
      <vt:lpstr>1.三角板對齊底線</vt:lpstr>
      <vt:lpstr>腳直直站在地上</vt:lpstr>
      <vt:lpstr>2.畫直線</vt:lpstr>
      <vt:lpstr>3.畫出直角符號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直角</dc:title>
  <dc:creator>Farn</dc:creator>
  <cp:lastModifiedBy>黃麗君</cp:lastModifiedBy>
  <cp:revision>214</cp:revision>
  <cp:lastPrinted>2017-10-11T06:15:25Z</cp:lastPrinted>
  <dcterms:created xsi:type="dcterms:W3CDTF">2013-06-09T22:16:54Z</dcterms:created>
  <dcterms:modified xsi:type="dcterms:W3CDTF">2017-10-11T06:15:30Z</dcterms:modified>
</cp:coreProperties>
</file>