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89" r:id="rId5"/>
    <p:sldId id="297" r:id="rId6"/>
    <p:sldId id="298" r:id="rId7"/>
    <p:sldId id="266" r:id="rId8"/>
    <p:sldId id="267" r:id="rId9"/>
    <p:sldId id="280" r:id="rId10"/>
    <p:sldId id="281" r:id="rId11"/>
    <p:sldId id="282" r:id="rId12"/>
    <p:sldId id="271" r:id="rId13"/>
    <p:sldId id="272" r:id="rId14"/>
    <p:sldId id="292" r:id="rId15"/>
    <p:sldId id="291" r:id="rId16"/>
    <p:sldId id="275" r:id="rId17"/>
    <p:sldId id="293" r:id="rId18"/>
    <p:sldId id="294" r:id="rId19"/>
    <p:sldId id="295" r:id="rId20"/>
    <p:sldId id="296" r:id="rId21"/>
    <p:sldId id="283" r:id="rId22"/>
    <p:sldId id="284" r:id="rId23"/>
    <p:sldId id="286" r:id="rId24"/>
  </p:sldIdLst>
  <p:sldSz cx="9144000" cy="6858000" type="screen4x3"/>
  <p:notesSz cx="7102475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3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4979" tIns="47489" rIns="94979" bIns="474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4979" tIns="47489" rIns="94979" bIns="47489" rtlCol="0"/>
          <a:lstStyle>
            <a:lvl1pPr algn="r">
              <a:defRPr sz="1200"/>
            </a:lvl1pPr>
          </a:lstStyle>
          <a:p>
            <a:fld id="{74C740C1-A34D-4134-9E94-4AA074850EDD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4979" tIns="47489" rIns="94979" bIns="474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4979" tIns="47489" rIns="94979" bIns="47489" rtlCol="0" anchor="b"/>
          <a:lstStyle>
            <a:lvl1pPr algn="r">
              <a:defRPr sz="1200"/>
            </a:lvl1pPr>
          </a:lstStyle>
          <a:p>
            <a:fld id="{6FD1EA02-88DA-41CB-9756-CDB859F490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08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628" cy="513371"/>
          </a:xfrm>
          <a:prstGeom prst="rect">
            <a:avLst/>
          </a:prstGeom>
        </p:spPr>
        <p:txBody>
          <a:bodyPr vert="horz" lIns="94979" tIns="47489" rIns="94979" bIns="474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186" y="0"/>
            <a:ext cx="3077628" cy="513371"/>
          </a:xfrm>
          <a:prstGeom prst="rect">
            <a:avLst/>
          </a:prstGeom>
        </p:spPr>
        <p:txBody>
          <a:bodyPr vert="horz" lIns="94979" tIns="47489" rIns="94979" bIns="47489" rtlCol="0"/>
          <a:lstStyle>
            <a:lvl1pPr algn="r">
              <a:defRPr sz="1200"/>
            </a:lvl1pPr>
          </a:lstStyle>
          <a:p>
            <a:fld id="{BE3D38AF-B6B3-4304-B65C-6431E4E49A59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79" tIns="47489" rIns="94979" bIns="4748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584" y="4925409"/>
            <a:ext cx="5683309" cy="4029878"/>
          </a:xfrm>
          <a:prstGeom prst="rect">
            <a:avLst/>
          </a:prstGeom>
        </p:spPr>
        <p:txBody>
          <a:bodyPr vert="horz" lIns="94979" tIns="47489" rIns="94979" bIns="4748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243"/>
            <a:ext cx="3077628" cy="513370"/>
          </a:xfrm>
          <a:prstGeom prst="rect">
            <a:avLst/>
          </a:prstGeom>
        </p:spPr>
        <p:txBody>
          <a:bodyPr vert="horz" lIns="94979" tIns="47489" rIns="94979" bIns="474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186" y="9721243"/>
            <a:ext cx="3077628" cy="513370"/>
          </a:xfrm>
          <a:prstGeom prst="rect">
            <a:avLst/>
          </a:prstGeom>
        </p:spPr>
        <p:txBody>
          <a:bodyPr vert="horz" lIns="94979" tIns="47489" rIns="94979" bIns="47489" rtlCol="0" anchor="b"/>
          <a:lstStyle>
            <a:lvl1pPr algn="r">
              <a:defRPr sz="1200"/>
            </a:lvl1pPr>
          </a:lstStyle>
          <a:p>
            <a:fld id="{74EDF591-64D1-47CA-A235-36379272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54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DF591-64D1-47CA-A235-363792726E9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77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90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5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22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05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04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83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05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25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9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62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99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C9B4-6916-4FF7-9C20-83F4660AEE6E}" type="datetimeFigureOut">
              <a:rPr lang="zh-TW" altLang="en-US" smtClean="0"/>
              <a:t>2017/11/10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DADB-5606-4727-AF8F-82366B75EF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2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E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Q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小達人</a:t>
            </a:r>
            <a:endParaRPr lang="zh-TW" altLang="en-US" sz="6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smtClean="0">
                <a:solidFill>
                  <a:srgbClr val="00206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說謊</a:t>
            </a:r>
            <a:endParaRPr lang="zh-TW" altLang="en-US" sz="4000" b="1" dirty="0">
              <a:solidFill>
                <a:srgbClr val="002060"/>
              </a:solidFill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0192" y="40466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EQ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小達人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-01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師長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P-03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86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TW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3.</a:t>
            </a:r>
            <a:r>
              <a:rPr lang="zh-TW" altLang="zh-TW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如果我</a:t>
            </a:r>
            <a:r>
              <a:rPr lang="zh-TW" altLang="zh-TW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是</a:t>
            </a:r>
            <a:r>
              <a:rPr lang="zh-TW" altLang="en-US" b="1" u="sng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佳佳</a:t>
            </a:r>
            <a:r>
              <a:rPr lang="zh-TW" altLang="zh-TW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，</a:t>
            </a:r>
            <a:r>
              <a:rPr lang="zh-TW" altLang="zh-TW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我的感覺應該是什麼？</a:t>
            </a:r>
            <a:r>
              <a:rPr lang="en-US" altLang="zh-TW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(</a:t>
            </a:r>
            <a:r>
              <a:rPr lang="zh-TW" altLang="zh-TW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可複選</a:t>
            </a:r>
            <a:r>
              <a:rPr lang="en-US" altLang="zh-TW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)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endParaRPr lang="en-US" altLang="zh-TW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□如果我承認我抄解答，</a:t>
            </a:r>
            <a:r>
              <a:rPr lang="zh-TW" altLang="zh-TW" kern="100" dirty="0">
                <a:solidFill>
                  <a:srgbClr val="0D0D0D"/>
                </a:solidFill>
                <a:ea typeface="文鼎標楷注音破音一"/>
                <a:cs typeface="Times New Roman"/>
              </a:rPr>
              <a:t>一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定</a:t>
            </a:r>
            <a:endParaRPr lang="en-US" altLang="zh-TW" kern="100" dirty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      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會被老師處罰的。</a:t>
            </a:r>
            <a:endParaRPr lang="zh-TW" altLang="zh-TW" sz="28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□覺</a:t>
            </a:r>
            <a:r>
              <a:rPr lang="zh-TW" altLang="zh-TW" kern="100" dirty="0">
                <a:solidFill>
                  <a:srgbClr val="0D0D0D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得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很</a:t>
            </a:r>
            <a:r>
              <a:rPr lang="zh-TW" altLang="zh-TW" kern="100" dirty="0">
                <a:solidFill>
                  <a:srgbClr val="0D0D0D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不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滿，我有寫完作業，</a:t>
            </a:r>
            <a:endParaRPr lang="en-US" altLang="zh-TW" kern="100" dirty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      </a:t>
            </a:r>
            <a:r>
              <a:rPr lang="zh-TW" altLang="zh-TW" kern="100" dirty="0">
                <a:solidFill>
                  <a:srgbClr val="0D0D0D"/>
                </a:solidFill>
                <a:ea typeface="文鼎標楷注音破音一"/>
                <a:cs typeface="Times New Roman"/>
              </a:rPr>
              <a:t>不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懂老師為什麼要指責我。</a:t>
            </a:r>
            <a:endParaRPr lang="zh-TW" altLang="zh-TW" sz="28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□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為了能夠趕快出去玩，我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只</a:t>
            </a:r>
            <a:endParaRPr lang="en-US" altLang="zh-TW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好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用抄的，這樣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功課就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能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快</a:t>
            </a:r>
            <a:endParaRPr lang="en-US" altLang="zh-TW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點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完成。</a:t>
            </a:r>
            <a:endParaRPr lang="zh-TW" altLang="zh-TW" sz="2800" kern="100" dirty="0">
              <a:cs typeface="Times New Roman"/>
            </a:endParaRPr>
          </a:p>
          <a:p>
            <a:pPr marL="0" indent="0">
              <a:buNone/>
            </a:pPr>
            <a:r>
              <a:rPr lang="zh-TW" altLang="zh-TW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□</a:t>
            </a:r>
            <a:r>
              <a:rPr lang="zh-TW" altLang="zh-TW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其他</a:t>
            </a:r>
            <a:r>
              <a:rPr lang="zh-TW" altLang="zh-TW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：</a:t>
            </a:r>
            <a:r>
              <a:rPr lang="en-US" altLang="zh-TW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__________________________</a:t>
            </a:r>
          </a:p>
        </p:txBody>
      </p:sp>
      <p:pic>
        <p:nvPicPr>
          <p:cNvPr id="4" name="Picture 2" descr="MC900304071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7302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06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515813"/>
            <a:ext cx="8229600" cy="5361459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TW" sz="3100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4.</a:t>
            </a:r>
            <a:r>
              <a:rPr lang="zh-TW" altLang="zh-TW" sz="3100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如果</a:t>
            </a:r>
            <a:r>
              <a:rPr lang="zh-TW" altLang="zh-TW" sz="3100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我</a:t>
            </a:r>
            <a:r>
              <a:rPr lang="zh-TW" altLang="zh-TW" sz="3100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是</a:t>
            </a:r>
            <a:r>
              <a:rPr lang="zh-TW" altLang="en-US" sz="3100" b="1" u="sng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佳佳</a:t>
            </a:r>
            <a:r>
              <a:rPr lang="zh-TW" altLang="zh-TW" sz="3100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，</a:t>
            </a:r>
            <a:r>
              <a:rPr lang="zh-TW" altLang="zh-TW" sz="3100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要怎麼想對這件事情比較有幫助？</a:t>
            </a:r>
            <a:r>
              <a:rPr lang="en-US" altLang="zh-TW" sz="3100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(</a:t>
            </a:r>
            <a:r>
              <a:rPr lang="zh-TW" altLang="zh-TW" sz="3100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可複選</a:t>
            </a:r>
            <a:r>
              <a:rPr lang="en-US" altLang="zh-TW" sz="3100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)</a:t>
            </a:r>
            <a:r>
              <a:rPr lang="zh-TW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endParaRPr lang="en-US" altLang="zh-TW" sz="3100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□</a:t>
            </a:r>
            <a:r>
              <a:rPr lang="zh-TW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想要快點把作業完成，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應該</a:t>
            </a:r>
            <a:endParaRPr lang="en-US" altLang="zh-TW" sz="3100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找</a:t>
            </a:r>
            <a:r>
              <a:rPr lang="zh-TW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比較好的方式才行。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□換個角度想，如果常常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說謊</a:t>
            </a:r>
            <a:endParaRPr lang="en-US" altLang="zh-TW" sz="3100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的話</a:t>
            </a:r>
            <a:r>
              <a:rPr lang="zh-TW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，會讓別人不再相信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自</a:t>
            </a:r>
            <a:endParaRPr lang="en-US" altLang="zh-TW" sz="3100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己</a:t>
            </a:r>
            <a:r>
              <a:rPr lang="zh-TW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的。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□要先寫完作業才能玩，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就算</a:t>
            </a:r>
            <a:endParaRPr lang="en-US" altLang="zh-TW" sz="3100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晚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破音二"/>
                <a:cs typeface="Times New Roman"/>
              </a:rPr>
              <a:t>一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點</a:t>
            </a:r>
            <a:r>
              <a:rPr lang="zh-TW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再玩也沒關係，有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玩</a:t>
            </a:r>
            <a:r>
              <a:rPr lang="en-US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sz="3100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到</a:t>
            </a:r>
            <a:r>
              <a:rPr lang="zh-TW" altLang="zh-TW" sz="3100" kern="100" dirty="0">
                <a:solidFill>
                  <a:srgbClr val="0D0D0D"/>
                </a:solidFill>
                <a:ea typeface="文鼎標楷注音"/>
                <a:cs typeface="Times New Roman"/>
              </a:rPr>
              <a:t>就好了。</a:t>
            </a:r>
            <a:endParaRPr lang="zh-TW" altLang="zh-TW" sz="3100" kern="100" dirty="0">
              <a:cs typeface="Times New Roman"/>
            </a:endParaRPr>
          </a:p>
          <a:p>
            <a:pPr marL="0" indent="0">
              <a:buNone/>
            </a:pPr>
            <a:r>
              <a:rPr lang="zh-TW" altLang="zh-TW" sz="31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□</a:t>
            </a:r>
            <a:r>
              <a:rPr lang="zh-TW" altLang="zh-TW" sz="31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其他：</a:t>
            </a:r>
            <a:r>
              <a:rPr lang="en-US" altLang="zh-TW" sz="31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__________________________</a:t>
            </a:r>
            <a:endParaRPr lang="zh-TW" altLang="zh-TW" sz="31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  <a:p>
            <a:pPr marL="0" lvl="0" indent="0">
              <a:buNone/>
            </a:pPr>
            <a:endParaRPr lang="en-US" altLang="zh-TW" sz="3100" dirty="0" smtClean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4" name="Picture 2" descr="MC900304071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7302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95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2782205"/>
            <a:ext cx="6696744" cy="161404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</a:t>
            </a:r>
            <a:r>
              <a:rPr lang="en-US" altLang="zh-TW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E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Q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偵探社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5122" name="Picture 2" descr="MC90021249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1350216" cy="130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如果我是</a:t>
            </a:r>
            <a:r>
              <a:rPr lang="zh-TW" altLang="en-US" sz="3000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佳佳</a:t>
            </a: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，我可以怎麼做？</a:t>
            </a:r>
            <a:endParaRPr lang="zh-TW" altLang="en-US" sz="3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28312"/>
              </p:ext>
            </p:extLst>
          </p:nvPr>
        </p:nvGraphicFramePr>
        <p:xfrm>
          <a:off x="395536" y="1556792"/>
          <a:ext cx="8424939" cy="47196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4"/>
                <a:gridCol w="648073"/>
                <a:gridCol w="3960442"/>
              </a:tblGrid>
              <a:tr h="93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我可以怎麼做？</a:t>
                      </a:r>
                      <a:endParaRPr lang="zh-TW" sz="2600" b="1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 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可能會有什麼結果</a:t>
                      </a:r>
                      <a:r>
                        <a:rPr lang="zh-TW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？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0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ea typeface="文鼎標楷注音"/>
                          <a:cs typeface="Times New Roman"/>
                        </a:rPr>
                        <a:t>想要快點把作業完成，應該找比較好的方式才行。</a:t>
                      </a:r>
                      <a:endParaRPr lang="zh-TW" sz="3200" kern="100" dirty="0">
                        <a:effectLst/>
                        <a:latin typeface="文鼎標楷注音" panose="03000600000000000000" pitchFamily="66" charset="-120"/>
                        <a:ea typeface="文鼎標楷注音" panose="03000600000000000000" pitchFamily="66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sym typeface="Wingdings 3"/>
                        </a:rPr>
                        <a:t>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latin typeface="文鼎標楷注音破音一" panose="03000600000000000000" pitchFamily="66" charset="-120"/>
                          <a:ea typeface="文鼎標楷注音破音一" panose="03000600000000000000" pitchFamily="66" charset="-120"/>
                          <a:cs typeface="Times New Roman"/>
                        </a:rPr>
                        <a:t>一</a:t>
                      </a: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放學就開始專心</a:t>
                      </a:r>
                      <a:r>
                        <a:rPr lang="zh-TW" altLang="en-US" sz="3200" kern="10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寫</a:t>
                      </a: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功課</a:t>
                      </a:r>
                      <a:endParaRPr lang="zh-TW" altLang="zh-TW" sz="28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endParaRPr lang="en-US" altLang="zh-TW" sz="3200" kern="100" dirty="0" smtClean="0">
                        <a:solidFill>
                          <a:srgbClr val="0D0D0D"/>
                        </a:solidFill>
                        <a:effectLst/>
                        <a:ea typeface="文鼎標楷注音"/>
                        <a:cs typeface="Times New Roman"/>
                      </a:endParaRPr>
                    </a:p>
                    <a:p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ea typeface="文鼎標楷注音"/>
                          <a:cs typeface="Times New Roman"/>
                        </a:rPr>
                        <a:t>或</a:t>
                      </a:r>
                      <a:r>
                        <a:rPr lang="en-US" altLang="zh-TW" sz="3200" kern="100" dirty="0" smtClean="0">
                          <a:solidFill>
                            <a:srgbClr val="0D0D0D"/>
                          </a:solidFill>
                          <a:effectLst/>
                          <a:ea typeface="文鼎標楷注音"/>
                          <a:cs typeface="Times New Roman"/>
                        </a:rPr>
                        <a:t>________________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MC90021249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858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5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如果我是</a:t>
            </a:r>
            <a:r>
              <a:rPr lang="zh-TW" altLang="en-US" sz="3000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佳佳</a:t>
            </a: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，我可以怎麼做？</a:t>
            </a:r>
            <a:endParaRPr lang="zh-TW" altLang="en-US" sz="3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45502"/>
              </p:ext>
            </p:extLst>
          </p:nvPr>
        </p:nvGraphicFramePr>
        <p:xfrm>
          <a:off x="395536" y="1556792"/>
          <a:ext cx="8424939" cy="47196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4"/>
                <a:gridCol w="648073"/>
                <a:gridCol w="3960442"/>
              </a:tblGrid>
              <a:tr h="93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我可以怎麼做？</a:t>
                      </a:r>
                      <a:endParaRPr lang="zh-TW" sz="2600" b="1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 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可能會有什麼結果</a:t>
                      </a:r>
                      <a:r>
                        <a:rPr lang="zh-TW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？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0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ea typeface="文鼎標楷注音"/>
                          <a:cs typeface="Times New Roman"/>
                        </a:rPr>
                        <a:t>換個角度想，如果常常說謊的話，會讓老師不再相信自己的。</a:t>
                      </a:r>
                      <a:endParaRPr lang="zh-TW" sz="3200" kern="100" dirty="0">
                        <a:effectLst/>
                        <a:latin typeface="文鼎標楷注音" panose="03000600000000000000" pitchFamily="66" charset="-120"/>
                        <a:ea typeface="文鼎標楷注音" panose="03000600000000000000" pitchFamily="66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sym typeface="Wingdings 3"/>
                        </a:rPr>
                        <a:t>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老師還是相信自己的</a:t>
                      </a:r>
                      <a:endParaRPr lang="zh-TW" altLang="zh-TW" sz="28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endParaRPr lang="en-US" altLang="zh-TW" sz="3200" kern="100" dirty="0" smtClean="0">
                        <a:solidFill>
                          <a:srgbClr val="0D0D0D"/>
                        </a:solidFill>
                        <a:effectLst/>
                        <a:ea typeface="文鼎標楷注音"/>
                        <a:cs typeface="Times New Roman"/>
                      </a:endParaRPr>
                    </a:p>
                    <a:p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ea typeface="文鼎標楷注音"/>
                          <a:cs typeface="Times New Roman"/>
                        </a:rPr>
                        <a:t>或</a:t>
                      </a:r>
                      <a:r>
                        <a:rPr lang="en-US" altLang="zh-TW" sz="3200" kern="100" dirty="0" smtClean="0">
                          <a:solidFill>
                            <a:srgbClr val="0D0D0D"/>
                          </a:solidFill>
                          <a:effectLst/>
                          <a:ea typeface="文鼎標楷注音"/>
                          <a:cs typeface="Times New Roman"/>
                        </a:rPr>
                        <a:t>________________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MC90021249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858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40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如果我是</a:t>
            </a:r>
            <a:r>
              <a:rPr lang="zh-TW" altLang="en-US" sz="3000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佳佳</a:t>
            </a:r>
            <a:r>
              <a:rPr lang="zh-TW" altLang="en-US" sz="3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，我可以怎麼做？</a:t>
            </a:r>
            <a:endParaRPr lang="zh-TW" altLang="en-US" sz="3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72478"/>
              </p:ext>
            </p:extLst>
          </p:nvPr>
        </p:nvGraphicFramePr>
        <p:xfrm>
          <a:off x="395536" y="1556792"/>
          <a:ext cx="8424939" cy="47196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6424"/>
                <a:gridCol w="648073"/>
                <a:gridCol w="3960442"/>
              </a:tblGrid>
              <a:tr h="93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我可以怎麼做？</a:t>
                      </a:r>
                      <a:endParaRPr lang="zh-TW" sz="2600" b="1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 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600" b="1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可能會有什麼結果</a:t>
                      </a:r>
                      <a:r>
                        <a:rPr lang="zh-TW" sz="26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</a:rPr>
                        <a:t>？</a:t>
                      </a:r>
                      <a:endParaRPr lang="zh-TW" sz="26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0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ea typeface="文鼎標楷注音"/>
                          <a:cs typeface="Times New Roman"/>
                        </a:rPr>
                        <a:t>要先寫完作業才能玩，就算晚</a:t>
                      </a: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latin typeface="文鼎標楷注音破音二" panose="03000600000000000000" pitchFamily="66" charset="-120"/>
                          <a:ea typeface="文鼎標楷注音破音二" panose="03000600000000000000" pitchFamily="66" charset="-120"/>
                          <a:cs typeface="Times New Roman"/>
                        </a:rPr>
                        <a:t>一</a:t>
                      </a: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ea typeface="文鼎標楷注音"/>
                          <a:cs typeface="Times New Roman"/>
                        </a:rPr>
                        <a:t>點再玩也沒關係，有玩到就好了。</a:t>
                      </a:r>
                      <a:endParaRPr lang="zh-TW" sz="3200" kern="100" dirty="0">
                        <a:effectLst/>
                        <a:latin typeface="文鼎標楷注音" panose="03000600000000000000" pitchFamily="66" charset="-120"/>
                        <a:ea typeface="文鼎標楷注音" panose="03000600000000000000" pitchFamily="66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文鼎標楷注音" panose="020B0602010101010101" pitchFamily="34" charset="-120"/>
                          <a:ea typeface="文鼎標楷注音" panose="020B0602010101010101" pitchFamily="34" charset="-120"/>
                          <a:sym typeface="Wingdings 3"/>
                        </a:rPr>
                        <a:t>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latin typeface="文鼎標楷注音破音一" panose="03000600000000000000" pitchFamily="66" charset="-120"/>
                          <a:ea typeface="文鼎標楷注音破音一" panose="03000600000000000000" pitchFamily="66" charset="-120"/>
                          <a:cs typeface="Times New Roman"/>
                        </a:rPr>
                        <a:t>一</a:t>
                      </a:r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latin typeface="+mn-lt"/>
                          <a:ea typeface="文鼎標楷注音"/>
                          <a:cs typeface="Times New Roman"/>
                        </a:rPr>
                        <a:t>放學就開始專心功課</a:t>
                      </a:r>
                      <a:endParaRPr lang="zh-TW" altLang="zh-TW" sz="28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endParaRPr lang="en-US" altLang="zh-TW" sz="3200" kern="100" dirty="0" smtClean="0">
                        <a:solidFill>
                          <a:srgbClr val="0D0D0D"/>
                        </a:solidFill>
                        <a:effectLst/>
                        <a:ea typeface="文鼎標楷注音"/>
                        <a:cs typeface="Times New Roman"/>
                      </a:endParaRPr>
                    </a:p>
                    <a:p>
                      <a:r>
                        <a:rPr lang="zh-TW" altLang="zh-TW" sz="3200" kern="100" dirty="0" smtClean="0">
                          <a:solidFill>
                            <a:srgbClr val="0D0D0D"/>
                          </a:solidFill>
                          <a:effectLst/>
                          <a:ea typeface="文鼎標楷注音"/>
                          <a:cs typeface="Times New Roman"/>
                        </a:rPr>
                        <a:t>或</a:t>
                      </a:r>
                      <a:r>
                        <a:rPr lang="en-US" altLang="zh-TW" sz="3200" kern="100" dirty="0" smtClean="0">
                          <a:solidFill>
                            <a:srgbClr val="0D0D0D"/>
                          </a:solidFill>
                          <a:effectLst/>
                          <a:ea typeface="文鼎標楷注音"/>
                          <a:cs typeface="Times New Roman"/>
                        </a:rPr>
                        <a:t>________________</a:t>
                      </a:r>
                      <a:endParaRPr lang="zh-TW" sz="3200" kern="100" dirty="0">
                        <a:effectLst/>
                        <a:latin typeface="文鼎標楷注音" panose="020B0602010101010101" pitchFamily="34" charset="-120"/>
                        <a:ea typeface="文鼎標楷注音" panose="020B0602010101010101" pitchFamily="34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MC90021249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858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1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2782205"/>
            <a:ext cx="6696744" cy="161404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達人妙招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15362" name="Picture 2" descr="C:\Users\Peiyu\AppData\Local\Microsoft\Windows\Temporary Internet Files\Content.IE5\BN2GD583\MC90024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00601"/>
            <a:ext cx="917143" cy="9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第一招：停</a:t>
            </a:r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有衝突或</a:t>
            </a:r>
            <a:r>
              <a:rPr lang="zh-TW" altLang="en-US" sz="3600" b="1" dirty="0">
                <a:solidFill>
                  <a:srgbClr val="002060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不</a:t>
            </a: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安時停止當下的行</a:t>
            </a:r>
            <a:r>
              <a:rPr lang="zh-TW" altLang="en-US" sz="3600" b="1" dirty="0">
                <a:solidFill>
                  <a:srgbClr val="002060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為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如：當面臨「如果作業寫太慢，玩的時間就會變少」和「如果沒寫完作業，就會被老師罵」的抉擇時，好好想想怎麼處理比較好。</a:t>
            </a:r>
            <a:endParaRPr lang="zh-TW" altLang="en-US" sz="3600" dirty="0">
              <a:solidFill>
                <a:srgbClr val="FF0000"/>
              </a:solidFill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15362" name="Picture 2" descr="C:\Users\Peiyu\AppData\Local\Microsoft\Windows\Temporary Internet Files\Content.IE5\BN2GD583\MC90024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458571" cy="4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第二招：想</a:t>
            </a:r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想</a:t>
            </a:r>
            <a:r>
              <a:rPr lang="zh-TW" altLang="en-US" sz="3600" b="1" dirty="0">
                <a:solidFill>
                  <a:srgbClr val="002060"/>
                </a:solidFill>
                <a:latin typeface="文鼎標楷注音破音二" panose="03000600000000000000" pitchFamily="66" charset="-120"/>
                <a:ea typeface="文鼎標楷注音破音二" panose="03000600000000000000" pitchFamily="66" charset="-120"/>
              </a:rPr>
              <a:t>一</a:t>
            </a: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想事件發生後，自己和對方的感覺會是什麼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？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如：</a:t>
            </a:r>
            <a:r>
              <a:rPr lang="zh-TW" altLang="en-US" sz="36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佳佳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覺</a:t>
            </a:r>
            <a:r>
              <a:rPr lang="zh-TW" altLang="en-US" sz="36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得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只要說謊，自己做的錯事應該就不會被發現、被責罵；老師發現</a:t>
            </a:r>
            <a:r>
              <a:rPr lang="zh-TW" altLang="en-US" sz="3600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佳佳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說謊又不認錯時，應該會覺得很生氣。</a:t>
            </a:r>
            <a:endParaRPr lang="zh-TW" altLang="en-US" sz="3600" dirty="0">
              <a:solidFill>
                <a:srgbClr val="FF0000"/>
              </a:solidFill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15362" name="Picture 2" descr="C:\Users\Peiyu\AppData\Local\Microsoft\Windows\Temporary Internet Files\Content.IE5\BN2GD583\MC90024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458571" cy="4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289451"/>
          </a:xfrm>
        </p:spPr>
        <p:txBody>
          <a:bodyPr>
            <a:normAutofit lnSpcReduction="10000"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第三招：選</a:t>
            </a:r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選擇可以減少衝突發生的方式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如：</a:t>
            </a:r>
            <a:r>
              <a:rPr lang="zh-TW" altLang="en-US" sz="36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選擇</a:t>
            </a:r>
            <a:r>
              <a:rPr lang="zh-TW" altLang="en-US" sz="3600" dirty="0" smtClean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一</a:t>
            </a:r>
            <a:r>
              <a:rPr lang="zh-TW" altLang="en-US" sz="3600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個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既可以完成功課又可以早點出去玩的方法，避免隔天要用說謊來解決。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15362" name="Picture 2" descr="C:\Users\Peiyu\AppData\Local\Microsoft\Windows\Temporary Internet Files\Content.IE5\BN2GD583\MC90024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458571" cy="4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1988130"/>
            <a:ext cx="6696744" cy="161404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小達人劇場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不</a:t>
            </a:r>
            <a:r>
              <a:rPr lang="zh-TW" altLang="en-US" b="1" dirty="0">
                <a:solidFill>
                  <a:srgbClr val="002060"/>
                </a:solidFill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得已的決定？</a:t>
            </a:r>
          </a:p>
        </p:txBody>
      </p:sp>
      <p:pic>
        <p:nvPicPr>
          <p:cNvPr id="2050" name="Picture 2" descr="MC90033983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1259632" cy="118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0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第四招：做</a:t>
            </a:r>
            <a:endParaRPr lang="en-US" altLang="zh-TW" sz="40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3600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做出對事件有幫助的行</a:t>
            </a:r>
            <a:r>
              <a:rPr lang="zh-TW" altLang="en-US" sz="3600" b="1" dirty="0">
                <a:solidFill>
                  <a:srgbClr val="002060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為</a:t>
            </a:r>
            <a:r>
              <a:rPr lang="zh-TW" altLang="en-US" sz="3600" b="1" dirty="0" smtClean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endParaRPr lang="en-US" altLang="zh-TW" sz="3600" b="1" dirty="0">
              <a:solidFill>
                <a:srgbClr val="00206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如：</a:t>
            </a:r>
            <a:r>
              <a:rPr lang="zh-TW" altLang="en-US" sz="3600" dirty="0">
                <a:latin typeface="文鼎標楷注音破音二" panose="03000600000000000000" pitchFamily="66" charset="-120"/>
                <a:ea typeface="文鼎標楷注音破音二" panose="03000600000000000000" pitchFamily="66" charset="-120"/>
              </a:rPr>
              <a:t>一</a:t>
            </a:r>
            <a:r>
              <a:rPr lang="zh-TW" altLang="en-US" sz="3600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回家就專心寫功課，就可以很快完成功課，早點出去玩。</a:t>
            </a:r>
            <a:endParaRPr lang="en-US" altLang="zh-TW" sz="3600" b="1" dirty="0" smtClean="0">
              <a:solidFill>
                <a:srgbClr val="002060"/>
              </a:solidFill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15362" name="Picture 2" descr="C:\Users\Peiyu\AppData\Local\Microsoft\Windows\Temporary Internet Files\Content.IE5\BN2GD583\MC900240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458571" cy="4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生活</a:t>
            </a:r>
            <a:r>
              <a:rPr lang="zh-TW" altLang="en-US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事件簿</a:t>
            </a:r>
          </a:p>
        </p:txBody>
      </p:sp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771349" y="2517211"/>
            <a:ext cx="736480" cy="642615"/>
            <a:chOff x="341" y="305"/>
            <a:chExt cx="2136" cy="1850"/>
          </a:xfrm>
        </p:grpSpPr>
        <p:sp>
          <p:nvSpPr>
            <p:cNvPr id="6" name="AutoShape 78"/>
            <p:cNvSpPr>
              <a:spLocks noChangeAspect="1" noChangeArrowheads="1" noTextEdit="1"/>
            </p:cNvSpPr>
            <p:nvPr/>
          </p:nvSpPr>
          <p:spPr bwMode="auto">
            <a:xfrm>
              <a:off x="341" y="305"/>
              <a:ext cx="2136" cy="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Freeform 77"/>
            <p:cNvSpPr>
              <a:spLocks/>
            </p:cNvSpPr>
            <p:nvPr/>
          </p:nvSpPr>
          <p:spPr bwMode="auto">
            <a:xfrm>
              <a:off x="387" y="305"/>
              <a:ext cx="2090" cy="1850"/>
            </a:xfrm>
            <a:custGeom>
              <a:avLst/>
              <a:gdLst>
                <a:gd name="T0" fmla="*/ 116 w 2090"/>
                <a:gd name="T1" fmla="*/ 1381 h 1850"/>
                <a:gd name="T2" fmla="*/ 699 w 2090"/>
                <a:gd name="T3" fmla="*/ 1850 h 1850"/>
                <a:gd name="T4" fmla="*/ 2090 w 2090"/>
                <a:gd name="T5" fmla="*/ 1052 h 1850"/>
                <a:gd name="T6" fmla="*/ 1834 w 2090"/>
                <a:gd name="T7" fmla="*/ 46 h 1850"/>
                <a:gd name="T8" fmla="*/ 1818 w 2090"/>
                <a:gd name="T9" fmla="*/ 38 h 1850"/>
                <a:gd name="T10" fmla="*/ 1803 w 2090"/>
                <a:gd name="T11" fmla="*/ 35 h 1850"/>
                <a:gd name="T12" fmla="*/ 1783 w 2090"/>
                <a:gd name="T13" fmla="*/ 27 h 1850"/>
                <a:gd name="T14" fmla="*/ 1760 w 2090"/>
                <a:gd name="T15" fmla="*/ 22 h 1850"/>
                <a:gd name="T16" fmla="*/ 1731 w 2090"/>
                <a:gd name="T17" fmla="*/ 14 h 1850"/>
                <a:gd name="T18" fmla="*/ 1701 w 2090"/>
                <a:gd name="T19" fmla="*/ 11 h 1850"/>
                <a:gd name="T20" fmla="*/ 1666 w 2090"/>
                <a:gd name="T21" fmla="*/ 5 h 1850"/>
                <a:gd name="T22" fmla="*/ 1627 w 2090"/>
                <a:gd name="T23" fmla="*/ 2 h 1850"/>
                <a:gd name="T24" fmla="*/ 1587 w 2090"/>
                <a:gd name="T25" fmla="*/ 0 h 1850"/>
                <a:gd name="T26" fmla="*/ 1540 w 2090"/>
                <a:gd name="T27" fmla="*/ 0 h 1850"/>
                <a:gd name="T28" fmla="*/ 1492 w 2090"/>
                <a:gd name="T29" fmla="*/ 2 h 1850"/>
                <a:gd name="T30" fmla="*/ 1440 w 2090"/>
                <a:gd name="T31" fmla="*/ 5 h 1850"/>
                <a:gd name="T32" fmla="*/ 1385 w 2090"/>
                <a:gd name="T33" fmla="*/ 13 h 1850"/>
                <a:gd name="T34" fmla="*/ 1328 w 2090"/>
                <a:gd name="T35" fmla="*/ 24 h 1850"/>
                <a:gd name="T36" fmla="*/ 1267 w 2090"/>
                <a:gd name="T37" fmla="*/ 38 h 1850"/>
                <a:gd name="T38" fmla="*/ 1204 w 2090"/>
                <a:gd name="T39" fmla="*/ 57 h 1850"/>
                <a:gd name="T40" fmla="*/ 1139 w 2090"/>
                <a:gd name="T41" fmla="*/ 79 h 1850"/>
                <a:gd name="T42" fmla="*/ 1071 w 2090"/>
                <a:gd name="T43" fmla="*/ 107 h 1850"/>
                <a:gd name="T44" fmla="*/ 998 w 2090"/>
                <a:gd name="T45" fmla="*/ 140 h 1850"/>
                <a:gd name="T46" fmla="*/ 947 w 2090"/>
                <a:gd name="T47" fmla="*/ 140 h 1850"/>
                <a:gd name="T48" fmla="*/ 900 w 2090"/>
                <a:gd name="T49" fmla="*/ 125 h 1850"/>
                <a:gd name="T50" fmla="*/ 856 w 2090"/>
                <a:gd name="T51" fmla="*/ 114 h 1850"/>
                <a:gd name="T52" fmla="*/ 808 w 2090"/>
                <a:gd name="T53" fmla="*/ 107 h 1850"/>
                <a:gd name="T54" fmla="*/ 763 w 2090"/>
                <a:gd name="T55" fmla="*/ 101 h 1850"/>
                <a:gd name="T56" fmla="*/ 717 w 2090"/>
                <a:gd name="T57" fmla="*/ 101 h 1850"/>
                <a:gd name="T58" fmla="*/ 673 w 2090"/>
                <a:gd name="T59" fmla="*/ 101 h 1850"/>
                <a:gd name="T60" fmla="*/ 628 w 2090"/>
                <a:gd name="T61" fmla="*/ 107 h 1850"/>
                <a:gd name="T62" fmla="*/ 586 w 2090"/>
                <a:gd name="T63" fmla="*/ 112 h 1850"/>
                <a:gd name="T64" fmla="*/ 545 w 2090"/>
                <a:gd name="T65" fmla="*/ 122 h 1850"/>
                <a:gd name="T66" fmla="*/ 506 w 2090"/>
                <a:gd name="T67" fmla="*/ 133 h 1850"/>
                <a:gd name="T68" fmla="*/ 466 w 2090"/>
                <a:gd name="T69" fmla="*/ 144 h 1850"/>
                <a:gd name="T70" fmla="*/ 429 w 2090"/>
                <a:gd name="T71" fmla="*/ 157 h 1850"/>
                <a:gd name="T72" fmla="*/ 395 w 2090"/>
                <a:gd name="T73" fmla="*/ 171 h 1850"/>
                <a:gd name="T74" fmla="*/ 364 w 2090"/>
                <a:gd name="T75" fmla="*/ 188 h 1850"/>
                <a:gd name="T76" fmla="*/ 334 w 2090"/>
                <a:gd name="T77" fmla="*/ 205 h 1850"/>
                <a:gd name="T78" fmla="*/ 310 w 2090"/>
                <a:gd name="T79" fmla="*/ 221 h 1850"/>
                <a:gd name="T80" fmla="*/ 286 w 2090"/>
                <a:gd name="T81" fmla="*/ 240 h 1850"/>
                <a:gd name="T82" fmla="*/ 268 w 2090"/>
                <a:gd name="T83" fmla="*/ 258 h 1850"/>
                <a:gd name="T84" fmla="*/ 251 w 2090"/>
                <a:gd name="T85" fmla="*/ 275 h 1850"/>
                <a:gd name="T86" fmla="*/ 242 w 2090"/>
                <a:gd name="T87" fmla="*/ 293 h 1850"/>
                <a:gd name="T88" fmla="*/ 236 w 2090"/>
                <a:gd name="T89" fmla="*/ 306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0" h="1850">
                  <a:moveTo>
                    <a:pt x="236" y="306"/>
                  </a:moveTo>
                  <a:lnTo>
                    <a:pt x="246" y="982"/>
                  </a:lnTo>
                  <a:lnTo>
                    <a:pt x="116" y="1381"/>
                  </a:lnTo>
                  <a:lnTo>
                    <a:pt x="0" y="1449"/>
                  </a:lnTo>
                  <a:lnTo>
                    <a:pt x="3" y="1695"/>
                  </a:lnTo>
                  <a:lnTo>
                    <a:pt x="699" y="1850"/>
                  </a:lnTo>
                  <a:lnTo>
                    <a:pt x="2001" y="1464"/>
                  </a:lnTo>
                  <a:lnTo>
                    <a:pt x="2003" y="1076"/>
                  </a:lnTo>
                  <a:lnTo>
                    <a:pt x="2090" y="1052"/>
                  </a:lnTo>
                  <a:lnTo>
                    <a:pt x="1840" y="48"/>
                  </a:lnTo>
                  <a:lnTo>
                    <a:pt x="1838" y="48"/>
                  </a:lnTo>
                  <a:lnTo>
                    <a:pt x="1834" y="46"/>
                  </a:lnTo>
                  <a:lnTo>
                    <a:pt x="1829" y="44"/>
                  </a:lnTo>
                  <a:lnTo>
                    <a:pt x="1823" y="42"/>
                  </a:lnTo>
                  <a:lnTo>
                    <a:pt x="1818" y="38"/>
                  </a:lnTo>
                  <a:lnTo>
                    <a:pt x="1812" y="38"/>
                  </a:lnTo>
                  <a:lnTo>
                    <a:pt x="1807" y="35"/>
                  </a:lnTo>
                  <a:lnTo>
                    <a:pt x="1803" y="35"/>
                  </a:lnTo>
                  <a:lnTo>
                    <a:pt x="1796" y="31"/>
                  </a:lnTo>
                  <a:lnTo>
                    <a:pt x="1790" y="31"/>
                  </a:lnTo>
                  <a:lnTo>
                    <a:pt x="1783" y="27"/>
                  </a:lnTo>
                  <a:lnTo>
                    <a:pt x="1777" y="27"/>
                  </a:lnTo>
                  <a:lnTo>
                    <a:pt x="1768" y="24"/>
                  </a:lnTo>
                  <a:lnTo>
                    <a:pt x="1760" y="22"/>
                  </a:lnTo>
                  <a:lnTo>
                    <a:pt x="1751" y="20"/>
                  </a:lnTo>
                  <a:lnTo>
                    <a:pt x="1742" y="18"/>
                  </a:lnTo>
                  <a:lnTo>
                    <a:pt x="1731" y="14"/>
                  </a:lnTo>
                  <a:lnTo>
                    <a:pt x="1722" y="13"/>
                  </a:lnTo>
                  <a:lnTo>
                    <a:pt x="1710" y="11"/>
                  </a:lnTo>
                  <a:lnTo>
                    <a:pt x="1701" y="11"/>
                  </a:lnTo>
                  <a:lnTo>
                    <a:pt x="1688" y="7"/>
                  </a:lnTo>
                  <a:lnTo>
                    <a:pt x="1679" y="7"/>
                  </a:lnTo>
                  <a:lnTo>
                    <a:pt x="1666" y="5"/>
                  </a:lnTo>
                  <a:lnTo>
                    <a:pt x="1653" y="5"/>
                  </a:lnTo>
                  <a:lnTo>
                    <a:pt x="1640" y="2"/>
                  </a:lnTo>
                  <a:lnTo>
                    <a:pt x="1627" y="2"/>
                  </a:lnTo>
                  <a:lnTo>
                    <a:pt x="1614" y="2"/>
                  </a:lnTo>
                  <a:lnTo>
                    <a:pt x="1601" y="2"/>
                  </a:lnTo>
                  <a:lnTo>
                    <a:pt x="1587" y="0"/>
                  </a:lnTo>
                  <a:lnTo>
                    <a:pt x="1572" y="0"/>
                  </a:lnTo>
                  <a:lnTo>
                    <a:pt x="1555" y="0"/>
                  </a:lnTo>
                  <a:lnTo>
                    <a:pt x="1540" y="0"/>
                  </a:lnTo>
                  <a:lnTo>
                    <a:pt x="1524" y="0"/>
                  </a:lnTo>
                  <a:lnTo>
                    <a:pt x="1507" y="0"/>
                  </a:lnTo>
                  <a:lnTo>
                    <a:pt x="1492" y="2"/>
                  </a:lnTo>
                  <a:lnTo>
                    <a:pt x="1476" y="3"/>
                  </a:lnTo>
                  <a:lnTo>
                    <a:pt x="1457" y="3"/>
                  </a:lnTo>
                  <a:lnTo>
                    <a:pt x="1440" y="5"/>
                  </a:lnTo>
                  <a:lnTo>
                    <a:pt x="1422" y="7"/>
                  </a:lnTo>
                  <a:lnTo>
                    <a:pt x="1405" y="11"/>
                  </a:lnTo>
                  <a:lnTo>
                    <a:pt x="1385" y="13"/>
                  </a:lnTo>
                  <a:lnTo>
                    <a:pt x="1366" y="16"/>
                  </a:lnTo>
                  <a:lnTo>
                    <a:pt x="1346" y="20"/>
                  </a:lnTo>
                  <a:lnTo>
                    <a:pt x="1328" y="24"/>
                  </a:lnTo>
                  <a:lnTo>
                    <a:pt x="1309" y="27"/>
                  </a:lnTo>
                  <a:lnTo>
                    <a:pt x="1289" y="33"/>
                  </a:lnTo>
                  <a:lnTo>
                    <a:pt x="1267" y="38"/>
                  </a:lnTo>
                  <a:lnTo>
                    <a:pt x="1246" y="44"/>
                  </a:lnTo>
                  <a:lnTo>
                    <a:pt x="1226" y="50"/>
                  </a:lnTo>
                  <a:lnTo>
                    <a:pt x="1204" y="57"/>
                  </a:lnTo>
                  <a:lnTo>
                    <a:pt x="1181" y="64"/>
                  </a:lnTo>
                  <a:lnTo>
                    <a:pt x="1161" y="72"/>
                  </a:lnTo>
                  <a:lnTo>
                    <a:pt x="1139" y="79"/>
                  </a:lnTo>
                  <a:lnTo>
                    <a:pt x="1117" y="88"/>
                  </a:lnTo>
                  <a:lnTo>
                    <a:pt x="1093" y="96"/>
                  </a:lnTo>
                  <a:lnTo>
                    <a:pt x="1071" y="107"/>
                  </a:lnTo>
                  <a:lnTo>
                    <a:pt x="1046" y="118"/>
                  </a:lnTo>
                  <a:lnTo>
                    <a:pt x="1022" y="129"/>
                  </a:lnTo>
                  <a:lnTo>
                    <a:pt x="998" y="140"/>
                  </a:lnTo>
                  <a:lnTo>
                    <a:pt x="976" y="153"/>
                  </a:lnTo>
                  <a:lnTo>
                    <a:pt x="961" y="146"/>
                  </a:lnTo>
                  <a:lnTo>
                    <a:pt x="947" y="140"/>
                  </a:lnTo>
                  <a:lnTo>
                    <a:pt x="930" y="134"/>
                  </a:lnTo>
                  <a:lnTo>
                    <a:pt x="915" y="131"/>
                  </a:lnTo>
                  <a:lnTo>
                    <a:pt x="900" y="125"/>
                  </a:lnTo>
                  <a:lnTo>
                    <a:pt x="886" y="122"/>
                  </a:lnTo>
                  <a:lnTo>
                    <a:pt x="871" y="118"/>
                  </a:lnTo>
                  <a:lnTo>
                    <a:pt x="856" y="114"/>
                  </a:lnTo>
                  <a:lnTo>
                    <a:pt x="839" y="110"/>
                  </a:lnTo>
                  <a:lnTo>
                    <a:pt x="825" y="109"/>
                  </a:lnTo>
                  <a:lnTo>
                    <a:pt x="808" y="107"/>
                  </a:lnTo>
                  <a:lnTo>
                    <a:pt x="793" y="105"/>
                  </a:lnTo>
                  <a:lnTo>
                    <a:pt x="778" y="101"/>
                  </a:lnTo>
                  <a:lnTo>
                    <a:pt x="763" y="101"/>
                  </a:lnTo>
                  <a:lnTo>
                    <a:pt x="749" y="101"/>
                  </a:lnTo>
                  <a:lnTo>
                    <a:pt x="734" y="101"/>
                  </a:lnTo>
                  <a:lnTo>
                    <a:pt x="717" y="101"/>
                  </a:lnTo>
                  <a:lnTo>
                    <a:pt x="702" y="101"/>
                  </a:lnTo>
                  <a:lnTo>
                    <a:pt x="688" y="101"/>
                  </a:lnTo>
                  <a:lnTo>
                    <a:pt x="673" y="101"/>
                  </a:lnTo>
                  <a:lnTo>
                    <a:pt x="658" y="101"/>
                  </a:lnTo>
                  <a:lnTo>
                    <a:pt x="643" y="103"/>
                  </a:lnTo>
                  <a:lnTo>
                    <a:pt x="628" y="107"/>
                  </a:lnTo>
                  <a:lnTo>
                    <a:pt x="616" y="109"/>
                  </a:lnTo>
                  <a:lnTo>
                    <a:pt x="601" y="110"/>
                  </a:lnTo>
                  <a:lnTo>
                    <a:pt x="586" y="112"/>
                  </a:lnTo>
                  <a:lnTo>
                    <a:pt x="573" y="114"/>
                  </a:lnTo>
                  <a:lnTo>
                    <a:pt x="558" y="118"/>
                  </a:lnTo>
                  <a:lnTo>
                    <a:pt x="545" y="122"/>
                  </a:lnTo>
                  <a:lnTo>
                    <a:pt x="530" y="123"/>
                  </a:lnTo>
                  <a:lnTo>
                    <a:pt x="517" y="127"/>
                  </a:lnTo>
                  <a:lnTo>
                    <a:pt x="506" y="133"/>
                  </a:lnTo>
                  <a:lnTo>
                    <a:pt x="492" y="134"/>
                  </a:lnTo>
                  <a:lnTo>
                    <a:pt x="479" y="140"/>
                  </a:lnTo>
                  <a:lnTo>
                    <a:pt x="466" y="144"/>
                  </a:lnTo>
                  <a:lnTo>
                    <a:pt x="453" y="147"/>
                  </a:lnTo>
                  <a:lnTo>
                    <a:pt x="440" y="153"/>
                  </a:lnTo>
                  <a:lnTo>
                    <a:pt x="429" y="157"/>
                  </a:lnTo>
                  <a:lnTo>
                    <a:pt x="418" y="162"/>
                  </a:lnTo>
                  <a:lnTo>
                    <a:pt x="406" y="168"/>
                  </a:lnTo>
                  <a:lnTo>
                    <a:pt x="395" y="171"/>
                  </a:lnTo>
                  <a:lnTo>
                    <a:pt x="384" y="177"/>
                  </a:lnTo>
                  <a:lnTo>
                    <a:pt x="373" y="182"/>
                  </a:lnTo>
                  <a:lnTo>
                    <a:pt x="364" y="188"/>
                  </a:lnTo>
                  <a:lnTo>
                    <a:pt x="353" y="194"/>
                  </a:lnTo>
                  <a:lnTo>
                    <a:pt x="344" y="199"/>
                  </a:lnTo>
                  <a:lnTo>
                    <a:pt x="334" y="205"/>
                  </a:lnTo>
                  <a:lnTo>
                    <a:pt x="327" y="210"/>
                  </a:lnTo>
                  <a:lnTo>
                    <a:pt x="318" y="216"/>
                  </a:lnTo>
                  <a:lnTo>
                    <a:pt x="310" y="221"/>
                  </a:lnTo>
                  <a:lnTo>
                    <a:pt x="301" y="227"/>
                  </a:lnTo>
                  <a:lnTo>
                    <a:pt x="294" y="234"/>
                  </a:lnTo>
                  <a:lnTo>
                    <a:pt x="286" y="240"/>
                  </a:lnTo>
                  <a:lnTo>
                    <a:pt x="281" y="245"/>
                  </a:lnTo>
                  <a:lnTo>
                    <a:pt x="273" y="251"/>
                  </a:lnTo>
                  <a:lnTo>
                    <a:pt x="268" y="258"/>
                  </a:lnTo>
                  <a:lnTo>
                    <a:pt x="262" y="264"/>
                  </a:lnTo>
                  <a:lnTo>
                    <a:pt x="257" y="269"/>
                  </a:lnTo>
                  <a:lnTo>
                    <a:pt x="251" y="275"/>
                  </a:lnTo>
                  <a:lnTo>
                    <a:pt x="247" y="282"/>
                  </a:lnTo>
                  <a:lnTo>
                    <a:pt x="244" y="288"/>
                  </a:lnTo>
                  <a:lnTo>
                    <a:pt x="242" y="293"/>
                  </a:lnTo>
                  <a:lnTo>
                    <a:pt x="240" y="299"/>
                  </a:lnTo>
                  <a:lnTo>
                    <a:pt x="236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721" y="486"/>
              <a:ext cx="920" cy="1375"/>
            </a:xfrm>
            <a:custGeom>
              <a:avLst/>
              <a:gdLst>
                <a:gd name="T0" fmla="*/ 0 w 920"/>
                <a:gd name="T1" fmla="*/ 96 h 1375"/>
                <a:gd name="T2" fmla="*/ 10 w 920"/>
                <a:gd name="T3" fmla="*/ 90 h 1375"/>
                <a:gd name="T4" fmla="*/ 19 w 920"/>
                <a:gd name="T5" fmla="*/ 85 h 1375"/>
                <a:gd name="T6" fmla="*/ 30 w 920"/>
                <a:gd name="T7" fmla="*/ 79 h 1375"/>
                <a:gd name="T8" fmla="*/ 41 w 920"/>
                <a:gd name="T9" fmla="*/ 75 h 1375"/>
                <a:gd name="T10" fmla="*/ 52 w 920"/>
                <a:gd name="T11" fmla="*/ 70 h 1375"/>
                <a:gd name="T12" fmla="*/ 67 w 920"/>
                <a:gd name="T13" fmla="*/ 62 h 1375"/>
                <a:gd name="T14" fmla="*/ 84 w 920"/>
                <a:gd name="T15" fmla="*/ 55 h 1375"/>
                <a:gd name="T16" fmla="*/ 98 w 920"/>
                <a:gd name="T17" fmla="*/ 49 h 1375"/>
                <a:gd name="T18" fmla="*/ 117 w 920"/>
                <a:gd name="T19" fmla="*/ 42 h 1375"/>
                <a:gd name="T20" fmla="*/ 137 w 920"/>
                <a:gd name="T21" fmla="*/ 37 h 1375"/>
                <a:gd name="T22" fmla="*/ 158 w 920"/>
                <a:gd name="T23" fmla="*/ 29 h 1375"/>
                <a:gd name="T24" fmla="*/ 180 w 920"/>
                <a:gd name="T25" fmla="*/ 24 h 1375"/>
                <a:gd name="T26" fmla="*/ 202 w 920"/>
                <a:gd name="T27" fmla="*/ 20 h 1375"/>
                <a:gd name="T28" fmla="*/ 226 w 920"/>
                <a:gd name="T29" fmla="*/ 14 h 1375"/>
                <a:gd name="T30" fmla="*/ 250 w 920"/>
                <a:gd name="T31" fmla="*/ 9 h 1375"/>
                <a:gd name="T32" fmla="*/ 274 w 920"/>
                <a:gd name="T33" fmla="*/ 5 h 1375"/>
                <a:gd name="T34" fmla="*/ 302 w 920"/>
                <a:gd name="T35" fmla="*/ 1 h 1375"/>
                <a:gd name="T36" fmla="*/ 328 w 920"/>
                <a:gd name="T37" fmla="*/ 0 h 1375"/>
                <a:gd name="T38" fmla="*/ 355 w 920"/>
                <a:gd name="T39" fmla="*/ 0 h 1375"/>
                <a:gd name="T40" fmla="*/ 381 w 920"/>
                <a:gd name="T41" fmla="*/ 0 h 1375"/>
                <a:gd name="T42" fmla="*/ 411 w 920"/>
                <a:gd name="T43" fmla="*/ 1 h 1375"/>
                <a:gd name="T44" fmla="*/ 439 w 920"/>
                <a:gd name="T45" fmla="*/ 5 h 1375"/>
                <a:gd name="T46" fmla="*/ 466 w 920"/>
                <a:gd name="T47" fmla="*/ 9 h 1375"/>
                <a:gd name="T48" fmla="*/ 496 w 920"/>
                <a:gd name="T49" fmla="*/ 14 h 1375"/>
                <a:gd name="T50" fmla="*/ 526 w 920"/>
                <a:gd name="T51" fmla="*/ 22 h 1375"/>
                <a:gd name="T52" fmla="*/ 553 w 920"/>
                <a:gd name="T53" fmla="*/ 33 h 1375"/>
                <a:gd name="T54" fmla="*/ 581 w 920"/>
                <a:gd name="T55" fmla="*/ 44 h 1375"/>
                <a:gd name="T56" fmla="*/ 611 w 920"/>
                <a:gd name="T57" fmla="*/ 57 h 1375"/>
                <a:gd name="T58" fmla="*/ 638 w 920"/>
                <a:gd name="T59" fmla="*/ 73 h 1375"/>
                <a:gd name="T60" fmla="*/ 920 w 920"/>
                <a:gd name="T61" fmla="*/ 1078 h 1375"/>
                <a:gd name="T62" fmla="*/ 0 w 920"/>
                <a:gd name="T63" fmla="*/ 9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0" h="1375">
                  <a:moveTo>
                    <a:pt x="0" y="96"/>
                  </a:moveTo>
                  <a:lnTo>
                    <a:pt x="0" y="96"/>
                  </a:lnTo>
                  <a:lnTo>
                    <a:pt x="4" y="94"/>
                  </a:lnTo>
                  <a:lnTo>
                    <a:pt x="10" y="90"/>
                  </a:lnTo>
                  <a:lnTo>
                    <a:pt x="17" y="86"/>
                  </a:lnTo>
                  <a:lnTo>
                    <a:pt x="19" y="85"/>
                  </a:lnTo>
                  <a:lnTo>
                    <a:pt x="24" y="83"/>
                  </a:lnTo>
                  <a:lnTo>
                    <a:pt x="30" y="79"/>
                  </a:lnTo>
                  <a:lnTo>
                    <a:pt x="36" y="77"/>
                  </a:lnTo>
                  <a:lnTo>
                    <a:pt x="41" y="75"/>
                  </a:lnTo>
                  <a:lnTo>
                    <a:pt x="47" y="72"/>
                  </a:lnTo>
                  <a:lnTo>
                    <a:pt x="52" y="70"/>
                  </a:lnTo>
                  <a:lnTo>
                    <a:pt x="61" y="66"/>
                  </a:lnTo>
                  <a:lnTo>
                    <a:pt x="67" y="62"/>
                  </a:lnTo>
                  <a:lnTo>
                    <a:pt x="74" y="59"/>
                  </a:lnTo>
                  <a:lnTo>
                    <a:pt x="84" y="55"/>
                  </a:lnTo>
                  <a:lnTo>
                    <a:pt x="91" y="53"/>
                  </a:lnTo>
                  <a:lnTo>
                    <a:pt x="98" y="49"/>
                  </a:lnTo>
                  <a:lnTo>
                    <a:pt x="108" y="46"/>
                  </a:lnTo>
                  <a:lnTo>
                    <a:pt x="117" y="42"/>
                  </a:lnTo>
                  <a:lnTo>
                    <a:pt x="128" y="40"/>
                  </a:lnTo>
                  <a:lnTo>
                    <a:pt x="137" y="37"/>
                  </a:lnTo>
                  <a:lnTo>
                    <a:pt x="148" y="33"/>
                  </a:lnTo>
                  <a:lnTo>
                    <a:pt x="158" y="29"/>
                  </a:lnTo>
                  <a:lnTo>
                    <a:pt x="169" y="27"/>
                  </a:lnTo>
                  <a:lnTo>
                    <a:pt x="180" y="24"/>
                  </a:lnTo>
                  <a:lnTo>
                    <a:pt x="191" y="22"/>
                  </a:lnTo>
                  <a:lnTo>
                    <a:pt x="202" y="20"/>
                  </a:lnTo>
                  <a:lnTo>
                    <a:pt x="215" y="16"/>
                  </a:lnTo>
                  <a:lnTo>
                    <a:pt x="226" y="14"/>
                  </a:lnTo>
                  <a:lnTo>
                    <a:pt x="239" y="13"/>
                  </a:lnTo>
                  <a:lnTo>
                    <a:pt x="250" y="9"/>
                  </a:lnTo>
                  <a:lnTo>
                    <a:pt x="263" y="7"/>
                  </a:lnTo>
                  <a:lnTo>
                    <a:pt x="274" y="5"/>
                  </a:lnTo>
                  <a:lnTo>
                    <a:pt x="287" y="3"/>
                  </a:lnTo>
                  <a:lnTo>
                    <a:pt x="302" y="1"/>
                  </a:lnTo>
                  <a:lnTo>
                    <a:pt x="315" y="1"/>
                  </a:lnTo>
                  <a:lnTo>
                    <a:pt x="328" y="0"/>
                  </a:lnTo>
                  <a:lnTo>
                    <a:pt x="341" y="0"/>
                  </a:lnTo>
                  <a:lnTo>
                    <a:pt x="355" y="0"/>
                  </a:lnTo>
                  <a:lnTo>
                    <a:pt x="368" y="0"/>
                  </a:lnTo>
                  <a:lnTo>
                    <a:pt x="381" y="0"/>
                  </a:lnTo>
                  <a:lnTo>
                    <a:pt x="396" y="0"/>
                  </a:lnTo>
                  <a:lnTo>
                    <a:pt x="411" y="1"/>
                  </a:lnTo>
                  <a:lnTo>
                    <a:pt x="426" y="3"/>
                  </a:lnTo>
                  <a:lnTo>
                    <a:pt x="439" y="5"/>
                  </a:lnTo>
                  <a:lnTo>
                    <a:pt x="454" y="7"/>
                  </a:lnTo>
                  <a:lnTo>
                    <a:pt x="466" y="9"/>
                  </a:lnTo>
                  <a:lnTo>
                    <a:pt x="481" y="13"/>
                  </a:lnTo>
                  <a:lnTo>
                    <a:pt x="496" y="14"/>
                  </a:lnTo>
                  <a:lnTo>
                    <a:pt x="511" y="20"/>
                  </a:lnTo>
                  <a:lnTo>
                    <a:pt x="526" y="22"/>
                  </a:lnTo>
                  <a:lnTo>
                    <a:pt x="539" y="29"/>
                  </a:lnTo>
                  <a:lnTo>
                    <a:pt x="553" y="33"/>
                  </a:lnTo>
                  <a:lnTo>
                    <a:pt x="568" y="38"/>
                  </a:lnTo>
                  <a:lnTo>
                    <a:pt x="581" y="44"/>
                  </a:lnTo>
                  <a:lnTo>
                    <a:pt x="596" y="51"/>
                  </a:lnTo>
                  <a:lnTo>
                    <a:pt x="611" y="57"/>
                  </a:lnTo>
                  <a:lnTo>
                    <a:pt x="626" y="66"/>
                  </a:lnTo>
                  <a:lnTo>
                    <a:pt x="638" y="73"/>
                  </a:lnTo>
                  <a:lnTo>
                    <a:pt x="653" y="83"/>
                  </a:lnTo>
                  <a:lnTo>
                    <a:pt x="920" y="1078"/>
                  </a:lnTo>
                  <a:lnTo>
                    <a:pt x="217" y="137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>
              <a:off x="1400" y="375"/>
              <a:ext cx="932" cy="1161"/>
            </a:xfrm>
            <a:custGeom>
              <a:avLst/>
              <a:gdLst>
                <a:gd name="T0" fmla="*/ 779 w 932"/>
                <a:gd name="T1" fmla="*/ 0 h 1161"/>
                <a:gd name="T2" fmla="*/ 771 w 932"/>
                <a:gd name="T3" fmla="*/ 0 h 1161"/>
                <a:gd name="T4" fmla="*/ 759 w 932"/>
                <a:gd name="T5" fmla="*/ 0 h 1161"/>
                <a:gd name="T6" fmla="*/ 749 w 932"/>
                <a:gd name="T7" fmla="*/ 0 h 1161"/>
                <a:gd name="T8" fmla="*/ 736 w 932"/>
                <a:gd name="T9" fmla="*/ 0 h 1161"/>
                <a:gd name="T10" fmla="*/ 722 w 932"/>
                <a:gd name="T11" fmla="*/ 0 h 1161"/>
                <a:gd name="T12" fmla="*/ 707 w 932"/>
                <a:gd name="T13" fmla="*/ 0 h 1161"/>
                <a:gd name="T14" fmla="*/ 688 w 932"/>
                <a:gd name="T15" fmla="*/ 0 h 1161"/>
                <a:gd name="T16" fmla="*/ 670 w 932"/>
                <a:gd name="T17" fmla="*/ 2 h 1161"/>
                <a:gd name="T18" fmla="*/ 649 w 932"/>
                <a:gd name="T19" fmla="*/ 4 h 1161"/>
                <a:gd name="T20" fmla="*/ 627 w 932"/>
                <a:gd name="T21" fmla="*/ 4 h 1161"/>
                <a:gd name="T22" fmla="*/ 605 w 932"/>
                <a:gd name="T23" fmla="*/ 7 h 1161"/>
                <a:gd name="T24" fmla="*/ 581 w 932"/>
                <a:gd name="T25" fmla="*/ 9 h 1161"/>
                <a:gd name="T26" fmla="*/ 555 w 932"/>
                <a:gd name="T27" fmla="*/ 13 h 1161"/>
                <a:gd name="T28" fmla="*/ 527 w 932"/>
                <a:gd name="T29" fmla="*/ 16 h 1161"/>
                <a:gd name="T30" fmla="*/ 500 w 932"/>
                <a:gd name="T31" fmla="*/ 22 h 1161"/>
                <a:gd name="T32" fmla="*/ 468 w 932"/>
                <a:gd name="T33" fmla="*/ 26 h 1161"/>
                <a:gd name="T34" fmla="*/ 439 w 932"/>
                <a:gd name="T35" fmla="*/ 31 h 1161"/>
                <a:gd name="T36" fmla="*/ 407 w 932"/>
                <a:gd name="T37" fmla="*/ 37 h 1161"/>
                <a:gd name="T38" fmla="*/ 374 w 932"/>
                <a:gd name="T39" fmla="*/ 44 h 1161"/>
                <a:gd name="T40" fmla="*/ 341 w 932"/>
                <a:gd name="T41" fmla="*/ 53 h 1161"/>
                <a:gd name="T42" fmla="*/ 309 w 932"/>
                <a:gd name="T43" fmla="*/ 63 h 1161"/>
                <a:gd name="T44" fmla="*/ 274 w 932"/>
                <a:gd name="T45" fmla="*/ 72 h 1161"/>
                <a:gd name="T46" fmla="*/ 237 w 932"/>
                <a:gd name="T47" fmla="*/ 83 h 1161"/>
                <a:gd name="T48" fmla="*/ 202 w 932"/>
                <a:gd name="T49" fmla="*/ 94 h 1161"/>
                <a:gd name="T50" fmla="*/ 167 w 932"/>
                <a:gd name="T51" fmla="*/ 107 h 1161"/>
                <a:gd name="T52" fmla="*/ 130 w 932"/>
                <a:gd name="T53" fmla="*/ 120 h 1161"/>
                <a:gd name="T54" fmla="*/ 93 w 932"/>
                <a:gd name="T55" fmla="*/ 135 h 1161"/>
                <a:gd name="T56" fmla="*/ 56 w 932"/>
                <a:gd name="T57" fmla="*/ 151 h 1161"/>
                <a:gd name="T58" fmla="*/ 19 w 932"/>
                <a:gd name="T59" fmla="*/ 168 h 1161"/>
                <a:gd name="T60" fmla="*/ 305 w 932"/>
                <a:gd name="T61" fmla="*/ 1161 h 1161"/>
                <a:gd name="T62" fmla="*/ 781 w 932"/>
                <a:gd name="T63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2" h="1161">
                  <a:moveTo>
                    <a:pt x="781" y="0"/>
                  </a:moveTo>
                  <a:lnTo>
                    <a:pt x="779" y="0"/>
                  </a:lnTo>
                  <a:lnTo>
                    <a:pt x="777" y="0"/>
                  </a:lnTo>
                  <a:lnTo>
                    <a:pt x="771" y="0"/>
                  </a:lnTo>
                  <a:lnTo>
                    <a:pt x="764" y="0"/>
                  </a:lnTo>
                  <a:lnTo>
                    <a:pt x="759" y="0"/>
                  </a:lnTo>
                  <a:lnTo>
                    <a:pt x="755" y="0"/>
                  </a:lnTo>
                  <a:lnTo>
                    <a:pt x="749" y="0"/>
                  </a:lnTo>
                  <a:lnTo>
                    <a:pt x="744" y="0"/>
                  </a:lnTo>
                  <a:lnTo>
                    <a:pt x="736" y="0"/>
                  </a:lnTo>
                  <a:lnTo>
                    <a:pt x="729" y="0"/>
                  </a:lnTo>
                  <a:lnTo>
                    <a:pt x="722" y="0"/>
                  </a:lnTo>
                  <a:lnTo>
                    <a:pt x="716" y="0"/>
                  </a:lnTo>
                  <a:lnTo>
                    <a:pt x="707" y="0"/>
                  </a:lnTo>
                  <a:lnTo>
                    <a:pt x="697" y="0"/>
                  </a:lnTo>
                  <a:lnTo>
                    <a:pt x="688" y="0"/>
                  </a:lnTo>
                  <a:lnTo>
                    <a:pt x="681" y="2"/>
                  </a:lnTo>
                  <a:lnTo>
                    <a:pt x="670" y="2"/>
                  </a:lnTo>
                  <a:lnTo>
                    <a:pt x="660" y="2"/>
                  </a:lnTo>
                  <a:lnTo>
                    <a:pt x="649" y="4"/>
                  </a:lnTo>
                  <a:lnTo>
                    <a:pt x="640" y="4"/>
                  </a:lnTo>
                  <a:lnTo>
                    <a:pt x="627" y="4"/>
                  </a:lnTo>
                  <a:lnTo>
                    <a:pt x="616" y="5"/>
                  </a:lnTo>
                  <a:lnTo>
                    <a:pt x="605" y="7"/>
                  </a:lnTo>
                  <a:lnTo>
                    <a:pt x="592" y="9"/>
                  </a:lnTo>
                  <a:lnTo>
                    <a:pt x="581" y="9"/>
                  </a:lnTo>
                  <a:lnTo>
                    <a:pt x="568" y="11"/>
                  </a:lnTo>
                  <a:lnTo>
                    <a:pt x="555" y="13"/>
                  </a:lnTo>
                  <a:lnTo>
                    <a:pt x="542" y="16"/>
                  </a:lnTo>
                  <a:lnTo>
                    <a:pt x="527" y="16"/>
                  </a:lnTo>
                  <a:lnTo>
                    <a:pt x="513" y="18"/>
                  </a:lnTo>
                  <a:lnTo>
                    <a:pt x="500" y="22"/>
                  </a:lnTo>
                  <a:lnTo>
                    <a:pt x="485" y="24"/>
                  </a:lnTo>
                  <a:lnTo>
                    <a:pt x="468" y="26"/>
                  </a:lnTo>
                  <a:lnTo>
                    <a:pt x="453" y="29"/>
                  </a:lnTo>
                  <a:lnTo>
                    <a:pt x="439" y="31"/>
                  </a:lnTo>
                  <a:lnTo>
                    <a:pt x="424" y="35"/>
                  </a:lnTo>
                  <a:lnTo>
                    <a:pt x="407" y="37"/>
                  </a:lnTo>
                  <a:lnTo>
                    <a:pt x="390" y="40"/>
                  </a:lnTo>
                  <a:lnTo>
                    <a:pt x="374" y="44"/>
                  </a:lnTo>
                  <a:lnTo>
                    <a:pt x="359" y="50"/>
                  </a:lnTo>
                  <a:lnTo>
                    <a:pt x="341" y="53"/>
                  </a:lnTo>
                  <a:lnTo>
                    <a:pt x="324" y="57"/>
                  </a:lnTo>
                  <a:lnTo>
                    <a:pt x="309" y="63"/>
                  </a:lnTo>
                  <a:lnTo>
                    <a:pt x="292" y="68"/>
                  </a:lnTo>
                  <a:lnTo>
                    <a:pt x="274" y="72"/>
                  </a:lnTo>
                  <a:lnTo>
                    <a:pt x="255" y="77"/>
                  </a:lnTo>
                  <a:lnTo>
                    <a:pt x="237" y="83"/>
                  </a:lnTo>
                  <a:lnTo>
                    <a:pt x="220" y="88"/>
                  </a:lnTo>
                  <a:lnTo>
                    <a:pt x="202" y="94"/>
                  </a:lnTo>
                  <a:lnTo>
                    <a:pt x="185" y="100"/>
                  </a:lnTo>
                  <a:lnTo>
                    <a:pt x="167" y="107"/>
                  </a:lnTo>
                  <a:lnTo>
                    <a:pt x="148" y="114"/>
                  </a:lnTo>
                  <a:lnTo>
                    <a:pt x="130" y="120"/>
                  </a:lnTo>
                  <a:lnTo>
                    <a:pt x="111" y="127"/>
                  </a:lnTo>
                  <a:lnTo>
                    <a:pt x="93" y="135"/>
                  </a:lnTo>
                  <a:lnTo>
                    <a:pt x="74" y="142"/>
                  </a:lnTo>
                  <a:lnTo>
                    <a:pt x="56" y="151"/>
                  </a:lnTo>
                  <a:lnTo>
                    <a:pt x="37" y="159"/>
                  </a:lnTo>
                  <a:lnTo>
                    <a:pt x="19" y="168"/>
                  </a:lnTo>
                  <a:lnTo>
                    <a:pt x="0" y="177"/>
                  </a:lnTo>
                  <a:lnTo>
                    <a:pt x="305" y="1161"/>
                  </a:lnTo>
                  <a:lnTo>
                    <a:pt x="932" y="943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Freeform 74"/>
            <p:cNvSpPr>
              <a:spLocks/>
            </p:cNvSpPr>
            <p:nvPr/>
          </p:nvSpPr>
          <p:spPr bwMode="auto">
            <a:xfrm>
              <a:off x="644" y="596"/>
              <a:ext cx="257" cy="1287"/>
            </a:xfrm>
            <a:custGeom>
              <a:avLst/>
              <a:gdLst>
                <a:gd name="T0" fmla="*/ 0 w 257"/>
                <a:gd name="T1" fmla="*/ 21 h 1287"/>
                <a:gd name="T2" fmla="*/ 135 w 257"/>
                <a:gd name="T3" fmla="*/ 1258 h 1287"/>
                <a:gd name="T4" fmla="*/ 257 w 257"/>
                <a:gd name="T5" fmla="*/ 1287 h 1287"/>
                <a:gd name="T6" fmla="*/ 57 w 257"/>
                <a:gd name="T7" fmla="*/ 0 h 1287"/>
                <a:gd name="T8" fmla="*/ 0 w 257"/>
                <a:gd name="T9" fmla="*/ 21 h 1287"/>
                <a:gd name="T10" fmla="*/ 0 w 257"/>
                <a:gd name="T11" fmla="*/ 2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1287">
                  <a:moveTo>
                    <a:pt x="0" y="21"/>
                  </a:moveTo>
                  <a:lnTo>
                    <a:pt x="135" y="1258"/>
                  </a:lnTo>
                  <a:lnTo>
                    <a:pt x="257" y="1287"/>
                  </a:lnTo>
                  <a:lnTo>
                    <a:pt x="5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73"/>
            <p:cNvSpPr>
              <a:spLocks/>
            </p:cNvSpPr>
            <p:nvPr/>
          </p:nvSpPr>
          <p:spPr bwMode="auto">
            <a:xfrm>
              <a:off x="429" y="1804"/>
              <a:ext cx="605" cy="262"/>
            </a:xfrm>
            <a:custGeom>
              <a:avLst/>
              <a:gdLst>
                <a:gd name="T0" fmla="*/ 601 w 605"/>
                <a:gd name="T1" fmla="*/ 262 h 262"/>
                <a:gd name="T2" fmla="*/ 0 w 605"/>
                <a:gd name="T3" fmla="*/ 137 h 262"/>
                <a:gd name="T4" fmla="*/ 2 w 605"/>
                <a:gd name="T5" fmla="*/ 0 h 262"/>
                <a:gd name="T6" fmla="*/ 605 w 605"/>
                <a:gd name="T7" fmla="*/ 172 h 262"/>
                <a:gd name="T8" fmla="*/ 601 w 605"/>
                <a:gd name="T9" fmla="*/ 262 h 262"/>
                <a:gd name="T10" fmla="*/ 601 w 605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262">
                  <a:moveTo>
                    <a:pt x="601" y="262"/>
                  </a:moveTo>
                  <a:lnTo>
                    <a:pt x="0" y="137"/>
                  </a:lnTo>
                  <a:lnTo>
                    <a:pt x="2" y="0"/>
                  </a:lnTo>
                  <a:lnTo>
                    <a:pt x="605" y="172"/>
                  </a:lnTo>
                  <a:lnTo>
                    <a:pt x="601" y="262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1060" y="1529"/>
              <a:ext cx="1293" cy="539"/>
            </a:xfrm>
            <a:custGeom>
              <a:avLst/>
              <a:gdLst>
                <a:gd name="T0" fmla="*/ 4 w 1293"/>
                <a:gd name="T1" fmla="*/ 450 h 539"/>
                <a:gd name="T2" fmla="*/ 1293 w 1293"/>
                <a:gd name="T3" fmla="*/ 0 h 539"/>
                <a:gd name="T4" fmla="*/ 1293 w 1293"/>
                <a:gd name="T5" fmla="*/ 125 h 539"/>
                <a:gd name="T6" fmla="*/ 0 w 1293"/>
                <a:gd name="T7" fmla="*/ 539 h 539"/>
                <a:gd name="T8" fmla="*/ 4 w 1293"/>
                <a:gd name="T9" fmla="*/ 450 h 539"/>
                <a:gd name="T10" fmla="*/ 4 w 1293"/>
                <a:gd name="T11" fmla="*/ 45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3" h="539">
                  <a:moveTo>
                    <a:pt x="4" y="450"/>
                  </a:moveTo>
                  <a:lnTo>
                    <a:pt x="1293" y="0"/>
                  </a:lnTo>
                  <a:lnTo>
                    <a:pt x="1293" y="125"/>
                  </a:lnTo>
                  <a:lnTo>
                    <a:pt x="0" y="539"/>
                  </a:lnTo>
                  <a:lnTo>
                    <a:pt x="4" y="45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71"/>
            <p:cNvSpPr>
              <a:spLocks/>
            </p:cNvSpPr>
            <p:nvPr/>
          </p:nvSpPr>
          <p:spPr bwMode="auto">
            <a:xfrm>
              <a:off x="975" y="1575"/>
              <a:ext cx="310" cy="327"/>
            </a:xfrm>
            <a:custGeom>
              <a:avLst/>
              <a:gdLst>
                <a:gd name="T0" fmla="*/ 200 w 310"/>
                <a:gd name="T1" fmla="*/ 327 h 327"/>
                <a:gd name="T2" fmla="*/ 214 w 310"/>
                <a:gd name="T3" fmla="*/ 325 h 327"/>
                <a:gd name="T4" fmla="*/ 227 w 310"/>
                <a:gd name="T5" fmla="*/ 321 h 327"/>
                <a:gd name="T6" fmla="*/ 240 w 310"/>
                <a:gd name="T7" fmla="*/ 316 h 327"/>
                <a:gd name="T8" fmla="*/ 253 w 310"/>
                <a:gd name="T9" fmla="*/ 310 h 327"/>
                <a:gd name="T10" fmla="*/ 264 w 310"/>
                <a:gd name="T11" fmla="*/ 303 h 327"/>
                <a:gd name="T12" fmla="*/ 274 w 310"/>
                <a:gd name="T13" fmla="*/ 294 h 327"/>
                <a:gd name="T14" fmla="*/ 285 w 310"/>
                <a:gd name="T15" fmla="*/ 284 h 327"/>
                <a:gd name="T16" fmla="*/ 290 w 310"/>
                <a:gd name="T17" fmla="*/ 273 h 327"/>
                <a:gd name="T18" fmla="*/ 298 w 310"/>
                <a:gd name="T19" fmla="*/ 260 h 327"/>
                <a:gd name="T20" fmla="*/ 301 w 310"/>
                <a:gd name="T21" fmla="*/ 247 h 327"/>
                <a:gd name="T22" fmla="*/ 307 w 310"/>
                <a:gd name="T23" fmla="*/ 233 h 327"/>
                <a:gd name="T24" fmla="*/ 309 w 310"/>
                <a:gd name="T25" fmla="*/ 218 h 327"/>
                <a:gd name="T26" fmla="*/ 309 w 310"/>
                <a:gd name="T27" fmla="*/ 203 h 327"/>
                <a:gd name="T28" fmla="*/ 309 w 310"/>
                <a:gd name="T29" fmla="*/ 188 h 327"/>
                <a:gd name="T30" fmla="*/ 307 w 310"/>
                <a:gd name="T31" fmla="*/ 172 h 327"/>
                <a:gd name="T32" fmla="*/ 303 w 310"/>
                <a:gd name="T33" fmla="*/ 155 h 327"/>
                <a:gd name="T34" fmla="*/ 298 w 310"/>
                <a:gd name="T35" fmla="*/ 138 h 327"/>
                <a:gd name="T36" fmla="*/ 290 w 310"/>
                <a:gd name="T37" fmla="*/ 122 h 327"/>
                <a:gd name="T38" fmla="*/ 283 w 310"/>
                <a:gd name="T39" fmla="*/ 107 h 327"/>
                <a:gd name="T40" fmla="*/ 274 w 310"/>
                <a:gd name="T41" fmla="*/ 92 h 327"/>
                <a:gd name="T42" fmla="*/ 264 w 310"/>
                <a:gd name="T43" fmla="*/ 78 h 327"/>
                <a:gd name="T44" fmla="*/ 253 w 310"/>
                <a:gd name="T45" fmla="*/ 65 h 327"/>
                <a:gd name="T46" fmla="*/ 242 w 310"/>
                <a:gd name="T47" fmla="*/ 54 h 327"/>
                <a:gd name="T48" fmla="*/ 229 w 310"/>
                <a:gd name="T49" fmla="*/ 42 h 327"/>
                <a:gd name="T50" fmla="*/ 214 w 310"/>
                <a:gd name="T51" fmla="*/ 31 h 327"/>
                <a:gd name="T52" fmla="*/ 201 w 310"/>
                <a:gd name="T53" fmla="*/ 24 h 327"/>
                <a:gd name="T54" fmla="*/ 187 w 310"/>
                <a:gd name="T55" fmla="*/ 17 h 327"/>
                <a:gd name="T56" fmla="*/ 172 w 310"/>
                <a:gd name="T57" fmla="*/ 9 h 327"/>
                <a:gd name="T58" fmla="*/ 157 w 310"/>
                <a:gd name="T59" fmla="*/ 6 h 327"/>
                <a:gd name="T60" fmla="*/ 142 w 310"/>
                <a:gd name="T61" fmla="*/ 2 h 327"/>
                <a:gd name="T62" fmla="*/ 127 w 310"/>
                <a:gd name="T63" fmla="*/ 0 h 327"/>
                <a:gd name="T64" fmla="*/ 113 w 310"/>
                <a:gd name="T65" fmla="*/ 0 h 327"/>
                <a:gd name="T66" fmla="*/ 96 w 310"/>
                <a:gd name="T67" fmla="*/ 2 h 327"/>
                <a:gd name="T68" fmla="*/ 81 w 310"/>
                <a:gd name="T69" fmla="*/ 7 h 327"/>
                <a:gd name="T70" fmla="*/ 66 w 310"/>
                <a:gd name="T71" fmla="*/ 15 h 327"/>
                <a:gd name="T72" fmla="*/ 53 w 310"/>
                <a:gd name="T73" fmla="*/ 26 h 327"/>
                <a:gd name="T74" fmla="*/ 40 w 310"/>
                <a:gd name="T75" fmla="*/ 37 h 327"/>
                <a:gd name="T76" fmla="*/ 29 w 310"/>
                <a:gd name="T77" fmla="*/ 54 h 327"/>
                <a:gd name="T78" fmla="*/ 20 w 310"/>
                <a:gd name="T79" fmla="*/ 68 h 327"/>
                <a:gd name="T80" fmla="*/ 11 w 310"/>
                <a:gd name="T81" fmla="*/ 87 h 327"/>
                <a:gd name="T82" fmla="*/ 7 w 310"/>
                <a:gd name="T83" fmla="*/ 103 h 327"/>
                <a:gd name="T84" fmla="*/ 3 w 310"/>
                <a:gd name="T85" fmla="*/ 114 h 327"/>
                <a:gd name="T86" fmla="*/ 2 w 310"/>
                <a:gd name="T87" fmla="*/ 126 h 327"/>
                <a:gd name="T88" fmla="*/ 0 w 310"/>
                <a:gd name="T89" fmla="*/ 137 h 327"/>
                <a:gd name="T90" fmla="*/ 0 w 310"/>
                <a:gd name="T91" fmla="*/ 148 h 327"/>
                <a:gd name="T92" fmla="*/ 0 w 310"/>
                <a:gd name="T93" fmla="*/ 161 h 327"/>
                <a:gd name="T94" fmla="*/ 0 w 310"/>
                <a:gd name="T95" fmla="*/ 174 h 327"/>
                <a:gd name="T96" fmla="*/ 0 w 310"/>
                <a:gd name="T97" fmla="*/ 186 h 327"/>
                <a:gd name="T98" fmla="*/ 0 w 310"/>
                <a:gd name="T99" fmla="*/ 201 h 327"/>
                <a:gd name="T100" fmla="*/ 3 w 310"/>
                <a:gd name="T101" fmla="*/ 214 h 327"/>
                <a:gd name="T102" fmla="*/ 5 w 310"/>
                <a:gd name="T103" fmla="*/ 229 h 327"/>
                <a:gd name="T104" fmla="*/ 9 w 310"/>
                <a:gd name="T105" fmla="*/ 244 h 327"/>
                <a:gd name="T106" fmla="*/ 13 w 310"/>
                <a:gd name="T107" fmla="*/ 258 h 327"/>
                <a:gd name="T108" fmla="*/ 18 w 310"/>
                <a:gd name="T109" fmla="*/ 273 h 327"/>
                <a:gd name="T110" fmla="*/ 192 w 310"/>
                <a:gd name="T11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0" h="327">
                  <a:moveTo>
                    <a:pt x="192" y="327"/>
                  </a:moveTo>
                  <a:lnTo>
                    <a:pt x="200" y="327"/>
                  </a:lnTo>
                  <a:lnTo>
                    <a:pt x="207" y="325"/>
                  </a:lnTo>
                  <a:lnTo>
                    <a:pt x="214" y="325"/>
                  </a:lnTo>
                  <a:lnTo>
                    <a:pt x="222" y="323"/>
                  </a:lnTo>
                  <a:lnTo>
                    <a:pt x="227" y="321"/>
                  </a:lnTo>
                  <a:lnTo>
                    <a:pt x="235" y="319"/>
                  </a:lnTo>
                  <a:lnTo>
                    <a:pt x="240" y="316"/>
                  </a:lnTo>
                  <a:lnTo>
                    <a:pt x="248" y="314"/>
                  </a:lnTo>
                  <a:lnTo>
                    <a:pt x="253" y="310"/>
                  </a:lnTo>
                  <a:lnTo>
                    <a:pt x="259" y="306"/>
                  </a:lnTo>
                  <a:lnTo>
                    <a:pt x="264" y="303"/>
                  </a:lnTo>
                  <a:lnTo>
                    <a:pt x="270" y="299"/>
                  </a:lnTo>
                  <a:lnTo>
                    <a:pt x="274" y="294"/>
                  </a:lnTo>
                  <a:lnTo>
                    <a:pt x="279" y="290"/>
                  </a:lnTo>
                  <a:lnTo>
                    <a:pt x="285" y="284"/>
                  </a:lnTo>
                  <a:lnTo>
                    <a:pt x="288" y="279"/>
                  </a:lnTo>
                  <a:lnTo>
                    <a:pt x="290" y="273"/>
                  </a:lnTo>
                  <a:lnTo>
                    <a:pt x="294" y="268"/>
                  </a:lnTo>
                  <a:lnTo>
                    <a:pt x="298" y="260"/>
                  </a:lnTo>
                  <a:lnTo>
                    <a:pt x="299" y="255"/>
                  </a:lnTo>
                  <a:lnTo>
                    <a:pt x="301" y="247"/>
                  </a:lnTo>
                  <a:lnTo>
                    <a:pt x="305" y="240"/>
                  </a:lnTo>
                  <a:lnTo>
                    <a:pt x="307" y="233"/>
                  </a:lnTo>
                  <a:lnTo>
                    <a:pt x="309" y="227"/>
                  </a:lnTo>
                  <a:lnTo>
                    <a:pt x="309" y="218"/>
                  </a:lnTo>
                  <a:lnTo>
                    <a:pt x="309" y="210"/>
                  </a:lnTo>
                  <a:lnTo>
                    <a:pt x="309" y="203"/>
                  </a:lnTo>
                  <a:lnTo>
                    <a:pt x="310" y="196"/>
                  </a:lnTo>
                  <a:lnTo>
                    <a:pt x="309" y="188"/>
                  </a:lnTo>
                  <a:lnTo>
                    <a:pt x="309" y="179"/>
                  </a:lnTo>
                  <a:lnTo>
                    <a:pt x="307" y="172"/>
                  </a:lnTo>
                  <a:lnTo>
                    <a:pt x="307" y="162"/>
                  </a:lnTo>
                  <a:lnTo>
                    <a:pt x="303" y="155"/>
                  </a:lnTo>
                  <a:lnTo>
                    <a:pt x="301" y="146"/>
                  </a:lnTo>
                  <a:lnTo>
                    <a:pt x="298" y="138"/>
                  </a:lnTo>
                  <a:lnTo>
                    <a:pt x="296" y="131"/>
                  </a:lnTo>
                  <a:lnTo>
                    <a:pt x="290" y="122"/>
                  </a:lnTo>
                  <a:lnTo>
                    <a:pt x="288" y="114"/>
                  </a:lnTo>
                  <a:lnTo>
                    <a:pt x="283" y="107"/>
                  </a:lnTo>
                  <a:lnTo>
                    <a:pt x="279" y="100"/>
                  </a:lnTo>
                  <a:lnTo>
                    <a:pt x="274" y="92"/>
                  </a:lnTo>
                  <a:lnTo>
                    <a:pt x="270" y="85"/>
                  </a:lnTo>
                  <a:lnTo>
                    <a:pt x="264" y="78"/>
                  </a:lnTo>
                  <a:lnTo>
                    <a:pt x="259" y="72"/>
                  </a:lnTo>
                  <a:lnTo>
                    <a:pt x="253" y="65"/>
                  </a:lnTo>
                  <a:lnTo>
                    <a:pt x="248" y="59"/>
                  </a:lnTo>
                  <a:lnTo>
                    <a:pt x="242" y="54"/>
                  </a:lnTo>
                  <a:lnTo>
                    <a:pt x="237" y="48"/>
                  </a:lnTo>
                  <a:lnTo>
                    <a:pt x="229" y="42"/>
                  </a:lnTo>
                  <a:lnTo>
                    <a:pt x="222" y="37"/>
                  </a:lnTo>
                  <a:lnTo>
                    <a:pt x="214" y="31"/>
                  </a:lnTo>
                  <a:lnTo>
                    <a:pt x="209" y="28"/>
                  </a:lnTo>
                  <a:lnTo>
                    <a:pt x="201" y="24"/>
                  </a:lnTo>
                  <a:lnTo>
                    <a:pt x="194" y="20"/>
                  </a:lnTo>
                  <a:lnTo>
                    <a:pt x="187" y="17"/>
                  </a:lnTo>
                  <a:lnTo>
                    <a:pt x="181" y="13"/>
                  </a:lnTo>
                  <a:lnTo>
                    <a:pt x="172" y="9"/>
                  </a:lnTo>
                  <a:lnTo>
                    <a:pt x="164" y="7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42" y="2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3" y="2"/>
                  </a:lnTo>
                  <a:lnTo>
                    <a:pt x="96" y="2"/>
                  </a:lnTo>
                  <a:lnTo>
                    <a:pt x="89" y="6"/>
                  </a:lnTo>
                  <a:lnTo>
                    <a:pt x="81" y="7"/>
                  </a:lnTo>
                  <a:lnTo>
                    <a:pt x="74" y="11"/>
                  </a:lnTo>
                  <a:lnTo>
                    <a:pt x="66" y="15"/>
                  </a:lnTo>
                  <a:lnTo>
                    <a:pt x="61" y="20"/>
                  </a:lnTo>
                  <a:lnTo>
                    <a:pt x="53" y="26"/>
                  </a:lnTo>
                  <a:lnTo>
                    <a:pt x="46" y="31"/>
                  </a:lnTo>
                  <a:lnTo>
                    <a:pt x="40" y="37"/>
                  </a:lnTo>
                  <a:lnTo>
                    <a:pt x="35" y="46"/>
                  </a:lnTo>
                  <a:lnTo>
                    <a:pt x="29" y="54"/>
                  </a:lnTo>
                  <a:lnTo>
                    <a:pt x="24" y="61"/>
                  </a:lnTo>
                  <a:lnTo>
                    <a:pt x="20" y="68"/>
                  </a:lnTo>
                  <a:lnTo>
                    <a:pt x="16" y="79"/>
                  </a:lnTo>
                  <a:lnTo>
                    <a:pt x="11" y="87"/>
                  </a:lnTo>
                  <a:lnTo>
                    <a:pt x="9" y="98"/>
                  </a:lnTo>
                  <a:lnTo>
                    <a:pt x="7" y="103"/>
                  </a:lnTo>
                  <a:lnTo>
                    <a:pt x="5" y="109"/>
                  </a:lnTo>
                  <a:lnTo>
                    <a:pt x="3" y="114"/>
                  </a:lnTo>
                  <a:lnTo>
                    <a:pt x="3" y="120"/>
                  </a:lnTo>
                  <a:lnTo>
                    <a:pt x="2" y="126"/>
                  </a:lnTo>
                  <a:lnTo>
                    <a:pt x="2" y="131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2" y="209"/>
                  </a:lnTo>
                  <a:lnTo>
                    <a:pt x="3" y="214"/>
                  </a:lnTo>
                  <a:lnTo>
                    <a:pt x="5" y="222"/>
                  </a:lnTo>
                  <a:lnTo>
                    <a:pt x="5" y="229"/>
                  </a:lnTo>
                  <a:lnTo>
                    <a:pt x="7" y="236"/>
                  </a:lnTo>
                  <a:lnTo>
                    <a:pt x="9" y="244"/>
                  </a:lnTo>
                  <a:lnTo>
                    <a:pt x="11" y="251"/>
                  </a:lnTo>
                  <a:lnTo>
                    <a:pt x="13" y="258"/>
                  </a:lnTo>
                  <a:lnTo>
                    <a:pt x="16" y="266"/>
                  </a:lnTo>
                  <a:lnTo>
                    <a:pt x="18" y="273"/>
                  </a:lnTo>
                  <a:lnTo>
                    <a:pt x="22" y="282"/>
                  </a:lnTo>
                  <a:lnTo>
                    <a:pt x="192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1021" y="1629"/>
              <a:ext cx="226" cy="282"/>
            </a:xfrm>
            <a:custGeom>
              <a:avLst/>
              <a:gdLst>
                <a:gd name="T0" fmla="*/ 146 w 226"/>
                <a:gd name="T1" fmla="*/ 282 h 282"/>
                <a:gd name="T2" fmla="*/ 155 w 226"/>
                <a:gd name="T3" fmla="*/ 280 h 282"/>
                <a:gd name="T4" fmla="*/ 170 w 226"/>
                <a:gd name="T5" fmla="*/ 275 h 282"/>
                <a:gd name="T6" fmla="*/ 189 w 226"/>
                <a:gd name="T7" fmla="*/ 264 h 282"/>
                <a:gd name="T8" fmla="*/ 203 w 226"/>
                <a:gd name="T9" fmla="*/ 249 h 282"/>
                <a:gd name="T10" fmla="*/ 213 w 226"/>
                <a:gd name="T11" fmla="*/ 234 h 282"/>
                <a:gd name="T12" fmla="*/ 216 w 226"/>
                <a:gd name="T13" fmla="*/ 223 h 282"/>
                <a:gd name="T14" fmla="*/ 220 w 226"/>
                <a:gd name="T15" fmla="*/ 212 h 282"/>
                <a:gd name="T16" fmla="*/ 224 w 226"/>
                <a:gd name="T17" fmla="*/ 201 h 282"/>
                <a:gd name="T18" fmla="*/ 226 w 226"/>
                <a:gd name="T19" fmla="*/ 188 h 282"/>
                <a:gd name="T20" fmla="*/ 226 w 226"/>
                <a:gd name="T21" fmla="*/ 175 h 282"/>
                <a:gd name="T22" fmla="*/ 226 w 226"/>
                <a:gd name="T23" fmla="*/ 160 h 282"/>
                <a:gd name="T24" fmla="*/ 224 w 226"/>
                <a:gd name="T25" fmla="*/ 145 h 282"/>
                <a:gd name="T26" fmla="*/ 222 w 226"/>
                <a:gd name="T27" fmla="*/ 131 h 282"/>
                <a:gd name="T28" fmla="*/ 216 w 226"/>
                <a:gd name="T29" fmla="*/ 116 h 282"/>
                <a:gd name="T30" fmla="*/ 213 w 226"/>
                <a:gd name="T31" fmla="*/ 103 h 282"/>
                <a:gd name="T32" fmla="*/ 207 w 226"/>
                <a:gd name="T33" fmla="*/ 90 h 282"/>
                <a:gd name="T34" fmla="*/ 200 w 226"/>
                <a:gd name="T35" fmla="*/ 77 h 282"/>
                <a:gd name="T36" fmla="*/ 192 w 226"/>
                <a:gd name="T37" fmla="*/ 66 h 282"/>
                <a:gd name="T38" fmla="*/ 183 w 226"/>
                <a:gd name="T39" fmla="*/ 55 h 282"/>
                <a:gd name="T40" fmla="*/ 176 w 226"/>
                <a:gd name="T41" fmla="*/ 44 h 282"/>
                <a:gd name="T42" fmla="*/ 166 w 226"/>
                <a:gd name="T43" fmla="*/ 35 h 282"/>
                <a:gd name="T44" fmla="*/ 155 w 226"/>
                <a:gd name="T45" fmla="*/ 25 h 282"/>
                <a:gd name="T46" fmla="*/ 146 w 226"/>
                <a:gd name="T47" fmla="*/ 18 h 282"/>
                <a:gd name="T48" fmla="*/ 135 w 226"/>
                <a:gd name="T49" fmla="*/ 12 h 282"/>
                <a:gd name="T50" fmla="*/ 126 w 226"/>
                <a:gd name="T51" fmla="*/ 7 h 282"/>
                <a:gd name="T52" fmla="*/ 115 w 226"/>
                <a:gd name="T53" fmla="*/ 3 h 282"/>
                <a:gd name="T54" fmla="*/ 104 w 226"/>
                <a:gd name="T55" fmla="*/ 0 h 282"/>
                <a:gd name="T56" fmla="*/ 92 w 226"/>
                <a:gd name="T57" fmla="*/ 0 h 282"/>
                <a:gd name="T58" fmla="*/ 80 w 226"/>
                <a:gd name="T59" fmla="*/ 0 h 282"/>
                <a:gd name="T60" fmla="*/ 68 w 226"/>
                <a:gd name="T61" fmla="*/ 0 h 282"/>
                <a:gd name="T62" fmla="*/ 59 w 226"/>
                <a:gd name="T63" fmla="*/ 3 h 282"/>
                <a:gd name="T64" fmla="*/ 50 w 226"/>
                <a:gd name="T65" fmla="*/ 7 h 282"/>
                <a:gd name="T66" fmla="*/ 37 w 226"/>
                <a:gd name="T67" fmla="*/ 14 h 282"/>
                <a:gd name="T68" fmla="*/ 22 w 226"/>
                <a:gd name="T69" fmla="*/ 29 h 282"/>
                <a:gd name="T70" fmla="*/ 15 w 226"/>
                <a:gd name="T71" fmla="*/ 44 h 282"/>
                <a:gd name="T72" fmla="*/ 9 w 226"/>
                <a:gd name="T73" fmla="*/ 55 h 282"/>
                <a:gd name="T74" fmla="*/ 6 w 226"/>
                <a:gd name="T75" fmla="*/ 66 h 282"/>
                <a:gd name="T76" fmla="*/ 2 w 226"/>
                <a:gd name="T77" fmla="*/ 77 h 282"/>
                <a:gd name="T78" fmla="*/ 0 w 226"/>
                <a:gd name="T79" fmla="*/ 90 h 282"/>
                <a:gd name="T80" fmla="*/ 0 w 226"/>
                <a:gd name="T81" fmla="*/ 103 h 282"/>
                <a:gd name="T82" fmla="*/ 0 w 226"/>
                <a:gd name="T83" fmla="*/ 116 h 282"/>
                <a:gd name="T84" fmla="*/ 2 w 226"/>
                <a:gd name="T85" fmla="*/ 131 h 282"/>
                <a:gd name="T86" fmla="*/ 6 w 226"/>
                <a:gd name="T87" fmla="*/ 145 h 282"/>
                <a:gd name="T88" fmla="*/ 9 w 226"/>
                <a:gd name="T89" fmla="*/ 160 h 282"/>
                <a:gd name="T90" fmla="*/ 13 w 226"/>
                <a:gd name="T91" fmla="*/ 175 h 282"/>
                <a:gd name="T92" fmla="*/ 18 w 226"/>
                <a:gd name="T93" fmla="*/ 188 h 282"/>
                <a:gd name="T94" fmla="*/ 26 w 226"/>
                <a:gd name="T95" fmla="*/ 201 h 282"/>
                <a:gd name="T96" fmla="*/ 33 w 226"/>
                <a:gd name="T97" fmla="*/ 212 h 282"/>
                <a:gd name="T98" fmla="*/ 41 w 226"/>
                <a:gd name="T99" fmla="*/ 223 h 282"/>
                <a:gd name="T100" fmla="*/ 50 w 226"/>
                <a:gd name="T101" fmla="*/ 234 h 282"/>
                <a:gd name="T102" fmla="*/ 63 w 226"/>
                <a:gd name="T103" fmla="*/ 249 h 282"/>
                <a:gd name="T104" fmla="*/ 80 w 226"/>
                <a:gd name="T105" fmla="*/ 260 h 282"/>
                <a:gd name="T106" fmla="*/ 91 w 226"/>
                <a:gd name="T107" fmla="*/ 267 h 282"/>
                <a:gd name="T108" fmla="*/ 102 w 226"/>
                <a:gd name="T109" fmla="*/ 273 h 282"/>
                <a:gd name="T110" fmla="*/ 113 w 226"/>
                <a:gd name="T111" fmla="*/ 276 h 282"/>
                <a:gd name="T112" fmla="*/ 124 w 226"/>
                <a:gd name="T113" fmla="*/ 280 h 282"/>
                <a:gd name="T114" fmla="*/ 135 w 226"/>
                <a:gd name="T115" fmla="*/ 282 h 282"/>
                <a:gd name="T116" fmla="*/ 142 w 226"/>
                <a:gd name="T11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282">
                  <a:moveTo>
                    <a:pt x="142" y="282"/>
                  </a:moveTo>
                  <a:lnTo>
                    <a:pt x="146" y="282"/>
                  </a:lnTo>
                  <a:lnTo>
                    <a:pt x="152" y="280"/>
                  </a:lnTo>
                  <a:lnTo>
                    <a:pt x="155" y="280"/>
                  </a:lnTo>
                  <a:lnTo>
                    <a:pt x="161" y="278"/>
                  </a:lnTo>
                  <a:lnTo>
                    <a:pt x="170" y="275"/>
                  </a:lnTo>
                  <a:lnTo>
                    <a:pt x="181" y="271"/>
                  </a:lnTo>
                  <a:lnTo>
                    <a:pt x="189" y="264"/>
                  </a:lnTo>
                  <a:lnTo>
                    <a:pt x="196" y="256"/>
                  </a:lnTo>
                  <a:lnTo>
                    <a:pt x="203" y="249"/>
                  </a:lnTo>
                  <a:lnTo>
                    <a:pt x="211" y="240"/>
                  </a:lnTo>
                  <a:lnTo>
                    <a:pt x="213" y="234"/>
                  </a:lnTo>
                  <a:lnTo>
                    <a:pt x="215" y="228"/>
                  </a:lnTo>
                  <a:lnTo>
                    <a:pt x="216" y="223"/>
                  </a:lnTo>
                  <a:lnTo>
                    <a:pt x="218" y="217"/>
                  </a:lnTo>
                  <a:lnTo>
                    <a:pt x="220" y="212"/>
                  </a:lnTo>
                  <a:lnTo>
                    <a:pt x="222" y="206"/>
                  </a:lnTo>
                  <a:lnTo>
                    <a:pt x="224" y="201"/>
                  </a:lnTo>
                  <a:lnTo>
                    <a:pt x="226" y="195"/>
                  </a:lnTo>
                  <a:lnTo>
                    <a:pt x="226" y="188"/>
                  </a:lnTo>
                  <a:lnTo>
                    <a:pt x="226" y="180"/>
                  </a:lnTo>
                  <a:lnTo>
                    <a:pt x="226" y="175"/>
                  </a:lnTo>
                  <a:lnTo>
                    <a:pt x="226" y="168"/>
                  </a:lnTo>
                  <a:lnTo>
                    <a:pt x="226" y="160"/>
                  </a:lnTo>
                  <a:lnTo>
                    <a:pt x="226" y="153"/>
                  </a:lnTo>
                  <a:lnTo>
                    <a:pt x="224" y="145"/>
                  </a:lnTo>
                  <a:lnTo>
                    <a:pt x="224" y="140"/>
                  </a:lnTo>
                  <a:lnTo>
                    <a:pt x="222" y="131"/>
                  </a:lnTo>
                  <a:lnTo>
                    <a:pt x="220" y="123"/>
                  </a:lnTo>
                  <a:lnTo>
                    <a:pt x="216" y="116"/>
                  </a:lnTo>
                  <a:lnTo>
                    <a:pt x="215" y="110"/>
                  </a:lnTo>
                  <a:lnTo>
                    <a:pt x="213" y="103"/>
                  </a:lnTo>
                  <a:lnTo>
                    <a:pt x="209" y="97"/>
                  </a:lnTo>
                  <a:lnTo>
                    <a:pt x="207" y="90"/>
                  </a:lnTo>
                  <a:lnTo>
                    <a:pt x="203" y="84"/>
                  </a:lnTo>
                  <a:lnTo>
                    <a:pt x="200" y="77"/>
                  </a:lnTo>
                  <a:lnTo>
                    <a:pt x="196" y="72"/>
                  </a:lnTo>
                  <a:lnTo>
                    <a:pt x="192" y="66"/>
                  </a:lnTo>
                  <a:lnTo>
                    <a:pt x="189" y="60"/>
                  </a:lnTo>
                  <a:lnTo>
                    <a:pt x="183" y="55"/>
                  </a:lnTo>
                  <a:lnTo>
                    <a:pt x="179" y="49"/>
                  </a:lnTo>
                  <a:lnTo>
                    <a:pt x="176" y="44"/>
                  </a:lnTo>
                  <a:lnTo>
                    <a:pt x="172" y="40"/>
                  </a:lnTo>
                  <a:lnTo>
                    <a:pt x="166" y="35"/>
                  </a:lnTo>
                  <a:lnTo>
                    <a:pt x="161" y="29"/>
                  </a:lnTo>
                  <a:lnTo>
                    <a:pt x="155" y="25"/>
                  </a:lnTo>
                  <a:lnTo>
                    <a:pt x="152" y="22"/>
                  </a:lnTo>
                  <a:lnTo>
                    <a:pt x="146" y="18"/>
                  </a:lnTo>
                  <a:lnTo>
                    <a:pt x="141" y="14"/>
                  </a:lnTo>
                  <a:lnTo>
                    <a:pt x="135" y="12"/>
                  </a:lnTo>
                  <a:lnTo>
                    <a:pt x="131" y="11"/>
                  </a:lnTo>
                  <a:lnTo>
                    <a:pt x="126" y="7"/>
                  </a:lnTo>
                  <a:lnTo>
                    <a:pt x="120" y="5"/>
                  </a:lnTo>
                  <a:lnTo>
                    <a:pt x="115" y="3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59" y="3"/>
                  </a:lnTo>
                  <a:lnTo>
                    <a:pt x="55" y="5"/>
                  </a:lnTo>
                  <a:lnTo>
                    <a:pt x="50" y="7"/>
                  </a:lnTo>
                  <a:lnTo>
                    <a:pt x="46" y="11"/>
                  </a:lnTo>
                  <a:lnTo>
                    <a:pt x="37" y="14"/>
                  </a:lnTo>
                  <a:lnTo>
                    <a:pt x="30" y="22"/>
                  </a:lnTo>
                  <a:lnTo>
                    <a:pt x="22" y="29"/>
                  </a:lnTo>
                  <a:lnTo>
                    <a:pt x="17" y="40"/>
                  </a:lnTo>
                  <a:lnTo>
                    <a:pt x="15" y="44"/>
                  </a:lnTo>
                  <a:lnTo>
                    <a:pt x="11" y="49"/>
                  </a:lnTo>
                  <a:lnTo>
                    <a:pt x="9" y="55"/>
                  </a:lnTo>
                  <a:lnTo>
                    <a:pt x="7" y="60"/>
                  </a:lnTo>
                  <a:lnTo>
                    <a:pt x="6" y="66"/>
                  </a:lnTo>
                  <a:lnTo>
                    <a:pt x="4" y="72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2" y="123"/>
                  </a:lnTo>
                  <a:lnTo>
                    <a:pt x="2" y="131"/>
                  </a:lnTo>
                  <a:lnTo>
                    <a:pt x="4" y="140"/>
                  </a:lnTo>
                  <a:lnTo>
                    <a:pt x="6" y="145"/>
                  </a:lnTo>
                  <a:lnTo>
                    <a:pt x="7" y="153"/>
                  </a:lnTo>
                  <a:lnTo>
                    <a:pt x="9" y="160"/>
                  </a:lnTo>
                  <a:lnTo>
                    <a:pt x="11" y="168"/>
                  </a:lnTo>
                  <a:lnTo>
                    <a:pt x="13" y="175"/>
                  </a:lnTo>
                  <a:lnTo>
                    <a:pt x="17" y="180"/>
                  </a:lnTo>
                  <a:lnTo>
                    <a:pt x="18" y="188"/>
                  </a:lnTo>
                  <a:lnTo>
                    <a:pt x="22" y="195"/>
                  </a:lnTo>
                  <a:lnTo>
                    <a:pt x="26" y="201"/>
                  </a:lnTo>
                  <a:lnTo>
                    <a:pt x="30" y="206"/>
                  </a:lnTo>
                  <a:lnTo>
                    <a:pt x="33" y="212"/>
                  </a:lnTo>
                  <a:lnTo>
                    <a:pt x="37" y="217"/>
                  </a:lnTo>
                  <a:lnTo>
                    <a:pt x="41" y="223"/>
                  </a:lnTo>
                  <a:lnTo>
                    <a:pt x="46" y="228"/>
                  </a:lnTo>
                  <a:lnTo>
                    <a:pt x="50" y="234"/>
                  </a:lnTo>
                  <a:lnTo>
                    <a:pt x="55" y="240"/>
                  </a:lnTo>
                  <a:lnTo>
                    <a:pt x="63" y="249"/>
                  </a:lnTo>
                  <a:lnTo>
                    <a:pt x="74" y="256"/>
                  </a:lnTo>
                  <a:lnTo>
                    <a:pt x="80" y="260"/>
                  </a:lnTo>
                  <a:lnTo>
                    <a:pt x="85" y="264"/>
                  </a:lnTo>
                  <a:lnTo>
                    <a:pt x="91" y="267"/>
                  </a:lnTo>
                  <a:lnTo>
                    <a:pt x="96" y="271"/>
                  </a:lnTo>
                  <a:lnTo>
                    <a:pt x="102" y="273"/>
                  </a:lnTo>
                  <a:lnTo>
                    <a:pt x="107" y="275"/>
                  </a:lnTo>
                  <a:lnTo>
                    <a:pt x="113" y="276"/>
                  </a:lnTo>
                  <a:lnTo>
                    <a:pt x="118" y="278"/>
                  </a:lnTo>
                  <a:lnTo>
                    <a:pt x="124" y="280"/>
                  </a:lnTo>
                  <a:lnTo>
                    <a:pt x="129" y="280"/>
                  </a:lnTo>
                  <a:lnTo>
                    <a:pt x="135" y="282"/>
                  </a:lnTo>
                  <a:lnTo>
                    <a:pt x="142" y="28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69"/>
            <p:cNvSpPr>
              <a:spLocks/>
            </p:cNvSpPr>
            <p:nvPr/>
          </p:nvSpPr>
          <p:spPr bwMode="auto">
            <a:xfrm>
              <a:off x="788" y="643"/>
              <a:ext cx="631" cy="426"/>
            </a:xfrm>
            <a:custGeom>
              <a:avLst/>
              <a:gdLst>
                <a:gd name="T0" fmla="*/ 11 w 631"/>
                <a:gd name="T1" fmla="*/ 72 h 426"/>
                <a:gd name="T2" fmla="*/ 5 w 631"/>
                <a:gd name="T3" fmla="*/ 99 h 426"/>
                <a:gd name="T4" fmla="*/ 30 w 631"/>
                <a:gd name="T5" fmla="*/ 116 h 426"/>
                <a:gd name="T6" fmla="*/ 65 w 631"/>
                <a:gd name="T7" fmla="*/ 129 h 426"/>
                <a:gd name="T8" fmla="*/ 83 w 631"/>
                <a:gd name="T9" fmla="*/ 134 h 426"/>
                <a:gd name="T10" fmla="*/ 142 w 631"/>
                <a:gd name="T11" fmla="*/ 188 h 426"/>
                <a:gd name="T12" fmla="*/ 122 w 631"/>
                <a:gd name="T13" fmla="*/ 225 h 426"/>
                <a:gd name="T14" fmla="*/ 105 w 631"/>
                <a:gd name="T15" fmla="*/ 267 h 426"/>
                <a:gd name="T16" fmla="*/ 102 w 631"/>
                <a:gd name="T17" fmla="*/ 293 h 426"/>
                <a:gd name="T18" fmla="*/ 122 w 631"/>
                <a:gd name="T19" fmla="*/ 326 h 426"/>
                <a:gd name="T20" fmla="*/ 87 w 631"/>
                <a:gd name="T21" fmla="*/ 360 h 426"/>
                <a:gd name="T22" fmla="*/ 89 w 631"/>
                <a:gd name="T23" fmla="*/ 385 h 426"/>
                <a:gd name="T24" fmla="*/ 115 w 631"/>
                <a:gd name="T25" fmla="*/ 404 h 426"/>
                <a:gd name="T26" fmla="*/ 146 w 631"/>
                <a:gd name="T27" fmla="*/ 415 h 426"/>
                <a:gd name="T28" fmla="*/ 179 w 631"/>
                <a:gd name="T29" fmla="*/ 422 h 426"/>
                <a:gd name="T30" fmla="*/ 213 w 631"/>
                <a:gd name="T31" fmla="*/ 424 h 426"/>
                <a:gd name="T32" fmla="*/ 259 w 631"/>
                <a:gd name="T33" fmla="*/ 424 h 426"/>
                <a:gd name="T34" fmla="*/ 294 w 631"/>
                <a:gd name="T35" fmla="*/ 421 h 426"/>
                <a:gd name="T36" fmla="*/ 318 w 631"/>
                <a:gd name="T37" fmla="*/ 419 h 426"/>
                <a:gd name="T38" fmla="*/ 346 w 631"/>
                <a:gd name="T39" fmla="*/ 413 h 426"/>
                <a:gd name="T40" fmla="*/ 372 w 631"/>
                <a:gd name="T41" fmla="*/ 409 h 426"/>
                <a:gd name="T42" fmla="*/ 398 w 631"/>
                <a:gd name="T43" fmla="*/ 402 h 426"/>
                <a:gd name="T44" fmla="*/ 424 w 631"/>
                <a:gd name="T45" fmla="*/ 397 h 426"/>
                <a:gd name="T46" fmla="*/ 449 w 631"/>
                <a:gd name="T47" fmla="*/ 387 h 426"/>
                <a:gd name="T48" fmla="*/ 483 w 631"/>
                <a:gd name="T49" fmla="*/ 378 h 426"/>
                <a:gd name="T50" fmla="*/ 509 w 631"/>
                <a:gd name="T51" fmla="*/ 369 h 426"/>
                <a:gd name="T52" fmla="*/ 544 w 631"/>
                <a:gd name="T53" fmla="*/ 354 h 426"/>
                <a:gd name="T54" fmla="*/ 584 w 631"/>
                <a:gd name="T55" fmla="*/ 332 h 426"/>
                <a:gd name="T56" fmla="*/ 616 w 631"/>
                <a:gd name="T57" fmla="*/ 310 h 426"/>
                <a:gd name="T58" fmla="*/ 629 w 631"/>
                <a:gd name="T59" fmla="*/ 275 h 426"/>
                <a:gd name="T60" fmla="*/ 608 w 631"/>
                <a:gd name="T61" fmla="*/ 254 h 426"/>
                <a:gd name="T62" fmla="*/ 590 w 631"/>
                <a:gd name="T63" fmla="*/ 182 h 426"/>
                <a:gd name="T64" fmla="*/ 540 w 631"/>
                <a:gd name="T65" fmla="*/ 129 h 426"/>
                <a:gd name="T66" fmla="*/ 546 w 631"/>
                <a:gd name="T67" fmla="*/ 101 h 426"/>
                <a:gd name="T68" fmla="*/ 534 w 631"/>
                <a:gd name="T69" fmla="*/ 66 h 426"/>
                <a:gd name="T70" fmla="*/ 492 w 631"/>
                <a:gd name="T71" fmla="*/ 31 h 426"/>
                <a:gd name="T72" fmla="*/ 446 w 631"/>
                <a:gd name="T73" fmla="*/ 7 h 426"/>
                <a:gd name="T74" fmla="*/ 422 w 631"/>
                <a:gd name="T75" fmla="*/ 0 h 426"/>
                <a:gd name="T76" fmla="*/ 394 w 631"/>
                <a:gd name="T77" fmla="*/ 0 h 426"/>
                <a:gd name="T78" fmla="*/ 368 w 631"/>
                <a:gd name="T79" fmla="*/ 1 h 426"/>
                <a:gd name="T80" fmla="*/ 338 w 631"/>
                <a:gd name="T81" fmla="*/ 5 h 426"/>
                <a:gd name="T82" fmla="*/ 303 w 631"/>
                <a:gd name="T83" fmla="*/ 14 h 426"/>
                <a:gd name="T84" fmla="*/ 270 w 631"/>
                <a:gd name="T85" fmla="*/ 29 h 426"/>
                <a:gd name="T86" fmla="*/ 250 w 631"/>
                <a:gd name="T87" fmla="*/ 29 h 426"/>
                <a:gd name="T88" fmla="*/ 211 w 631"/>
                <a:gd name="T89" fmla="*/ 27 h 426"/>
                <a:gd name="T90" fmla="*/ 170 w 631"/>
                <a:gd name="T91" fmla="*/ 33 h 426"/>
                <a:gd name="T92" fmla="*/ 144 w 631"/>
                <a:gd name="T93" fmla="*/ 48 h 426"/>
                <a:gd name="T94" fmla="*/ 74 w 631"/>
                <a:gd name="T95" fmla="*/ 83 h 426"/>
                <a:gd name="T96" fmla="*/ 65 w 631"/>
                <a:gd name="T97" fmla="*/ 49 h 426"/>
                <a:gd name="T98" fmla="*/ 42 w 631"/>
                <a:gd name="T99" fmla="*/ 29 h 426"/>
                <a:gd name="T100" fmla="*/ 22 w 631"/>
                <a:gd name="T101" fmla="*/ 35 h 426"/>
                <a:gd name="T102" fmla="*/ 22 w 631"/>
                <a:gd name="T103" fmla="*/ 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1" h="426">
                  <a:moveTo>
                    <a:pt x="22" y="62"/>
                  </a:moveTo>
                  <a:lnTo>
                    <a:pt x="22" y="64"/>
                  </a:lnTo>
                  <a:lnTo>
                    <a:pt x="18" y="68"/>
                  </a:lnTo>
                  <a:lnTo>
                    <a:pt x="15" y="70"/>
                  </a:lnTo>
                  <a:lnTo>
                    <a:pt x="11" y="72"/>
                  </a:lnTo>
                  <a:lnTo>
                    <a:pt x="5" y="75"/>
                  </a:lnTo>
                  <a:lnTo>
                    <a:pt x="2" y="79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5" y="99"/>
                  </a:lnTo>
                  <a:lnTo>
                    <a:pt x="7" y="103"/>
                  </a:lnTo>
                  <a:lnTo>
                    <a:pt x="13" y="107"/>
                  </a:lnTo>
                  <a:lnTo>
                    <a:pt x="17" y="110"/>
                  </a:lnTo>
                  <a:lnTo>
                    <a:pt x="22" y="114"/>
                  </a:lnTo>
                  <a:lnTo>
                    <a:pt x="30" y="116"/>
                  </a:lnTo>
                  <a:lnTo>
                    <a:pt x="37" y="120"/>
                  </a:lnTo>
                  <a:lnTo>
                    <a:pt x="44" y="123"/>
                  </a:lnTo>
                  <a:lnTo>
                    <a:pt x="52" y="125"/>
                  </a:lnTo>
                  <a:lnTo>
                    <a:pt x="57" y="127"/>
                  </a:lnTo>
                  <a:lnTo>
                    <a:pt x="65" y="129"/>
                  </a:lnTo>
                  <a:lnTo>
                    <a:pt x="70" y="131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81" y="132"/>
                  </a:lnTo>
                  <a:lnTo>
                    <a:pt x="83" y="134"/>
                  </a:lnTo>
                  <a:lnTo>
                    <a:pt x="150" y="177"/>
                  </a:lnTo>
                  <a:lnTo>
                    <a:pt x="148" y="179"/>
                  </a:lnTo>
                  <a:lnTo>
                    <a:pt x="144" y="182"/>
                  </a:lnTo>
                  <a:lnTo>
                    <a:pt x="142" y="188"/>
                  </a:lnTo>
                  <a:lnTo>
                    <a:pt x="139" y="193"/>
                  </a:lnTo>
                  <a:lnTo>
                    <a:pt x="135" y="201"/>
                  </a:lnTo>
                  <a:lnTo>
                    <a:pt x="131" y="208"/>
                  </a:lnTo>
                  <a:lnTo>
                    <a:pt x="128" y="217"/>
                  </a:lnTo>
                  <a:lnTo>
                    <a:pt x="122" y="225"/>
                  </a:lnTo>
                  <a:lnTo>
                    <a:pt x="118" y="234"/>
                  </a:lnTo>
                  <a:lnTo>
                    <a:pt x="113" y="241"/>
                  </a:lnTo>
                  <a:lnTo>
                    <a:pt x="111" y="251"/>
                  </a:lnTo>
                  <a:lnTo>
                    <a:pt x="107" y="258"/>
                  </a:lnTo>
                  <a:lnTo>
                    <a:pt x="105" y="267"/>
                  </a:lnTo>
                  <a:lnTo>
                    <a:pt x="104" y="273"/>
                  </a:lnTo>
                  <a:lnTo>
                    <a:pt x="104" y="280"/>
                  </a:lnTo>
                  <a:lnTo>
                    <a:pt x="102" y="284"/>
                  </a:lnTo>
                  <a:lnTo>
                    <a:pt x="102" y="289"/>
                  </a:lnTo>
                  <a:lnTo>
                    <a:pt x="102" y="293"/>
                  </a:lnTo>
                  <a:lnTo>
                    <a:pt x="104" y="299"/>
                  </a:lnTo>
                  <a:lnTo>
                    <a:pt x="107" y="308"/>
                  </a:lnTo>
                  <a:lnTo>
                    <a:pt x="113" y="315"/>
                  </a:lnTo>
                  <a:lnTo>
                    <a:pt x="116" y="321"/>
                  </a:lnTo>
                  <a:lnTo>
                    <a:pt x="122" y="326"/>
                  </a:lnTo>
                  <a:lnTo>
                    <a:pt x="124" y="330"/>
                  </a:lnTo>
                  <a:lnTo>
                    <a:pt x="126" y="332"/>
                  </a:lnTo>
                  <a:lnTo>
                    <a:pt x="94" y="350"/>
                  </a:lnTo>
                  <a:lnTo>
                    <a:pt x="89" y="354"/>
                  </a:lnTo>
                  <a:lnTo>
                    <a:pt x="87" y="360"/>
                  </a:lnTo>
                  <a:lnTo>
                    <a:pt x="83" y="365"/>
                  </a:lnTo>
                  <a:lnTo>
                    <a:pt x="83" y="371"/>
                  </a:lnTo>
                  <a:lnTo>
                    <a:pt x="83" y="374"/>
                  </a:lnTo>
                  <a:lnTo>
                    <a:pt x="85" y="380"/>
                  </a:lnTo>
                  <a:lnTo>
                    <a:pt x="89" y="385"/>
                  </a:lnTo>
                  <a:lnTo>
                    <a:pt x="94" y="391"/>
                  </a:lnTo>
                  <a:lnTo>
                    <a:pt x="98" y="395"/>
                  </a:lnTo>
                  <a:lnTo>
                    <a:pt x="107" y="400"/>
                  </a:lnTo>
                  <a:lnTo>
                    <a:pt x="109" y="402"/>
                  </a:lnTo>
                  <a:lnTo>
                    <a:pt x="115" y="404"/>
                  </a:lnTo>
                  <a:lnTo>
                    <a:pt x="120" y="406"/>
                  </a:lnTo>
                  <a:lnTo>
                    <a:pt x="126" y="409"/>
                  </a:lnTo>
                  <a:lnTo>
                    <a:pt x="131" y="411"/>
                  </a:lnTo>
                  <a:lnTo>
                    <a:pt x="139" y="413"/>
                  </a:lnTo>
                  <a:lnTo>
                    <a:pt x="146" y="415"/>
                  </a:lnTo>
                  <a:lnTo>
                    <a:pt x="153" y="417"/>
                  </a:lnTo>
                  <a:lnTo>
                    <a:pt x="161" y="419"/>
                  </a:lnTo>
                  <a:lnTo>
                    <a:pt x="170" y="421"/>
                  </a:lnTo>
                  <a:lnTo>
                    <a:pt x="174" y="421"/>
                  </a:lnTo>
                  <a:lnTo>
                    <a:pt x="179" y="422"/>
                  </a:lnTo>
                  <a:lnTo>
                    <a:pt x="185" y="422"/>
                  </a:lnTo>
                  <a:lnTo>
                    <a:pt x="190" y="424"/>
                  </a:lnTo>
                  <a:lnTo>
                    <a:pt x="198" y="424"/>
                  </a:lnTo>
                  <a:lnTo>
                    <a:pt x="205" y="424"/>
                  </a:lnTo>
                  <a:lnTo>
                    <a:pt x="213" y="424"/>
                  </a:lnTo>
                  <a:lnTo>
                    <a:pt x="222" y="426"/>
                  </a:lnTo>
                  <a:lnTo>
                    <a:pt x="229" y="424"/>
                  </a:lnTo>
                  <a:lnTo>
                    <a:pt x="240" y="424"/>
                  </a:lnTo>
                  <a:lnTo>
                    <a:pt x="250" y="424"/>
                  </a:lnTo>
                  <a:lnTo>
                    <a:pt x="259" y="424"/>
                  </a:lnTo>
                  <a:lnTo>
                    <a:pt x="268" y="424"/>
                  </a:lnTo>
                  <a:lnTo>
                    <a:pt x="279" y="422"/>
                  </a:lnTo>
                  <a:lnTo>
                    <a:pt x="283" y="422"/>
                  </a:lnTo>
                  <a:lnTo>
                    <a:pt x="288" y="422"/>
                  </a:lnTo>
                  <a:lnTo>
                    <a:pt x="294" y="421"/>
                  </a:lnTo>
                  <a:lnTo>
                    <a:pt x="298" y="421"/>
                  </a:lnTo>
                  <a:lnTo>
                    <a:pt x="303" y="421"/>
                  </a:lnTo>
                  <a:lnTo>
                    <a:pt x="309" y="419"/>
                  </a:lnTo>
                  <a:lnTo>
                    <a:pt x="313" y="419"/>
                  </a:lnTo>
                  <a:lnTo>
                    <a:pt x="318" y="419"/>
                  </a:lnTo>
                  <a:lnTo>
                    <a:pt x="324" y="417"/>
                  </a:lnTo>
                  <a:lnTo>
                    <a:pt x="329" y="417"/>
                  </a:lnTo>
                  <a:lnTo>
                    <a:pt x="335" y="415"/>
                  </a:lnTo>
                  <a:lnTo>
                    <a:pt x="340" y="415"/>
                  </a:lnTo>
                  <a:lnTo>
                    <a:pt x="346" y="413"/>
                  </a:lnTo>
                  <a:lnTo>
                    <a:pt x="351" y="413"/>
                  </a:lnTo>
                  <a:lnTo>
                    <a:pt x="355" y="411"/>
                  </a:lnTo>
                  <a:lnTo>
                    <a:pt x="361" y="411"/>
                  </a:lnTo>
                  <a:lnTo>
                    <a:pt x="366" y="409"/>
                  </a:lnTo>
                  <a:lnTo>
                    <a:pt x="372" y="409"/>
                  </a:lnTo>
                  <a:lnTo>
                    <a:pt x="377" y="408"/>
                  </a:lnTo>
                  <a:lnTo>
                    <a:pt x="381" y="408"/>
                  </a:lnTo>
                  <a:lnTo>
                    <a:pt x="387" y="406"/>
                  </a:lnTo>
                  <a:lnTo>
                    <a:pt x="392" y="404"/>
                  </a:lnTo>
                  <a:lnTo>
                    <a:pt x="398" y="402"/>
                  </a:lnTo>
                  <a:lnTo>
                    <a:pt x="403" y="402"/>
                  </a:lnTo>
                  <a:lnTo>
                    <a:pt x="407" y="400"/>
                  </a:lnTo>
                  <a:lnTo>
                    <a:pt x="412" y="398"/>
                  </a:lnTo>
                  <a:lnTo>
                    <a:pt x="418" y="397"/>
                  </a:lnTo>
                  <a:lnTo>
                    <a:pt x="424" y="397"/>
                  </a:lnTo>
                  <a:lnTo>
                    <a:pt x="429" y="395"/>
                  </a:lnTo>
                  <a:lnTo>
                    <a:pt x="435" y="393"/>
                  </a:lnTo>
                  <a:lnTo>
                    <a:pt x="438" y="391"/>
                  </a:lnTo>
                  <a:lnTo>
                    <a:pt x="444" y="389"/>
                  </a:lnTo>
                  <a:lnTo>
                    <a:pt x="449" y="387"/>
                  </a:lnTo>
                  <a:lnTo>
                    <a:pt x="455" y="387"/>
                  </a:lnTo>
                  <a:lnTo>
                    <a:pt x="459" y="385"/>
                  </a:lnTo>
                  <a:lnTo>
                    <a:pt x="464" y="384"/>
                  </a:lnTo>
                  <a:lnTo>
                    <a:pt x="473" y="382"/>
                  </a:lnTo>
                  <a:lnTo>
                    <a:pt x="483" y="378"/>
                  </a:lnTo>
                  <a:lnTo>
                    <a:pt x="488" y="376"/>
                  </a:lnTo>
                  <a:lnTo>
                    <a:pt x="494" y="374"/>
                  </a:lnTo>
                  <a:lnTo>
                    <a:pt x="497" y="373"/>
                  </a:lnTo>
                  <a:lnTo>
                    <a:pt x="503" y="373"/>
                  </a:lnTo>
                  <a:lnTo>
                    <a:pt x="509" y="369"/>
                  </a:lnTo>
                  <a:lnTo>
                    <a:pt x="514" y="367"/>
                  </a:lnTo>
                  <a:lnTo>
                    <a:pt x="518" y="365"/>
                  </a:lnTo>
                  <a:lnTo>
                    <a:pt x="523" y="363"/>
                  </a:lnTo>
                  <a:lnTo>
                    <a:pt x="533" y="358"/>
                  </a:lnTo>
                  <a:lnTo>
                    <a:pt x="544" y="354"/>
                  </a:lnTo>
                  <a:lnTo>
                    <a:pt x="553" y="350"/>
                  </a:lnTo>
                  <a:lnTo>
                    <a:pt x="562" y="345"/>
                  </a:lnTo>
                  <a:lnTo>
                    <a:pt x="570" y="341"/>
                  </a:lnTo>
                  <a:lnTo>
                    <a:pt x="577" y="337"/>
                  </a:lnTo>
                  <a:lnTo>
                    <a:pt x="584" y="332"/>
                  </a:lnTo>
                  <a:lnTo>
                    <a:pt x="592" y="328"/>
                  </a:lnTo>
                  <a:lnTo>
                    <a:pt x="597" y="323"/>
                  </a:lnTo>
                  <a:lnTo>
                    <a:pt x="605" y="319"/>
                  </a:lnTo>
                  <a:lnTo>
                    <a:pt x="610" y="313"/>
                  </a:lnTo>
                  <a:lnTo>
                    <a:pt x="616" y="310"/>
                  </a:lnTo>
                  <a:lnTo>
                    <a:pt x="620" y="304"/>
                  </a:lnTo>
                  <a:lnTo>
                    <a:pt x="623" y="301"/>
                  </a:lnTo>
                  <a:lnTo>
                    <a:pt x="629" y="291"/>
                  </a:lnTo>
                  <a:lnTo>
                    <a:pt x="631" y="284"/>
                  </a:lnTo>
                  <a:lnTo>
                    <a:pt x="629" y="275"/>
                  </a:lnTo>
                  <a:lnTo>
                    <a:pt x="627" y="269"/>
                  </a:lnTo>
                  <a:lnTo>
                    <a:pt x="623" y="264"/>
                  </a:lnTo>
                  <a:lnTo>
                    <a:pt x="618" y="260"/>
                  </a:lnTo>
                  <a:lnTo>
                    <a:pt x="612" y="256"/>
                  </a:lnTo>
                  <a:lnTo>
                    <a:pt x="608" y="254"/>
                  </a:lnTo>
                  <a:lnTo>
                    <a:pt x="601" y="251"/>
                  </a:lnTo>
                  <a:lnTo>
                    <a:pt x="594" y="249"/>
                  </a:lnTo>
                  <a:lnTo>
                    <a:pt x="584" y="245"/>
                  </a:lnTo>
                  <a:lnTo>
                    <a:pt x="575" y="243"/>
                  </a:lnTo>
                  <a:lnTo>
                    <a:pt x="590" y="182"/>
                  </a:lnTo>
                  <a:lnTo>
                    <a:pt x="594" y="160"/>
                  </a:lnTo>
                  <a:lnTo>
                    <a:pt x="534" y="138"/>
                  </a:lnTo>
                  <a:lnTo>
                    <a:pt x="534" y="136"/>
                  </a:lnTo>
                  <a:lnTo>
                    <a:pt x="538" y="134"/>
                  </a:lnTo>
                  <a:lnTo>
                    <a:pt x="540" y="129"/>
                  </a:lnTo>
                  <a:lnTo>
                    <a:pt x="544" y="121"/>
                  </a:lnTo>
                  <a:lnTo>
                    <a:pt x="546" y="118"/>
                  </a:lnTo>
                  <a:lnTo>
                    <a:pt x="546" y="112"/>
                  </a:lnTo>
                  <a:lnTo>
                    <a:pt x="546" y="107"/>
                  </a:lnTo>
                  <a:lnTo>
                    <a:pt x="546" y="101"/>
                  </a:lnTo>
                  <a:lnTo>
                    <a:pt x="546" y="94"/>
                  </a:lnTo>
                  <a:lnTo>
                    <a:pt x="544" y="88"/>
                  </a:lnTo>
                  <a:lnTo>
                    <a:pt x="542" y="81"/>
                  </a:lnTo>
                  <a:lnTo>
                    <a:pt x="540" y="75"/>
                  </a:lnTo>
                  <a:lnTo>
                    <a:pt x="534" y="66"/>
                  </a:lnTo>
                  <a:lnTo>
                    <a:pt x="527" y="59"/>
                  </a:lnTo>
                  <a:lnTo>
                    <a:pt x="520" y="51"/>
                  </a:lnTo>
                  <a:lnTo>
                    <a:pt x="512" y="44"/>
                  </a:lnTo>
                  <a:lnTo>
                    <a:pt x="501" y="36"/>
                  </a:lnTo>
                  <a:lnTo>
                    <a:pt x="492" y="31"/>
                  </a:lnTo>
                  <a:lnTo>
                    <a:pt x="483" y="25"/>
                  </a:lnTo>
                  <a:lnTo>
                    <a:pt x="473" y="20"/>
                  </a:lnTo>
                  <a:lnTo>
                    <a:pt x="464" y="14"/>
                  </a:lnTo>
                  <a:lnTo>
                    <a:pt x="455" y="11"/>
                  </a:lnTo>
                  <a:lnTo>
                    <a:pt x="446" y="7"/>
                  </a:lnTo>
                  <a:lnTo>
                    <a:pt x="438" y="5"/>
                  </a:lnTo>
                  <a:lnTo>
                    <a:pt x="433" y="1"/>
                  </a:lnTo>
                  <a:lnTo>
                    <a:pt x="427" y="1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20" y="0"/>
                  </a:lnTo>
                  <a:lnTo>
                    <a:pt x="414" y="0"/>
                  </a:lnTo>
                  <a:lnTo>
                    <a:pt x="411" y="0"/>
                  </a:lnTo>
                  <a:lnTo>
                    <a:pt x="401" y="0"/>
                  </a:lnTo>
                  <a:lnTo>
                    <a:pt x="394" y="0"/>
                  </a:lnTo>
                  <a:lnTo>
                    <a:pt x="388" y="0"/>
                  </a:lnTo>
                  <a:lnTo>
                    <a:pt x="385" y="0"/>
                  </a:lnTo>
                  <a:lnTo>
                    <a:pt x="379" y="0"/>
                  </a:lnTo>
                  <a:lnTo>
                    <a:pt x="375" y="1"/>
                  </a:lnTo>
                  <a:lnTo>
                    <a:pt x="368" y="1"/>
                  </a:lnTo>
                  <a:lnTo>
                    <a:pt x="362" y="1"/>
                  </a:lnTo>
                  <a:lnTo>
                    <a:pt x="357" y="1"/>
                  </a:lnTo>
                  <a:lnTo>
                    <a:pt x="351" y="3"/>
                  </a:lnTo>
                  <a:lnTo>
                    <a:pt x="344" y="3"/>
                  </a:lnTo>
                  <a:lnTo>
                    <a:pt x="338" y="5"/>
                  </a:lnTo>
                  <a:lnTo>
                    <a:pt x="331" y="7"/>
                  </a:lnTo>
                  <a:lnTo>
                    <a:pt x="325" y="9"/>
                  </a:lnTo>
                  <a:lnTo>
                    <a:pt x="318" y="11"/>
                  </a:lnTo>
                  <a:lnTo>
                    <a:pt x="311" y="12"/>
                  </a:lnTo>
                  <a:lnTo>
                    <a:pt x="303" y="14"/>
                  </a:lnTo>
                  <a:lnTo>
                    <a:pt x="298" y="18"/>
                  </a:lnTo>
                  <a:lnTo>
                    <a:pt x="290" y="20"/>
                  </a:lnTo>
                  <a:lnTo>
                    <a:pt x="285" y="22"/>
                  </a:lnTo>
                  <a:lnTo>
                    <a:pt x="277" y="25"/>
                  </a:lnTo>
                  <a:lnTo>
                    <a:pt x="270" y="29"/>
                  </a:lnTo>
                  <a:lnTo>
                    <a:pt x="268" y="29"/>
                  </a:lnTo>
                  <a:lnTo>
                    <a:pt x="264" y="29"/>
                  </a:lnTo>
                  <a:lnTo>
                    <a:pt x="261" y="29"/>
                  </a:lnTo>
                  <a:lnTo>
                    <a:pt x="255" y="29"/>
                  </a:lnTo>
                  <a:lnTo>
                    <a:pt x="250" y="29"/>
                  </a:lnTo>
                  <a:lnTo>
                    <a:pt x="242" y="27"/>
                  </a:lnTo>
                  <a:lnTo>
                    <a:pt x="235" y="27"/>
                  </a:lnTo>
                  <a:lnTo>
                    <a:pt x="227" y="27"/>
                  </a:lnTo>
                  <a:lnTo>
                    <a:pt x="220" y="27"/>
                  </a:lnTo>
                  <a:lnTo>
                    <a:pt x="211" y="27"/>
                  </a:lnTo>
                  <a:lnTo>
                    <a:pt x="203" y="27"/>
                  </a:lnTo>
                  <a:lnTo>
                    <a:pt x="196" y="27"/>
                  </a:lnTo>
                  <a:lnTo>
                    <a:pt x="187" y="29"/>
                  </a:lnTo>
                  <a:lnTo>
                    <a:pt x="179" y="31"/>
                  </a:lnTo>
                  <a:lnTo>
                    <a:pt x="170" y="33"/>
                  </a:lnTo>
                  <a:lnTo>
                    <a:pt x="165" y="36"/>
                  </a:lnTo>
                  <a:lnTo>
                    <a:pt x="157" y="38"/>
                  </a:lnTo>
                  <a:lnTo>
                    <a:pt x="153" y="42"/>
                  </a:lnTo>
                  <a:lnTo>
                    <a:pt x="148" y="44"/>
                  </a:lnTo>
                  <a:lnTo>
                    <a:pt x="144" y="48"/>
                  </a:lnTo>
                  <a:lnTo>
                    <a:pt x="137" y="53"/>
                  </a:lnTo>
                  <a:lnTo>
                    <a:pt x="133" y="60"/>
                  </a:lnTo>
                  <a:lnTo>
                    <a:pt x="129" y="68"/>
                  </a:lnTo>
                  <a:lnTo>
                    <a:pt x="129" y="72"/>
                  </a:lnTo>
                  <a:lnTo>
                    <a:pt x="74" y="83"/>
                  </a:lnTo>
                  <a:lnTo>
                    <a:pt x="74" y="81"/>
                  </a:lnTo>
                  <a:lnTo>
                    <a:pt x="74" y="75"/>
                  </a:lnTo>
                  <a:lnTo>
                    <a:pt x="72" y="68"/>
                  </a:lnTo>
                  <a:lnTo>
                    <a:pt x="70" y="60"/>
                  </a:lnTo>
                  <a:lnTo>
                    <a:pt x="65" y="49"/>
                  </a:lnTo>
                  <a:lnTo>
                    <a:pt x="59" y="42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8" y="31"/>
                  </a:lnTo>
                  <a:lnTo>
                    <a:pt x="42" y="29"/>
                  </a:lnTo>
                  <a:lnTo>
                    <a:pt x="37" y="27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6" y="29"/>
                  </a:lnTo>
                  <a:lnTo>
                    <a:pt x="22" y="35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5"/>
                  </a:lnTo>
                  <a:lnTo>
                    <a:pt x="20" y="59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68"/>
            <p:cNvSpPr>
              <a:spLocks/>
            </p:cNvSpPr>
            <p:nvPr/>
          </p:nvSpPr>
          <p:spPr bwMode="auto">
            <a:xfrm>
              <a:off x="851" y="727"/>
              <a:ext cx="268" cy="246"/>
            </a:xfrm>
            <a:custGeom>
              <a:avLst/>
              <a:gdLst>
                <a:gd name="T0" fmla="*/ 7 w 268"/>
                <a:gd name="T1" fmla="*/ 4 h 246"/>
                <a:gd name="T2" fmla="*/ 15 w 268"/>
                <a:gd name="T3" fmla="*/ 2 h 246"/>
                <a:gd name="T4" fmla="*/ 24 w 268"/>
                <a:gd name="T5" fmla="*/ 0 h 246"/>
                <a:gd name="T6" fmla="*/ 33 w 268"/>
                <a:gd name="T7" fmla="*/ 0 h 246"/>
                <a:gd name="T8" fmla="*/ 44 w 268"/>
                <a:gd name="T9" fmla="*/ 0 h 246"/>
                <a:gd name="T10" fmla="*/ 55 w 268"/>
                <a:gd name="T11" fmla="*/ 0 h 246"/>
                <a:gd name="T12" fmla="*/ 68 w 268"/>
                <a:gd name="T13" fmla="*/ 2 h 246"/>
                <a:gd name="T14" fmla="*/ 83 w 268"/>
                <a:gd name="T15" fmla="*/ 4 h 246"/>
                <a:gd name="T16" fmla="*/ 98 w 268"/>
                <a:gd name="T17" fmla="*/ 8 h 246"/>
                <a:gd name="T18" fmla="*/ 116 w 268"/>
                <a:gd name="T19" fmla="*/ 13 h 246"/>
                <a:gd name="T20" fmla="*/ 133 w 268"/>
                <a:gd name="T21" fmla="*/ 23 h 246"/>
                <a:gd name="T22" fmla="*/ 148 w 268"/>
                <a:gd name="T23" fmla="*/ 30 h 246"/>
                <a:gd name="T24" fmla="*/ 157 w 268"/>
                <a:gd name="T25" fmla="*/ 36 h 246"/>
                <a:gd name="T26" fmla="*/ 172 w 268"/>
                <a:gd name="T27" fmla="*/ 45 h 246"/>
                <a:gd name="T28" fmla="*/ 188 w 268"/>
                <a:gd name="T29" fmla="*/ 54 h 246"/>
                <a:gd name="T30" fmla="*/ 200 w 268"/>
                <a:gd name="T31" fmla="*/ 63 h 246"/>
                <a:gd name="T32" fmla="*/ 214 w 268"/>
                <a:gd name="T33" fmla="*/ 76 h 246"/>
                <a:gd name="T34" fmla="*/ 231 w 268"/>
                <a:gd name="T35" fmla="*/ 93 h 246"/>
                <a:gd name="T36" fmla="*/ 244 w 268"/>
                <a:gd name="T37" fmla="*/ 109 h 246"/>
                <a:gd name="T38" fmla="*/ 255 w 268"/>
                <a:gd name="T39" fmla="*/ 128 h 246"/>
                <a:gd name="T40" fmla="*/ 262 w 268"/>
                <a:gd name="T41" fmla="*/ 144 h 246"/>
                <a:gd name="T42" fmla="*/ 266 w 268"/>
                <a:gd name="T43" fmla="*/ 161 h 246"/>
                <a:gd name="T44" fmla="*/ 268 w 268"/>
                <a:gd name="T45" fmla="*/ 178 h 246"/>
                <a:gd name="T46" fmla="*/ 268 w 268"/>
                <a:gd name="T47" fmla="*/ 193 h 246"/>
                <a:gd name="T48" fmla="*/ 264 w 268"/>
                <a:gd name="T49" fmla="*/ 205 h 246"/>
                <a:gd name="T50" fmla="*/ 257 w 268"/>
                <a:gd name="T51" fmla="*/ 217 h 246"/>
                <a:gd name="T52" fmla="*/ 250 w 268"/>
                <a:gd name="T53" fmla="*/ 228 h 246"/>
                <a:gd name="T54" fmla="*/ 240 w 268"/>
                <a:gd name="T55" fmla="*/ 235 h 246"/>
                <a:gd name="T56" fmla="*/ 231 w 268"/>
                <a:gd name="T57" fmla="*/ 242 h 246"/>
                <a:gd name="T58" fmla="*/ 218 w 268"/>
                <a:gd name="T59" fmla="*/ 244 h 246"/>
                <a:gd name="T60" fmla="*/ 205 w 268"/>
                <a:gd name="T61" fmla="*/ 246 h 246"/>
                <a:gd name="T62" fmla="*/ 190 w 268"/>
                <a:gd name="T63" fmla="*/ 244 h 246"/>
                <a:gd name="T64" fmla="*/ 174 w 268"/>
                <a:gd name="T65" fmla="*/ 237 h 246"/>
                <a:gd name="T66" fmla="*/ 159 w 268"/>
                <a:gd name="T67" fmla="*/ 229 h 246"/>
                <a:gd name="T68" fmla="*/ 146 w 268"/>
                <a:gd name="T69" fmla="*/ 220 h 246"/>
                <a:gd name="T70" fmla="*/ 135 w 268"/>
                <a:gd name="T71" fmla="*/ 209 h 246"/>
                <a:gd name="T72" fmla="*/ 126 w 268"/>
                <a:gd name="T73" fmla="*/ 196 h 246"/>
                <a:gd name="T74" fmla="*/ 118 w 268"/>
                <a:gd name="T75" fmla="*/ 183 h 246"/>
                <a:gd name="T76" fmla="*/ 113 w 268"/>
                <a:gd name="T77" fmla="*/ 170 h 246"/>
                <a:gd name="T78" fmla="*/ 107 w 268"/>
                <a:gd name="T79" fmla="*/ 157 h 246"/>
                <a:gd name="T80" fmla="*/ 103 w 268"/>
                <a:gd name="T81" fmla="*/ 144 h 246"/>
                <a:gd name="T82" fmla="*/ 100 w 268"/>
                <a:gd name="T83" fmla="*/ 130 h 246"/>
                <a:gd name="T84" fmla="*/ 98 w 268"/>
                <a:gd name="T85" fmla="*/ 119 h 246"/>
                <a:gd name="T86" fmla="*/ 96 w 268"/>
                <a:gd name="T87" fmla="*/ 108 h 246"/>
                <a:gd name="T88" fmla="*/ 94 w 268"/>
                <a:gd name="T89" fmla="*/ 95 h 246"/>
                <a:gd name="T90" fmla="*/ 94 w 268"/>
                <a:gd name="T91" fmla="*/ 87 h 246"/>
                <a:gd name="T92" fmla="*/ 0 w 268"/>
                <a:gd name="T93" fmla="*/ 28 h 246"/>
                <a:gd name="T94" fmla="*/ 7 w 268"/>
                <a:gd name="T95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8" h="246">
                  <a:moveTo>
                    <a:pt x="7" y="4"/>
                  </a:moveTo>
                  <a:lnTo>
                    <a:pt x="7" y="4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3" y="4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107" y="12"/>
                  </a:lnTo>
                  <a:lnTo>
                    <a:pt x="116" y="13"/>
                  </a:lnTo>
                  <a:lnTo>
                    <a:pt x="126" y="19"/>
                  </a:lnTo>
                  <a:lnTo>
                    <a:pt x="133" y="23"/>
                  </a:lnTo>
                  <a:lnTo>
                    <a:pt x="142" y="26"/>
                  </a:lnTo>
                  <a:lnTo>
                    <a:pt x="148" y="30"/>
                  </a:lnTo>
                  <a:lnTo>
                    <a:pt x="152" y="32"/>
                  </a:lnTo>
                  <a:lnTo>
                    <a:pt x="157" y="36"/>
                  </a:lnTo>
                  <a:lnTo>
                    <a:pt x="163" y="39"/>
                  </a:lnTo>
                  <a:lnTo>
                    <a:pt x="172" y="45"/>
                  </a:lnTo>
                  <a:lnTo>
                    <a:pt x="183" y="52"/>
                  </a:lnTo>
                  <a:lnTo>
                    <a:pt x="188" y="54"/>
                  </a:lnTo>
                  <a:lnTo>
                    <a:pt x="194" y="60"/>
                  </a:lnTo>
                  <a:lnTo>
                    <a:pt x="200" y="63"/>
                  </a:lnTo>
                  <a:lnTo>
                    <a:pt x="205" y="69"/>
                  </a:lnTo>
                  <a:lnTo>
                    <a:pt x="214" y="76"/>
                  </a:lnTo>
                  <a:lnTo>
                    <a:pt x="224" y="85"/>
                  </a:lnTo>
                  <a:lnTo>
                    <a:pt x="231" y="93"/>
                  </a:lnTo>
                  <a:lnTo>
                    <a:pt x="238" y="102"/>
                  </a:lnTo>
                  <a:lnTo>
                    <a:pt x="244" y="109"/>
                  </a:lnTo>
                  <a:lnTo>
                    <a:pt x="250" y="119"/>
                  </a:lnTo>
                  <a:lnTo>
                    <a:pt x="255" y="128"/>
                  </a:lnTo>
                  <a:lnTo>
                    <a:pt x="259" y="137"/>
                  </a:lnTo>
                  <a:lnTo>
                    <a:pt x="262" y="144"/>
                  </a:lnTo>
                  <a:lnTo>
                    <a:pt x="264" y="154"/>
                  </a:lnTo>
                  <a:lnTo>
                    <a:pt x="266" y="161"/>
                  </a:lnTo>
                  <a:lnTo>
                    <a:pt x="268" y="170"/>
                  </a:lnTo>
                  <a:lnTo>
                    <a:pt x="268" y="178"/>
                  </a:lnTo>
                  <a:lnTo>
                    <a:pt x="268" y="185"/>
                  </a:lnTo>
                  <a:lnTo>
                    <a:pt x="268" y="193"/>
                  </a:lnTo>
                  <a:lnTo>
                    <a:pt x="266" y="200"/>
                  </a:lnTo>
                  <a:lnTo>
                    <a:pt x="264" y="205"/>
                  </a:lnTo>
                  <a:lnTo>
                    <a:pt x="261" y="211"/>
                  </a:lnTo>
                  <a:lnTo>
                    <a:pt x="257" y="217"/>
                  </a:lnTo>
                  <a:lnTo>
                    <a:pt x="255" y="222"/>
                  </a:lnTo>
                  <a:lnTo>
                    <a:pt x="250" y="228"/>
                  </a:lnTo>
                  <a:lnTo>
                    <a:pt x="246" y="231"/>
                  </a:lnTo>
                  <a:lnTo>
                    <a:pt x="240" y="235"/>
                  </a:lnTo>
                  <a:lnTo>
                    <a:pt x="237" y="241"/>
                  </a:lnTo>
                  <a:lnTo>
                    <a:pt x="231" y="242"/>
                  </a:lnTo>
                  <a:lnTo>
                    <a:pt x="225" y="244"/>
                  </a:lnTo>
                  <a:lnTo>
                    <a:pt x="218" y="244"/>
                  </a:lnTo>
                  <a:lnTo>
                    <a:pt x="213" y="246"/>
                  </a:lnTo>
                  <a:lnTo>
                    <a:pt x="205" y="246"/>
                  </a:lnTo>
                  <a:lnTo>
                    <a:pt x="198" y="246"/>
                  </a:lnTo>
                  <a:lnTo>
                    <a:pt x="190" y="244"/>
                  </a:lnTo>
                  <a:lnTo>
                    <a:pt x="183" y="242"/>
                  </a:lnTo>
                  <a:lnTo>
                    <a:pt x="174" y="237"/>
                  </a:lnTo>
                  <a:lnTo>
                    <a:pt x="166" y="233"/>
                  </a:lnTo>
                  <a:lnTo>
                    <a:pt x="159" y="229"/>
                  </a:lnTo>
                  <a:lnTo>
                    <a:pt x="153" y="226"/>
                  </a:lnTo>
                  <a:lnTo>
                    <a:pt x="146" y="220"/>
                  </a:lnTo>
                  <a:lnTo>
                    <a:pt x="140" y="215"/>
                  </a:lnTo>
                  <a:lnTo>
                    <a:pt x="135" y="209"/>
                  </a:lnTo>
                  <a:lnTo>
                    <a:pt x="131" y="204"/>
                  </a:lnTo>
                  <a:lnTo>
                    <a:pt x="126" y="196"/>
                  </a:lnTo>
                  <a:lnTo>
                    <a:pt x="122" y="191"/>
                  </a:lnTo>
                  <a:lnTo>
                    <a:pt x="118" y="183"/>
                  </a:lnTo>
                  <a:lnTo>
                    <a:pt x="116" y="178"/>
                  </a:lnTo>
                  <a:lnTo>
                    <a:pt x="113" y="170"/>
                  </a:lnTo>
                  <a:lnTo>
                    <a:pt x="109" y="165"/>
                  </a:lnTo>
                  <a:lnTo>
                    <a:pt x="107" y="157"/>
                  </a:lnTo>
                  <a:lnTo>
                    <a:pt x="105" y="152"/>
                  </a:lnTo>
                  <a:lnTo>
                    <a:pt x="103" y="144"/>
                  </a:lnTo>
                  <a:lnTo>
                    <a:pt x="102" y="137"/>
                  </a:lnTo>
                  <a:lnTo>
                    <a:pt x="100" y="130"/>
                  </a:lnTo>
                  <a:lnTo>
                    <a:pt x="100" y="124"/>
                  </a:lnTo>
                  <a:lnTo>
                    <a:pt x="98" y="119"/>
                  </a:lnTo>
                  <a:lnTo>
                    <a:pt x="96" y="113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94" y="95"/>
                  </a:lnTo>
                  <a:lnTo>
                    <a:pt x="94" y="89"/>
                  </a:lnTo>
                  <a:lnTo>
                    <a:pt x="94" y="87"/>
                  </a:lnTo>
                  <a:lnTo>
                    <a:pt x="94" y="85"/>
                  </a:lnTo>
                  <a:lnTo>
                    <a:pt x="0" y="2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67"/>
            <p:cNvSpPr>
              <a:spLocks/>
            </p:cNvSpPr>
            <p:nvPr/>
          </p:nvSpPr>
          <p:spPr bwMode="auto">
            <a:xfrm>
              <a:off x="1138" y="781"/>
              <a:ext cx="231" cy="172"/>
            </a:xfrm>
            <a:custGeom>
              <a:avLst/>
              <a:gdLst>
                <a:gd name="T0" fmla="*/ 35 w 231"/>
                <a:gd name="T1" fmla="*/ 2 h 172"/>
                <a:gd name="T2" fmla="*/ 42 w 231"/>
                <a:gd name="T3" fmla="*/ 13 h 172"/>
                <a:gd name="T4" fmla="*/ 53 w 231"/>
                <a:gd name="T5" fmla="*/ 28 h 172"/>
                <a:gd name="T6" fmla="*/ 62 w 231"/>
                <a:gd name="T7" fmla="*/ 37 h 172"/>
                <a:gd name="T8" fmla="*/ 75 w 231"/>
                <a:gd name="T9" fmla="*/ 44 h 172"/>
                <a:gd name="T10" fmla="*/ 90 w 231"/>
                <a:gd name="T11" fmla="*/ 54 h 172"/>
                <a:gd name="T12" fmla="*/ 107 w 231"/>
                <a:gd name="T13" fmla="*/ 59 h 172"/>
                <a:gd name="T14" fmla="*/ 123 w 231"/>
                <a:gd name="T15" fmla="*/ 63 h 172"/>
                <a:gd name="T16" fmla="*/ 140 w 231"/>
                <a:gd name="T17" fmla="*/ 66 h 172"/>
                <a:gd name="T18" fmla="*/ 157 w 231"/>
                <a:gd name="T19" fmla="*/ 70 h 172"/>
                <a:gd name="T20" fmla="*/ 170 w 231"/>
                <a:gd name="T21" fmla="*/ 72 h 172"/>
                <a:gd name="T22" fmla="*/ 181 w 231"/>
                <a:gd name="T23" fmla="*/ 74 h 172"/>
                <a:gd name="T24" fmla="*/ 194 w 231"/>
                <a:gd name="T25" fmla="*/ 76 h 172"/>
                <a:gd name="T26" fmla="*/ 194 w 231"/>
                <a:gd name="T27" fmla="*/ 89 h 172"/>
                <a:gd name="T28" fmla="*/ 33 w 231"/>
                <a:gd name="T29" fmla="*/ 92 h 172"/>
                <a:gd name="T30" fmla="*/ 29 w 231"/>
                <a:gd name="T31" fmla="*/ 98 h 172"/>
                <a:gd name="T32" fmla="*/ 22 w 231"/>
                <a:gd name="T33" fmla="*/ 109 h 172"/>
                <a:gd name="T34" fmla="*/ 12 w 231"/>
                <a:gd name="T35" fmla="*/ 122 h 172"/>
                <a:gd name="T36" fmla="*/ 5 w 231"/>
                <a:gd name="T37" fmla="*/ 137 h 172"/>
                <a:gd name="T38" fmla="*/ 0 w 231"/>
                <a:gd name="T39" fmla="*/ 148 h 172"/>
                <a:gd name="T40" fmla="*/ 1 w 231"/>
                <a:gd name="T41" fmla="*/ 161 h 172"/>
                <a:gd name="T42" fmla="*/ 11 w 231"/>
                <a:gd name="T43" fmla="*/ 168 h 172"/>
                <a:gd name="T44" fmla="*/ 22 w 231"/>
                <a:gd name="T45" fmla="*/ 172 h 172"/>
                <a:gd name="T46" fmla="*/ 33 w 231"/>
                <a:gd name="T47" fmla="*/ 172 h 172"/>
                <a:gd name="T48" fmla="*/ 48 w 231"/>
                <a:gd name="T49" fmla="*/ 170 h 172"/>
                <a:gd name="T50" fmla="*/ 64 w 231"/>
                <a:gd name="T51" fmla="*/ 168 h 172"/>
                <a:gd name="T52" fmla="*/ 83 w 231"/>
                <a:gd name="T53" fmla="*/ 164 h 172"/>
                <a:gd name="T54" fmla="*/ 101 w 231"/>
                <a:gd name="T55" fmla="*/ 159 h 172"/>
                <a:gd name="T56" fmla="*/ 122 w 231"/>
                <a:gd name="T57" fmla="*/ 151 h 172"/>
                <a:gd name="T58" fmla="*/ 135 w 231"/>
                <a:gd name="T59" fmla="*/ 146 h 172"/>
                <a:gd name="T60" fmla="*/ 146 w 231"/>
                <a:gd name="T61" fmla="*/ 144 h 172"/>
                <a:gd name="T62" fmla="*/ 159 w 231"/>
                <a:gd name="T63" fmla="*/ 137 h 172"/>
                <a:gd name="T64" fmla="*/ 177 w 231"/>
                <a:gd name="T65" fmla="*/ 126 h 172"/>
                <a:gd name="T66" fmla="*/ 192 w 231"/>
                <a:gd name="T67" fmla="*/ 113 h 172"/>
                <a:gd name="T68" fmla="*/ 207 w 231"/>
                <a:gd name="T69" fmla="*/ 100 h 172"/>
                <a:gd name="T70" fmla="*/ 218 w 231"/>
                <a:gd name="T71" fmla="*/ 85 h 172"/>
                <a:gd name="T72" fmla="*/ 225 w 231"/>
                <a:gd name="T73" fmla="*/ 68 h 172"/>
                <a:gd name="T74" fmla="*/ 229 w 231"/>
                <a:gd name="T75" fmla="*/ 52 h 172"/>
                <a:gd name="T76" fmla="*/ 229 w 231"/>
                <a:gd name="T77" fmla="*/ 33 h 172"/>
                <a:gd name="T78" fmla="*/ 35 w 231"/>
                <a:gd name="T7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1" h="172">
                  <a:moveTo>
                    <a:pt x="35" y="0"/>
                  </a:moveTo>
                  <a:lnTo>
                    <a:pt x="35" y="2"/>
                  </a:lnTo>
                  <a:lnTo>
                    <a:pt x="37" y="7"/>
                  </a:lnTo>
                  <a:lnTo>
                    <a:pt x="42" y="13"/>
                  </a:lnTo>
                  <a:lnTo>
                    <a:pt x="49" y="24"/>
                  </a:lnTo>
                  <a:lnTo>
                    <a:pt x="53" y="28"/>
                  </a:lnTo>
                  <a:lnTo>
                    <a:pt x="57" y="33"/>
                  </a:lnTo>
                  <a:lnTo>
                    <a:pt x="62" y="37"/>
                  </a:lnTo>
                  <a:lnTo>
                    <a:pt x="70" y="41"/>
                  </a:lnTo>
                  <a:lnTo>
                    <a:pt x="75" y="44"/>
                  </a:lnTo>
                  <a:lnTo>
                    <a:pt x="83" y="50"/>
                  </a:lnTo>
                  <a:lnTo>
                    <a:pt x="90" y="54"/>
                  </a:lnTo>
                  <a:lnTo>
                    <a:pt x="99" y="57"/>
                  </a:lnTo>
                  <a:lnTo>
                    <a:pt x="107" y="59"/>
                  </a:lnTo>
                  <a:lnTo>
                    <a:pt x="116" y="61"/>
                  </a:lnTo>
                  <a:lnTo>
                    <a:pt x="123" y="63"/>
                  </a:lnTo>
                  <a:lnTo>
                    <a:pt x="133" y="65"/>
                  </a:lnTo>
                  <a:lnTo>
                    <a:pt x="140" y="66"/>
                  </a:lnTo>
                  <a:lnTo>
                    <a:pt x="149" y="68"/>
                  </a:lnTo>
                  <a:lnTo>
                    <a:pt x="157" y="70"/>
                  </a:lnTo>
                  <a:lnTo>
                    <a:pt x="164" y="72"/>
                  </a:lnTo>
                  <a:lnTo>
                    <a:pt x="170" y="72"/>
                  </a:lnTo>
                  <a:lnTo>
                    <a:pt x="177" y="74"/>
                  </a:lnTo>
                  <a:lnTo>
                    <a:pt x="181" y="74"/>
                  </a:lnTo>
                  <a:lnTo>
                    <a:pt x="186" y="76"/>
                  </a:lnTo>
                  <a:lnTo>
                    <a:pt x="194" y="76"/>
                  </a:lnTo>
                  <a:lnTo>
                    <a:pt x="196" y="78"/>
                  </a:lnTo>
                  <a:lnTo>
                    <a:pt x="194" y="89"/>
                  </a:lnTo>
                  <a:lnTo>
                    <a:pt x="35" y="92"/>
                  </a:lnTo>
                  <a:lnTo>
                    <a:pt x="33" y="92"/>
                  </a:lnTo>
                  <a:lnTo>
                    <a:pt x="31" y="96"/>
                  </a:lnTo>
                  <a:lnTo>
                    <a:pt x="29" y="98"/>
                  </a:lnTo>
                  <a:lnTo>
                    <a:pt x="25" y="103"/>
                  </a:lnTo>
                  <a:lnTo>
                    <a:pt x="22" y="109"/>
                  </a:lnTo>
                  <a:lnTo>
                    <a:pt x="16" y="114"/>
                  </a:lnTo>
                  <a:lnTo>
                    <a:pt x="12" y="122"/>
                  </a:lnTo>
                  <a:lnTo>
                    <a:pt x="9" y="129"/>
                  </a:lnTo>
                  <a:lnTo>
                    <a:pt x="5" y="137"/>
                  </a:lnTo>
                  <a:lnTo>
                    <a:pt x="1" y="142"/>
                  </a:lnTo>
                  <a:lnTo>
                    <a:pt x="0" y="148"/>
                  </a:lnTo>
                  <a:lnTo>
                    <a:pt x="1" y="155"/>
                  </a:lnTo>
                  <a:lnTo>
                    <a:pt x="1" y="161"/>
                  </a:lnTo>
                  <a:lnTo>
                    <a:pt x="5" y="164"/>
                  </a:lnTo>
                  <a:lnTo>
                    <a:pt x="11" y="168"/>
                  </a:lnTo>
                  <a:lnTo>
                    <a:pt x="18" y="172"/>
                  </a:lnTo>
                  <a:lnTo>
                    <a:pt x="22" y="172"/>
                  </a:lnTo>
                  <a:lnTo>
                    <a:pt x="27" y="172"/>
                  </a:lnTo>
                  <a:lnTo>
                    <a:pt x="33" y="172"/>
                  </a:lnTo>
                  <a:lnTo>
                    <a:pt x="40" y="172"/>
                  </a:lnTo>
                  <a:lnTo>
                    <a:pt x="48" y="170"/>
                  </a:lnTo>
                  <a:lnTo>
                    <a:pt x="55" y="170"/>
                  </a:lnTo>
                  <a:lnTo>
                    <a:pt x="64" y="168"/>
                  </a:lnTo>
                  <a:lnTo>
                    <a:pt x="74" y="166"/>
                  </a:lnTo>
                  <a:lnTo>
                    <a:pt x="83" y="164"/>
                  </a:lnTo>
                  <a:lnTo>
                    <a:pt x="92" y="161"/>
                  </a:lnTo>
                  <a:lnTo>
                    <a:pt x="101" y="159"/>
                  </a:lnTo>
                  <a:lnTo>
                    <a:pt x="112" y="157"/>
                  </a:lnTo>
                  <a:lnTo>
                    <a:pt x="122" y="151"/>
                  </a:lnTo>
                  <a:lnTo>
                    <a:pt x="131" y="148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6" y="144"/>
                  </a:lnTo>
                  <a:lnTo>
                    <a:pt x="151" y="142"/>
                  </a:lnTo>
                  <a:lnTo>
                    <a:pt x="159" y="137"/>
                  </a:lnTo>
                  <a:lnTo>
                    <a:pt x="168" y="131"/>
                  </a:lnTo>
                  <a:lnTo>
                    <a:pt x="177" y="126"/>
                  </a:lnTo>
                  <a:lnTo>
                    <a:pt x="184" y="120"/>
                  </a:lnTo>
                  <a:lnTo>
                    <a:pt x="192" y="113"/>
                  </a:lnTo>
                  <a:lnTo>
                    <a:pt x="199" y="107"/>
                  </a:lnTo>
                  <a:lnTo>
                    <a:pt x="207" y="100"/>
                  </a:lnTo>
                  <a:lnTo>
                    <a:pt x="212" y="92"/>
                  </a:lnTo>
                  <a:lnTo>
                    <a:pt x="218" y="85"/>
                  </a:lnTo>
                  <a:lnTo>
                    <a:pt x="221" y="78"/>
                  </a:lnTo>
                  <a:lnTo>
                    <a:pt x="225" y="68"/>
                  </a:lnTo>
                  <a:lnTo>
                    <a:pt x="229" y="61"/>
                  </a:lnTo>
                  <a:lnTo>
                    <a:pt x="229" y="52"/>
                  </a:lnTo>
                  <a:lnTo>
                    <a:pt x="231" y="42"/>
                  </a:lnTo>
                  <a:lnTo>
                    <a:pt x="229" y="33"/>
                  </a:lnTo>
                  <a:lnTo>
                    <a:pt x="229" y="2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66"/>
            <p:cNvSpPr>
              <a:spLocks/>
            </p:cNvSpPr>
            <p:nvPr/>
          </p:nvSpPr>
          <p:spPr bwMode="auto">
            <a:xfrm>
              <a:off x="803" y="685"/>
              <a:ext cx="53" cy="65"/>
            </a:xfrm>
            <a:custGeom>
              <a:avLst/>
              <a:gdLst>
                <a:gd name="T0" fmla="*/ 53 w 53"/>
                <a:gd name="T1" fmla="*/ 44 h 65"/>
                <a:gd name="T2" fmla="*/ 29 w 53"/>
                <a:gd name="T3" fmla="*/ 0 h 65"/>
                <a:gd name="T4" fmla="*/ 22 w 53"/>
                <a:gd name="T5" fmla="*/ 4 h 65"/>
                <a:gd name="T6" fmla="*/ 18 w 53"/>
                <a:gd name="T7" fmla="*/ 9 h 65"/>
                <a:gd name="T8" fmla="*/ 16 w 53"/>
                <a:gd name="T9" fmla="*/ 15 h 65"/>
                <a:gd name="T10" fmla="*/ 16 w 53"/>
                <a:gd name="T11" fmla="*/ 22 h 65"/>
                <a:gd name="T12" fmla="*/ 16 w 53"/>
                <a:gd name="T13" fmla="*/ 26 h 65"/>
                <a:gd name="T14" fmla="*/ 18 w 53"/>
                <a:gd name="T15" fmla="*/ 30 h 65"/>
                <a:gd name="T16" fmla="*/ 18 w 53"/>
                <a:gd name="T17" fmla="*/ 33 h 65"/>
                <a:gd name="T18" fmla="*/ 20 w 53"/>
                <a:gd name="T19" fmla="*/ 35 h 65"/>
                <a:gd name="T20" fmla="*/ 18 w 53"/>
                <a:gd name="T21" fmla="*/ 35 h 65"/>
                <a:gd name="T22" fmla="*/ 15 w 53"/>
                <a:gd name="T23" fmla="*/ 35 h 65"/>
                <a:gd name="T24" fmla="*/ 11 w 53"/>
                <a:gd name="T25" fmla="*/ 35 h 65"/>
                <a:gd name="T26" fmla="*/ 7 w 53"/>
                <a:gd name="T27" fmla="*/ 35 h 65"/>
                <a:gd name="T28" fmla="*/ 2 w 53"/>
                <a:gd name="T29" fmla="*/ 37 h 65"/>
                <a:gd name="T30" fmla="*/ 0 w 53"/>
                <a:gd name="T31" fmla="*/ 41 h 65"/>
                <a:gd name="T32" fmla="*/ 0 w 53"/>
                <a:gd name="T33" fmla="*/ 46 h 65"/>
                <a:gd name="T34" fmla="*/ 2 w 53"/>
                <a:gd name="T35" fmla="*/ 54 h 65"/>
                <a:gd name="T36" fmla="*/ 35 w 53"/>
                <a:gd name="T37" fmla="*/ 65 h 65"/>
                <a:gd name="T38" fmla="*/ 53 w 53"/>
                <a:gd name="T39" fmla="*/ 44 h 65"/>
                <a:gd name="T40" fmla="*/ 53 w 53"/>
                <a:gd name="T41" fmla="*/ 4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65">
                  <a:moveTo>
                    <a:pt x="53" y="44"/>
                  </a:moveTo>
                  <a:lnTo>
                    <a:pt x="29" y="0"/>
                  </a:lnTo>
                  <a:lnTo>
                    <a:pt x="22" y="4"/>
                  </a:lnTo>
                  <a:lnTo>
                    <a:pt x="18" y="9"/>
                  </a:lnTo>
                  <a:lnTo>
                    <a:pt x="16" y="15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35" y="65"/>
                  </a:lnTo>
                  <a:lnTo>
                    <a:pt x="53" y="44"/>
                  </a:lnTo>
                  <a:close/>
                </a:path>
              </a:pathLst>
            </a:custGeom>
            <a:solidFill>
              <a:srgbClr val="F2E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65"/>
            <p:cNvSpPr>
              <a:spLocks/>
            </p:cNvSpPr>
            <p:nvPr/>
          </p:nvSpPr>
          <p:spPr bwMode="auto">
            <a:xfrm>
              <a:off x="893" y="860"/>
              <a:ext cx="119" cy="113"/>
            </a:xfrm>
            <a:custGeom>
              <a:avLst/>
              <a:gdLst>
                <a:gd name="T0" fmla="*/ 48 w 119"/>
                <a:gd name="T1" fmla="*/ 0 h 113"/>
                <a:gd name="T2" fmla="*/ 0 w 119"/>
                <a:gd name="T3" fmla="*/ 74 h 113"/>
                <a:gd name="T4" fmla="*/ 2 w 119"/>
                <a:gd name="T5" fmla="*/ 82 h 113"/>
                <a:gd name="T6" fmla="*/ 10 w 119"/>
                <a:gd name="T7" fmla="*/ 87 h 113"/>
                <a:gd name="T8" fmla="*/ 15 w 119"/>
                <a:gd name="T9" fmla="*/ 93 h 113"/>
                <a:gd name="T10" fmla="*/ 24 w 119"/>
                <a:gd name="T11" fmla="*/ 98 h 113"/>
                <a:gd name="T12" fmla="*/ 28 w 119"/>
                <a:gd name="T13" fmla="*/ 100 h 113"/>
                <a:gd name="T14" fmla="*/ 32 w 119"/>
                <a:gd name="T15" fmla="*/ 102 h 113"/>
                <a:gd name="T16" fmla="*/ 37 w 119"/>
                <a:gd name="T17" fmla="*/ 104 h 113"/>
                <a:gd name="T18" fmla="*/ 43 w 119"/>
                <a:gd name="T19" fmla="*/ 106 h 113"/>
                <a:gd name="T20" fmla="*/ 48 w 119"/>
                <a:gd name="T21" fmla="*/ 106 h 113"/>
                <a:gd name="T22" fmla="*/ 54 w 119"/>
                <a:gd name="T23" fmla="*/ 108 h 113"/>
                <a:gd name="T24" fmla="*/ 60 w 119"/>
                <a:gd name="T25" fmla="*/ 108 h 113"/>
                <a:gd name="T26" fmla="*/ 65 w 119"/>
                <a:gd name="T27" fmla="*/ 109 h 113"/>
                <a:gd name="T28" fmla="*/ 74 w 119"/>
                <a:gd name="T29" fmla="*/ 111 h 113"/>
                <a:gd name="T30" fmla="*/ 85 w 119"/>
                <a:gd name="T31" fmla="*/ 111 h 113"/>
                <a:gd name="T32" fmla="*/ 93 w 119"/>
                <a:gd name="T33" fmla="*/ 111 h 113"/>
                <a:gd name="T34" fmla="*/ 102 w 119"/>
                <a:gd name="T35" fmla="*/ 113 h 113"/>
                <a:gd name="T36" fmla="*/ 108 w 119"/>
                <a:gd name="T37" fmla="*/ 113 h 113"/>
                <a:gd name="T38" fmla="*/ 113 w 119"/>
                <a:gd name="T39" fmla="*/ 113 h 113"/>
                <a:gd name="T40" fmla="*/ 117 w 119"/>
                <a:gd name="T41" fmla="*/ 113 h 113"/>
                <a:gd name="T42" fmla="*/ 119 w 119"/>
                <a:gd name="T43" fmla="*/ 113 h 113"/>
                <a:gd name="T44" fmla="*/ 58 w 119"/>
                <a:gd name="T45" fmla="*/ 60 h 113"/>
                <a:gd name="T46" fmla="*/ 48 w 119"/>
                <a:gd name="T47" fmla="*/ 0 h 113"/>
                <a:gd name="T48" fmla="*/ 48 w 119"/>
                <a:gd name="T4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3">
                  <a:moveTo>
                    <a:pt x="48" y="0"/>
                  </a:moveTo>
                  <a:lnTo>
                    <a:pt x="0" y="74"/>
                  </a:lnTo>
                  <a:lnTo>
                    <a:pt x="2" y="82"/>
                  </a:lnTo>
                  <a:lnTo>
                    <a:pt x="10" y="87"/>
                  </a:lnTo>
                  <a:lnTo>
                    <a:pt x="15" y="93"/>
                  </a:lnTo>
                  <a:lnTo>
                    <a:pt x="24" y="98"/>
                  </a:lnTo>
                  <a:lnTo>
                    <a:pt x="28" y="100"/>
                  </a:lnTo>
                  <a:lnTo>
                    <a:pt x="32" y="102"/>
                  </a:lnTo>
                  <a:lnTo>
                    <a:pt x="37" y="104"/>
                  </a:lnTo>
                  <a:lnTo>
                    <a:pt x="43" y="106"/>
                  </a:lnTo>
                  <a:lnTo>
                    <a:pt x="48" y="106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65" y="109"/>
                  </a:lnTo>
                  <a:lnTo>
                    <a:pt x="74" y="111"/>
                  </a:lnTo>
                  <a:lnTo>
                    <a:pt x="85" y="111"/>
                  </a:lnTo>
                  <a:lnTo>
                    <a:pt x="93" y="111"/>
                  </a:lnTo>
                  <a:lnTo>
                    <a:pt x="102" y="113"/>
                  </a:lnTo>
                  <a:lnTo>
                    <a:pt x="108" y="113"/>
                  </a:lnTo>
                  <a:lnTo>
                    <a:pt x="113" y="113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58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882" y="727"/>
              <a:ext cx="239" cy="246"/>
            </a:xfrm>
            <a:custGeom>
              <a:avLst/>
              <a:gdLst>
                <a:gd name="T0" fmla="*/ 4 w 239"/>
                <a:gd name="T1" fmla="*/ 4 h 246"/>
                <a:gd name="T2" fmla="*/ 13 w 239"/>
                <a:gd name="T3" fmla="*/ 6 h 246"/>
                <a:gd name="T4" fmla="*/ 28 w 239"/>
                <a:gd name="T5" fmla="*/ 10 h 246"/>
                <a:gd name="T6" fmla="*/ 39 w 239"/>
                <a:gd name="T7" fmla="*/ 12 h 246"/>
                <a:gd name="T8" fmla="*/ 52 w 239"/>
                <a:gd name="T9" fmla="*/ 17 h 246"/>
                <a:gd name="T10" fmla="*/ 67 w 239"/>
                <a:gd name="T11" fmla="*/ 23 h 246"/>
                <a:gd name="T12" fmla="*/ 84 w 239"/>
                <a:gd name="T13" fmla="*/ 30 h 246"/>
                <a:gd name="T14" fmla="*/ 98 w 239"/>
                <a:gd name="T15" fmla="*/ 37 h 246"/>
                <a:gd name="T16" fmla="*/ 113 w 239"/>
                <a:gd name="T17" fmla="*/ 47 h 246"/>
                <a:gd name="T18" fmla="*/ 128 w 239"/>
                <a:gd name="T19" fmla="*/ 58 h 246"/>
                <a:gd name="T20" fmla="*/ 143 w 239"/>
                <a:gd name="T21" fmla="*/ 71 h 246"/>
                <a:gd name="T22" fmla="*/ 157 w 239"/>
                <a:gd name="T23" fmla="*/ 85 h 246"/>
                <a:gd name="T24" fmla="*/ 172 w 239"/>
                <a:gd name="T25" fmla="*/ 102 h 246"/>
                <a:gd name="T26" fmla="*/ 182 w 239"/>
                <a:gd name="T27" fmla="*/ 115 h 246"/>
                <a:gd name="T28" fmla="*/ 187 w 239"/>
                <a:gd name="T29" fmla="*/ 126 h 246"/>
                <a:gd name="T30" fmla="*/ 183 w 239"/>
                <a:gd name="T31" fmla="*/ 246 h 246"/>
                <a:gd name="T32" fmla="*/ 193 w 239"/>
                <a:gd name="T33" fmla="*/ 244 h 246"/>
                <a:gd name="T34" fmla="*/ 202 w 239"/>
                <a:gd name="T35" fmla="*/ 241 h 246"/>
                <a:gd name="T36" fmla="*/ 213 w 239"/>
                <a:gd name="T37" fmla="*/ 235 h 246"/>
                <a:gd name="T38" fmla="*/ 222 w 239"/>
                <a:gd name="T39" fmla="*/ 226 h 246"/>
                <a:gd name="T40" fmla="*/ 231 w 239"/>
                <a:gd name="T41" fmla="*/ 211 h 246"/>
                <a:gd name="T42" fmla="*/ 233 w 239"/>
                <a:gd name="T43" fmla="*/ 202 h 246"/>
                <a:gd name="T44" fmla="*/ 237 w 239"/>
                <a:gd name="T45" fmla="*/ 193 h 246"/>
                <a:gd name="T46" fmla="*/ 237 w 239"/>
                <a:gd name="T47" fmla="*/ 181 h 246"/>
                <a:gd name="T48" fmla="*/ 239 w 239"/>
                <a:gd name="T49" fmla="*/ 168 h 246"/>
                <a:gd name="T50" fmla="*/ 235 w 239"/>
                <a:gd name="T51" fmla="*/ 154 h 246"/>
                <a:gd name="T52" fmla="*/ 230 w 239"/>
                <a:gd name="T53" fmla="*/ 139 h 246"/>
                <a:gd name="T54" fmla="*/ 222 w 239"/>
                <a:gd name="T55" fmla="*/ 122 h 246"/>
                <a:gd name="T56" fmla="*/ 215 w 239"/>
                <a:gd name="T57" fmla="*/ 109 h 246"/>
                <a:gd name="T58" fmla="*/ 202 w 239"/>
                <a:gd name="T59" fmla="*/ 95 h 246"/>
                <a:gd name="T60" fmla="*/ 191 w 239"/>
                <a:gd name="T61" fmla="*/ 80 h 246"/>
                <a:gd name="T62" fmla="*/ 176 w 239"/>
                <a:gd name="T63" fmla="*/ 65 h 246"/>
                <a:gd name="T64" fmla="*/ 161 w 239"/>
                <a:gd name="T65" fmla="*/ 54 h 246"/>
                <a:gd name="T66" fmla="*/ 143 w 239"/>
                <a:gd name="T67" fmla="*/ 41 h 246"/>
                <a:gd name="T68" fmla="*/ 124 w 239"/>
                <a:gd name="T69" fmla="*/ 30 h 246"/>
                <a:gd name="T70" fmla="*/ 115 w 239"/>
                <a:gd name="T71" fmla="*/ 24 h 246"/>
                <a:gd name="T72" fmla="*/ 104 w 239"/>
                <a:gd name="T73" fmla="*/ 21 h 246"/>
                <a:gd name="T74" fmla="*/ 85 w 239"/>
                <a:gd name="T75" fmla="*/ 13 h 246"/>
                <a:gd name="T76" fmla="*/ 74 w 239"/>
                <a:gd name="T77" fmla="*/ 10 h 246"/>
                <a:gd name="T78" fmla="*/ 65 w 239"/>
                <a:gd name="T79" fmla="*/ 8 h 246"/>
                <a:gd name="T80" fmla="*/ 54 w 239"/>
                <a:gd name="T81" fmla="*/ 4 h 246"/>
                <a:gd name="T82" fmla="*/ 43 w 239"/>
                <a:gd name="T83" fmla="*/ 4 h 246"/>
                <a:gd name="T84" fmla="*/ 32 w 239"/>
                <a:gd name="T85" fmla="*/ 0 h 246"/>
                <a:gd name="T86" fmla="*/ 21 w 239"/>
                <a:gd name="T87" fmla="*/ 0 h 246"/>
                <a:gd name="T88" fmla="*/ 11 w 239"/>
                <a:gd name="T89" fmla="*/ 0 h 246"/>
                <a:gd name="T90" fmla="*/ 0 w 239"/>
                <a:gd name="T91" fmla="*/ 2 h 246"/>
                <a:gd name="T92" fmla="*/ 2 w 239"/>
                <a:gd name="T93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246">
                  <a:moveTo>
                    <a:pt x="2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3" y="6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4" y="12"/>
                  </a:lnTo>
                  <a:lnTo>
                    <a:pt x="39" y="12"/>
                  </a:lnTo>
                  <a:lnTo>
                    <a:pt x="47" y="15"/>
                  </a:lnTo>
                  <a:lnTo>
                    <a:pt x="52" y="17"/>
                  </a:lnTo>
                  <a:lnTo>
                    <a:pt x="59" y="21"/>
                  </a:lnTo>
                  <a:lnTo>
                    <a:pt x="67" y="23"/>
                  </a:lnTo>
                  <a:lnTo>
                    <a:pt x="76" y="26"/>
                  </a:lnTo>
                  <a:lnTo>
                    <a:pt x="84" y="30"/>
                  </a:lnTo>
                  <a:lnTo>
                    <a:pt x="91" y="34"/>
                  </a:lnTo>
                  <a:lnTo>
                    <a:pt x="98" y="37"/>
                  </a:lnTo>
                  <a:lnTo>
                    <a:pt x="106" y="43"/>
                  </a:lnTo>
                  <a:lnTo>
                    <a:pt x="113" y="47"/>
                  </a:lnTo>
                  <a:lnTo>
                    <a:pt x="121" y="52"/>
                  </a:lnTo>
                  <a:lnTo>
                    <a:pt x="128" y="58"/>
                  </a:lnTo>
                  <a:lnTo>
                    <a:pt x="137" y="65"/>
                  </a:lnTo>
                  <a:lnTo>
                    <a:pt x="143" y="71"/>
                  </a:lnTo>
                  <a:lnTo>
                    <a:pt x="150" y="78"/>
                  </a:lnTo>
                  <a:lnTo>
                    <a:pt x="157" y="85"/>
                  </a:lnTo>
                  <a:lnTo>
                    <a:pt x="165" y="95"/>
                  </a:lnTo>
                  <a:lnTo>
                    <a:pt x="172" y="102"/>
                  </a:lnTo>
                  <a:lnTo>
                    <a:pt x="178" y="111"/>
                  </a:lnTo>
                  <a:lnTo>
                    <a:pt x="182" y="115"/>
                  </a:lnTo>
                  <a:lnTo>
                    <a:pt x="183" y="120"/>
                  </a:lnTo>
                  <a:lnTo>
                    <a:pt x="187" y="126"/>
                  </a:lnTo>
                  <a:lnTo>
                    <a:pt x="191" y="132"/>
                  </a:lnTo>
                  <a:lnTo>
                    <a:pt x="183" y="246"/>
                  </a:lnTo>
                  <a:lnTo>
                    <a:pt x="185" y="246"/>
                  </a:lnTo>
                  <a:lnTo>
                    <a:pt x="193" y="244"/>
                  </a:lnTo>
                  <a:lnTo>
                    <a:pt x="194" y="242"/>
                  </a:lnTo>
                  <a:lnTo>
                    <a:pt x="202" y="241"/>
                  </a:lnTo>
                  <a:lnTo>
                    <a:pt x="206" y="239"/>
                  </a:lnTo>
                  <a:lnTo>
                    <a:pt x="213" y="235"/>
                  </a:lnTo>
                  <a:lnTo>
                    <a:pt x="217" y="229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31" y="211"/>
                  </a:lnTo>
                  <a:lnTo>
                    <a:pt x="233" y="207"/>
                  </a:lnTo>
                  <a:lnTo>
                    <a:pt x="233" y="202"/>
                  </a:lnTo>
                  <a:lnTo>
                    <a:pt x="235" y="198"/>
                  </a:lnTo>
                  <a:lnTo>
                    <a:pt x="237" y="193"/>
                  </a:lnTo>
                  <a:lnTo>
                    <a:pt x="237" y="187"/>
                  </a:lnTo>
                  <a:lnTo>
                    <a:pt x="237" y="181"/>
                  </a:lnTo>
                  <a:lnTo>
                    <a:pt x="237" y="176"/>
                  </a:lnTo>
                  <a:lnTo>
                    <a:pt x="239" y="168"/>
                  </a:lnTo>
                  <a:lnTo>
                    <a:pt x="237" y="161"/>
                  </a:lnTo>
                  <a:lnTo>
                    <a:pt x="235" y="154"/>
                  </a:lnTo>
                  <a:lnTo>
                    <a:pt x="233" y="146"/>
                  </a:lnTo>
                  <a:lnTo>
                    <a:pt x="230" y="139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19" y="115"/>
                  </a:lnTo>
                  <a:lnTo>
                    <a:pt x="215" y="109"/>
                  </a:lnTo>
                  <a:lnTo>
                    <a:pt x="207" y="100"/>
                  </a:lnTo>
                  <a:lnTo>
                    <a:pt x="202" y="95"/>
                  </a:lnTo>
                  <a:lnTo>
                    <a:pt x="196" y="87"/>
                  </a:lnTo>
                  <a:lnTo>
                    <a:pt x="191" y="80"/>
                  </a:lnTo>
                  <a:lnTo>
                    <a:pt x="183" y="72"/>
                  </a:lnTo>
                  <a:lnTo>
                    <a:pt x="176" y="65"/>
                  </a:lnTo>
                  <a:lnTo>
                    <a:pt x="169" y="60"/>
                  </a:lnTo>
                  <a:lnTo>
                    <a:pt x="161" y="54"/>
                  </a:lnTo>
                  <a:lnTo>
                    <a:pt x="152" y="47"/>
                  </a:lnTo>
                  <a:lnTo>
                    <a:pt x="143" y="41"/>
                  </a:lnTo>
                  <a:lnTo>
                    <a:pt x="133" y="36"/>
                  </a:lnTo>
                  <a:lnTo>
                    <a:pt x="124" y="30"/>
                  </a:lnTo>
                  <a:lnTo>
                    <a:pt x="119" y="28"/>
                  </a:lnTo>
                  <a:lnTo>
                    <a:pt x="115" y="24"/>
                  </a:lnTo>
                  <a:lnTo>
                    <a:pt x="109" y="23"/>
                  </a:lnTo>
                  <a:lnTo>
                    <a:pt x="104" y="21"/>
                  </a:lnTo>
                  <a:lnTo>
                    <a:pt x="95" y="17"/>
                  </a:lnTo>
                  <a:lnTo>
                    <a:pt x="85" y="13"/>
                  </a:lnTo>
                  <a:lnTo>
                    <a:pt x="80" y="12"/>
                  </a:lnTo>
                  <a:lnTo>
                    <a:pt x="74" y="10"/>
                  </a:lnTo>
                  <a:lnTo>
                    <a:pt x="69" y="8"/>
                  </a:lnTo>
                  <a:lnTo>
                    <a:pt x="65" y="8"/>
                  </a:lnTo>
                  <a:lnTo>
                    <a:pt x="59" y="6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63"/>
            <p:cNvSpPr>
              <a:spLocks/>
            </p:cNvSpPr>
            <p:nvPr/>
          </p:nvSpPr>
          <p:spPr bwMode="auto">
            <a:xfrm>
              <a:off x="938" y="655"/>
              <a:ext cx="377" cy="220"/>
            </a:xfrm>
            <a:custGeom>
              <a:avLst/>
              <a:gdLst>
                <a:gd name="T0" fmla="*/ 24 w 377"/>
                <a:gd name="T1" fmla="*/ 69 h 220"/>
                <a:gd name="T2" fmla="*/ 31 w 377"/>
                <a:gd name="T3" fmla="*/ 69 h 220"/>
                <a:gd name="T4" fmla="*/ 39 w 377"/>
                <a:gd name="T5" fmla="*/ 71 h 220"/>
                <a:gd name="T6" fmla="*/ 50 w 377"/>
                <a:gd name="T7" fmla="*/ 74 h 220"/>
                <a:gd name="T8" fmla="*/ 61 w 377"/>
                <a:gd name="T9" fmla="*/ 78 h 220"/>
                <a:gd name="T10" fmla="*/ 76 w 377"/>
                <a:gd name="T11" fmla="*/ 84 h 220"/>
                <a:gd name="T12" fmla="*/ 90 w 377"/>
                <a:gd name="T13" fmla="*/ 89 h 220"/>
                <a:gd name="T14" fmla="*/ 107 w 377"/>
                <a:gd name="T15" fmla="*/ 98 h 220"/>
                <a:gd name="T16" fmla="*/ 122 w 377"/>
                <a:gd name="T17" fmla="*/ 106 h 220"/>
                <a:gd name="T18" fmla="*/ 137 w 377"/>
                <a:gd name="T19" fmla="*/ 117 h 220"/>
                <a:gd name="T20" fmla="*/ 151 w 377"/>
                <a:gd name="T21" fmla="*/ 130 h 220"/>
                <a:gd name="T22" fmla="*/ 164 w 377"/>
                <a:gd name="T23" fmla="*/ 144 h 220"/>
                <a:gd name="T24" fmla="*/ 175 w 377"/>
                <a:gd name="T25" fmla="*/ 159 h 220"/>
                <a:gd name="T26" fmla="*/ 185 w 377"/>
                <a:gd name="T27" fmla="*/ 178 h 220"/>
                <a:gd name="T28" fmla="*/ 188 w 377"/>
                <a:gd name="T29" fmla="*/ 185 h 220"/>
                <a:gd name="T30" fmla="*/ 190 w 377"/>
                <a:gd name="T31" fmla="*/ 196 h 220"/>
                <a:gd name="T32" fmla="*/ 192 w 377"/>
                <a:gd name="T33" fmla="*/ 207 h 220"/>
                <a:gd name="T34" fmla="*/ 194 w 377"/>
                <a:gd name="T35" fmla="*/ 220 h 220"/>
                <a:gd name="T36" fmla="*/ 220 w 377"/>
                <a:gd name="T37" fmla="*/ 133 h 220"/>
                <a:gd name="T38" fmla="*/ 235 w 377"/>
                <a:gd name="T39" fmla="*/ 117 h 220"/>
                <a:gd name="T40" fmla="*/ 248 w 377"/>
                <a:gd name="T41" fmla="*/ 113 h 220"/>
                <a:gd name="T42" fmla="*/ 259 w 377"/>
                <a:gd name="T43" fmla="*/ 109 h 220"/>
                <a:gd name="T44" fmla="*/ 272 w 377"/>
                <a:gd name="T45" fmla="*/ 109 h 220"/>
                <a:gd name="T46" fmla="*/ 285 w 377"/>
                <a:gd name="T47" fmla="*/ 109 h 220"/>
                <a:gd name="T48" fmla="*/ 296 w 377"/>
                <a:gd name="T49" fmla="*/ 111 h 220"/>
                <a:gd name="T50" fmla="*/ 307 w 377"/>
                <a:gd name="T51" fmla="*/ 113 h 220"/>
                <a:gd name="T52" fmla="*/ 318 w 377"/>
                <a:gd name="T53" fmla="*/ 115 h 220"/>
                <a:gd name="T54" fmla="*/ 331 w 377"/>
                <a:gd name="T55" fmla="*/ 120 h 220"/>
                <a:gd name="T56" fmla="*/ 347 w 377"/>
                <a:gd name="T57" fmla="*/ 126 h 220"/>
                <a:gd name="T58" fmla="*/ 359 w 377"/>
                <a:gd name="T59" fmla="*/ 132 h 220"/>
                <a:gd name="T60" fmla="*/ 366 w 377"/>
                <a:gd name="T61" fmla="*/ 135 h 220"/>
                <a:gd name="T62" fmla="*/ 368 w 377"/>
                <a:gd name="T63" fmla="*/ 133 h 220"/>
                <a:gd name="T64" fmla="*/ 372 w 377"/>
                <a:gd name="T65" fmla="*/ 120 h 220"/>
                <a:gd name="T66" fmla="*/ 375 w 377"/>
                <a:gd name="T67" fmla="*/ 111 h 220"/>
                <a:gd name="T68" fmla="*/ 377 w 377"/>
                <a:gd name="T69" fmla="*/ 98 h 220"/>
                <a:gd name="T70" fmla="*/ 377 w 377"/>
                <a:gd name="T71" fmla="*/ 85 h 220"/>
                <a:gd name="T72" fmla="*/ 373 w 377"/>
                <a:gd name="T73" fmla="*/ 72 h 220"/>
                <a:gd name="T74" fmla="*/ 368 w 377"/>
                <a:gd name="T75" fmla="*/ 61 h 220"/>
                <a:gd name="T76" fmla="*/ 355 w 377"/>
                <a:gd name="T77" fmla="*/ 50 h 220"/>
                <a:gd name="T78" fmla="*/ 344 w 377"/>
                <a:gd name="T79" fmla="*/ 41 h 220"/>
                <a:gd name="T80" fmla="*/ 333 w 377"/>
                <a:gd name="T81" fmla="*/ 34 h 220"/>
                <a:gd name="T82" fmla="*/ 322 w 377"/>
                <a:gd name="T83" fmla="*/ 28 h 220"/>
                <a:gd name="T84" fmla="*/ 311 w 377"/>
                <a:gd name="T85" fmla="*/ 21 h 220"/>
                <a:gd name="T86" fmla="*/ 296 w 377"/>
                <a:gd name="T87" fmla="*/ 15 h 220"/>
                <a:gd name="T88" fmla="*/ 283 w 377"/>
                <a:gd name="T89" fmla="*/ 10 h 220"/>
                <a:gd name="T90" fmla="*/ 268 w 377"/>
                <a:gd name="T91" fmla="*/ 6 h 220"/>
                <a:gd name="T92" fmla="*/ 251 w 377"/>
                <a:gd name="T93" fmla="*/ 2 h 220"/>
                <a:gd name="T94" fmla="*/ 235 w 377"/>
                <a:gd name="T95" fmla="*/ 0 h 220"/>
                <a:gd name="T96" fmla="*/ 218 w 377"/>
                <a:gd name="T97" fmla="*/ 0 h 220"/>
                <a:gd name="T98" fmla="*/ 201 w 377"/>
                <a:gd name="T99" fmla="*/ 0 h 220"/>
                <a:gd name="T100" fmla="*/ 183 w 377"/>
                <a:gd name="T101" fmla="*/ 4 h 220"/>
                <a:gd name="T102" fmla="*/ 164 w 377"/>
                <a:gd name="T103" fmla="*/ 10 h 220"/>
                <a:gd name="T104" fmla="*/ 146 w 377"/>
                <a:gd name="T105" fmla="*/ 19 h 220"/>
                <a:gd name="T106" fmla="*/ 0 w 377"/>
                <a:gd name="T107" fmla="*/ 4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" h="220">
                  <a:moveTo>
                    <a:pt x="0" y="43"/>
                  </a:moveTo>
                  <a:lnTo>
                    <a:pt x="24" y="69"/>
                  </a:lnTo>
                  <a:lnTo>
                    <a:pt x="26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9" y="71"/>
                  </a:lnTo>
                  <a:lnTo>
                    <a:pt x="44" y="72"/>
                  </a:lnTo>
                  <a:lnTo>
                    <a:pt x="50" y="74"/>
                  </a:lnTo>
                  <a:lnTo>
                    <a:pt x="55" y="76"/>
                  </a:lnTo>
                  <a:lnTo>
                    <a:pt x="61" y="78"/>
                  </a:lnTo>
                  <a:lnTo>
                    <a:pt x="68" y="80"/>
                  </a:lnTo>
                  <a:lnTo>
                    <a:pt x="76" y="84"/>
                  </a:lnTo>
                  <a:lnTo>
                    <a:pt x="83" y="85"/>
                  </a:lnTo>
                  <a:lnTo>
                    <a:pt x="90" y="89"/>
                  </a:lnTo>
                  <a:lnTo>
                    <a:pt x="98" y="93"/>
                  </a:lnTo>
                  <a:lnTo>
                    <a:pt x="107" y="98"/>
                  </a:lnTo>
                  <a:lnTo>
                    <a:pt x="114" y="102"/>
                  </a:lnTo>
                  <a:lnTo>
                    <a:pt x="122" y="106"/>
                  </a:lnTo>
                  <a:lnTo>
                    <a:pt x="129" y="111"/>
                  </a:lnTo>
                  <a:lnTo>
                    <a:pt x="137" y="117"/>
                  </a:lnTo>
                  <a:lnTo>
                    <a:pt x="144" y="122"/>
                  </a:lnTo>
                  <a:lnTo>
                    <a:pt x="151" y="130"/>
                  </a:lnTo>
                  <a:lnTo>
                    <a:pt x="157" y="135"/>
                  </a:lnTo>
                  <a:lnTo>
                    <a:pt x="164" y="144"/>
                  </a:lnTo>
                  <a:lnTo>
                    <a:pt x="170" y="152"/>
                  </a:lnTo>
                  <a:lnTo>
                    <a:pt x="175" y="159"/>
                  </a:lnTo>
                  <a:lnTo>
                    <a:pt x="181" y="167"/>
                  </a:lnTo>
                  <a:lnTo>
                    <a:pt x="185" y="178"/>
                  </a:lnTo>
                  <a:lnTo>
                    <a:pt x="187" y="181"/>
                  </a:lnTo>
                  <a:lnTo>
                    <a:pt x="188" y="185"/>
                  </a:lnTo>
                  <a:lnTo>
                    <a:pt x="188" y="191"/>
                  </a:lnTo>
                  <a:lnTo>
                    <a:pt x="190" y="196"/>
                  </a:lnTo>
                  <a:lnTo>
                    <a:pt x="192" y="202"/>
                  </a:lnTo>
                  <a:lnTo>
                    <a:pt x="192" y="207"/>
                  </a:lnTo>
                  <a:lnTo>
                    <a:pt x="194" y="213"/>
                  </a:lnTo>
                  <a:lnTo>
                    <a:pt x="194" y="220"/>
                  </a:lnTo>
                  <a:lnTo>
                    <a:pt x="231" y="172"/>
                  </a:lnTo>
                  <a:lnTo>
                    <a:pt x="220" y="133"/>
                  </a:lnTo>
                  <a:lnTo>
                    <a:pt x="229" y="120"/>
                  </a:lnTo>
                  <a:lnTo>
                    <a:pt x="235" y="117"/>
                  </a:lnTo>
                  <a:lnTo>
                    <a:pt x="240" y="115"/>
                  </a:lnTo>
                  <a:lnTo>
                    <a:pt x="248" y="113"/>
                  </a:lnTo>
                  <a:lnTo>
                    <a:pt x="253" y="111"/>
                  </a:lnTo>
                  <a:lnTo>
                    <a:pt x="259" y="109"/>
                  </a:lnTo>
                  <a:lnTo>
                    <a:pt x="266" y="109"/>
                  </a:lnTo>
                  <a:lnTo>
                    <a:pt x="272" y="109"/>
                  </a:lnTo>
                  <a:lnTo>
                    <a:pt x="279" y="109"/>
                  </a:lnTo>
                  <a:lnTo>
                    <a:pt x="285" y="109"/>
                  </a:lnTo>
                  <a:lnTo>
                    <a:pt x="290" y="109"/>
                  </a:lnTo>
                  <a:lnTo>
                    <a:pt x="296" y="111"/>
                  </a:lnTo>
                  <a:lnTo>
                    <a:pt x="303" y="111"/>
                  </a:lnTo>
                  <a:lnTo>
                    <a:pt x="307" y="113"/>
                  </a:lnTo>
                  <a:lnTo>
                    <a:pt x="312" y="115"/>
                  </a:lnTo>
                  <a:lnTo>
                    <a:pt x="318" y="115"/>
                  </a:lnTo>
                  <a:lnTo>
                    <a:pt x="323" y="117"/>
                  </a:lnTo>
                  <a:lnTo>
                    <a:pt x="331" y="120"/>
                  </a:lnTo>
                  <a:lnTo>
                    <a:pt x="340" y="122"/>
                  </a:lnTo>
                  <a:lnTo>
                    <a:pt x="347" y="126"/>
                  </a:lnTo>
                  <a:lnTo>
                    <a:pt x="355" y="130"/>
                  </a:lnTo>
                  <a:lnTo>
                    <a:pt x="359" y="132"/>
                  </a:lnTo>
                  <a:lnTo>
                    <a:pt x="364" y="133"/>
                  </a:lnTo>
                  <a:lnTo>
                    <a:pt x="366" y="135"/>
                  </a:lnTo>
                  <a:lnTo>
                    <a:pt x="368" y="135"/>
                  </a:lnTo>
                  <a:lnTo>
                    <a:pt x="368" y="133"/>
                  </a:lnTo>
                  <a:lnTo>
                    <a:pt x="370" y="126"/>
                  </a:lnTo>
                  <a:lnTo>
                    <a:pt x="372" y="120"/>
                  </a:lnTo>
                  <a:lnTo>
                    <a:pt x="373" y="117"/>
                  </a:lnTo>
                  <a:lnTo>
                    <a:pt x="375" y="111"/>
                  </a:lnTo>
                  <a:lnTo>
                    <a:pt x="377" y="106"/>
                  </a:lnTo>
                  <a:lnTo>
                    <a:pt x="377" y="98"/>
                  </a:lnTo>
                  <a:lnTo>
                    <a:pt x="377" y="93"/>
                  </a:lnTo>
                  <a:lnTo>
                    <a:pt x="377" y="85"/>
                  </a:lnTo>
                  <a:lnTo>
                    <a:pt x="377" y="80"/>
                  </a:lnTo>
                  <a:lnTo>
                    <a:pt x="373" y="72"/>
                  </a:lnTo>
                  <a:lnTo>
                    <a:pt x="372" y="67"/>
                  </a:lnTo>
                  <a:lnTo>
                    <a:pt x="368" y="61"/>
                  </a:lnTo>
                  <a:lnTo>
                    <a:pt x="362" y="58"/>
                  </a:lnTo>
                  <a:lnTo>
                    <a:pt x="355" y="50"/>
                  </a:lnTo>
                  <a:lnTo>
                    <a:pt x="347" y="45"/>
                  </a:lnTo>
                  <a:lnTo>
                    <a:pt x="344" y="41"/>
                  </a:lnTo>
                  <a:lnTo>
                    <a:pt x="338" y="37"/>
                  </a:lnTo>
                  <a:lnTo>
                    <a:pt x="333" y="34"/>
                  </a:lnTo>
                  <a:lnTo>
                    <a:pt x="329" y="32"/>
                  </a:lnTo>
                  <a:lnTo>
                    <a:pt x="322" y="28"/>
                  </a:lnTo>
                  <a:lnTo>
                    <a:pt x="316" y="24"/>
                  </a:lnTo>
                  <a:lnTo>
                    <a:pt x="311" y="21"/>
                  </a:lnTo>
                  <a:lnTo>
                    <a:pt x="303" y="19"/>
                  </a:lnTo>
                  <a:lnTo>
                    <a:pt x="296" y="15"/>
                  </a:lnTo>
                  <a:lnTo>
                    <a:pt x="290" y="12"/>
                  </a:lnTo>
                  <a:lnTo>
                    <a:pt x="283" y="10"/>
                  </a:lnTo>
                  <a:lnTo>
                    <a:pt x="275" y="8"/>
                  </a:lnTo>
                  <a:lnTo>
                    <a:pt x="268" y="6"/>
                  </a:lnTo>
                  <a:lnTo>
                    <a:pt x="259" y="4"/>
                  </a:lnTo>
                  <a:lnTo>
                    <a:pt x="251" y="2"/>
                  </a:lnTo>
                  <a:lnTo>
                    <a:pt x="244" y="0"/>
                  </a:lnTo>
                  <a:lnTo>
                    <a:pt x="235" y="0"/>
                  </a:lnTo>
                  <a:lnTo>
                    <a:pt x="227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92" y="2"/>
                  </a:lnTo>
                  <a:lnTo>
                    <a:pt x="183" y="4"/>
                  </a:lnTo>
                  <a:lnTo>
                    <a:pt x="174" y="8"/>
                  </a:lnTo>
                  <a:lnTo>
                    <a:pt x="164" y="10"/>
                  </a:lnTo>
                  <a:lnTo>
                    <a:pt x="155" y="15"/>
                  </a:lnTo>
                  <a:lnTo>
                    <a:pt x="146" y="19"/>
                  </a:lnTo>
                  <a:lnTo>
                    <a:pt x="138" y="2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1101" y="715"/>
              <a:ext cx="214" cy="195"/>
            </a:xfrm>
            <a:custGeom>
              <a:avLst/>
              <a:gdLst>
                <a:gd name="T0" fmla="*/ 1 w 214"/>
                <a:gd name="T1" fmla="*/ 83 h 195"/>
                <a:gd name="T2" fmla="*/ 12 w 214"/>
                <a:gd name="T3" fmla="*/ 86 h 195"/>
                <a:gd name="T4" fmla="*/ 24 w 214"/>
                <a:gd name="T5" fmla="*/ 90 h 195"/>
                <a:gd name="T6" fmla="*/ 35 w 214"/>
                <a:gd name="T7" fmla="*/ 90 h 195"/>
                <a:gd name="T8" fmla="*/ 44 w 214"/>
                <a:gd name="T9" fmla="*/ 88 h 195"/>
                <a:gd name="T10" fmla="*/ 53 w 214"/>
                <a:gd name="T11" fmla="*/ 83 h 195"/>
                <a:gd name="T12" fmla="*/ 57 w 214"/>
                <a:gd name="T13" fmla="*/ 72 h 195"/>
                <a:gd name="T14" fmla="*/ 57 w 214"/>
                <a:gd name="T15" fmla="*/ 55 h 195"/>
                <a:gd name="T16" fmla="*/ 64 w 214"/>
                <a:gd name="T17" fmla="*/ 44 h 195"/>
                <a:gd name="T18" fmla="*/ 74 w 214"/>
                <a:gd name="T19" fmla="*/ 38 h 195"/>
                <a:gd name="T20" fmla="*/ 83 w 214"/>
                <a:gd name="T21" fmla="*/ 35 h 195"/>
                <a:gd name="T22" fmla="*/ 94 w 214"/>
                <a:gd name="T23" fmla="*/ 31 h 195"/>
                <a:gd name="T24" fmla="*/ 107 w 214"/>
                <a:gd name="T25" fmla="*/ 27 h 195"/>
                <a:gd name="T26" fmla="*/ 122 w 214"/>
                <a:gd name="T27" fmla="*/ 25 h 195"/>
                <a:gd name="T28" fmla="*/ 136 w 214"/>
                <a:gd name="T29" fmla="*/ 24 h 195"/>
                <a:gd name="T30" fmla="*/ 149 w 214"/>
                <a:gd name="T31" fmla="*/ 22 h 195"/>
                <a:gd name="T32" fmla="*/ 162 w 214"/>
                <a:gd name="T33" fmla="*/ 20 h 195"/>
                <a:gd name="T34" fmla="*/ 173 w 214"/>
                <a:gd name="T35" fmla="*/ 18 h 195"/>
                <a:gd name="T36" fmla="*/ 184 w 214"/>
                <a:gd name="T37" fmla="*/ 16 h 195"/>
                <a:gd name="T38" fmla="*/ 194 w 214"/>
                <a:gd name="T39" fmla="*/ 12 h 195"/>
                <a:gd name="T40" fmla="*/ 203 w 214"/>
                <a:gd name="T41" fmla="*/ 5 h 195"/>
                <a:gd name="T42" fmla="*/ 207 w 214"/>
                <a:gd name="T43" fmla="*/ 1 h 195"/>
                <a:gd name="T44" fmla="*/ 210 w 214"/>
                <a:gd name="T45" fmla="*/ 9 h 195"/>
                <a:gd name="T46" fmla="*/ 212 w 214"/>
                <a:gd name="T47" fmla="*/ 18 h 195"/>
                <a:gd name="T48" fmla="*/ 214 w 214"/>
                <a:gd name="T49" fmla="*/ 29 h 195"/>
                <a:gd name="T50" fmla="*/ 214 w 214"/>
                <a:gd name="T51" fmla="*/ 40 h 195"/>
                <a:gd name="T52" fmla="*/ 212 w 214"/>
                <a:gd name="T53" fmla="*/ 53 h 195"/>
                <a:gd name="T54" fmla="*/ 207 w 214"/>
                <a:gd name="T55" fmla="*/ 68 h 195"/>
                <a:gd name="T56" fmla="*/ 203 w 214"/>
                <a:gd name="T57" fmla="*/ 75 h 195"/>
                <a:gd name="T58" fmla="*/ 196 w 214"/>
                <a:gd name="T59" fmla="*/ 72 h 195"/>
                <a:gd name="T60" fmla="*/ 184 w 214"/>
                <a:gd name="T61" fmla="*/ 68 h 195"/>
                <a:gd name="T62" fmla="*/ 168 w 214"/>
                <a:gd name="T63" fmla="*/ 62 h 195"/>
                <a:gd name="T64" fmla="*/ 155 w 214"/>
                <a:gd name="T65" fmla="*/ 59 h 195"/>
                <a:gd name="T66" fmla="*/ 144 w 214"/>
                <a:gd name="T67" fmla="*/ 57 h 195"/>
                <a:gd name="T68" fmla="*/ 131 w 214"/>
                <a:gd name="T69" fmla="*/ 55 h 195"/>
                <a:gd name="T70" fmla="*/ 120 w 214"/>
                <a:gd name="T71" fmla="*/ 55 h 195"/>
                <a:gd name="T72" fmla="*/ 109 w 214"/>
                <a:gd name="T73" fmla="*/ 55 h 195"/>
                <a:gd name="T74" fmla="*/ 96 w 214"/>
                <a:gd name="T75" fmla="*/ 55 h 195"/>
                <a:gd name="T76" fmla="*/ 85 w 214"/>
                <a:gd name="T77" fmla="*/ 57 h 195"/>
                <a:gd name="T78" fmla="*/ 74 w 214"/>
                <a:gd name="T79" fmla="*/ 59 h 195"/>
                <a:gd name="T80" fmla="*/ 66 w 214"/>
                <a:gd name="T81" fmla="*/ 88 h 195"/>
                <a:gd name="T82" fmla="*/ 96 w 214"/>
                <a:gd name="T83" fmla="*/ 142 h 195"/>
                <a:gd name="T84" fmla="*/ 83 w 214"/>
                <a:gd name="T85" fmla="*/ 145 h 195"/>
                <a:gd name="T86" fmla="*/ 72 w 214"/>
                <a:gd name="T87" fmla="*/ 151 h 195"/>
                <a:gd name="T88" fmla="*/ 61 w 214"/>
                <a:gd name="T89" fmla="*/ 158 h 195"/>
                <a:gd name="T90" fmla="*/ 48 w 214"/>
                <a:gd name="T91" fmla="*/ 169 h 195"/>
                <a:gd name="T92" fmla="*/ 35 w 214"/>
                <a:gd name="T93" fmla="*/ 186 h 195"/>
                <a:gd name="T94" fmla="*/ 27 w 214"/>
                <a:gd name="T95" fmla="*/ 192 h 195"/>
                <a:gd name="T96" fmla="*/ 27 w 214"/>
                <a:gd name="T97" fmla="*/ 182 h 195"/>
                <a:gd name="T98" fmla="*/ 27 w 214"/>
                <a:gd name="T99" fmla="*/ 173 h 195"/>
                <a:gd name="T100" fmla="*/ 27 w 214"/>
                <a:gd name="T101" fmla="*/ 162 h 195"/>
                <a:gd name="T102" fmla="*/ 25 w 214"/>
                <a:gd name="T103" fmla="*/ 149 h 195"/>
                <a:gd name="T104" fmla="*/ 24 w 214"/>
                <a:gd name="T105" fmla="*/ 138 h 195"/>
                <a:gd name="T106" fmla="*/ 22 w 214"/>
                <a:gd name="T107" fmla="*/ 127 h 195"/>
                <a:gd name="T108" fmla="*/ 18 w 214"/>
                <a:gd name="T109" fmla="*/ 114 h 195"/>
                <a:gd name="T110" fmla="*/ 11 w 214"/>
                <a:gd name="T111" fmla="*/ 99 h 195"/>
                <a:gd name="T112" fmla="*/ 3 w 214"/>
                <a:gd name="T113" fmla="*/ 88 h 195"/>
                <a:gd name="T114" fmla="*/ 0 w 214"/>
                <a:gd name="T115" fmla="*/ 8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" h="195">
                  <a:moveTo>
                    <a:pt x="0" y="83"/>
                  </a:moveTo>
                  <a:lnTo>
                    <a:pt x="1" y="83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8" y="88"/>
                  </a:lnTo>
                  <a:lnTo>
                    <a:pt x="24" y="90"/>
                  </a:lnTo>
                  <a:lnTo>
                    <a:pt x="29" y="92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4" y="88"/>
                  </a:lnTo>
                  <a:lnTo>
                    <a:pt x="49" y="86"/>
                  </a:lnTo>
                  <a:lnTo>
                    <a:pt x="53" y="83"/>
                  </a:lnTo>
                  <a:lnTo>
                    <a:pt x="55" y="77"/>
                  </a:lnTo>
                  <a:lnTo>
                    <a:pt x="57" y="72"/>
                  </a:lnTo>
                  <a:lnTo>
                    <a:pt x="57" y="64"/>
                  </a:lnTo>
                  <a:lnTo>
                    <a:pt x="57" y="55"/>
                  </a:lnTo>
                  <a:lnTo>
                    <a:pt x="62" y="48"/>
                  </a:lnTo>
                  <a:lnTo>
                    <a:pt x="64" y="44"/>
                  </a:lnTo>
                  <a:lnTo>
                    <a:pt x="68" y="40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83" y="35"/>
                  </a:lnTo>
                  <a:lnTo>
                    <a:pt x="88" y="33"/>
                  </a:lnTo>
                  <a:lnTo>
                    <a:pt x="94" y="31"/>
                  </a:lnTo>
                  <a:lnTo>
                    <a:pt x="101" y="29"/>
                  </a:lnTo>
                  <a:lnTo>
                    <a:pt x="107" y="27"/>
                  </a:lnTo>
                  <a:lnTo>
                    <a:pt x="114" y="27"/>
                  </a:lnTo>
                  <a:lnTo>
                    <a:pt x="122" y="25"/>
                  </a:lnTo>
                  <a:lnTo>
                    <a:pt x="129" y="25"/>
                  </a:lnTo>
                  <a:lnTo>
                    <a:pt x="136" y="24"/>
                  </a:lnTo>
                  <a:lnTo>
                    <a:pt x="142" y="24"/>
                  </a:lnTo>
                  <a:lnTo>
                    <a:pt x="149" y="22"/>
                  </a:lnTo>
                  <a:lnTo>
                    <a:pt x="157" y="22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3" y="18"/>
                  </a:lnTo>
                  <a:lnTo>
                    <a:pt x="181" y="18"/>
                  </a:lnTo>
                  <a:lnTo>
                    <a:pt x="184" y="16"/>
                  </a:lnTo>
                  <a:lnTo>
                    <a:pt x="190" y="14"/>
                  </a:lnTo>
                  <a:lnTo>
                    <a:pt x="194" y="12"/>
                  </a:lnTo>
                  <a:lnTo>
                    <a:pt x="197" y="11"/>
                  </a:lnTo>
                  <a:lnTo>
                    <a:pt x="203" y="5"/>
                  </a:lnTo>
                  <a:lnTo>
                    <a:pt x="205" y="0"/>
                  </a:lnTo>
                  <a:lnTo>
                    <a:pt x="207" y="1"/>
                  </a:lnTo>
                  <a:lnTo>
                    <a:pt x="210" y="7"/>
                  </a:lnTo>
                  <a:lnTo>
                    <a:pt x="210" y="9"/>
                  </a:lnTo>
                  <a:lnTo>
                    <a:pt x="212" y="14"/>
                  </a:lnTo>
                  <a:lnTo>
                    <a:pt x="212" y="18"/>
                  </a:lnTo>
                  <a:lnTo>
                    <a:pt x="214" y="24"/>
                  </a:lnTo>
                  <a:lnTo>
                    <a:pt x="214" y="29"/>
                  </a:lnTo>
                  <a:lnTo>
                    <a:pt x="214" y="35"/>
                  </a:lnTo>
                  <a:lnTo>
                    <a:pt x="214" y="40"/>
                  </a:lnTo>
                  <a:lnTo>
                    <a:pt x="214" y="48"/>
                  </a:lnTo>
                  <a:lnTo>
                    <a:pt x="212" y="53"/>
                  </a:lnTo>
                  <a:lnTo>
                    <a:pt x="210" y="60"/>
                  </a:lnTo>
                  <a:lnTo>
                    <a:pt x="207" y="68"/>
                  </a:lnTo>
                  <a:lnTo>
                    <a:pt x="205" y="75"/>
                  </a:lnTo>
                  <a:lnTo>
                    <a:pt x="203" y="75"/>
                  </a:lnTo>
                  <a:lnTo>
                    <a:pt x="201" y="73"/>
                  </a:lnTo>
                  <a:lnTo>
                    <a:pt x="196" y="72"/>
                  </a:lnTo>
                  <a:lnTo>
                    <a:pt x="192" y="70"/>
                  </a:lnTo>
                  <a:lnTo>
                    <a:pt x="184" y="68"/>
                  </a:lnTo>
                  <a:lnTo>
                    <a:pt x="177" y="66"/>
                  </a:lnTo>
                  <a:lnTo>
                    <a:pt x="168" y="62"/>
                  </a:lnTo>
                  <a:lnTo>
                    <a:pt x="159" y="60"/>
                  </a:lnTo>
                  <a:lnTo>
                    <a:pt x="155" y="59"/>
                  </a:lnTo>
                  <a:lnTo>
                    <a:pt x="149" y="59"/>
                  </a:lnTo>
                  <a:lnTo>
                    <a:pt x="144" y="57"/>
                  </a:lnTo>
                  <a:lnTo>
                    <a:pt x="138" y="57"/>
                  </a:lnTo>
                  <a:lnTo>
                    <a:pt x="131" y="55"/>
                  </a:lnTo>
                  <a:lnTo>
                    <a:pt x="125" y="55"/>
                  </a:lnTo>
                  <a:lnTo>
                    <a:pt x="120" y="55"/>
                  </a:lnTo>
                  <a:lnTo>
                    <a:pt x="114" y="55"/>
                  </a:lnTo>
                  <a:lnTo>
                    <a:pt x="109" y="55"/>
                  </a:lnTo>
                  <a:lnTo>
                    <a:pt x="101" y="55"/>
                  </a:lnTo>
                  <a:lnTo>
                    <a:pt x="96" y="55"/>
                  </a:lnTo>
                  <a:lnTo>
                    <a:pt x="90" y="55"/>
                  </a:lnTo>
                  <a:lnTo>
                    <a:pt x="85" y="57"/>
                  </a:lnTo>
                  <a:lnTo>
                    <a:pt x="77" y="59"/>
                  </a:lnTo>
                  <a:lnTo>
                    <a:pt x="74" y="59"/>
                  </a:lnTo>
                  <a:lnTo>
                    <a:pt x="66" y="62"/>
                  </a:lnTo>
                  <a:lnTo>
                    <a:pt x="66" y="88"/>
                  </a:lnTo>
                  <a:lnTo>
                    <a:pt x="105" y="140"/>
                  </a:lnTo>
                  <a:lnTo>
                    <a:pt x="96" y="142"/>
                  </a:lnTo>
                  <a:lnTo>
                    <a:pt x="88" y="144"/>
                  </a:lnTo>
                  <a:lnTo>
                    <a:pt x="83" y="145"/>
                  </a:lnTo>
                  <a:lnTo>
                    <a:pt x="77" y="149"/>
                  </a:lnTo>
                  <a:lnTo>
                    <a:pt x="72" y="151"/>
                  </a:lnTo>
                  <a:lnTo>
                    <a:pt x="66" y="155"/>
                  </a:lnTo>
                  <a:lnTo>
                    <a:pt x="61" y="158"/>
                  </a:lnTo>
                  <a:lnTo>
                    <a:pt x="57" y="162"/>
                  </a:lnTo>
                  <a:lnTo>
                    <a:pt x="48" y="169"/>
                  </a:lnTo>
                  <a:lnTo>
                    <a:pt x="42" y="179"/>
                  </a:lnTo>
                  <a:lnTo>
                    <a:pt x="35" y="186"/>
                  </a:lnTo>
                  <a:lnTo>
                    <a:pt x="29" y="195"/>
                  </a:lnTo>
                  <a:lnTo>
                    <a:pt x="27" y="192"/>
                  </a:lnTo>
                  <a:lnTo>
                    <a:pt x="27" y="186"/>
                  </a:lnTo>
                  <a:lnTo>
                    <a:pt x="27" y="182"/>
                  </a:lnTo>
                  <a:lnTo>
                    <a:pt x="27" y="179"/>
                  </a:lnTo>
                  <a:lnTo>
                    <a:pt x="27" y="173"/>
                  </a:lnTo>
                  <a:lnTo>
                    <a:pt x="27" y="168"/>
                  </a:lnTo>
                  <a:lnTo>
                    <a:pt x="27" y="162"/>
                  </a:lnTo>
                  <a:lnTo>
                    <a:pt x="25" y="156"/>
                  </a:lnTo>
                  <a:lnTo>
                    <a:pt x="25" y="149"/>
                  </a:lnTo>
                  <a:lnTo>
                    <a:pt x="25" y="144"/>
                  </a:lnTo>
                  <a:lnTo>
                    <a:pt x="24" y="138"/>
                  </a:lnTo>
                  <a:lnTo>
                    <a:pt x="24" y="132"/>
                  </a:lnTo>
                  <a:lnTo>
                    <a:pt x="22" y="127"/>
                  </a:lnTo>
                  <a:lnTo>
                    <a:pt x="22" y="123"/>
                  </a:lnTo>
                  <a:lnTo>
                    <a:pt x="18" y="114"/>
                  </a:lnTo>
                  <a:lnTo>
                    <a:pt x="14" y="107"/>
                  </a:lnTo>
                  <a:lnTo>
                    <a:pt x="11" y="99"/>
                  </a:lnTo>
                  <a:lnTo>
                    <a:pt x="7" y="94"/>
                  </a:lnTo>
                  <a:lnTo>
                    <a:pt x="3" y="88"/>
                  </a:lnTo>
                  <a:lnTo>
                    <a:pt x="1" y="8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auto">
            <a:xfrm>
              <a:off x="938" y="655"/>
              <a:ext cx="246" cy="50"/>
            </a:xfrm>
            <a:custGeom>
              <a:avLst/>
              <a:gdLst>
                <a:gd name="T0" fmla="*/ 5 w 246"/>
                <a:gd name="T1" fmla="*/ 48 h 50"/>
                <a:gd name="T2" fmla="*/ 7 w 246"/>
                <a:gd name="T3" fmla="*/ 48 h 50"/>
                <a:gd name="T4" fmla="*/ 11 w 246"/>
                <a:gd name="T5" fmla="*/ 48 h 50"/>
                <a:gd name="T6" fmla="*/ 18 w 246"/>
                <a:gd name="T7" fmla="*/ 48 h 50"/>
                <a:gd name="T8" fmla="*/ 28 w 246"/>
                <a:gd name="T9" fmla="*/ 48 h 50"/>
                <a:gd name="T10" fmla="*/ 31 w 246"/>
                <a:gd name="T11" fmla="*/ 48 h 50"/>
                <a:gd name="T12" fmla="*/ 37 w 246"/>
                <a:gd name="T13" fmla="*/ 48 h 50"/>
                <a:gd name="T14" fmla="*/ 42 w 246"/>
                <a:gd name="T15" fmla="*/ 48 h 50"/>
                <a:gd name="T16" fmla="*/ 48 w 246"/>
                <a:gd name="T17" fmla="*/ 50 h 50"/>
                <a:gd name="T18" fmla="*/ 53 w 246"/>
                <a:gd name="T19" fmla="*/ 50 h 50"/>
                <a:gd name="T20" fmla="*/ 61 w 246"/>
                <a:gd name="T21" fmla="*/ 50 h 50"/>
                <a:gd name="T22" fmla="*/ 68 w 246"/>
                <a:gd name="T23" fmla="*/ 50 h 50"/>
                <a:gd name="T24" fmla="*/ 76 w 246"/>
                <a:gd name="T25" fmla="*/ 50 h 50"/>
                <a:gd name="T26" fmla="*/ 81 w 246"/>
                <a:gd name="T27" fmla="*/ 50 h 50"/>
                <a:gd name="T28" fmla="*/ 89 w 246"/>
                <a:gd name="T29" fmla="*/ 50 h 50"/>
                <a:gd name="T30" fmla="*/ 96 w 246"/>
                <a:gd name="T31" fmla="*/ 50 h 50"/>
                <a:gd name="T32" fmla="*/ 103 w 246"/>
                <a:gd name="T33" fmla="*/ 50 h 50"/>
                <a:gd name="T34" fmla="*/ 109 w 246"/>
                <a:gd name="T35" fmla="*/ 50 h 50"/>
                <a:gd name="T36" fmla="*/ 116 w 246"/>
                <a:gd name="T37" fmla="*/ 50 h 50"/>
                <a:gd name="T38" fmla="*/ 122 w 246"/>
                <a:gd name="T39" fmla="*/ 50 h 50"/>
                <a:gd name="T40" fmla="*/ 129 w 246"/>
                <a:gd name="T41" fmla="*/ 50 h 50"/>
                <a:gd name="T42" fmla="*/ 135 w 246"/>
                <a:gd name="T43" fmla="*/ 50 h 50"/>
                <a:gd name="T44" fmla="*/ 138 w 246"/>
                <a:gd name="T45" fmla="*/ 50 h 50"/>
                <a:gd name="T46" fmla="*/ 146 w 246"/>
                <a:gd name="T47" fmla="*/ 50 h 50"/>
                <a:gd name="T48" fmla="*/ 150 w 246"/>
                <a:gd name="T49" fmla="*/ 50 h 50"/>
                <a:gd name="T50" fmla="*/ 159 w 246"/>
                <a:gd name="T51" fmla="*/ 48 h 50"/>
                <a:gd name="T52" fmla="*/ 164 w 246"/>
                <a:gd name="T53" fmla="*/ 48 h 50"/>
                <a:gd name="T54" fmla="*/ 172 w 246"/>
                <a:gd name="T55" fmla="*/ 45 h 50"/>
                <a:gd name="T56" fmla="*/ 177 w 246"/>
                <a:gd name="T57" fmla="*/ 39 h 50"/>
                <a:gd name="T58" fmla="*/ 181 w 246"/>
                <a:gd name="T59" fmla="*/ 32 h 50"/>
                <a:gd name="T60" fmla="*/ 188 w 246"/>
                <a:gd name="T61" fmla="*/ 26 h 50"/>
                <a:gd name="T62" fmla="*/ 190 w 246"/>
                <a:gd name="T63" fmla="*/ 21 h 50"/>
                <a:gd name="T64" fmla="*/ 194 w 246"/>
                <a:gd name="T65" fmla="*/ 17 h 50"/>
                <a:gd name="T66" fmla="*/ 200 w 246"/>
                <a:gd name="T67" fmla="*/ 13 h 50"/>
                <a:gd name="T68" fmla="*/ 207 w 246"/>
                <a:gd name="T69" fmla="*/ 12 h 50"/>
                <a:gd name="T70" fmla="*/ 212 w 246"/>
                <a:gd name="T71" fmla="*/ 8 h 50"/>
                <a:gd name="T72" fmla="*/ 222 w 246"/>
                <a:gd name="T73" fmla="*/ 6 h 50"/>
                <a:gd name="T74" fmla="*/ 227 w 246"/>
                <a:gd name="T75" fmla="*/ 4 h 50"/>
                <a:gd name="T76" fmla="*/ 231 w 246"/>
                <a:gd name="T77" fmla="*/ 2 h 50"/>
                <a:gd name="T78" fmla="*/ 238 w 246"/>
                <a:gd name="T79" fmla="*/ 2 h 50"/>
                <a:gd name="T80" fmla="*/ 246 w 246"/>
                <a:gd name="T81" fmla="*/ 2 h 50"/>
                <a:gd name="T82" fmla="*/ 244 w 246"/>
                <a:gd name="T83" fmla="*/ 2 h 50"/>
                <a:gd name="T84" fmla="*/ 240 w 246"/>
                <a:gd name="T85" fmla="*/ 0 h 50"/>
                <a:gd name="T86" fmla="*/ 237 w 246"/>
                <a:gd name="T87" fmla="*/ 0 h 50"/>
                <a:gd name="T88" fmla="*/ 233 w 246"/>
                <a:gd name="T89" fmla="*/ 0 h 50"/>
                <a:gd name="T90" fmla="*/ 229 w 246"/>
                <a:gd name="T91" fmla="*/ 0 h 50"/>
                <a:gd name="T92" fmla="*/ 224 w 246"/>
                <a:gd name="T93" fmla="*/ 0 h 50"/>
                <a:gd name="T94" fmla="*/ 218 w 246"/>
                <a:gd name="T95" fmla="*/ 0 h 50"/>
                <a:gd name="T96" fmla="*/ 211 w 246"/>
                <a:gd name="T97" fmla="*/ 0 h 50"/>
                <a:gd name="T98" fmla="*/ 203 w 246"/>
                <a:gd name="T99" fmla="*/ 0 h 50"/>
                <a:gd name="T100" fmla="*/ 196 w 246"/>
                <a:gd name="T101" fmla="*/ 2 h 50"/>
                <a:gd name="T102" fmla="*/ 187 w 246"/>
                <a:gd name="T103" fmla="*/ 4 h 50"/>
                <a:gd name="T104" fmla="*/ 179 w 246"/>
                <a:gd name="T105" fmla="*/ 6 h 50"/>
                <a:gd name="T106" fmla="*/ 174 w 246"/>
                <a:gd name="T107" fmla="*/ 6 h 50"/>
                <a:gd name="T108" fmla="*/ 168 w 246"/>
                <a:gd name="T109" fmla="*/ 8 h 50"/>
                <a:gd name="T110" fmla="*/ 163 w 246"/>
                <a:gd name="T111" fmla="*/ 10 h 50"/>
                <a:gd name="T112" fmla="*/ 159 w 246"/>
                <a:gd name="T113" fmla="*/ 13 h 50"/>
                <a:gd name="T114" fmla="*/ 137 w 246"/>
                <a:gd name="T115" fmla="*/ 24 h 50"/>
                <a:gd name="T116" fmla="*/ 0 w 246"/>
                <a:gd name="T117" fmla="*/ 43 h 50"/>
                <a:gd name="T118" fmla="*/ 5 w 246"/>
                <a:gd name="T119" fmla="*/ 48 h 50"/>
                <a:gd name="T120" fmla="*/ 5 w 246"/>
                <a:gd name="T12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50">
                  <a:moveTo>
                    <a:pt x="5" y="48"/>
                  </a:moveTo>
                  <a:lnTo>
                    <a:pt x="7" y="48"/>
                  </a:lnTo>
                  <a:lnTo>
                    <a:pt x="11" y="48"/>
                  </a:lnTo>
                  <a:lnTo>
                    <a:pt x="18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7" y="48"/>
                  </a:lnTo>
                  <a:lnTo>
                    <a:pt x="42" y="48"/>
                  </a:lnTo>
                  <a:lnTo>
                    <a:pt x="48" y="50"/>
                  </a:lnTo>
                  <a:lnTo>
                    <a:pt x="53" y="50"/>
                  </a:lnTo>
                  <a:lnTo>
                    <a:pt x="61" y="50"/>
                  </a:lnTo>
                  <a:lnTo>
                    <a:pt x="68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9" y="50"/>
                  </a:lnTo>
                  <a:lnTo>
                    <a:pt x="96" y="50"/>
                  </a:lnTo>
                  <a:lnTo>
                    <a:pt x="103" y="50"/>
                  </a:lnTo>
                  <a:lnTo>
                    <a:pt x="109" y="50"/>
                  </a:lnTo>
                  <a:lnTo>
                    <a:pt x="116" y="50"/>
                  </a:lnTo>
                  <a:lnTo>
                    <a:pt x="122" y="50"/>
                  </a:lnTo>
                  <a:lnTo>
                    <a:pt x="129" y="50"/>
                  </a:lnTo>
                  <a:lnTo>
                    <a:pt x="135" y="50"/>
                  </a:lnTo>
                  <a:lnTo>
                    <a:pt x="138" y="50"/>
                  </a:lnTo>
                  <a:lnTo>
                    <a:pt x="146" y="50"/>
                  </a:lnTo>
                  <a:lnTo>
                    <a:pt x="150" y="50"/>
                  </a:lnTo>
                  <a:lnTo>
                    <a:pt x="159" y="48"/>
                  </a:lnTo>
                  <a:lnTo>
                    <a:pt x="164" y="48"/>
                  </a:lnTo>
                  <a:lnTo>
                    <a:pt x="172" y="45"/>
                  </a:lnTo>
                  <a:lnTo>
                    <a:pt x="177" y="39"/>
                  </a:lnTo>
                  <a:lnTo>
                    <a:pt x="181" y="32"/>
                  </a:lnTo>
                  <a:lnTo>
                    <a:pt x="188" y="26"/>
                  </a:lnTo>
                  <a:lnTo>
                    <a:pt x="190" y="21"/>
                  </a:lnTo>
                  <a:lnTo>
                    <a:pt x="194" y="17"/>
                  </a:lnTo>
                  <a:lnTo>
                    <a:pt x="200" y="13"/>
                  </a:lnTo>
                  <a:lnTo>
                    <a:pt x="207" y="12"/>
                  </a:lnTo>
                  <a:lnTo>
                    <a:pt x="212" y="8"/>
                  </a:lnTo>
                  <a:lnTo>
                    <a:pt x="222" y="6"/>
                  </a:lnTo>
                  <a:lnTo>
                    <a:pt x="227" y="4"/>
                  </a:lnTo>
                  <a:lnTo>
                    <a:pt x="231" y="2"/>
                  </a:lnTo>
                  <a:lnTo>
                    <a:pt x="238" y="2"/>
                  </a:lnTo>
                  <a:lnTo>
                    <a:pt x="246" y="2"/>
                  </a:lnTo>
                  <a:lnTo>
                    <a:pt x="244" y="2"/>
                  </a:lnTo>
                  <a:lnTo>
                    <a:pt x="240" y="0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3" y="0"/>
                  </a:lnTo>
                  <a:lnTo>
                    <a:pt x="196" y="2"/>
                  </a:lnTo>
                  <a:lnTo>
                    <a:pt x="187" y="4"/>
                  </a:lnTo>
                  <a:lnTo>
                    <a:pt x="179" y="6"/>
                  </a:lnTo>
                  <a:lnTo>
                    <a:pt x="174" y="6"/>
                  </a:lnTo>
                  <a:lnTo>
                    <a:pt x="168" y="8"/>
                  </a:lnTo>
                  <a:lnTo>
                    <a:pt x="163" y="10"/>
                  </a:lnTo>
                  <a:lnTo>
                    <a:pt x="159" y="13"/>
                  </a:lnTo>
                  <a:lnTo>
                    <a:pt x="137" y="24"/>
                  </a:lnTo>
                  <a:lnTo>
                    <a:pt x="0" y="43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FA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1167" y="807"/>
              <a:ext cx="202" cy="148"/>
            </a:xfrm>
            <a:custGeom>
              <a:avLst/>
              <a:gdLst>
                <a:gd name="T0" fmla="*/ 196 w 202"/>
                <a:gd name="T1" fmla="*/ 2 h 148"/>
                <a:gd name="T2" fmla="*/ 181 w 202"/>
                <a:gd name="T3" fmla="*/ 9 h 148"/>
                <a:gd name="T4" fmla="*/ 167 w 202"/>
                <a:gd name="T5" fmla="*/ 22 h 148"/>
                <a:gd name="T6" fmla="*/ 167 w 202"/>
                <a:gd name="T7" fmla="*/ 33 h 148"/>
                <a:gd name="T8" fmla="*/ 176 w 202"/>
                <a:gd name="T9" fmla="*/ 39 h 148"/>
                <a:gd name="T10" fmla="*/ 189 w 202"/>
                <a:gd name="T11" fmla="*/ 44 h 148"/>
                <a:gd name="T12" fmla="*/ 189 w 202"/>
                <a:gd name="T13" fmla="*/ 53 h 148"/>
                <a:gd name="T14" fmla="*/ 178 w 202"/>
                <a:gd name="T15" fmla="*/ 63 h 148"/>
                <a:gd name="T16" fmla="*/ 167 w 202"/>
                <a:gd name="T17" fmla="*/ 70 h 148"/>
                <a:gd name="T18" fmla="*/ 154 w 202"/>
                <a:gd name="T19" fmla="*/ 77 h 148"/>
                <a:gd name="T20" fmla="*/ 141 w 202"/>
                <a:gd name="T21" fmla="*/ 85 h 148"/>
                <a:gd name="T22" fmla="*/ 126 w 202"/>
                <a:gd name="T23" fmla="*/ 92 h 148"/>
                <a:gd name="T24" fmla="*/ 109 w 202"/>
                <a:gd name="T25" fmla="*/ 98 h 148"/>
                <a:gd name="T26" fmla="*/ 94 w 202"/>
                <a:gd name="T27" fmla="*/ 105 h 148"/>
                <a:gd name="T28" fmla="*/ 82 w 202"/>
                <a:gd name="T29" fmla="*/ 111 h 148"/>
                <a:gd name="T30" fmla="*/ 69 w 202"/>
                <a:gd name="T31" fmla="*/ 116 h 148"/>
                <a:gd name="T32" fmla="*/ 57 w 202"/>
                <a:gd name="T33" fmla="*/ 120 h 148"/>
                <a:gd name="T34" fmla="*/ 50 w 202"/>
                <a:gd name="T35" fmla="*/ 124 h 148"/>
                <a:gd name="T36" fmla="*/ 0 w 202"/>
                <a:gd name="T37" fmla="*/ 148 h 148"/>
                <a:gd name="T38" fmla="*/ 19 w 202"/>
                <a:gd name="T39" fmla="*/ 146 h 148"/>
                <a:gd name="T40" fmla="*/ 37 w 202"/>
                <a:gd name="T41" fmla="*/ 142 h 148"/>
                <a:gd name="T42" fmla="*/ 54 w 202"/>
                <a:gd name="T43" fmla="*/ 138 h 148"/>
                <a:gd name="T44" fmla="*/ 72 w 202"/>
                <a:gd name="T45" fmla="*/ 135 h 148"/>
                <a:gd name="T46" fmla="*/ 87 w 202"/>
                <a:gd name="T47" fmla="*/ 129 h 148"/>
                <a:gd name="T48" fmla="*/ 100 w 202"/>
                <a:gd name="T49" fmla="*/ 124 h 148"/>
                <a:gd name="T50" fmla="*/ 113 w 202"/>
                <a:gd name="T51" fmla="*/ 118 h 148"/>
                <a:gd name="T52" fmla="*/ 126 w 202"/>
                <a:gd name="T53" fmla="*/ 113 h 148"/>
                <a:gd name="T54" fmla="*/ 135 w 202"/>
                <a:gd name="T55" fmla="*/ 107 h 148"/>
                <a:gd name="T56" fmla="*/ 144 w 202"/>
                <a:gd name="T57" fmla="*/ 101 h 148"/>
                <a:gd name="T58" fmla="*/ 161 w 202"/>
                <a:gd name="T59" fmla="*/ 90 h 148"/>
                <a:gd name="T60" fmla="*/ 172 w 202"/>
                <a:gd name="T61" fmla="*/ 81 h 148"/>
                <a:gd name="T62" fmla="*/ 180 w 202"/>
                <a:gd name="T63" fmla="*/ 76 h 148"/>
                <a:gd name="T64" fmla="*/ 189 w 202"/>
                <a:gd name="T65" fmla="*/ 63 h 148"/>
                <a:gd name="T66" fmla="*/ 194 w 202"/>
                <a:gd name="T67" fmla="*/ 50 h 148"/>
                <a:gd name="T68" fmla="*/ 200 w 202"/>
                <a:gd name="T69" fmla="*/ 35 h 148"/>
                <a:gd name="T70" fmla="*/ 202 w 202"/>
                <a:gd name="T71" fmla="*/ 26 h 148"/>
                <a:gd name="T72" fmla="*/ 202 w 202"/>
                <a:gd name="T73" fmla="*/ 16 h 148"/>
                <a:gd name="T74" fmla="*/ 200 w 202"/>
                <a:gd name="T75" fmla="*/ 9 h 148"/>
                <a:gd name="T76" fmla="*/ 200 w 202"/>
                <a:gd name="T7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148">
                  <a:moveTo>
                    <a:pt x="200" y="0"/>
                  </a:moveTo>
                  <a:lnTo>
                    <a:pt x="196" y="2"/>
                  </a:lnTo>
                  <a:lnTo>
                    <a:pt x="189" y="5"/>
                  </a:lnTo>
                  <a:lnTo>
                    <a:pt x="181" y="9"/>
                  </a:lnTo>
                  <a:lnTo>
                    <a:pt x="174" y="15"/>
                  </a:lnTo>
                  <a:lnTo>
                    <a:pt x="167" y="22"/>
                  </a:lnTo>
                  <a:lnTo>
                    <a:pt x="167" y="29"/>
                  </a:lnTo>
                  <a:lnTo>
                    <a:pt x="167" y="33"/>
                  </a:lnTo>
                  <a:lnTo>
                    <a:pt x="170" y="37"/>
                  </a:lnTo>
                  <a:lnTo>
                    <a:pt x="176" y="39"/>
                  </a:lnTo>
                  <a:lnTo>
                    <a:pt x="183" y="42"/>
                  </a:lnTo>
                  <a:lnTo>
                    <a:pt x="189" y="44"/>
                  </a:lnTo>
                  <a:lnTo>
                    <a:pt x="191" y="50"/>
                  </a:lnTo>
                  <a:lnTo>
                    <a:pt x="189" y="53"/>
                  </a:lnTo>
                  <a:lnTo>
                    <a:pt x="183" y="61"/>
                  </a:lnTo>
                  <a:lnTo>
                    <a:pt x="178" y="63"/>
                  </a:lnTo>
                  <a:lnTo>
                    <a:pt x="174" y="66"/>
                  </a:lnTo>
                  <a:lnTo>
                    <a:pt x="167" y="70"/>
                  </a:lnTo>
                  <a:lnTo>
                    <a:pt x="161" y="74"/>
                  </a:lnTo>
                  <a:lnTo>
                    <a:pt x="154" y="77"/>
                  </a:lnTo>
                  <a:lnTo>
                    <a:pt x="148" y="81"/>
                  </a:lnTo>
                  <a:lnTo>
                    <a:pt x="141" y="85"/>
                  </a:lnTo>
                  <a:lnTo>
                    <a:pt x="133" y="88"/>
                  </a:lnTo>
                  <a:lnTo>
                    <a:pt x="126" y="92"/>
                  </a:lnTo>
                  <a:lnTo>
                    <a:pt x="118" y="96"/>
                  </a:lnTo>
                  <a:lnTo>
                    <a:pt x="109" y="98"/>
                  </a:lnTo>
                  <a:lnTo>
                    <a:pt x="102" y="101"/>
                  </a:lnTo>
                  <a:lnTo>
                    <a:pt x="94" y="105"/>
                  </a:lnTo>
                  <a:lnTo>
                    <a:pt x="89" y="109"/>
                  </a:lnTo>
                  <a:lnTo>
                    <a:pt x="82" y="111"/>
                  </a:lnTo>
                  <a:lnTo>
                    <a:pt x="76" y="114"/>
                  </a:lnTo>
                  <a:lnTo>
                    <a:pt x="69" y="116"/>
                  </a:lnTo>
                  <a:lnTo>
                    <a:pt x="63" y="118"/>
                  </a:lnTo>
                  <a:lnTo>
                    <a:pt x="57" y="120"/>
                  </a:lnTo>
                  <a:lnTo>
                    <a:pt x="56" y="122"/>
                  </a:lnTo>
                  <a:lnTo>
                    <a:pt x="50" y="124"/>
                  </a:lnTo>
                  <a:lnTo>
                    <a:pt x="48" y="125"/>
                  </a:lnTo>
                  <a:lnTo>
                    <a:pt x="0" y="148"/>
                  </a:lnTo>
                  <a:lnTo>
                    <a:pt x="9" y="146"/>
                  </a:lnTo>
                  <a:lnTo>
                    <a:pt x="19" y="146"/>
                  </a:lnTo>
                  <a:lnTo>
                    <a:pt x="28" y="144"/>
                  </a:lnTo>
                  <a:lnTo>
                    <a:pt x="37" y="142"/>
                  </a:lnTo>
                  <a:lnTo>
                    <a:pt x="46" y="140"/>
                  </a:lnTo>
                  <a:lnTo>
                    <a:pt x="54" y="138"/>
                  </a:lnTo>
                  <a:lnTo>
                    <a:pt x="63" y="137"/>
                  </a:lnTo>
                  <a:lnTo>
                    <a:pt x="72" y="135"/>
                  </a:lnTo>
                  <a:lnTo>
                    <a:pt x="80" y="133"/>
                  </a:lnTo>
                  <a:lnTo>
                    <a:pt x="87" y="129"/>
                  </a:lnTo>
                  <a:lnTo>
                    <a:pt x="93" y="127"/>
                  </a:lnTo>
                  <a:lnTo>
                    <a:pt x="100" y="124"/>
                  </a:lnTo>
                  <a:lnTo>
                    <a:pt x="106" y="122"/>
                  </a:lnTo>
                  <a:lnTo>
                    <a:pt x="113" y="118"/>
                  </a:lnTo>
                  <a:lnTo>
                    <a:pt x="118" y="116"/>
                  </a:lnTo>
                  <a:lnTo>
                    <a:pt x="126" y="113"/>
                  </a:lnTo>
                  <a:lnTo>
                    <a:pt x="130" y="111"/>
                  </a:lnTo>
                  <a:lnTo>
                    <a:pt x="135" y="107"/>
                  </a:lnTo>
                  <a:lnTo>
                    <a:pt x="141" y="103"/>
                  </a:lnTo>
                  <a:lnTo>
                    <a:pt x="144" y="101"/>
                  </a:lnTo>
                  <a:lnTo>
                    <a:pt x="154" y="96"/>
                  </a:lnTo>
                  <a:lnTo>
                    <a:pt x="161" y="90"/>
                  </a:lnTo>
                  <a:lnTo>
                    <a:pt x="167" y="85"/>
                  </a:lnTo>
                  <a:lnTo>
                    <a:pt x="172" y="81"/>
                  </a:lnTo>
                  <a:lnTo>
                    <a:pt x="176" y="77"/>
                  </a:lnTo>
                  <a:lnTo>
                    <a:pt x="180" y="76"/>
                  </a:lnTo>
                  <a:lnTo>
                    <a:pt x="183" y="68"/>
                  </a:lnTo>
                  <a:lnTo>
                    <a:pt x="189" y="63"/>
                  </a:lnTo>
                  <a:lnTo>
                    <a:pt x="191" y="55"/>
                  </a:lnTo>
                  <a:lnTo>
                    <a:pt x="194" y="50"/>
                  </a:lnTo>
                  <a:lnTo>
                    <a:pt x="196" y="42"/>
                  </a:lnTo>
                  <a:lnTo>
                    <a:pt x="200" y="35"/>
                  </a:lnTo>
                  <a:lnTo>
                    <a:pt x="202" y="29"/>
                  </a:lnTo>
                  <a:lnTo>
                    <a:pt x="202" y="26"/>
                  </a:lnTo>
                  <a:lnTo>
                    <a:pt x="202" y="22"/>
                  </a:lnTo>
                  <a:lnTo>
                    <a:pt x="202" y="16"/>
                  </a:lnTo>
                  <a:lnTo>
                    <a:pt x="200" y="11"/>
                  </a:lnTo>
                  <a:lnTo>
                    <a:pt x="200" y="9"/>
                  </a:lnTo>
                  <a:lnTo>
                    <a:pt x="200" y="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59"/>
            <p:cNvSpPr>
              <a:spLocks/>
            </p:cNvSpPr>
            <p:nvPr/>
          </p:nvSpPr>
          <p:spPr bwMode="auto">
            <a:xfrm>
              <a:off x="893" y="855"/>
              <a:ext cx="54" cy="85"/>
            </a:xfrm>
            <a:custGeom>
              <a:avLst/>
              <a:gdLst>
                <a:gd name="T0" fmla="*/ 0 w 54"/>
                <a:gd name="T1" fmla="*/ 77 h 85"/>
                <a:gd name="T2" fmla="*/ 8 w 54"/>
                <a:gd name="T3" fmla="*/ 85 h 85"/>
                <a:gd name="T4" fmla="*/ 54 w 54"/>
                <a:gd name="T5" fmla="*/ 40 h 85"/>
                <a:gd name="T6" fmla="*/ 48 w 54"/>
                <a:gd name="T7" fmla="*/ 0 h 85"/>
                <a:gd name="T8" fmla="*/ 0 w 54"/>
                <a:gd name="T9" fmla="*/ 77 h 85"/>
                <a:gd name="T10" fmla="*/ 0 w 54"/>
                <a:gd name="T11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85">
                  <a:moveTo>
                    <a:pt x="0" y="77"/>
                  </a:moveTo>
                  <a:lnTo>
                    <a:pt x="8" y="85"/>
                  </a:lnTo>
                  <a:lnTo>
                    <a:pt x="54" y="40"/>
                  </a:lnTo>
                  <a:lnTo>
                    <a:pt x="48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A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58"/>
            <p:cNvSpPr>
              <a:spLocks/>
            </p:cNvSpPr>
            <p:nvPr/>
          </p:nvSpPr>
          <p:spPr bwMode="auto">
            <a:xfrm>
              <a:off x="1173" y="779"/>
              <a:ext cx="172" cy="32"/>
            </a:xfrm>
            <a:custGeom>
              <a:avLst/>
              <a:gdLst>
                <a:gd name="T0" fmla="*/ 57 w 172"/>
                <a:gd name="T1" fmla="*/ 32 h 32"/>
                <a:gd name="T2" fmla="*/ 64 w 172"/>
                <a:gd name="T3" fmla="*/ 30 h 32"/>
                <a:gd name="T4" fmla="*/ 76 w 172"/>
                <a:gd name="T5" fmla="*/ 30 h 32"/>
                <a:gd name="T6" fmla="*/ 79 w 172"/>
                <a:gd name="T7" fmla="*/ 30 h 32"/>
                <a:gd name="T8" fmla="*/ 85 w 172"/>
                <a:gd name="T9" fmla="*/ 30 h 32"/>
                <a:gd name="T10" fmla="*/ 90 w 172"/>
                <a:gd name="T11" fmla="*/ 30 h 32"/>
                <a:gd name="T12" fmla="*/ 94 w 172"/>
                <a:gd name="T13" fmla="*/ 30 h 32"/>
                <a:gd name="T14" fmla="*/ 103 w 172"/>
                <a:gd name="T15" fmla="*/ 30 h 32"/>
                <a:gd name="T16" fmla="*/ 112 w 172"/>
                <a:gd name="T17" fmla="*/ 30 h 32"/>
                <a:gd name="T18" fmla="*/ 122 w 172"/>
                <a:gd name="T19" fmla="*/ 28 h 32"/>
                <a:gd name="T20" fmla="*/ 131 w 172"/>
                <a:gd name="T21" fmla="*/ 28 h 32"/>
                <a:gd name="T22" fmla="*/ 138 w 172"/>
                <a:gd name="T23" fmla="*/ 28 h 32"/>
                <a:gd name="T24" fmla="*/ 146 w 172"/>
                <a:gd name="T25" fmla="*/ 26 h 32"/>
                <a:gd name="T26" fmla="*/ 153 w 172"/>
                <a:gd name="T27" fmla="*/ 26 h 32"/>
                <a:gd name="T28" fmla="*/ 159 w 172"/>
                <a:gd name="T29" fmla="*/ 26 h 32"/>
                <a:gd name="T30" fmla="*/ 164 w 172"/>
                <a:gd name="T31" fmla="*/ 24 h 32"/>
                <a:gd name="T32" fmla="*/ 168 w 172"/>
                <a:gd name="T33" fmla="*/ 24 h 32"/>
                <a:gd name="T34" fmla="*/ 170 w 172"/>
                <a:gd name="T35" fmla="*/ 24 h 32"/>
                <a:gd name="T36" fmla="*/ 172 w 172"/>
                <a:gd name="T37" fmla="*/ 24 h 32"/>
                <a:gd name="T38" fmla="*/ 0 w 172"/>
                <a:gd name="T39" fmla="*/ 0 h 32"/>
                <a:gd name="T40" fmla="*/ 2 w 172"/>
                <a:gd name="T41" fmla="*/ 4 h 32"/>
                <a:gd name="T42" fmla="*/ 3 w 172"/>
                <a:gd name="T43" fmla="*/ 9 h 32"/>
                <a:gd name="T44" fmla="*/ 9 w 172"/>
                <a:gd name="T45" fmla="*/ 15 h 32"/>
                <a:gd name="T46" fmla="*/ 13 w 172"/>
                <a:gd name="T47" fmla="*/ 17 h 32"/>
                <a:gd name="T48" fmla="*/ 16 w 172"/>
                <a:gd name="T49" fmla="*/ 19 h 32"/>
                <a:gd name="T50" fmla="*/ 20 w 172"/>
                <a:gd name="T51" fmla="*/ 22 h 32"/>
                <a:gd name="T52" fmla="*/ 27 w 172"/>
                <a:gd name="T53" fmla="*/ 24 h 32"/>
                <a:gd name="T54" fmla="*/ 33 w 172"/>
                <a:gd name="T55" fmla="*/ 26 h 32"/>
                <a:gd name="T56" fmla="*/ 40 w 172"/>
                <a:gd name="T57" fmla="*/ 28 h 32"/>
                <a:gd name="T58" fmla="*/ 48 w 172"/>
                <a:gd name="T59" fmla="*/ 30 h 32"/>
                <a:gd name="T60" fmla="*/ 57 w 172"/>
                <a:gd name="T61" fmla="*/ 32 h 32"/>
                <a:gd name="T62" fmla="*/ 57 w 172"/>
                <a:gd name="T6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32">
                  <a:moveTo>
                    <a:pt x="57" y="32"/>
                  </a:moveTo>
                  <a:lnTo>
                    <a:pt x="64" y="30"/>
                  </a:lnTo>
                  <a:lnTo>
                    <a:pt x="76" y="30"/>
                  </a:lnTo>
                  <a:lnTo>
                    <a:pt x="79" y="30"/>
                  </a:lnTo>
                  <a:lnTo>
                    <a:pt x="85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103" y="30"/>
                  </a:lnTo>
                  <a:lnTo>
                    <a:pt x="112" y="30"/>
                  </a:lnTo>
                  <a:lnTo>
                    <a:pt x="122" y="28"/>
                  </a:lnTo>
                  <a:lnTo>
                    <a:pt x="131" y="28"/>
                  </a:lnTo>
                  <a:lnTo>
                    <a:pt x="138" y="28"/>
                  </a:lnTo>
                  <a:lnTo>
                    <a:pt x="146" y="26"/>
                  </a:lnTo>
                  <a:lnTo>
                    <a:pt x="153" y="26"/>
                  </a:lnTo>
                  <a:lnTo>
                    <a:pt x="159" y="26"/>
                  </a:lnTo>
                  <a:lnTo>
                    <a:pt x="164" y="24"/>
                  </a:lnTo>
                  <a:lnTo>
                    <a:pt x="168" y="24"/>
                  </a:lnTo>
                  <a:lnTo>
                    <a:pt x="170" y="24"/>
                  </a:lnTo>
                  <a:lnTo>
                    <a:pt x="172" y="24"/>
                  </a:lnTo>
                  <a:lnTo>
                    <a:pt x="0" y="0"/>
                  </a:lnTo>
                  <a:lnTo>
                    <a:pt x="2" y="4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20" y="22"/>
                  </a:lnTo>
                  <a:lnTo>
                    <a:pt x="27" y="24"/>
                  </a:lnTo>
                  <a:lnTo>
                    <a:pt x="33" y="26"/>
                  </a:lnTo>
                  <a:lnTo>
                    <a:pt x="40" y="28"/>
                  </a:lnTo>
                  <a:lnTo>
                    <a:pt x="48" y="30"/>
                  </a:lnTo>
                  <a:lnTo>
                    <a:pt x="57" y="32"/>
                  </a:lnTo>
                  <a:close/>
                </a:path>
              </a:pathLst>
            </a:custGeom>
            <a:solidFill>
              <a:srgbClr val="FA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57"/>
            <p:cNvSpPr>
              <a:spLocks/>
            </p:cNvSpPr>
            <p:nvPr/>
          </p:nvSpPr>
          <p:spPr bwMode="auto">
            <a:xfrm>
              <a:off x="1112" y="966"/>
              <a:ext cx="44" cy="46"/>
            </a:xfrm>
            <a:custGeom>
              <a:avLst/>
              <a:gdLst>
                <a:gd name="T0" fmla="*/ 29 w 44"/>
                <a:gd name="T1" fmla="*/ 46 h 46"/>
                <a:gd name="T2" fmla="*/ 37 w 44"/>
                <a:gd name="T3" fmla="*/ 42 h 46"/>
                <a:gd name="T4" fmla="*/ 42 w 44"/>
                <a:gd name="T5" fmla="*/ 37 h 46"/>
                <a:gd name="T6" fmla="*/ 44 w 44"/>
                <a:gd name="T7" fmla="*/ 27 h 46"/>
                <a:gd name="T8" fmla="*/ 44 w 44"/>
                <a:gd name="T9" fmla="*/ 20 h 46"/>
                <a:gd name="T10" fmla="*/ 42 w 44"/>
                <a:gd name="T11" fmla="*/ 14 h 46"/>
                <a:gd name="T12" fmla="*/ 40 w 44"/>
                <a:gd name="T13" fmla="*/ 9 h 46"/>
                <a:gd name="T14" fmla="*/ 37 w 44"/>
                <a:gd name="T15" fmla="*/ 5 h 46"/>
                <a:gd name="T16" fmla="*/ 35 w 44"/>
                <a:gd name="T17" fmla="*/ 3 h 46"/>
                <a:gd name="T18" fmla="*/ 26 w 44"/>
                <a:gd name="T19" fmla="*/ 0 h 46"/>
                <a:gd name="T20" fmla="*/ 18 w 44"/>
                <a:gd name="T21" fmla="*/ 2 h 46"/>
                <a:gd name="T22" fmla="*/ 9 w 44"/>
                <a:gd name="T23" fmla="*/ 3 h 46"/>
                <a:gd name="T24" fmla="*/ 3 w 44"/>
                <a:gd name="T25" fmla="*/ 11 h 46"/>
                <a:gd name="T26" fmla="*/ 0 w 44"/>
                <a:gd name="T27" fmla="*/ 18 h 46"/>
                <a:gd name="T28" fmla="*/ 1 w 44"/>
                <a:gd name="T29" fmla="*/ 27 h 46"/>
                <a:gd name="T30" fmla="*/ 5 w 44"/>
                <a:gd name="T31" fmla="*/ 35 h 46"/>
                <a:gd name="T32" fmla="*/ 11 w 44"/>
                <a:gd name="T33" fmla="*/ 42 h 46"/>
                <a:gd name="T34" fmla="*/ 20 w 44"/>
                <a:gd name="T35" fmla="*/ 46 h 46"/>
                <a:gd name="T36" fmla="*/ 29 w 44"/>
                <a:gd name="T37" fmla="*/ 46 h 46"/>
                <a:gd name="T38" fmla="*/ 29 w 44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46">
                  <a:moveTo>
                    <a:pt x="29" y="46"/>
                  </a:moveTo>
                  <a:lnTo>
                    <a:pt x="37" y="42"/>
                  </a:lnTo>
                  <a:lnTo>
                    <a:pt x="42" y="37"/>
                  </a:lnTo>
                  <a:lnTo>
                    <a:pt x="44" y="27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40" y="9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9" y="3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5" y="35"/>
                  </a:lnTo>
                  <a:lnTo>
                    <a:pt x="11" y="42"/>
                  </a:lnTo>
                  <a:lnTo>
                    <a:pt x="20" y="46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1117" y="964"/>
              <a:ext cx="21" cy="31"/>
            </a:xfrm>
            <a:custGeom>
              <a:avLst/>
              <a:gdLst>
                <a:gd name="T0" fmla="*/ 15 w 21"/>
                <a:gd name="T1" fmla="*/ 0 h 31"/>
                <a:gd name="T2" fmla="*/ 0 w 21"/>
                <a:gd name="T3" fmla="*/ 15 h 31"/>
                <a:gd name="T4" fmla="*/ 8 w 21"/>
                <a:gd name="T5" fmla="*/ 31 h 31"/>
                <a:gd name="T6" fmla="*/ 21 w 21"/>
                <a:gd name="T7" fmla="*/ 13 h 31"/>
                <a:gd name="T8" fmla="*/ 15 w 21"/>
                <a:gd name="T9" fmla="*/ 0 h 31"/>
                <a:gd name="T10" fmla="*/ 15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5" y="0"/>
                  </a:moveTo>
                  <a:lnTo>
                    <a:pt x="0" y="15"/>
                  </a:lnTo>
                  <a:lnTo>
                    <a:pt x="8" y="31"/>
                  </a:lnTo>
                  <a:lnTo>
                    <a:pt x="21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55"/>
            <p:cNvSpPr>
              <a:spLocks/>
            </p:cNvSpPr>
            <p:nvPr/>
          </p:nvSpPr>
          <p:spPr bwMode="auto">
            <a:xfrm>
              <a:off x="1167" y="958"/>
              <a:ext cx="39" cy="35"/>
            </a:xfrm>
            <a:custGeom>
              <a:avLst/>
              <a:gdLst>
                <a:gd name="T0" fmla="*/ 24 w 39"/>
                <a:gd name="T1" fmla="*/ 35 h 35"/>
                <a:gd name="T2" fmla="*/ 30 w 39"/>
                <a:gd name="T3" fmla="*/ 32 h 35"/>
                <a:gd name="T4" fmla="*/ 35 w 39"/>
                <a:gd name="T5" fmla="*/ 28 h 35"/>
                <a:gd name="T6" fmla="*/ 37 w 39"/>
                <a:gd name="T7" fmla="*/ 21 h 35"/>
                <a:gd name="T8" fmla="*/ 39 w 39"/>
                <a:gd name="T9" fmla="*/ 13 h 35"/>
                <a:gd name="T10" fmla="*/ 35 w 39"/>
                <a:gd name="T11" fmla="*/ 8 h 35"/>
                <a:gd name="T12" fmla="*/ 30 w 39"/>
                <a:gd name="T13" fmla="*/ 2 h 35"/>
                <a:gd name="T14" fmla="*/ 22 w 39"/>
                <a:gd name="T15" fmla="*/ 0 h 35"/>
                <a:gd name="T16" fmla="*/ 17 w 39"/>
                <a:gd name="T17" fmla="*/ 0 h 35"/>
                <a:gd name="T18" fmla="*/ 8 w 39"/>
                <a:gd name="T19" fmla="*/ 2 h 35"/>
                <a:gd name="T20" fmla="*/ 2 w 39"/>
                <a:gd name="T21" fmla="*/ 8 h 35"/>
                <a:gd name="T22" fmla="*/ 0 w 39"/>
                <a:gd name="T23" fmla="*/ 15 h 35"/>
                <a:gd name="T24" fmla="*/ 0 w 39"/>
                <a:gd name="T25" fmla="*/ 22 h 35"/>
                <a:gd name="T26" fmla="*/ 2 w 39"/>
                <a:gd name="T27" fmla="*/ 28 h 35"/>
                <a:gd name="T28" fmla="*/ 8 w 39"/>
                <a:gd name="T29" fmla="*/ 34 h 35"/>
                <a:gd name="T30" fmla="*/ 15 w 39"/>
                <a:gd name="T31" fmla="*/ 35 h 35"/>
                <a:gd name="T32" fmla="*/ 24 w 39"/>
                <a:gd name="T33" fmla="*/ 35 h 35"/>
                <a:gd name="T34" fmla="*/ 24 w 39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24" y="35"/>
                  </a:moveTo>
                  <a:lnTo>
                    <a:pt x="30" y="32"/>
                  </a:lnTo>
                  <a:lnTo>
                    <a:pt x="35" y="28"/>
                  </a:lnTo>
                  <a:lnTo>
                    <a:pt x="37" y="21"/>
                  </a:lnTo>
                  <a:lnTo>
                    <a:pt x="39" y="13"/>
                  </a:lnTo>
                  <a:lnTo>
                    <a:pt x="35" y="8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5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54"/>
            <p:cNvSpPr>
              <a:spLocks/>
            </p:cNvSpPr>
            <p:nvPr/>
          </p:nvSpPr>
          <p:spPr bwMode="auto">
            <a:xfrm>
              <a:off x="1169" y="960"/>
              <a:ext cx="17" cy="28"/>
            </a:xfrm>
            <a:custGeom>
              <a:avLst/>
              <a:gdLst>
                <a:gd name="T0" fmla="*/ 13 w 17"/>
                <a:gd name="T1" fmla="*/ 0 h 28"/>
                <a:gd name="T2" fmla="*/ 0 w 17"/>
                <a:gd name="T3" fmla="*/ 13 h 28"/>
                <a:gd name="T4" fmla="*/ 7 w 17"/>
                <a:gd name="T5" fmla="*/ 28 h 28"/>
                <a:gd name="T6" fmla="*/ 17 w 17"/>
                <a:gd name="T7" fmla="*/ 11 h 28"/>
                <a:gd name="T8" fmla="*/ 13 w 17"/>
                <a:gd name="T9" fmla="*/ 0 h 28"/>
                <a:gd name="T10" fmla="*/ 13 w 1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8">
                  <a:moveTo>
                    <a:pt x="13" y="0"/>
                  </a:moveTo>
                  <a:lnTo>
                    <a:pt x="0" y="13"/>
                  </a:lnTo>
                  <a:lnTo>
                    <a:pt x="7" y="28"/>
                  </a:lnTo>
                  <a:lnTo>
                    <a:pt x="17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1143" y="679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5 h 17"/>
                <a:gd name="T4" fmla="*/ 22 w 22"/>
                <a:gd name="T5" fmla="*/ 17 h 17"/>
                <a:gd name="T6" fmla="*/ 4 w 22"/>
                <a:gd name="T7" fmla="*/ 13 h 17"/>
                <a:gd name="T8" fmla="*/ 0 w 22"/>
                <a:gd name="T9" fmla="*/ 0 h 17"/>
                <a:gd name="T10" fmla="*/ 0 w 2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5"/>
                  </a:lnTo>
                  <a:lnTo>
                    <a:pt x="22" y="17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1112" y="735"/>
              <a:ext cx="7" cy="20"/>
            </a:xfrm>
            <a:custGeom>
              <a:avLst/>
              <a:gdLst>
                <a:gd name="T0" fmla="*/ 0 w 7"/>
                <a:gd name="T1" fmla="*/ 0 h 20"/>
                <a:gd name="T2" fmla="*/ 5 w 7"/>
                <a:gd name="T3" fmla="*/ 20 h 20"/>
                <a:gd name="T4" fmla="*/ 7 w 7"/>
                <a:gd name="T5" fmla="*/ 20 h 20"/>
                <a:gd name="T6" fmla="*/ 7 w 7"/>
                <a:gd name="T7" fmla="*/ 4 h 20"/>
                <a:gd name="T8" fmla="*/ 0 w 7"/>
                <a:gd name="T9" fmla="*/ 0 h 20"/>
                <a:gd name="T10" fmla="*/ 0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5" y="20"/>
                  </a:lnTo>
                  <a:lnTo>
                    <a:pt x="7" y="20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1141" y="816"/>
              <a:ext cx="15" cy="13"/>
            </a:xfrm>
            <a:custGeom>
              <a:avLst/>
              <a:gdLst>
                <a:gd name="T0" fmla="*/ 0 w 15"/>
                <a:gd name="T1" fmla="*/ 2 h 13"/>
                <a:gd name="T2" fmla="*/ 15 w 15"/>
                <a:gd name="T3" fmla="*/ 13 h 13"/>
                <a:gd name="T4" fmla="*/ 15 w 15"/>
                <a:gd name="T5" fmla="*/ 6 h 13"/>
                <a:gd name="T6" fmla="*/ 2 w 15"/>
                <a:gd name="T7" fmla="*/ 0 h 13"/>
                <a:gd name="T8" fmla="*/ 0 w 15"/>
                <a:gd name="T9" fmla="*/ 2 h 13"/>
                <a:gd name="T10" fmla="*/ 0 w 15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0" y="2"/>
                  </a:moveTo>
                  <a:lnTo>
                    <a:pt x="15" y="13"/>
                  </a:lnTo>
                  <a:lnTo>
                    <a:pt x="15" y="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8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50"/>
            <p:cNvSpPr>
              <a:spLocks/>
            </p:cNvSpPr>
            <p:nvPr/>
          </p:nvSpPr>
          <p:spPr bwMode="auto">
            <a:xfrm>
              <a:off x="1115" y="775"/>
              <a:ext cx="10" cy="15"/>
            </a:xfrm>
            <a:custGeom>
              <a:avLst/>
              <a:gdLst>
                <a:gd name="T0" fmla="*/ 0 w 10"/>
                <a:gd name="T1" fmla="*/ 15 h 15"/>
                <a:gd name="T2" fmla="*/ 10 w 10"/>
                <a:gd name="T3" fmla="*/ 15 h 15"/>
                <a:gd name="T4" fmla="*/ 4 w 10"/>
                <a:gd name="T5" fmla="*/ 0 h 15"/>
                <a:gd name="T6" fmla="*/ 2 w 10"/>
                <a:gd name="T7" fmla="*/ 2 h 15"/>
                <a:gd name="T8" fmla="*/ 0 w 10"/>
                <a:gd name="T9" fmla="*/ 15 h 15"/>
                <a:gd name="T10" fmla="*/ 0 w 1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0" y="15"/>
                  </a:moveTo>
                  <a:lnTo>
                    <a:pt x="10" y="15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1028" y="724"/>
              <a:ext cx="21" cy="15"/>
            </a:xfrm>
            <a:custGeom>
              <a:avLst/>
              <a:gdLst>
                <a:gd name="T0" fmla="*/ 0 w 21"/>
                <a:gd name="T1" fmla="*/ 7 h 15"/>
                <a:gd name="T2" fmla="*/ 19 w 21"/>
                <a:gd name="T3" fmla="*/ 15 h 15"/>
                <a:gd name="T4" fmla="*/ 21 w 21"/>
                <a:gd name="T5" fmla="*/ 11 h 15"/>
                <a:gd name="T6" fmla="*/ 6 w 21"/>
                <a:gd name="T7" fmla="*/ 0 h 15"/>
                <a:gd name="T8" fmla="*/ 0 w 21"/>
                <a:gd name="T9" fmla="*/ 7 h 15"/>
                <a:gd name="T10" fmla="*/ 0 w 21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0" y="7"/>
                  </a:moveTo>
                  <a:lnTo>
                    <a:pt x="19" y="15"/>
                  </a:lnTo>
                  <a:lnTo>
                    <a:pt x="21" y="11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1141" y="774"/>
              <a:ext cx="8" cy="20"/>
            </a:xfrm>
            <a:custGeom>
              <a:avLst/>
              <a:gdLst>
                <a:gd name="T0" fmla="*/ 8 w 8"/>
                <a:gd name="T1" fmla="*/ 0 h 20"/>
                <a:gd name="T2" fmla="*/ 2 w 8"/>
                <a:gd name="T3" fmla="*/ 16 h 20"/>
                <a:gd name="T4" fmla="*/ 0 w 8"/>
                <a:gd name="T5" fmla="*/ 20 h 20"/>
                <a:gd name="T6" fmla="*/ 0 w 8"/>
                <a:gd name="T7" fmla="*/ 5 h 20"/>
                <a:gd name="T8" fmla="*/ 8 w 8"/>
                <a:gd name="T9" fmla="*/ 0 h 20"/>
                <a:gd name="T10" fmla="*/ 8 w 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8" y="0"/>
                  </a:moveTo>
                  <a:lnTo>
                    <a:pt x="2" y="16"/>
                  </a:lnTo>
                  <a:lnTo>
                    <a:pt x="0" y="20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1141" y="846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6 w 8"/>
                <a:gd name="T3" fmla="*/ 20 h 20"/>
                <a:gd name="T4" fmla="*/ 8 w 8"/>
                <a:gd name="T5" fmla="*/ 18 h 20"/>
                <a:gd name="T6" fmla="*/ 8 w 8"/>
                <a:gd name="T7" fmla="*/ 1 h 20"/>
                <a:gd name="T8" fmla="*/ 0 w 8"/>
                <a:gd name="T9" fmla="*/ 0 h 20"/>
                <a:gd name="T10" fmla="*/ 0 w 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6" y="20"/>
                  </a:lnTo>
                  <a:lnTo>
                    <a:pt x="8" y="18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823" y="689"/>
              <a:ext cx="19" cy="31"/>
            </a:xfrm>
            <a:custGeom>
              <a:avLst/>
              <a:gdLst>
                <a:gd name="T0" fmla="*/ 6 w 19"/>
                <a:gd name="T1" fmla="*/ 0 h 31"/>
                <a:gd name="T2" fmla="*/ 19 w 19"/>
                <a:gd name="T3" fmla="*/ 31 h 31"/>
                <a:gd name="T4" fmla="*/ 0 w 19"/>
                <a:gd name="T5" fmla="*/ 26 h 31"/>
                <a:gd name="T6" fmla="*/ 4 w 19"/>
                <a:gd name="T7" fmla="*/ 3 h 31"/>
                <a:gd name="T8" fmla="*/ 6 w 19"/>
                <a:gd name="T9" fmla="*/ 0 h 31"/>
                <a:gd name="T10" fmla="*/ 6 w 19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1">
                  <a:moveTo>
                    <a:pt x="6" y="0"/>
                  </a:moveTo>
                  <a:lnTo>
                    <a:pt x="19" y="31"/>
                  </a:lnTo>
                  <a:lnTo>
                    <a:pt x="0" y="26"/>
                  </a:lnTo>
                  <a:lnTo>
                    <a:pt x="4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1064" y="979"/>
              <a:ext cx="42" cy="37"/>
            </a:xfrm>
            <a:custGeom>
              <a:avLst/>
              <a:gdLst>
                <a:gd name="T0" fmla="*/ 24 w 42"/>
                <a:gd name="T1" fmla="*/ 37 h 37"/>
                <a:gd name="T2" fmla="*/ 31 w 42"/>
                <a:gd name="T3" fmla="*/ 31 h 37"/>
                <a:gd name="T4" fmla="*/ 38 w 42"/>
                <a:gd name="T5" fmla="*/ 27 h 37"/>
                <a:gd name="T6" fmla="*/ 40 w 42"/>
                <a:gd name="T7" fmla="*/ 20 h 37"/>
                <a:gd name="T8" fmla="*/ 42 w 42"/>
                <a:gd name="T9" fmla="*/ 14 h 37"/>
                <a:gd name="T10" fmla="*/ 38 w 42"/>
                <a:gd name="T11" fmla="*/ 5 h 37"/>
                <a:gd name="T12" fmla="*/ 33 w 42"/>
                <a:gd name="T13" fmla="*/ 1 h 37"/>
                <a:gd name="T14" fmla="*/ 24 w 42"/>
                <a:gd name="T15" fmla="*/ 0 h 37"/>
                <a:gd name="T16" fmla="*/ 18 w 42"/>
                <a:gd name="T17" fmla="*/ 0 h 37"/>
                <a:gd name="T18" fmla="*/ 9 w 42"/>
                <a:gd name="T19" fmla="*/ 3 h 37"/>
                <a:gd name="T20" fmla="*/ 3 w 42"/>
                <a:gd name="T21" fmla="*/ 9 h 37"/>
                <a:gd name="T22" fmla="*/ 0 w 42"/>
                <a:gd name="T23" fmla="*/ 14 h 37"/>
                <a:gd name="T24" fmla="*/ 0 w 42"/>
                <a:gd name="T25" fmla="*/ 22 h 37"/>
                <a:gd name="T26" fmla="*/ 1 w 42"/>
                <a:gd name="T27" fmla="*/ 29 h 37"/>
                <a:gd name="T28" fmla="*/ 7 w 42"/>
                <a:gd name="T29" fmla="*/ 35 h 37"/>
                <a:gd name="T30" fmla="*/ 14 w 42"/>
                <a:gd name="T31" fmla="*/ 37 h 37"/>
                <a:gd name="T32" fmla="*/ 24 w 42"/>
                <a:gd name="T33" fmla="*/ 37 h 37"/>
                <a:gd name="T34" fmla="*/ 24 w 42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37">
                  <a:moveTo>
                    <a:pt x="24" y="37"/>
                  </a:moveTo>
                  <a:lnTo>
                    <a:pt x="31" y="31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2" y="14"/>
                  </a:lnTo>
                  <a:lnTo>
                    <a:pt x="38" y="5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7" y="35"/>
                  </a:lnTo>
                  <a:lnTo>
                    <a:pt x="1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auto">
            <a:xfrm>
              <a:off x="1065" y="980"/>
              <a:ext cx="17" cy="30"/>
            </a:xfrm>
            <a:custGeom>
              <a:avLst/>
              <a:gdLst>
                <a:gd name="T0" fmla="*/ 13 w 17"/>
                <a:gd name="T1" fmla="*/ 0 h 30"/>
                <a:gd name="T2" fmla="*/ 0 w 17"/>
                <a:gd name="T3" fmla="*/ 13 h 30"/>
                <a:gd name="T4" fmla="*/ 8 w 17"/>
                <a:gd name="T5" fmla="*/ 30 h 30"/>
                <a:gd name="T6" fmla="*/ 17 w 17"/>
                <a:gd name="T7" fmla="*/ 12 h 30"/>
                <a:gd name="T8" fmla="*/ 13 w 17"/>
                <a:gd name="T9" fmla="*/ 0 h 30"/>
                <a:gd name="T10" fmla="*/ 13 w 1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0">
                  <a:moveTo>
                    <a:pt x="13" y="0"/>
                  </a:moveTo>
                  <a:lnTo>
                    <a:pt x="0" y="13"/>
                  </a:lnTo>
                  <a:lnTo>
                    <a:pt x="8" y="30"/>
                  </a:lnTo>
                  <a:lnTo>
                    <a:pt x="17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1010" y="980"/>
              <a:ext cx="39" cy="41"/>
            </a:xfrm>
            <a:custGeom>
              <a:avLst/>
              <a:gdLst>
                <a:gd name="T0" fmla="*/ 24 w 39"/>
                <a:gd name="T1" fmla="*/ 41 h 41"/>
                <a:gd name="T2" fmla="*/ 29 w 39"/>
                <a:gd name="T3" fmla="*/ 37 h 41"/>
                <a:gd name="T4" fmla="*/ 35 w 39"/>
                <a:gd name="T5" fmla="*/ 32 h 41"/>
                <a:gd name="T6" fmla="*/ 39 w 39"/>
                <a:gd name="T7" fmla="*/ 24 h 41"/>
                <a:gd name="T8" fmla="*/ 39 w 39"/>
                <a:gd name="T9" fmla="*/ 17 h 41"/>
                <a:gd name="T10" fmla="*/ 35 w 39"/>
                <a:gd name="T11" fmla="*/ 10 h 41"/>
                <a:gd name="T12" fmla="*/ 29 w 39"/>
                <a:gd name="T13" fmla="*/ 4 h 41"/>
                <a:gd name="T14" fmla="*/ 22 w 39"/>
                <a:gd name="T15" fmla="*/ 0 h 41"/>
                <a:gd name="T16" fmla="*/ 15 w 39"/>
                <a:gd name="T17" fmla="*/ 0 h 41"/>
                <a:gd name="T18" fmla="*/ 7 w 39"/>
                <a:gd name="T19" fmla="*/ 4 h 41"/>
                <a:gd name="T20" fmla="*/ 4 w 39"/>
                <a:gd name="T21" fmla="*/ 10 h 41"/>
                <a:gd name="T22" fmla="*/ 0 w 39"/>
                <a:gd name="T23" fmla="*/ 17 h 41"/>
                <a:gd name="T24" fmla="*/ 0 w 39"/>
                <a:gd name="T25" fmla="*/ 24 h 41"/>
                <a:gd name="T26" fmla="*/ 4 w 39"/>
                <a:gd name="T27" fmla="*/ 32 h 41"/>
                <a:gd name="T28" fmla="*/ 9 w 39"/>
                <a:gd name="T29" fmla="*/ 39 h 41"/>
                <a:gd name="T30" fmla="*/ 17 w 39"/>
                <a:gd name="T31" fmla="*/ 41 h 41"/>
                <a:gd name="T32" fmla="*/ 24 w 39"/>
                <a:gd name="T33" fmla="*/ 41 h 41"/>
                <a:gd name="T34" fmla="*/ 24 w 39"/>
                <a:gd name="T3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1">
                  <a:moveTo>
                    <a:pt x="24" y="41"/>
                  </a:moveTo>
                  <a:lnTo>
                    <a:pt x="29" y="37"/>
                  </a:lnTo>
                  <a:lnTo>
                    <a:pt x="35" y="32"/>
                  </a:lnTo>
                  <a:lnTo>
                    <a:pt x="39" y="24"/>
                  </a:lnTo>
                  <a:lnTo>
                    <a:pt x="39" y="17"/>
                  </a:lnTo>
                  <a:lnTo>
                    <a:pt x="35" y="10"/>
                  </a:lnTo>
                  <a:lnTo>
                    <a:pt x="29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4"/>
                  </a:lnTo>
                  <a:lnTo>
                    <a:pt x="4" y="1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32"/>
                  </a:lnTo>
                  <a:lnTo>
                    <a:pt x="9" y="39"/>
                  </a:lnTo>
                  <a:lnTo>
                    <a:pt x="17" y="41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012" y="982"/>
              <a:ext cx="16" cy="32"/>
            </a:xfrm>
            <a:custGeom>
              <a:avLst/>
              <a:gdLst>
                <a:gd name="T0" fmla="*/ 13 w 16"/>
                <a:gd name="T1" fmla="*/ 0 h 32"/>
                <a:gd name="T2" fmla="*/ 0 w 16"/>
                <a:gd name="T3" fmla="*/ 13 h 32"/>
                <a:gd name="T4" fmla="*/ 7 w 16"/>
                <a:gd name="T5" fmla="*/ 32 h 32"/>
                <a:gd name="T6" fmla="*/ 16 w 16"/>
                <a:gd name="T7" fmla="*/ 13 h 32"/>
                <a:gd name="T8" fmla="*/ 13 w 16"/>
                <a:gd name="T9" fmla="*/ 0 h 32"/>
                <a:gd name="T10" fmla="*/ 13 w 1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2">
                  <a:moveTo>
                    <a:pt x="13" y="0"/>
                  </a:moveTo>
                  <a:lnTo>
                    <a:pt x="0" y="13"/>
                  </a:lnTo>
                  <a:lnTo>
                    <a:pt x="7" y="32"/>
                  </a:lnTo>
                  <a:lnTo>
                    <a:pt x="1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899" y="897"/>
              <a:ext cx="507" cy="154"/>
            </a:xfrm>
            <a:custGeom>
              <a:avLst/>
              <a:gdLst>
                <a:gd name="T0" fmla="*/ 70 w 507"/>
                <a:gd name="T1" fmla="*/ 98 h 154"/>
                <a:gd name="T2" fmla="*/ 79 w 507"/>
                <a:gd name="T3" fmla="*/ 115 h 154"/>
                <a:gd name="T4" fmla="*/ 92 w 507"/>
                <a:gd name="T5" fmla="*/ 124 h 154"/>
                <a:gd name="T6" fmla="*/ 107 w 507"/>
                <a:gd name="T7" fmla="*/ 130 h 154"/>
                <a:gd name="T8" fmla="*/ 122 w 507"/>
                <a:gd name="T9" fmla="*/ 131 h 154"/>
                <a:gd name="T10" fmla="*/ 142 w 507"/>
                <a:gd name="T11" fmla="*/ 133 h 154"/>
                <a:gd name="T12" fmla="*/ 163 w 507"/>
                <a:gd name="T13" fmla="*/ 131 h 154"/>
                <a:gd name="T14" fmla="*/ 185 w 507"/>
                <a:gd name="T15" fmla="*/ 130 h 154"/>
                <a:gd name="T16" fmla="*/ 211 w 507"/>
                <a:gd name="T17" fmla="*/ 124 h 154"/>
                <a:gd name="T18" fmla="*/ 235 w 507"/>
                <a:gd name="T19" fmla="*/ 119 h 154"/>
                <a:gd name="T20" fmla="*/ 261 w 507"/>
                <a:gd name="T21" fmla="*/ 111 h 154"/>
                <a:gd name="T22" fmla="*/ 287 w 507"/>
                <a:gd name="T23" fmla="*/ 102 h 154"/>
                <a:gd name="T24" fmla="*/ 311 w 507"/>
                <a:gd name="T25" fmla="*/ 93 h 154"/>
                <a:gd name="T26" fmla="*/ 335 w 507"/>
                <a:gd name="T27" fmla="*/ 83 h 154"/>
                <a:gd name="T28" fmla="*/ 357 w 507"/>
                <a:gd name="T29" fmla="*/ 74 h 154"/>
                <a:gd name="T30" fmla="*/ 375 w 507"/>
                <a:gd name="T31" fmla="*/ 65 h 154"/>
                <a:gd name="T32" fmla="*/ 398 w 507"/>
                <a:gd name="T33" fmla="*/ 54 h 154"/>
                <a:gd name="T34" fmla="*/ 423 w 507"/>
                <a:gd name="T35" fmla="*/ 35 h 154"/>
                <a:gd name="T36" fmla="*/ 440 w 507"/>
                <a:gd name="T37" fmla="*/ 21 h 154"/>
                <a:gd name="T38" fmla="*/ 455 w 507"/>
                <a:gd name="T39" fmla="*/ 6 h 154"/>
                <a:gd name="T40" fmla="*/ 462 w 507"/>
                <a:gd name="T41" fmla="*/ 0 h 154"/>
                <a:gd name="T42" fmla="*/ 477 w 507"/>
                <a:gd name="T43" fmla="*/ 4 h 154"/>
                <a:gd name="T44" fmla="*/ 497 w 507"/>
                <a:gd name="T45" fmla="*/ 11 h 154"/>
                <a:gd name="T46" fmla="*/ 507 w 507"/>
                <a:gd name="T47" fmla="*/ 23 h 154"/>
                <a:gd name="T48" fmla="*/ 497 w 507"/>
                <a:gd name="T49" fmla="*/ 41 h 154"/>
                <a:gd name="T50" fmla="*/ 481 w 507"/>
                <a:gd name="T51" fmla="*/ 52 h 154"/>
                <a:gd name="T52" fmla="*/ 459 w 507"/>
                <a:gd name="T53" fmla="*/ 65 h 154"/>
                <a:gd name="T54" fmla="*/ 431 w 507"/>
                <a:gd name="T55" fmla="*/ 76 h 154"/>
                <a:gd name="T56" fmla="*/ 412 w 507"/>
                <a:gd name="T57" fmla="*/ 85 h 154"/>
                <a:gd name="T58" fmla="*/ 396 w 507"/>
                <a:gd name="T59" fmla="*/ 93 h 154"/>
                <a:gd name="T60" fmla="*/ 379 w 507"/>
                <a:gd name="T61" fmla="*/ 98 h 154"/>
                <a:gd name="T62" fmla="*/ 362 w 507"/>
                <a:gd name="T63" fmla="*/ 104 h 154"/>
                <a:gd name="T64" fmla="*/ 344 w 507"/>
                <a:gd name="T65" fmla="*/ 111 h 154"/>
                <a:gd name="T66" fmla="*/ 325 w 507"/>
                <a:gd name="T67" fmla="*/ 117 h 154"/>
                <a:gd name="T68" fmla="*/ 307 w 507"/>
                <a:gd name="T69" fmla="*/ 124 h 154"/>
                <a:gd name="T70" fmla="*/ 287 w 507"/>
                <a:gd name="T71" fmla="*/ 128 h 154"/>
                <a:gd name="T72" fmla="*/ 266 w 507"/>
                <a:gd name="T73" fmla="*/ 131 h 154"/>
                <a:gd name="T74" fmla="*/ 244 w 507"/>
                <a:gd name="T75" fmla="*/ 137 h 154"/>
                <a:gd name="T76" fmla="*/ 224 w 507"/>
                <a:gd name="T77" fmla="*/ 141 h 154"/>
                <a:gd name="T78" fmla="*/ 202 w 507"/>
                <a:gd name="T79" fmla="*/ 144 h 154"/>
                <a:gd name="T80" fmla="*/ 179 w 507"/>
                <a:gd name="T81" fmla="*/ 146 h 154"/>
                <a:gd name="T82" fmla="*/ 155 w 507"/>
                <a:gd name="T83" fmla="*/ 148 h 154"/>
                <a:gd name="T84" fmla="*/ 133 w 507"/>
                <a:gd name="T85" fmla="*/ 152 h 154"/>
                <a:gd name="T86" fmla="*/ 107 w 507"/>
                <a:gd name="T87" fmla="*/ 152 h 154"/>
                <a:gd name="T88" fmla="*/ 85 w 507"/>
                <a:gd name="T89" fmla="*/ 152 h 154"/>
                <a:gd name="T90" fmla="*/ 63 w 507"/>
                <a:gd name="T91" fmla="*/ 152 h 154"/>
                <a:gd name="T92" fmla="*/ 46 w 507"/>
                <a:gd name="T93" fmla="*/ 150 h 154"/>
                <a:gd name="T94" fmla="*/ 22 w 507"/>
                <a:gd name="T95" fmla="*/ 144 h 154"/>
                <a:gd name="T96" fmla="*/ 9 w 507"/>
                <a:gd name="T97" fmla="*/ 139 h 154"/>
                <a:gd name="T98" fmla="*/ 0 w 507"/>
                <a:gd name="T99" fmla="*/ 120 h 154"/>
                <a:gd name="T100" fmla="*/ 7 w 507"/>
                <a:gd name="T101" fmla="*/ 98 h 154"/>
                <a:gd name="T102" fmla="*/ 20 w 507"/>
                <a:gd name="T103" fmla="*/ 82 h 154"/>
                <a:gd name="T104" fmla="*/ 28 w 507"/>
                <a:gd name="T105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7" h="154">
                  <a:moveTo>
                    <a:pt x="28" y="76"/>
                  </a:moveTo>
                  <a:lnTo>
                    <a:pt x="70" y="96"/>
                  </a:lnTo>
                  <a:lnTo>
                    <a:pt x="70" y="98"/>
                  </a:lnTo>
                  <a:lnTo>
                    <a:pt x="72" y="102"/>
                  </a:lnTo>
                  <a:lnTo>
                    <a:pt x="74" y="107"/>
                  </a:lnTo>
                  <a:lnTo>
                    <a:pt x="79" y="115"/>
                  </a:lnTo>
                  <a:lnTo>
                    <a:pt x="83" y="119"/>
                  </a:lnTo>
                  <a:lnTo>
                    <a:pt x="87" y="122"/>
                  </a:lnTo>
                  <a:lnTo>
                    <a:pt x="92" y="124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7" y="130"/>
                  </a:lnTo>
                  <a:lnTo>
                    <a:pt x="113" y="130"/>
                  </a:lnTo>
                  <a:lnTo>
                    <a:pt x="118" y="131"/>
                  </a:lnTo>
                  <a:lnTo>
                    <a:pt x="122" y="131"/>
                  </a:lnTo>
                  <a:lnTo>
                    <a:pt x="128" y="133"/>
                  </a:lnTo>
                  <a:lnTo>
                    <a:pt x="135" y="133"/>
                  </a:lnTo>
                  <a:lnTo>
                    <a:pt x="142" y="133"/>
                  </a:lnTo>
                  <a:lnTo>
                    <a:pt x="148" y="133"/>
                  </a:lnTo>
                  <a:lnTo>
                    <a:pt x="155" y="133"/>
                  </a:lnTo>
                  <a:lnTo>
                    <a:pt x="163" y="131"/>
                  </a:lnTo>
                  <a:lnTo>
                    <a:pt x="170" y="131"/>
                  </a:lnTo>
                  <a:lnTo>
                    <a:pt x="177" y="130"/>
                  </a:lnTo>
                  <a:lnTo>
                    <a:pt x="185" y="130"/>
                  </a:lnTo>
                  <a:lnTo>
                    <a:pt x="194" y="128"/>
                  </a:lnTo>
                  <a:lnTo>
                    <a:pt x="202" y="128"/>
                  </a:lnTo>
                  <a:lnTo>
                    <a:pt x="211" y="124"/>
                  </a:lnTo>
                  <a:lnTo>
                    <a:pt x="218" y="122"/>
                  </a:lnTo>
                  <a:lnTo>
                    <a:pt x="227" y="120"/>
                  </a:lnTo>
                  <a:lnTo>
                    <a:pt x="235" y="119"/>
                  </a:lnTo>
                  <a:lnTo>
                    <a:pt x="244" y="117"/>
                  </a:lnTo>
                  <a:lnTo>
                    <a:pt x="253" y="113"/>
                  </a:lnTo>
                  <a:lnTo>
                    <a:pt x="261" y="111"/>
                  </a:lnTo>
                  <a:lnTo>
                    <a:pt x="270" y="109"/>
                  </a:lnTo>
                  <a:lnTo>
                    <a:pt x="277" y="106"/>
                  </a:lnTo>
                  <a:lnTo>
                    <a:pt x="287" y="102"/>
                  </a:lnTo>
                  <a:lnTo>
                    <a:pt x="294" y="100"/>
                  </a:lnTo>
                  <a:lnTo>
                    <a:pt x="303" y="96"/>
                  </a:lnTo>
                  <a:lnTo>
                    <a:pt x="311" y="93"/>
                  </a:lnTo>
                  <a:lnTo>
                    <a:pt x="318" y="91"/>
                  </a:lnTo>
                  <a:lnTo>
                    <a:pt x="327" y="87"/>
                  </a:lnTo>
                  <a:lnTo>
                    <a:pt x="335" y="83"/>
                  </a:lnTo>
                  <a:lnTo>
                    <a:pt x="342" y="80"/>
                  </a:lnTo>
                  <a:lnTo>
                    <a:pt x="350" y="78"/>
                  </a:lnTo>
                  <a:lnTo>
                    <a:pt x="357" y="74"/>
                  </a:lnTo>
                  <a:lnTo>
                    <a:pt x="364" y="71"/>
                  </a:lnTo>
                  <a:lnTo>
                    <a:pt x="370" y="69"/>
                  </a:lnTo>
                  <a:lnTo>
                    <a:pt x="375" y="65"/>
                  </a:lnTo>
                  <a:lnTo>
                    <a:pt x="381" y="63"/>
                  </a:lnTo>
                  <a:lnTo>
                    <a:pt x="388" y="59"/>
                  </a:lnTo>
                  <a:lnTo>
                    <a:pt x="398" y="54"/>
                  </a:lnTo>
                  <a:lnTo>
                    <a:pt x="407" y="47"/>
                  </a:lnTo>
                  <a:lnTo>
                    <a:pt x="414" y="41"/>
                  </a:lnTo>
                  <a:lnTo>
                    <a:pt x="423" y="35"/>
                  </a:lnTo>
                  <a:lnTo>
                    <a:pt x="429" y="30"/>
                  </a:lnTo>
                  <a:lnTo>
                    <a:pt x="435" y="26"/>
                  </a:lnTo>
                  <a:lnTo>
                    <a:pt x="440" y="21"/>
                  </a:lnTo>
                  <a:lnTo>
                    <a:pt x="444" y="19"/>
                  </a:lnTo>
                  <a:lnTo>
                    <a:pt x="451" y="10"/>
                  </a:lnTo>
                  <a:lnTo>
                    <a:pt x="455" y="6"/>
                  </a:lnTo>
                  <a:lnTo>
                    <a:pt x="457" y="2"/>
                  </a:lnTo>
                  <a:lnTo>
                    <a:pt x="459" y="0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72" y="2"/>
                  </a:lnTo>
                  <a:lnTo>
                    <a:pt x="477" y="4"/>
                  </a:lnTo>
                  <a:lnTo>
                    <a:pt x="485" y="6"/>
                  </a:lnTo>
                  <a:lnTo>
                    <a:pt x="490" y="8"/>
                  </a:lnTo>
                  <a:lnTo>
                    <a:pt x="497" y="11"/>
                  </a:lnTo>
                  <a:lnTo>
                    <a:pt x="501" y="15"/>
                  </a:lnTo>
                  <a:lnTo>
                    <a:pt x="505" y="19"/>
                  </a:lnTo>
                  <a:lnTo>
                    <a:pt x="507" y="23"/>
                  </a:lnTo>
                  <a:lnTo>
                    <a:pt x="507" y="28"/>
                  </a:lnTo>
                  <a:lnTo>
                    <a:pt x="503" y="34"/>
                  </a:lnTo>
                  <a:lnTo>
                    <a:pt x="497" y="41"/>
                  </a:lnTo>
                  <a:lnTo>
                    <a:pt x="492" y="43"/>
                  </a:lnTo>
                  <a:lnTo>
                    <a:pt x="488" y="48"/>
                  </a:lnTo>
                  <a:lnTo>
                    <a:pt x="481" y="52"/>
                  </a:lnTo>
                  <a:lnTo>
                    <a:pt x="475" y="56"/>
                  </a:lnTo>
                  <a:lnTo>
                    <a:pt x="466" y="59"/>
                  </a:lnTo>
                  <a:lnTo>
                    <a:pt x="459" y="65"/>
                  </a:lnTo>
                  <a:lnTo>
                    <a:pt x="449" y="69"/>
                  </a:lnTo>
                  <a:lnTo>
                    <a:pt x="442" y="72"/>
                  </a:lnTo>
                  <a:lnTo>
                    <a:pt x="431" y="76"/>
                  </a:lnTo>
                  <a:lnTo>
                    <a:pt x="422" y="82"/>
                  </a:lnTo>
                  <a:lnTo>
                    <a:pt x="416" y="83"/>
                  </a:lnTo>
                  <a:lnTo>
                    <a:pt x="412" y="85"/>
                  </a:lnTo>
                  <a:lnTo>
                    <a:pt x="407" y="87"/>
                  </a:lnTo>
                  <a:lnTo>
                    <a:pt x="401" y="91"/>
                  </a:lnTo>
                  <a:lnTo>
                    <a:pt x="396" y="93"/>
                  </a:lnTo>
                  <a:lnTo>
                    <a:pt x="390" y="95"/>
                  </a:lnTo>
                  <a:lnTo>
                    <a:pt x="385" y="96"/>
                  </a:lnTo>
                  <a:lnTo>
                    <a:pt x="379" y="98"/>
                  </a:lnTo>
                  <a:lnTo>
                    <a:pt x="374" y="100"/>
                  </a:lnTo>
                  <a:lnTo>
                    <a:pt x="368" y="102"/>
                  </a:lnTo>
                  <a:lnTo>
                    <a:pt x="362" y="104"/>
                  </a:lnTo>
                  <a:lnTo>
                    <a:pt x="357" y="107"/>
                  </a:lnTo>
                  <a:lnTo>
                    <a:pt x="351" y="109"/>
                  </a:lnTo>
                  <a:lnTo>
                    <a:pt x="344" y="111"/>
                  </a:lnTo>
                  <a:lnTo>
                    <a:pt x="338" y="113"/>
                  </a:lnTo>
                  <a:lnTo>
                    <a:pt x="333" y="115"/>
                  </a:lnTo>
                  <a:lnTo>
                    <a:pt x="325" y="117"/>
                  </a:lnTo>
                  <a:lnTo>
                    <a:pt x="320" y="119"/>
                  </a:lnTo>
                  <a:lnTo>
                    <a:pt x="313" y="120"/>
                  </a:lnTo>
                  <a:lnTo>
                    <a:pt x="307" y="124"/>
                  </a:lnTo>
                  <a:lnTo>
                    <a:pt x="300" y="124"/>
                  </a:lnTo>
                  <a:lnTo>
                    <a:pt x="294" y="126"/>
                  </a:lnTo>
                  <a:lnTo>
                    <a:pt x="287" y="128"/>
                  </a:lnTo>
                  <a:lnTo>
                    <a:pt x="279" y="130"/>
                  </a:lnTo>
                  <a:lnTo>
                    <a:pt x="274" y="130"/>
                  </a:lnTo>
                  <a:lnTo>
                    <a:pt x="266" y="131"/>
                  </a:lnTo>
                  <a:lnTo>
                    <a:pt x="259" y="133"/>
                  </a:lnTo>
                  <a:lnTo>
                    <a:pt x="253" y="135"/>
                  </a:lnTo>
                  <a:lnTo>
                    <a:pt x="244" y="137"/>
                  </a:lnTo>
                  <a:lnTo>
                    <a:pt x="239" y="139"/>
                  </a:lnTo>
                  <a:lnTo>
                    <a:pt x="229" y="139"/>
                  </a:lnTo>
                  <a:lnTo>
                    <a:pt x="224" y="141"/>
                  </a:lnTo>
                  <a:lnTo>
                    <a:pt x="216" y="143"/>
                  </a:lnTo>
                  <a:lnTo>
                    <a:pt x="209" y="143"/>
                  </a:lnTo>
                  <a:lnTo>
                    <a:pt x="202" y="144"/>
                  </a:lnTo>
                  <a:lnTo>
                    <a:pt x="194" y="146"/>
                  </a:lnTo>
                  <a:lnTo>
                    <a:pt x="187" y="146"/>
                  </a:lnTo>
                  <a:lnTo>
                    <a:pt x="179" y="146"/>
                  </a:lnTo>
                  <a:lnTo>
                    <a:pt x="172" y="148"/>
                  </a:lnTo>
                  <a:lnTo>
                    <a:pt x="165" y="148"/>
                  </a:lnTo>
                  <a:lnTo>
                    <a:pt x="155" y="148"/>
                  </a:lnTo>
                  <a:lnTo>
                    <a:pt x="148" y="150"/>
                  </a:lnTo>
                  <a:lnTo>
                    <a:pt x="140" y="150"/>
                  </a:lnTo>
                  <a:lnTo>
                    <a:pt x="133" y="152"/>
                  </a:lnTo>
                  <a:lnTo>
                    <a:pt x="124" y="152"/>
                  </a:lnTo>
                  <a:lnTo>
                    <a:pt x="116" y="152"/>
                  </a:lnTo>
                  <a:lnTo>
                    <a:pt x="107" y="152"/>
                  </a:lnTo>
                  <a:lnTo>
                    <a:pt x="100" y="152"/>
                  </a:lnTo>
                  <a:lnTo>
                    <a:pt x="92" y="152"/>
                  </a:lnTo>
                  <a:lnTo>
                    <a:pt x="85" y="152"/>
                  </a:lnTo>
                  <a:lnTo>
                    <a:pt x="76" y="152"/>
                  </a:lnTo>
                  <a:lnTo>
                    <a:pt x="68" y="154"/>
                  </a:lnTo>
                  <a:lnTo>
                    <a:pt x="63" y="152"/>
                  </a:lnTo>
                  <a:lnTo>
                    <a:pt x="57" y="152"/>
                  </a:lnTo>
                  <a:lnTo>
                    <a:pt x="52" y="150"/>
                  </a:lnTo>
                  <a:lnTo>
                    <a:pt x="46" y="150"/>
                  </a:lnTo>
                  <a:lnTo>
                    <a:pt x="37" y="148"/>
                  </a:lnTo>
                  <a:lnTo>
                    <a:pt x="30" y="148"/>
                  </a:lnTo>
                  <a:lnTo>
                    <a:pt x="22" y="144"/>
                  </a:lnTo>
                  <a:lnTo>
                    <a:pt x="17" y="143"/>
                  </a:lnTo>
                  <a:lnTo>
                    <a:pt x="11" y="141"/>
                  </a:lnTo>
                  <a:lnTo>
                    <a:pt x="9" y="139"/>
                  </a:lnTo>
                  <a:lnTo>
                    <a:pt x="4" y="131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2" y="113"/>
                  </a:lnTo>
                  <a:lnTo>
                    <a:pt x="4" y="106"/>
                  </a:lnTo>
                  <a:lnTo>
                    <a:pt x="7" y="98"/>
                  </a:lnTo>
                  <a:lnTo>
                    <a:pt x="11" y="93"/>
                  </a:lnTo>
                  <a:lnTo>
                    <a:pt x="17" y="87"/>
                  </a:lnTo>
                  <a:lnTo>
                    <a:pt x="20" y="82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904" y="895"/>
              <a:ext cx="505" cy="159"/>
            </a:xfrm>
            <a:custGeom>
              <a:avLst/>
              <a:gdLst>
                <a:gd name="T0" fmla="*/ 461 w 505"/>
                <a:gd name="T1" fmla="*/ 41 h 159"/>
                <a:gd name="T2" fmla="*/ 443 w 505"/>
                <a:gd name="T3" fmla="*/ 56 h 159"/>
                <a:gd name="T4" fmla="*/ 424 w 505"/>
                <a:gd name="T5" fmla="*/ 69 h 159"/>
                <a:gd name="T6" fmla="*/ 402 w 505"/>
                <a:gd name="T7" fmla="*/ 80 h 159"/>
                <a:gd name="T8" fmla="*/ 376 w 505"/>
                <a:gd name="T9" fmla="*/ 91 h 159"/>
                <a:gd name="T10" fmla="*/ 350 w 505"/>
                <a:gd name="T11" fmla="*/ 102 h 159"/>
                <a:gd name="T12" fmla="*/ 322 w 505"/>
                <a:gd name="T13" fmla="*/ 111 h 159"/>
                <a:gd name="T14" fmla="*/ 296 w 505"/>
                <a:gd name="T15" fmla="*/ 119 h 159"/>
                <a:gd name="T16" fmla="*/ 271 w 505"/>
                <a:gd name="T17" fmla="*/ 124 h 159"/>
                <a:gd name="T18" fmla="*/ 248 w 505"/>
                <a:gd name="T19" fmla="*/ 132 h 159"/>
                <a:gd name="T20" fmla="*/ 228 w 505"/>
                <a:gd name="T21" fmla="*/ 133 h 159"/>
                <a:gd name="T22" fmla="*/ 209 w 505"/>
                <a:gd name="T23" fmla="*/ 137 h 159"/>
                <a:gd name="T24" fmla="*/ 195 w 505"/>
                <a:gd name="T25" fmla="*/ 139 h 159"/>
                <a:gd name="T26" fmla="*/ 172 w 505"/>
                <a:gd name="T27" fmla="*/ 145 h 159"/>
                <a:gd name="T28" fmla="*/ 147 w 505"/>
                <a:gd name="T29" fmla="*/ 146 h 159"/>
                <a:gd name="T30" fmla="*/ 123 w 505"/>
                <a:gd name="T31" fmla="*/ 150 h 159"/>
                <a:gd name="T32" fmla="*/ 97 w 505"/>
                <a:gd name="T33" fmla="*/ 150 h 159"/>
                <a:gd name="T34" fmla="*/ 76 w 505"/>
                <a:gd name="T35" fmla="*/ 150 h 159"/>
                <a:gd name="T36" fmla="*/ 60 w 505"/>
                <a:gd name="T37" fmla="*/ 148 h 159"/>
                <a:gd name="T38" fmla="*/ 39 w 505"/>
                <a:gd name="T39" fmla="*/ 146 h 159"/>
                <a:gd name="T40" fmla="*/ 23 w 505"/>
                <a:gd name="T41" fmla="*/ 143 h 159"/>
                <a:gd name="T42" fmla="*/ 12 w 505"/>
                <a:gd name="T43" fmla="*/ 139 h 159"/>
                <a:gd name="T44" fmla="*/ 0 w 505"/>
                <a:gd name="T45" fmla="*/ 137 h 159"/>
                <a:gd name="T46" fmla="*/ 17 w 505"/>
                <a:gd name="T47" fmla="*/ 148 h 159"/>
                <a:gd name="T48" fmla="*/ 30 w 505"/>
                <a:gd name="T49" fmla="*/ 152 h 159"/>
                <a:gd name="T50" fmla="*/ 50 w 505"/>
                <a:gd name="T51" fmla="*/ 154 h 159"/>
                <a:gd name="T52" fmla="*/ 71 w 505"/>
                <a:gd name="T53" fmla="*/ 156 h 159"/>
                <a:gd name="T54" fmla="*/ 87 w 505"/>
                <a:gd name="T55" fmla="*/ 157 h 159"/>
                <a:gd name="T56" fmla="*/ 106 w 505"/>
                <a:gd name="T57" fmla="*/ 157 h 159"/>
                <a:gd name="T58" fmla="*/ 126 w 505"/>
                <a:gd name="T59" fmla="*/ 157 h 159"/>
                <a:gd name="T60" fmla="*/ 150 w 505"/>
                <a:gd name="T61" fmla="*/ 156 h 159"/>
                <a:gd name="T62" fmla="*/ 178 w 505"/>
                <a:gd name="T63" fmla="*/ 154 h 159"/>
                <a:gd name="T64" fmla="*/ 200 w 505"/>
                <a:gd name="T65" fmla="*/ 148 h 159"/>
                <a:gd name="T66" fmla="*/ 217 w 505"/>
                <a:gd name="T67" fmla="*/ 146 h 159"/>
                <a:gd name="T68" fmla="*/ 234 w 505"/>
                <a:gd name="T69" fmla="*/ 143 h 159"/>
                <a:gd name="T70" fmla="*/ 252 w 505"/>
                <a:gd name="T71" fmla="*/ 139 h 159"/>
                <a:gd name="T72" fmla="*/ 271 w 505"/>
                <a:gd name="T73" fmla="*/ 135 h 159"/>
                <a:gd name="T74" fmla="*/ 289 w 505"/>
                <a:gd name="T75" fmla="*/ 132 h 159"/>
                <a:gd name="T76" fmla="*/ 308 w 505"/>
                <a:gd name="T77" fmla="*/ 126 h 159"/>
                <a:gd name="T78" fmla="*/ 326 w 505"/>
                <a:gd name="T79" fmla="*/ 121 h 159"/>
                <a:gd name="T80" fmla="*/ 343 w 505"/>
                <a:gd name="T81" fmla="*/ 115 h 159"/>
                <a:gd name="T82" fmla="*/ 359 w 505"/>
                <a:gd name="T83" fmla="*/ 111 h 159"/>
                <a:gd name="T84" fmla="*/ 387 w 505"/>
                <a:gd name="T85" fmla="*/ 98 h 159"/>
                <a:gd name="T86" fmla="*/ 415 w 505"/>
                <a:gd name="T87" fmla="*/ 89 h 159"/>
                <a:gd name="T88" fmla="*/ 437 w 505"/>
                <a:gd name="T89" fmla="*/ 78 h 159"/>
                <a:gd name="T90" fmla="*/ 455 w 505"/>
                <a:gd name="T91" fmla="*/ 69 h 159"/>
                <a:gd name="T92" fmla="*/ 470 w 505"/>
                <a:gd name="T93" fmla="*/ 60 h 159"/>
                <a:gd name="T94" fmla="*/ 489 w 505"/>
                <a:gd name="T95" fmla="*/ 50 h 159"/>
                <a:gd name="T96" fmla="*/ 494 w 505"/>
                <a:gd name="T97" fmla="*/ 45 h 159"/>
                <a:gd name="T98" fmla="*/ 505 w 505"/>
                <a:gd name="T99" fmla="*/ 28 h 159"/>
                <a:gd name="T100" fmla="*/ 492 w 505"/>
                <a:gd name="T101" fmla="*/ 10 h 159"/>
                <a:gd name="T102" fmla="*/ 478 w 505"/>
                <a:gd name="T103" fmla="*/ 4 h 159"/>
                <a:gd name="T104" fmla="*/ 452 w 505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5" h="159">
                  <a:moveTo>
                    <a:pt x="452" y="0"/>
                  </a:moveTo>
                  <a:lnTo>
                    <a:pt x="468" y="34"/>
                  </a:lnTo>
                  <a:lnTo>
                    <a:pt x="461" y="41"/>
                  </a:lnTo>
                  <a:lnTo>
                    <a:pt x="454" y="49"/>
                  </a:lnTo>
                  <a:lnTo>
                    <a:pt x="448" y="52"/>
                  </a:lnTo>
                  <a:lnTo>
                    <a:pt x="443" y="56"/>
                  </a:lnTo>
                  <a:lnTo>
                    <a:pt x="437" y="60"/>
                  </a:lnTo>
                  <a:lnTo>
                    <a:pt x="431" y="65"/>
                  </a:lnTo>
                  <a:lnTo>
                    <a:pt x="424" y="69"/>
                  </a:lnTo>
                  <a:lnTo>
                    <a:pt x="417" y="73"/>
                  </a:lnTo>
                  <a:lnTo>
                    <a:pt x="409" y="76"/>
                  </a:lnTo>
                  <a:lnTo>
                    <a:pt x="402" y="80"/>
                  </a:lnTo>
                  <a:lnTo>
                    <a:pt x="393" y="84"/>
                  </a:lnTo>
                  <a:lnTo>
                    <a:pt x="383" y="87"/>
                  </a:lnTo>
                  <a:lnTo>
                    <a:pt x="376" y="91"/>
                  </a:lnTo>
                  <a:lnTo>
                    <a:pt x="367" y="95"/>
                  </a:lnTo>
                  <a:lnTo>
                    <a:pt x="357" y="98"/>
                  </a:lnTo>
                  <a:lnTo>
                    <a:pt x="350" y="102"/>
                  </a:lnTo>
                  <a:lnTo>
                    <a:pt x="339" y="104"/>
                  </a:lnTo>
                  <a:lnTo>
                    <a:pt x="332" y="108"/>
                  </a:lnTo>
                  <a:lnTo>
                    <a:pt x="322" y="111"/>
                  </a:lnTo>
                  <a:lnTo>
                    <a:pt x="313" y="113"/>
                  </a:lnTo>
                  <a:lnTo>
                    <a:pt x="304" y="117"/>
                  </a:lnTo>
                  <a:lnTo>
                    <a:pt x="296" y="119"/>
                  </a:lnTo>
                  <a:lnTo>
                    <a:pt x="287" y="121"/>
                  </a:lnTo>
                  <a:lnTo>
                    <a:pt x="278" y="122"/>
                  </a:lnTo>
                  <a:lnTo>
                    <a:pt x="271" y="124"/>
                  </a:lnTo>
                  <a:lnTo>
                    <a:pt x="263" y="126"/>
                  </a:lnTo>
                  <a:lnTo>
                    <a:pt x="254" y="130"/>
                  </a:lnTo>
                  <a:lnTo>
                    <a:pt x="248" y="132"/>
                  </a:lnTo>
                  <a:lnTo>
                    <a:pt x="241" y="132"/>
                  </a:lnTo>
                  <a:lnTo>
                    <a:pt x="235" y="133"/>
                  </a:lnTo>
                  <a:lnTo>
                    <a:pt x="228" y="133"/>
                  </a:lnTo>
                  <a:lnTo>
                    <a:pt x="221" y="135"/>
                  </a:lnTo>
                  <a:lnTo>
                    <a:pt x="215" y="135"/>
                  </a:lnTo>
                  <a:lnTo>
                    <a:pt x="209" y="137"/>
                  </a:lnTo>
                  <a:lnTo>
                    <a:pt x="204" y="137"/>
                  </a:lnTo>
                  <a:lnTo>
                    <a:pt x="198" y="139"/>
                  </a:lnTo>
                  <a:lnTo>
                    <a:pt x="195" y="139"/>
                  </a:lnTo>
                  <a:lnTo>
                    <a:pt x="189" y="141"/>
                  </a:lnTo>
                  <a:lnTo>
                    <a:pt x="180" y="143"/>
                  </a:lnTo>
                  <a:lnTo>
                    <a:pt x="172" y="145"/>
                  </a:lnTo>
                  <a:lnTo>
                    <a:pt x="163" y="145"/>
                  </a:lnTo>
                  <a:lnTo>
                    <a:pt x="156" y="146"/>
                  </a:lnTo>
                  <a:lnTo>
                    <a:pt x="147" y="146"/>
                  </a:lnTo>
                  <a:lnTo>
                    <a:pt x="139" y="148"/>
                  </a:lnTo>
                  <a:lnTo>
                    <a:pt x="130" y="148"/>
                  </a:lnTo>
                  <a:lnTo>
                    <a:pt x="123" y="150"/>
                  </a:lnTo>
                  <a:lnTo>
                    <a:pt x="113" y="150"/>
                  </a:lnTo>
                  <a:lnTo>
                    <a:pt x="106" y="150"/>
                  </a:lnTo>
                  <a:lnTo>
                    <a:pt x="97" y="150"/>
                  </a:lnTo>
                  <a:lnTo>
                    <a:pt x="87" y="150"/>
                  </a:lnTo>
                  <a:lnTo>
                    <a:pt x="82" y="150"/>
                  </a:lnTo>
                  <a:lnTo>
                    <a:pt x="76" y="150"/>
                  </a:lnTo>
                  <a:lnTo>
                    <a:pt x="73" y="148"/>
                  </a:lnTo>
                  <a:lnTo>
                    <a:pt x="69" y="148"/>
                  </a:lnTo>
                  <a:lnTo>
                    <a:pt x="60" y="148"/>
                  </a:lnTo>
                  <a:lnTo>
                    <a:pt x="52" y="148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4" y="145"/>
                  </a:lnTo>
                  <a:lnTo>
                    <a:pt x="28" y="145"/>
                  </a:lnTo>
                  <a:lnTo>
                    <a:pt x="23" y="143"/>
                  </a:lnTo>
                  <a:lnTo>
                    <a:pt x="19" y="141"/>
                  </a:lnTo>
                  <a:lnTo>
                    <a:pt x="13" y="141"/>
                  </a:lnTo>
                  <a:lnTo>
                    <a:pt x="12" y="139"/>
                  </a:lnTo>
                  <a:lnTo>
                    <a:pt x="4" y="137"/>
                  </a:lnTo>
                  <a:lnTo>
                    <a:pt x="0" y="137"/>
                  </a:lnTo>
                  <a:lnTo>
                    <a:pt x="4" y="143"/>
                  </a:lnTo>
                  <a:lnTo>
                    <a:pt x="10" y="145"/>
                  </a:lnTo>
                  <a:lnTo>
                    <a:pt x="17" y="148"/>
                  </a:lnTo>
                  <a:lnTo>
                    <a:pt x="19" y="148"/>
                  </a:lnTo>
                  <a:lnTo>
                    <a:pt x="25" y="150"/>
                  </a:lnTo>
                  <a:lnTo>
                    <a:pt x="30" y="152"/>
                  </a:lnTo>
                  <a:lnTo>
                    <a:pt x="37" y="154"/>
                  </a:lnTo>
                  <a:lnTo>
                    <a:pt x="43" y="154"/>
                  </a:lnTo>
                  <a:lnTo>
                    <a:pt x="50" y="154"/>
                  </a:lnTo>
                  <a:lnTo>
                    <a:pt x="58" y="156"/>
                  </a:lnTo>
                  <a:lnTo>
                    <a:pt x="67" y="156"/>
                  </a:lnTo>
                  <a:lnTo>
                    <a:pt x="71" y="156"/>
                  </a:lnTo>
                  <a:lnTo>
                    <a:pt x="76" y="157"/>
                  </a:lnTo>
                  <a:lnTo>
                    <a:pt x="82" y="157"/>
                  </a:lnTo>
                  <a:lnTo>
                    <a:pt x="87" y="157"/>
                  </a:lnTo>
                  <a:lnTo>
                    <a:pt x="93" y="157"/>
                  </a:lnTo>
                  <a:lnTo>
                    <a:pt x="99" y="157"/>
                  </a:lnTo>
                  <a:lnTo>
                    <a:pt x="106" y="157"/>
                  </a:lnTo>
                  <a:lnTo>
                    <a:pt x="113" y="159"/>
                  </a:lnTo>
                  <a:lnTo>
                    <a:pt x="119" y="157"/>
                  </a:lnTo>
                  <a:lnTo>
                    <a:pt x="126" y="157"/>
                  </a:lnTo>
                  <a:lnTo>
                    <a:pt x="134" y="157"/>
                  </a:lnTo>
                  <a:lnTo>
                    <a:pt x="141" y="157"/>
                  </a:lnTo>
                  <a:lnTo>
                    <a:pt x="150" y="156"/>
                  </a:lnTo>
                  <a:lnTo>
                    <a:pt x="158" y="156"/>
                  </a:lnTo>
                  <a:lnTo>
                    <a:pt x="167" y="154"/>
                  </a:lnTo>
                  <a:lnTo>
                    <a:pt x="178" y="154"/>
                  </a:lnTo>
                  <a:lnTo>
                    <a:pt x="185" y="152"/>
                  </a:lnTo>
                  <a:lnTo>
                    <a:pt x="195" y="150"/>
                  </a:lnTo>
                  <a:lnTo>
                    <a:pt x="200" y="148"/>
                  </a:lnTo>
                  <a:lnTo>
                    <a:pt x="206" y="148"/>
                  </a:lnTo>
                  <a:lnTo>
                    <a:pt x="211" y="146"/>
                  </a:lnTo>
                  <a:lnTo>
                    <a:pt x="217" y="146"/>
                  </a:lnTo>
                  <a:lnTo>
                    <a:pt x="222" y="145"/>
                  </a:lnTo>
                  <a:lnTo>
                    <a:pt x="228" y="145"/>
                  </a:lnTo>
                  <a:lnTo>
                    <a:pt x="234" y="143"/>
                  </a:lnTo>
                  <a:lnTo>
                    <a:pt x="241" y="143"/>
                  </a:lnTo>
                  <a:lnTo>
                    <a:pt x="246" y="141"/>
                  </a:lnTo>
                  <a:lnTo>
                    <a:pt x="252" y="139"/>
                  </a:lnTo>
                  <a:lnTo>
                    <a:pt x="259" y="139"/>
                  </a:lnTo>
                  <a:lnTo>
                    <a:pt x="265" y="137"/>
                  </a:lnTo>
                  <a:lnTo>
                    <a:pt x="271" y="135"/>
                  </a:lnTo>
                  <a:lnTo>
                    <a:pt x="278" y="133"/>
                  </a:lnTo>
                  <a:lnTo>
                    <a:pt x="283" y="132"/>
                  </a:lnTo>
                  <a:lnTo>
                    <a:pt x="289" y="132"/>
                  </a:lnTo>
                  <a:lnTo>
                    <a:pt x="295" y="130"/>
                  </a:lnTo>
                  <a:lnTo>
                    <a:pt x="302" y="126"/>
                  </a:lnTo>
                  <a:lnTo>
                    <a:pt x="308" y="126"/>
                  </a:lnTo>
                  <a:lnTo>
                    <a:pt x="315" y="124"/>
                  </a:lnTo>
                  <a:lnTo>
                    <a:pt x="320" y="122"/>
                  </a:lnTo>
                  <a:lnTo>
                    <a:pt x="326" y="121"/>
                  </a:lnTo>
                  <a:lnTo>
                    <a:pt x="332" y="119"/>
                  </a:lnTo>
                  <a:lnTo>
                    <a:pt x="337" y="117"/>
                  </a:lnTo>
                  <a:lnTo>
                    <a:pt x="343" y="115"/>
                  </a:lnTo>
                  <a:lnTo>
                    <a:pt x="348" y="113"/>
                  </a:lnTo>
                  <a:lnTo>
                    <a:pt x="354" y="111"/>
                  </a:lnTo>
                  <a:lnTo>
                    <a:pt x="359" y="111"/>
                  </a:lnTo>
                  <a:lnTo>
                    <a:pt x="367" y="106"/>
                  </a:lnTo>
                  <a:lnTo>
                    <a:pt x="378" y="104"/>
                  </a:lnTo>
                  <a:lnTo>
                    <a:pt x="387" y="98"/>
                  </a:lnTo>
                  <a:lnTo>
                    <a:pt x="396" y="97"/>
                  </a:lnTo>
                  <a:lnTo>
                    <a:pt x="406" y="93"/>
                  </a:lnTo>
                  <a:lnTo>
                    <a:pt x="415" y="89"/>
                  </a:lnTo>
                  <a:lnTo>
                    <a:pt x="422" y="85"/>
                  </a:lnTo>
                  <a:lnTo>
                    <a:pt x="431" y="82"/>
                  </a:lnTo>
                  <a:lnTo>
                    <a:pt x="437" y="78"/>
                  </a:lnTo>
                  <a:lnTo>
                    <a:pt x="444" y="74"/>
                  </a:lnTo>
                  <a:lnTo>
                    <a:pt x="450" y="71"/>
                  </a:lnTo>
                  <a:lnTo>
                    <a:pt x="455" y="69"/>
                  </a:lnTo>
                  <a:lnTo>
                    <a:pt x="461" y="65"/>
                  </a:lnTo>
                  <a:lnTo>
                    <a:pt x="467" y="63"/>
                  </a:lnTo>
                  <a:lnTo>
                    <a:pt x="470" y="60"/>
                  </a:lnTo>
                  <a:lnTo>
                    <a:pt x="476" y="58"/>
                  </a:lnTo>
                  <a:lnTo>
                    <a:pt x="483" y="52"/>
                  </a:lnTo>
                  <a:lnTo>
                    <a:pt x="489" y="50"/>
                  </a:lnTo>
                  <a:lnTo>
                    <a:pt x="491" y="49"/>
                  </a:lnTo>
                  <a:lnTo>
                    <a:pt x="494" y="49"/>
                  </a:lnTo>
                  <a:lnTo>
                    <a:pt x="494" y="45"/>
                  </a:lnTo>
                  <a:lnTo>
                    <a:pt x="500" y="41"/>
                  </a:lnTo>
                  <a:lnTo>
                    <a:pt x="504" y="34"/>
                  </a:lnTo>
                  <a:lnTo>
                    <a:pt x="505" y="28"/>
                  </a:lnTo>
                  <a:lnTo>
                    <a:pt x="505" y="21"/>
                  </a:lnTo>
                  <a:lnTo>
                    <a:pt x="500" y="13"/>
                  </a:lnTo>
                  <a:lnTo>
                    <a:pt x="492" y="10"/>
                  </a:lnTo>
                  <a:lnTo>
                    <a:pt x="487" y="6"/>
                  </a:lnTo>
                  <a:lnTo>
                    <a:pt x="481" y="4"/>
                  </a:lnTo>
                  <a:lnTo>
                    <a:pt x="478" y="4"/>
                  </a:lnTo>
                  <a:lnTo>
                    <a:pt x="472" y="2"/>
                  </a:lnTo>
                  <a:lnTo>
                    <a:pt x="467" y="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1150" y="715"/>
              <a:ext cx="15" cy="18"/>
            </a:xfrm>
            <a:custGeom>
              <a:avLst/>
              <a:gdLst>
                <a:gd name="T0" fmla="*/ 13 w 15"/>
                <a:gd name="T1" fmla="*/ 0 h 18"/>
                <a:gd name="T2" fmla="*/ 0 w 15"/>
                <a:gd name="T3" fmla="*/ 16 h 18"/>
                <a:gd name="T4" fmla="*/ 4 w 15"/>
                <a:gd name="T5" fmla="*/ 18 h 18"/>
                <a:gd name="T6" fmla="*/ 15 w 15"/>
                <a:gd name="T7" fmla="*/ 9 h 18"/>
                <a:gd name="T8" fmla="*/ 13 w 15"/>
                <a:gd name="T9" fmla="*/ 0 h 18"/>
                <a:gd name="T10" fmla="*/ 13 w 15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8">
                  <a:moveTo>
                    <a:pt x="13" y="0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1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1204" y="694"/>
              <a:ext cx="9" cy="19"/>
            </a:xfrm>
            <a:custGeom>
              <a:avLst/>
              <a:gdLst>
                <a:gd name="T0" fmla="*/ 9 w 9"/>
                <a:gd name="T1" fmla="*/ 0 h 19"/>
                <a:gd name="T2" fmla="*/ 4 w 9"/>
                <a:gd name="T3" fmla="*/ 17 h 19"/>
                <a:gd name="T4" fmla="*/ 0 w 9"/>
                <a:gd name="T5" fmla="*/ 19 h 19"/>
                <a:gd name="T6" fmla="*/ 0 w 9"/>
                <a:gd name="T7" fmla="*/ 6 h 19"/>
                <a:gd name="T8" fmla="*/ 9 w 9"/>
                <a:gd name="T9" fmla="*/ 0 h 19"/>
                <a:gd name="T10" fmla="*/ 9 w 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4" y="17"/>
                  </a:lnTo>
                  <a:lnTo>
                    <a:pt x="0" y="19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1249" y="713"/>
              <a:ext cx="14" cy="11"/>
            </a:xfrm>
            <a:custGeom>
              <a:avLst/>
              <a:gdLst>
                <a:gd name="T0" fmla="*/ 0 w 14"/>
                <a:gd name="T1" fmla="*/ 0 h 11"/>
                <a:gd name="T2" fmla="*/ 14 w 14"/>
                <a:gd name="T3" fmla="*/ 9 h 11"/>
                <a:gd name="T4" fmla="*/ 14 w 14"/>
                <a:gd name="T5" fmla="*/ 11 h 11"/>
                <a:gd name="T6" fmla="*/ 1 w 14"/>
                <a:gd name="T7" fmla="*/ 11 h 11"/>
                <a:gd name="T8" fmla="*/ 0 w 14"/>
                <a:gd name="T9" fmla="*/ 0 h 11"/>
                <a:gd name="T10" fmla="*/ 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9"/>
                  </a:lnTo>
                  <a:lnTo>
                    <a:pt x="14" y="11"/>
                  </a:lnTo>
                  <a:lnTo>
                    <a:pt x="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1019" y="846"/>
              <a:ext cx="17" cy="16"/>
            </a:xfrm>
            <a:custGeom>
              <a:avLst/>
              <a:gdLst>
                <a:gd name="T0" fmla="*/ 17 w 17"/>
                <a:gd name="T1" fmla="*/ 1 h 16"/>
                <a:gd name="T2" fmla="*/ 2 w 17"/>
                <a:gd name="T3" fmla="*/ 16 h 16"/>
                <a:gd name="T4" fmla="*/ 0 w 17"/>
                <a:gd name="T5" fmla="*/ 14 h 16"/>
                <a:gd name="T6" fmla="*/ 8 w 17"/>
                <a:gd name="T7" fmla="*/ 0 h 16"/>
                <a:gd name="T8" fmla="*/ 17 w 17"/>
                <a:gd name="T9" fmla="*/ 1 h 16"/>
                <a:gd name="T10" fmla="*/ 17 w 17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1"/>
                  </a:moveTo>
                  <a:lnTo>
                    <a:pt x="2" y="16"/>
                  </a:lnTo>
                  <a:lnTo>
                    <a:pt x="0" y="14"/>
                  </a:lnTo>
                  <a:lnTo>
                    <a:pt x="8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1003" y="886"/>
              <a:ext cx="7" cy="21"/>
            </a:xfrm>
            <a:custGeom>
              <a:avLst/>
              <a:gdLst>
                <a:gd name="T0" fmla="*/ 3 w 7"/>
                <a:gd name="T1" fmla="*/ 0 h 21"/>
                <a:gd name="T2" fmla="*/ 0 w 7"/>
                <a:gd name="T3" fmla="*/ 17 h 21"/>
                <a:gd name="T4" fmla="*/ 1 w 7"/>
                <a:gd name="T5" fmla="*/ 21 h 21"/>
                <a:gd name="T6" fmla="*/ 7 w 7"/>
                <a:gd name="T7" fmla="*/ 8 h 21"/>
                <a:gd name="T8" fmla="*/ 3 w 7"/>
                <a:gd name="T9" fmla="*/ 0 h 21"/>
                <a:gd name="T10" fmla="*/ 3 w 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3" y="0"/>
                  </a:moveTo>
                  <a:lnTo>
                    <a:pt x="0" y="17"/>
                  </a:lnTo>
                  <a:lnTo>
                    <a:pt x="1" y="21"/>
                  </a:lnTo>
                  <a:lnTo>
                    <a:pt x="7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986" y="807"/>
              <a:ext cx="7" cy="22"/>
            </a:xfrm>
            <a:custGeom>
              <a:avLst/>
              <a:gdLst>
                <a:gd name="T0" fmla="*/ 5 w 7"/>
                <a:gd name="T1" fmla="*/ 0 h 22"/>
                <a:gd name="T2" fmla="*/ 7 w 7"/>
                <a:gd name="T3" fmla="*/ 22 h 22"/>
                <a:gd name="T4" fmla="*/ 4 w 7"/>
                <a:gd name="T5" fmla="*/ 22 h 22"/>
                <a:gd name="T6" fmla="*/ 0 w 7"/>
                <a:gd name="T7" fmla="*/ 5 h 22"/>
                <a:gd name="T8" fmla="*/ 5 w 7"/>
                <a:gd name="T9" fmla="*/ 0 h 22"/>
                <a:gd name="T10" fmla="*/ 5 w 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2">
                  <a:moveTo>
                    <a:pt x="5" y="0"/>
                  </a:moveTo>
                  <a:lnTo>
                    <a:pt x="7" y="22"/>
                  </a:lnTo>
                  <a:lnTo>
                    <a:pt x="4" y="2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964" y="748"/>
              <a:ext cx="7" cy="22"/>
            </a:xfrm>
            <a:custGeom>
              <a:avLst/>
              <a:gdLst>
                <a:gd name="T0" fmla="*/ 2 w 7"/>
                <a:gd name="T1" fmla="*/ 0 h 22"/>
                <a:gd name="T2" fmla="*/ 0 w 7"/>
                <a:gd name="T3" fmla="*/ 18 h 22"/>
                <a:gd name="T4" fmla="*/ 2 w 7"/>
                <a:gd name="T5" fmla="*/ 22 h 22"/>
                <a:gd name="T6" fmla="*/ 7 w 7"/>
                <a:gd name="T7" fmla="*/ 9 h 22"/>
                <a:gd name="T8" fmla="*/ 2 w 7"/>
                <a:gd name="T9" fmla="*/ 0 h 22"/>
                <a:gd name="T10" fmla="*/ 2 w 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2">
                  <a:moveTo>
                    <a:pt x="2" y="0"/>
                  </a:moveTo>
                  <a:lnTo>
                    <a:pt x="0" y="18"/>
                  </a:lnTo>
                  <a:lnTo>
                    <a:pt x="2" y="22"/>
                  </a:lnTo>
                  <a:lnTo>
                    <a:pt x="7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912" y="763"/>
              <a:ext cx="20" cy="9"/>
            </a:xfrm>
            <a:custGeom>
              <a:avLst/>
              <a:gdLst>
                <a:gd name="T0" fmla="*/ 20 w 20"/>
                <a:gd name="T1" fmla="*/ 1 h 9"/>
                <a:gd name="T2" fmla="*/ 4 w 20"/>
                <a:gd name="T3" fmla="*/ 0 h 9"/>
                <a:gd name="T4" fmla="*/ 0 w 20"/>
                <a:gd name="T5" fmla="*/ 1 h 9"/>
                <a:gd name="T6" fmla="*/ 13 w 20"/>
                <a:gd name="T7" fmla="*/ 9 h 9"/>
                <a:gd name="T8" fmla="*/ 20 w 20"/>
                <a:gd name="T9" fmla="*/ 1 h 9"/>
                <a:gd name="T10" fmla="*/ 20 w 20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9">
                  <a:moveTo>
                    <a:pt x="20" y="1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13" y="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966" y="746"/>
              <a:ext cx="7" cy="15"/>
            </a:xfrm>
            <a:custGeom>
              <a:avLst/>
              <a:gdLst>
                <a:gd name="T0" fmla="*/ 0 w 7"/>
                <a:gd name="T1" fmla="*/ 11 h 15"/>
                <a:gd name="T2" fmla="*/ 5 w 7"/>
                <a:gd name="T3" fmla="*/ 15 h 15"/>
                <a:gd name="T4" fmla="*/ 7 w 7"/>
                <a:gd name="T5" fmla="*/ 11 h 15"/>
                <a:gd name="T6" fmla="*/ 0 w 7"/>
                <a:gd name="T7" fmla="*/ 0 h 15"/>
                <a:gd name="T8" fmla="*/ 0 w 7"/>
                <a:gd name="T9" fmla="*/ 11 h 15"/>
                <a:gd name="T10" fmla="*/ 0 w 7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0" y="11"/>
                  </a:moveTo>
                  <a:lnTo>
                    <a:pt x="5" y="15"/>
                  </a:lnTo>
                  <a:lnTo>
                    <a:pt x="7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8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1215" y="955"/>
              <a:ext cx="69" cy="37"/>
            </a:xfrm>
            <a:custGeom>
              <a:avLst/>
              <a:gdLst>
                <a:gd name="T0" fmla="*/ 0 w 69"/>
                <a:gd name="T1" fmla="*/ 35 h 37"/>
                <a:gd name="T2" fmla="*/ 4 w 69"/>
                <a:gd name="T3" fmla="*/ 35 h 37"/>
                <a:gd name="T4" fmla="*/ 9 w 69"/>
                <a:gd name="T5" fmla="*/ 35 h 37"/>
                <a:gd name="T6" fmla="*/ 17 w 69"/>
                <a:gd name="T7" fmla="*/ 37 h 37"/>
                <a:gd name="T8" fmla="*/ 24 w 69"/>
                <a:gd name="T9" fmla="*/ 35 h 37"/>
                <a:gd name="T10" fmla="*/ 32 w 69"/>
                <a:gd name="T11" fmla="*/ 33 h 37"/>
                <a:gd name="T12" fmla="*/ 39 w 69"/>
                <a:gd name="T13" fmla="*/ 31 h 37"/>
                <a:gd name="T14" fmla="*/ 48 w 69"/>
                <a:gd name="T15" fmla="*/ 25 h 37"/>
                <a:gd name="T16" fmla="*/ 52 w 69"/>
                <a:gd name="T17" fmla="*/ 20 h 37"/>
                <a:gd name="T18" fmla="*/ 56 w 69"/>
                <a:gd name="T19" fmla="*/ 14 h 37"/>
                <a:gd name="T20" fmla="*/ 59 w 69"/>
                <a:gd name="T21" fmla="*/ 9 h 37"/>
                <a:gd name="T22" fmla="*/ 63 w 69"/>
                <a:gd name="T23" fmla="*/ 7 h 37"/>
                <a:gd name="T24" fmla="*/ 67 w 69"/>
                <a:gd name="T25" fmla="*/ 1 h 37"/>
                <a:gd name="T26" fmla="*/ 69 w 69"/>
                <a:gd name="T27" fmla="*/ 0 h 37"/>
                <a:gd name="T28" fmla="*/ 34 w 69"/>
                <a:gd name="T29" fmla="*/ 0 h 37"/>
                <a:gd name="T30" fmla="*/ 0 w 69"/>
                <a:gd name="T31" fmla="*/ 35 h 37"/>
                <a:gd name="T32" fmla="*/ 0 w 69"/>
                <a:gd name="T3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37">
                  <a:moveTo>
                    <a:pt x="0" y="35"/>
                  </a:moveTo>
                  <a:lnTo>
                    <a:pt x="4" y="35"/>
                  </a:lnTo>
                  <a:lnTo>
                    <a:pt x="9" y="35"/>
                  </a:lnTo>
                  <a:lnTo>
                    <a:pt x="17" y="37"/>
                  </a:lnTo>
                  <a:lnTo>
                    <a:pt x="24" y="35"/>
                  </a:lnTo>
                  <a:lnTo>
                    <a:pt x="32" y="33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63" y="7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1219" y="947"/>
              <a:ext cx="39" cy="35"/>
            </a:xfrm>
            <a:custGeom>
              <a:avLst/>
              <a:gdLst>
                <a:gd name="T0" fmla="*/ 22 w 39"/>
                <a:gd name="T1" fmla="*/ 35 h 35"/>
                <a:gd name="T2" fmla="*/ 30 w 39"/>
                <a:gd name="T3" fmla="*/ 32 h 35"/>
                <a:gd name="T4" fmla="*/ 35 w 39"/>
                <a:gd name="T5" fmla="*/ 28 h 35"/>
                <a:gd name="T6" fmla="*/ 39 w 39"/>
                <a:gd name="T7" fmla="*/ 21 h 35"/>
                <a:gd name="T8" fmla="*/ 39 w 39"/>
                <a:gd name="T9" fmla="*/ 15 h 35"/>
                <a:gd name="T10" fmla="*/ 35 w 39"/>
                <a:gd name="T11" fmla="*/ 8 h 35"/>
                <a:gd name="T12" fmla="*/ 30 w 39"/>
                <a:gd name="T13" fmla="*/ 4 h 35"/>
                <a:gd name="T14" fmla="*/ 22 w 39"/>
                <a:gd name="T15" fmla="*/ 0 h 35"/>
                <a:gd name="T16" fmla="*/ 15 w 39"/>
                <a:gd name="T17" fmla="*/ 0 h 35"/>
                <a:gd name="T18" fmla="*/ 7 w 39"/>
                <a:gd name="T19" fmla="*/ 4 h 35"/>
                <a:gd name="T20" fmla="*/ 4 w 39"/>
                <a:gd name="T21" fmla="*/ 9 h 35"/>
                <a:gd name="T22" fmla="*/ 0 w 39"/>
                <a:gd name="T23" fmla="*/ 15 h 35"/>
                <a:gd name="T24" fmla="*/ 0 w 39"/>
                <a:gd name="T25" fmla="*/ 22 h 35"/>
                <a:gd name="T26" fmla="*/ 2 w 39"/>
                <a:gd name="T27" fmla="*/ 28 h 35"/>
                <a:gd name="T28" fmla="*/ 7 w 39"/>
                <a:gd name="T29" fmla="*/ 33 h 35"/>
                <a:gd name="T30" fmla="*/ 15 w 39"/>
                <a:gd name="T31" fmla="*/ 35 h 35"/>
                <a:gd name="T32" fmla="*/ 22 w 39"/>
                <a:gd name="T33" fmla="*/ 35 h 35"/>
                <a:gd name="T34" fmla="*/ 22 w 39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22" y="35"/>
                  </a:moveTo>
                  <a:lnTo>
                    <a:pt x="30" y="32"/>
                  </a:lnTo>
                  <a:lnTo>
                    <a:pt x="35" y="28"/>
                  </a:lnTo>
                  <a:lnTo>
                    <a:pt x="39" y="21"/>
                  </a:lnTo>
                  <a:lnTo>
                    <a:pt x="39" y="15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7" y="33"/>
                  </a:lnTo>
                  <a:lnTo>
                    <a:pt x="15" y="35"/>
                  </a:lnTo>
                  <a:lnTo>
                    <a:pt x="22" y="35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1221" y="949"/>
              <a:ext cx="16" cy="28"/>
            </a:xfrm>
            <a:custGeom>
              <a:avLst/>
              <a:gdLst>
                <a:gd name="T0" fmla="*/ 13 w 16"/>
                <a:gd name="T1" fmla="*/ 0 h 28"/>
                <a:gd name="T2" fmla="*/ 0 w 16"/>
                <a:gd name="T3" fmla="*/ 13 h 28"/>
                <a:gd name="T4" fmla="*/ 5 w 16"/>
                <a:gd name="T5" fmla="*/ 28 h 28"/>
                <a:gd name="T6" fmla="*/ 16 w 16"/>
                <a:gd name="T7" fmla="*/ 11 h 28"/>
                <a:gd name="T8" fmla="*/ 13 w 16"/>
                <a:gd name="T9" fmla="*/ 0 h 28"/>
                <a:gd name="T10" fmla="*/ 13 w 1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8">
                  <a:moveTo>
                    <a:pt x="13" y="0"/>
                  </a:moveTo>
                  <a:lnTo>
                    <a:pt x="0" y="13"/>
                  </a:lnTo>
                  <a:lnTo>
                    <a:pt x="5" y="28"/>
                  </a:lnTo>
                  <a:lnTo>
                    <a:pt x="16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964" y="1038"/>
              <a:ext cx="425" cy="157"/>
            </a:xfrm>
            <a:custGeom>
              <a:avLst/>
              <a:gdLst>
                <a:gd name="T0" fmla="*/ 0 w 425"/>
                <a:gd name="T1" fmla="*/ 116 h 157"/>
                <a:gd name="T2" fmla="*/ 425 w 425"/>
                <a:gd name="T3" fmla="*/ 0 h 157"/>
                <a:gd name="T4" fmla="*/ 425 w 425"/>
                <a:gd name="T5" fmla="*/ 26 h 157"/>
                <a:gd name="T6" fmla="*/ 416 w 425"/>
                <a:gd name="T7" fmla="*/ 26 h 157"/>
                <a:gd name="T8" fmla="*/ 408 w 425"/>
                <a:gd name="T9" fmla="*/ 27 h 157"/>
                <a:gd name="T10" fmla="*/ 403 w 425"/>
                <a:gd name="T11" fmla="*/ 27 h 157"/>
                <a:gd name="T12" fmla="*/ 397 w 425"/>
                <a:gd name="T13" fmla="*/ 29 h 157"/>
                <a:gd name="T14" fmla="*/ 392 w 425"/>
                <a:gd name="T15" fmla="*/ 31 h 157"/>
                <a:gd name="T16" fmla="*/ 386 w 425"/>
                <a:gd name="T17" fmla="*/ 33 h 157"/>
                <a:gd name="T18" fmla="*/ 381 w 425"/>
                <a:gd name="T19" fmla="*/ 33 h 157"/>
                <a:gd name="T20" fmla="*/ 375 w 425"/>
                <a:gd name="T21" fmla="*/ 35 h 157"/>
                <a:gd name="T22" fmla="*/ 368 w 425"/>
                <a:gd name="T23" fmla="*/ 37 h 157"/>
                <a:gd name="T24" fmla="*/ 360 w 425"/>
                <a:gd name="T25" fmla="*/ 38 h 157"/>
                <a:gd name="T26" fmla="*/ 353 w 425"/>
                <a:gd name="T27" fmla="*/ 40 h 157"/>
                <a:gd name="T28" fmla="*/ 346 w 425"/>
                <a:gd name="T29" fmla="*/ 42 h 157"/>
                <a:gd name="T30" fmla="*/ 338 w 425"/>
                <a:gd name="T31" fmla="*/ 46 h 157"/>
                <a:gd name="T32" fmla="*/ 331 w 425"/>
                <a:gd name="T33" fmla="*/ 48 h 157"/>
                <a:gd name="T34" fmla="*/ 321 w 425"/>
                <a:gd name="T35" fmla="*/ 50 h 157"/>
                <a:gd name="T36" fmla="*/ 314 w 425"/>
                <a:gd name="T37" fmla="*/ 51 h 157"/>
                <a:gd name="T38" fmla="*/ 305 w 425"/>
                <a:gd name="T39" fmla="*/ 55 h 157"/>
                <a:gd name="T40" fmla="*/ 297 w 425"/>
                <a:gd name="T41" fmla="*/ 57 h 157"/>
                <a:gd name="T42" fmla="*/ 288 w 425"/>
                <a:gd name="T43" fmla="*/ 61 h 157"/>
                <a:gd name="T44" fmla="*/ 281 w 425"/>
                <a:gd name="T45" fmla="*/ 62 h 157"/>
                <a:gd name="T46" fmla="*/ 272 w 425"/>
                <a:gd name="T47" fmla="*/ 66 h 157"/>
                <a:gd name="T48" fmla="*/ 262 w 425"/>
                <a:gd name="T49" fmla="*/ 68 h 157"/>
                <a:gd name="T50" fmla="*/ 253 w 425"/>
                <a:gd name="T51" fmla="*/ 72 h 157"/>
                <a:gd name="T52" fmla="*/ 244 w 425"/>
                <a:gd name="T53" fmla="*/ 74 h 157"/>
                <a:gd name="T54" fmla="*/ 235 w 425"/>
                <a:gd name="T55" fmla="*/ 77 h 157"/>
                <a:gd name="T56" fmla="*/ 227 w 425"/>
                <a:gd name="T57" fmla="*/ 81 h 157"/>
                <a:gd name="T58" fmla="*/ 218 w 425"/>
                <a:gd name="T59" fmla="*/ 83 h 157"/>
                <a:gd name="T60" fmla="*/ 209 w 425"/>
                <a:gd name="T61" fmla="*/ 86 h 157"/>
                <a:gd name="T62" fmla="*/ 199 w 425"/>
                <a:gd name="T63" fmla="*/ 90 h 157"/>
                <a:gd name="T64" fmla="*/ 192 w 425"/>
                <a:gd name="T65" fmla="*/ 92 h 157"/>
                <a:gd name="T66" fmla="*/ 181 w 425"/>
                <a:gd name="T67" fmla="*/ 96 h 157"/>
                <a:gd name="T68" fmla="*/ 172 w 425"/>
                <a:gd name="T69" fmla="*/ 98 h 157"/>
                <a:gd name="T70" fmla="*/ 162 w 425"/>
                <a:gd name="T71" fmla="*/ 101 h 157"/>
                <a:gd name="T72" fmla="*/ 155 w 425"/>
                <a:gd name="T73" fmla="*/ 103 h 157"/>
                <a:gd name="T74" fmla="*/ 146 w 425"/>
                <a:gd name="T75" fmla="*/ 107 h 157"/>
                <a:gd name="T76" fmla="*/ 137 w 425"/>
                <a:gd name="T77" fmla="*/ 109 h 157"/>
                <a:gd name="T78" fmla="*/ 129 w 425"/>
                <a:gd name="T79" fmla="*/ 112 h 157"/>
                <a:gd name="T80" fmla="*/ 122 w 425"/>
                <a:gd name="T81" fmla="*/ 116 h 157"/>
                <a:gd name="T82" fmla="*/ 112 w 425"/>
                <a:gd name="T83" fmla="*/ 118 h 157"/>
                <a:gd name="T84" fmla="*/ 105 w 425"/>
                <a:gd name="T85" fmla="*/ 120 h 157"/>
                <a:gd name="T86" fmla="*/ 98 w 425"/>
                <a:gd name="T87" fmla="*/ 123 h 157"/>
                <a:gd name="T88" fmla="*/ 90 w 425"/>
                <a:gd name="T89" fmla="*/ 125 h 157"/>
                <a:gd name="T90" fmla="*/ 83 w 425"/>
                <a:gd name="T91" fmla="*/ 129 h 157"/>
                <a:gd name="T92" fmla="*/ 75 w 425"/>
                <a:gd name="T93" fmla="*/ 131 h 157"/>
                <a:gd name="T94" fmla="*/ 68 w 425"/>
                <a:gd name="T95" fmla="*/ 134 h 157"/>
                <a:gd name="T96" fmla="*/ 63 w 425"/>
                <a:gd name="T97" fmla="*/ 136 h 157"/>
                <a:gd name="T98" fmla="*/ 55 w 425"/>
                <a:gd name="T99" fmla="*/ 138 h 157"/>
                <a:gd name="T100" fmla="*/ 50 w 425"/>
                <a:gd name="T101" fmla="*/ 140 h 157"/>
                <a:gd name="T102" fmla="*/ 44 w 425"/>
                <a:gd name="T103" fmla="*/ 142 h 157"/>
                <a:gd name="T104" fmla="*/ 39 w 425"/>
                <a:gd name="T105" fmla="*/ 144 h 157"/>
                <a:gd name="T106" fmla="*/ 29 w 425"/>
                <a:gd name="T107" fmla="*/ 147 h 157"/>
                <a:gd name="T108" fmla="*/ 22 w 425"/>
                <a:gd name="T109" fmla="*/ 151 h 157"/>
                <a:gd name="T110" fmla="*/ 16 w 425"/>
                <a:gd name="T111" fmla="*/ 153 h 157"/>
                <a:gd name="T112" fmla="*/ 11 w 425"/>
                <a:gd name="T113" fmla="*/ 155 h 157"/>
                <a:gd name="T114" fmla="*/ 9 w 425"/>
                <a:gd name="T115" fmla="*/ 157 h 157"/>
                <a:gd name="T116" fmla="*/ 9 w 425"/>
                <a:gd name="T117" fmla="*/ 157 h 157"/>
                <a:gd name="T118" fmla="*/ 0 w 425"/>
                <a:gd name="T119" fmla="*/ 116 h 157"/>
                <a:gd name="T120" fmla="*/ 0 w 425"/>
                <a:gd name="T121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5" h="157">
                  <a:moveTo>
                    <a:pt x="0" y="116"/>
                  </a:moveTo>
                  <a:lnTo>
                    <a:pt x="425" y="0"/>
                  </a:lnTo>
                  <a:lnTo>
                    <a:pt x="425" y="26"/>
                  </a:lnTo>
                  <a:lnTo>
                    <a:pt x="416" y="26"/>
                  </a:lnTo>
                  <a:lnTo>
                    <a:pt x="408" y="27"/>
                  </a:lnTo>
                  <a:lnTo>
                    <a:pt x="403" y="27"/>
                  </a:lnTo>
                  <a:lnTo>
                    <a:pt x="397" y="29"/>
                  </a:lnTo>
                  <a:lnTo>
                    <a:pt x="392" y="31"/>
                  </a:lnTo>
                  <a:lnTo>
                    <a:pt x="386" y="33"/>
                  </a:lnTo>
                  <a:lnTo>
                    <a:pt x="381" y="33"/>
                  </a:lnTo>
                  <a:lnTo>
                    <a:pt x="375" y="35"/>
                  </a:lnTo>
                  <a:lnTo>
                    <a:pt x="368" y="37"/>
                  </a:lnTo>
                  <a:lnTo>
                    <a:pt x="360" y="38"/>
                  </a:lnTo>
                  <a:lnTo>
                    <a:pt x="353" y="40"/>
                  </a:lnTo>
                  <a:lnTo>
                    <a:pt x="346" y="42"/>
                  </a:lnTo>
                  <a:lnTo>
                    <a:pt x="338" y="46"/>
                  </a:lnTo>
                  <a:lnTo>
                    <a:pt x="331" y="48"/>
                  </a:lnTo>
                  <a:lnTo>
                    <a:pt x="321" y="50"/>
                  </a:lnTo>
                  <a:lnTo>
                    <a:pt x="314" y="51"/>
                  </a:lnTo>
                  <a:lnTo>
                    <a:pt x="305" y="55"/>
                  </a:lnTo>
                  <a:lnTo>
                    <a:pt x="297" y="57"/>
                  </a:lnTo>
                  <a:lnTo>
                    <a:pt x="288" y="61"/>
                  </a:lnTo>
                  <a:lnTo>
                    <a:pt x="281" y="62"/>
                  </a:lnTo>
                  <a:lnTo>
                    <a:pt x="272" y="66"/>
                  </a:lnTo>
                  <a:lnTo>
                    <a:pt x="262" y="68"/>
                  </a:lnTo>
                  <a:lnTo>
                    <a:pt x="253" y="72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27" y="81"/>
                  </a:lnTo>
                  <a:lnTo>
                    <a:pt x="218" y="83"/>
                  </a:lnTo>
                  <a:lnTo>
                    <a:pt x="209" y="86"/>
                  </a:lnTo>
                  <a:lnTo>
                    <a:pt x="199" y="90"/>
                  </a:lnTo>
                  <a:lnTo>
                    <a:pt x="192" y="92"/>
                  </a:lnTo>
                  <a:lnTo>
                    <a:pt x="181" y="96"/>
                  </a:lnTo>
                  <a:lnTo>
                    <a:pt x="172" y="98"/>
                  </a:lnTo>
                  <a:lnTo>
                    <a:pt x="162" y="101"/>
                  </a:lnTo>
                  <a:lnTo>
                    <a:pt x="155" y="103"/>
                  </a:lnTo>
                  <a:lnTo>
                    <a:pt x="146" y="107"/>
                  </a:lnTo>
                  <a:lnTo>
                    <a:pt x="137" y="109"/>
                  </a:lnTo>
                  <a:lnTo>
                    <a:pt x="129" y="112"/>
                  </a:lnTo>
                  <a:lnTo>
                    <a:pt x="122" y="116"/>
                  </a:lnTo>
                  <a:lnTo>
                    <a:pt x="112" y="118"/>
                  </a:lnTo>
                  <a:lnTo>
                    <a:pt x="105" y="120"/>
                  </a:lnTo>
                  <a:lnTo>
                    <a:pt x="98" y="123"/>
                  </a:lnTo>
                  <a:lnTo>
                    <a:pt x="90" y="125"/>
                  </a:lnTo>
                  <a:lnTo>
                    <a:pt x="83" y="129"/>
                  </a:lnTo>
                  <a:lnTo>
                    <a:pt x="75" y="131"/>
                  </a:lnTo>
                  <a:lnTo>
                    <a:pt x="68" y="134"/>
                  </a:lnTo>
                  <a:lnTo>
                    <a:pt x="63" y="136"/>
                  </a:lnTo>
                  <a:lnTo>
                    <a:pt x="55" y="138"/>
                  </a:lnTo>
                  <a:lnTo>
                    <a:pt x="50" y="140"/>
                  </a:lnTo>
                  <a:lnTo>
                    <a:pt x="44" y="142"/>
                  </a:lnTo>
                  <a:lnTo>
                    <a:pt x="39" y="144"/>
                  </a:lnTo>
                  <a:lnTo>
                    <a:pt x="29" y="147"/>
                  </a:lnTo>
                  <a:lnTo>
                    <a:pt x="22" y="151"/>
                  </a:lnTo>
                  <a:lnTo>
                    <a:pt x="16" y="153"/>
                  </a:lnTo>
                  <a:lnTo>
                    <a:pt x="11" y="155"/>
                  </a:lnTo>
                  <a:lnTo>
                    <a:pt x="9" y="15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26"/>
            <p:cNvSpPr>
              <a:spLocks/>
            </p:cNvSpPr>
            <p:nvPr/>
          </p:nvSpPr>
          <p:spPr bwMode="auto">
            <a:xfrm>
              <a:off x="978" y="1100"/>
              <a:ext cx="426" cy="150"/>
            </a:xfrm>
            <a:custGeom>
              <a:avLst/>
              <a:gdLst>
                <a:gd name="T0" fmla="*/ 0 w 426"/>
                <a:gd name="T1" fmla="*/ 117 h 150"/>
                <a:gd name="T2" fmla="*/ 426 w 426"/>
                <a:gd name="T3" fmla="*/ 0 h 150"/>
                <a:gd name="T4" fmla="*/ 426 w 426"/>
                <a:gd name="T5" fmla="*/ 26 h 150"/>
                <a:gd name="T6" fmla="*/ 417 w 426"/>
                <a:gd name="T7" fmla="*/ 26 h 150"/>
                <a:gd name="T8" fmla="*/ 409 w 426"/>
                <a:gd name="T9" fmla="*/ 28 h 150"/>
                <a:gd name="T10" fmla="*/ 404 w 426"/>
                <a:gd name="T11" fmla="*/ 28 h 150"/>
                <a:gd name="T12" fmla="*/ 398 w 426"/>
                <a:gd name="T13" fmla="*/ 30 h 150"/>
                <a:gd name="T14" fmla="*/ 393 w 426"/>
                <a:gd name="T15" fmla="*/ 30 h 150"/>
                <a:gd name="T16" fmla="*/ 387 w 426"/>
                <a:gd name="T17" fmla="*/ 32 h 150"/>
                <a:gd name="T18" fmla="*/ 381 w 426"/>
                <a:gd name="T19" fmla="*/ 32 h 150"/>
                <a:gd name="T20" fmla="*/ 376 w 426"/>
                <a:gd name="T21" fmla="*/ 36 h 150"/>
                <a:gd name="T22" fmla="*/ 369 w 426"/>
                <a:gd name="T23" fmla="*/ 36 h 150"/>
                <a:gd name="T24" fmla="*/ 361 w 426"/>
                <a:gd name="T25" fmla="*/ 37 h 150"/>
                <a:gd name="T26" fmla="*/ 354 w 426"/>
                <a:gd name="T27" fmla="*/ 39 h 150"/>
                <a:gd name="T28" fmla="*/ 346 w 426"/>
                <a:gd name="T29" fmla="*/ 41 h 150"/>
                <a:gd name="T30" fmla="*/ 339 w 426"/>
                <a:gd name="T31" fmla="*/ 43 h 150"/>
                <a:gd name="T32" fmla="*/ 332 w 426"/>
                <a:gd name="T33" fmla="*/ 47 h 150"/>
                <a:gd name="T34" fmla="*/ 322 w 426"/>
                <a:gd name="T35" fmla="*/ 48 h 150"/>
                <a:gd name="T36" fmla="*/ 315 w 426"/>
                <a:gd name="T37" fmla="*/ 50 h 150"/>
                <a:gd name="T38" fmla="*/ 306 w 426"/>
                <a:gd name="T39" fmla="*/ 52 h 150"/>
                <a:gd name="T40" fmla="*/ 298 w 426"/>
                <a:gd name="T41" fmla="*/ 56 h 150"/>
                <a:gd name="T42" fmla="*/ 289 w 426"/>
                <a:gd name="T43" fmla="*/ 58 h 150"/>
                <a:gd name="T44" fmla="*/ 282 w 426"/>
                <a:gd name="T45" fmla="*/ 61 h 150"/>
                <a:gd name="T46" fmla="*/ 272 w 426"/>
                <a:gd name="T47" fmla="*/ 63 h 150"/>
                <a:gd name="T48" fmla="*/ 263 w 426"/>
                <a:gd name="T49" fmla="*/ 67 h 150"/>
                <a:gd name="T50" fmla="*/ 254 w 426"/>
                <a:gd name="T51" fmla="*/ 69 h 150"/>
                <a:gd name="T52" fmla="*/ 245 w 426"/>
                <a:gd name="T53" fmla="*/ 72 h 150"/>
                <a:gd name="T54" fmla="*/ 235 w 426"/>
                <a:gd name="T55" fmla="*/ 74 h 150"/>
                <a:gd name="T56" fmla="*/ 228 w 426"/>
                <a:gd name="T57" fmla="*/ 78 h 150"/>
                <a:gd name="T58" fmla="*/ 219 w 426"/>
                <a:gd name="T59" fmla="*/ 80 h 150"/>
                <a:gd name="T60" fmla="*/ 209 w 426"/>
                <a:gd name="T61" fmla="*/ 84 h 150"/>
                <a:gd name="T62" fmla="*/ 200 w 426"/>
                <a:gd name="T63" fmla="*/ 85 h 150"/>
                <a:gd name="T64" fmla="*/ 191 w 426"/>
                <a:gd name="T65" fmla="*/ 89 h 150"/>
                <a:gd name="T66" fmla="*/ 182 w 426"/>
                <a:gd name="T67" fmla="*/ 93 h 150"/>
                <a:gd name="T68" fmla="*/ 172 w 426"/>
                <a:gd name="T69" fmla="*/ 95 h 150"/>
                <a:gd name="T70" fmla="*/ 163 w 426"/>
                <a:gd name="T71" fmla="*/ 98 h 150"/>
                <a:gd name="T72" fmla="*/ 156 w 426"/>
                <a:gd name="T73" fmla="*/ 100 h 150"/>
                <a:gd name="T74" fmla="*/ 147 w 426"/>
                <a:gd name="T75" fmla="*/ 104 h 150"/>
                <a:gd name="T76" fmla="*/ 137 w 426"/>
                <a:gd name="T77" fmla="*/ 106 h 150"/>
                <a:gd name="T78" fmla="*/ 130 w 426"/>
                <a:gd name="T79" fmla="*/ 109 h 150"/>
                <a:gd name="T80" fmla="*/ 123 w 426"/>
                <a:gd name="T81" fmla="*/ 111 h 150"/>
                <a:gd name="T82" fmla="*/ 113 w 426"/>
                <a:gd name="T83" fmla="*/ 113 h 150"/>
                <a:gd name="T84" fmla="*/ 106 w 426"/>
                <a:gd name="T85" fmla="*/ 117 h 150"/>
                <a:gd name="T86" fmla="*/ 98 w 426"/>
                <a:gd name="T87" fmla="*/ 119 h 150"/>
                <a:gd name="T88" fmla="*/ 91 w 426"/>
                <a:gd name="T89" fmla="*/ 120 h 150"/>
                <a:gd name="T90" fmla="*/ 84 w 426"/>
                <a:gd name="T91" fmla="*/ 122 h 150"/>
                <a:gd name="T92" fmla="*/ 76 w 426"/>
                <a:gd name="T93" fmla="*/ 126 h 150"/>
                <a:gd name="T94" fmla="*/ 69 w 426"/>
                <a:gd name="T95" fmla="*/ 128 h 150"/>
                <a:gd name="T96" fmla="*/ 63 w 426"/>
                <a:gd name="T97" fmla="*/ 132 h 150"/>
                <a:gd name="T98" fmla="*/ 56 w 426"/>
                <a:gd name="T99" fmla="*/ 132 h 150"/>
                <a:gd name="T100" fmla="*/ 50 w 426"/>
                <a:gd name="T101" fmla="*/ 133 h 150"/>
                <a:gd name="T102" fmla="*/ 45 w 426"/>
                <a:gd name="T103" fmla="*/ 135 h 150"/>
                <a:gd name="T104" fmla="*/ 39 w 426"/>
                <a:gd name="T105" fmla="*/ 137 h 150"/>
                <a:gd name="T106" fmla="*/ 30 w 426"/>
                <a:gd name="T107" fmla="*/ 141 h 150"/>
                <a:gd name="T108" fmla="*/ 23 w 426"/>
                <a:gd name="T109" fmla="*/ 144 h 150"/>
                <a:gd name="T110" fmla="*/ 15 w 426"/>
                <a:gd name="T111" fmla="*/ 146 h 150"/>
                <a:gd name="T112" fmla="*/ 12 w 426"/>
                <a:gd name="T113" fmla="*/ 148 h 150"/>
                <a:gd name="T114" fmla="*/ 8 w 426"/>
                <a:gd name="T115" fmla="*/ 148 h 150"/>
                <a:gd name="T116" fmla="*/ 8 w 426"/>
                <a:gd name="T117" fmla="*/ 150 h 150"/>
                <a:gd name="T118" fmla="*/ 0 w 426"/>
                <a:gd name="T119" fmla="*/ 117 h 150"/>
                <a:gd name="T120" fmla="*/ 0 w 426"/>
                <a:gd name="T121" fmla="*/ 1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150">
                  <a:moveTo>
                    <a:pt x="0" y="117"/>
                  </a:moveTo>
                  <a:lnTo>
                    <a:pt x="426" y="0"/>
                  </a:lnTo>
                  <a:lnTo>
                    <a:pt x="426" y="26"/>
                  </a:lnTo>
                  <a:lnTo>
                    <a:pt x="417" y="26"/>
                  </a:lnTo>
                  <a:lnTo>
                    <a:pt x="409" y="28"/>
                  </a:lnTo>
                  <a:lnTo>
                    <a:pt x="404" y="28"/>
                  </a:lnTo>
                  <a:lnTo>
                    <a:pt x="398" y="30"/>
                  </a:lnTo>
                  <a:lnTo>
                    <a:pt x="393" y="30"/>
                  </a:lnTo>
                  <a:lnTo>
                    <a:pt x="387" y="32"/>
                  </a:lnTo>
                  <a:lnTo>
                    <a:pt x="381" y="32"/>
                  </a:lnTo>
                  <a:lnTo>
                    <a:pt x="376" y="36"/>
                  </a:lnTo>
                  <a:lnTo>
                    <a:pt x="369" y="36"/>
                  </a:lnTo>
                  <a:lnTo>
                    <a:pt x="361" y="37"/>
                  </a:lnTo>
                  <a:lnTo>
                    <a:pt x="354" y="39"/>
                  </a:lnTo>
                  <a:lnTo>
                    <a:pt x="346" y="41"/>
                  </a:lnTo>
                  <a:lnTo>
                    <a:pt x="339" y="43"/>
                  </a:lnTo>
                  <a:lnTo>
                    <a:pt x="332" y="47"/>
                  </a:lnTo>
                  <a:lnTo>
                    <a:pt x="322" y="48"/>
                  </a:lnTo>
                  <a:lnTo>
                    <a:pt x="315" y="50"/>
                  </a:lnTo>
                  <a:lnTo>
                    <a:pt x="306" y="52"/>
                  </a:lnTo>
                  <a:lnTo>
                    <a:pt x="298" y="56"/>
                  </a:lnTo>
                  <a:lnTo>
                    <a:pt x="289" y="58"/>
                  </a:lnTo>
                  <a:lnTo>
                    <a:pt x="282" y="61"/>
                  </a:lnTo>
                  <a:lnTo>
                    <a:pt x="272" y="63"/>
                  </a:lnTo>
                  <a:lnTo>
                    <a:pt x="263" y="67"/>
                  </a:lnTo>
                  <a:lnTo>
                    <a:pt x="254" y="69"/>
                  </a:lnTo>
                  <a:lnTo>
                    <a:pt x="245" y="72"/>
                  </a:lnTo>
                  <a:lnTo>
                    <a:pt x="235" y="74"/>
                  </a:lnTo>
                  <a:lnTo>
                    <a:pt x="228" y="78"/>
                  </a:lnTo>
                  <a:lnTo>
                    <a:pt x="219" y="80"/>
                  </a:lnTo>
                  <a:lnTo>
                    <a:pt x="209" y="84"/>
                  </a:lnTo>
                  <a:lnTo>
                    <a:pt x="200" y="85"/>
                  </a:lnTo>
                  <a:lnTo>
                    <a:pt x="191" y="89"/>
                  </a:lnTo>
                  <a:lnTo>
                    <a:pt x="182" y="93"/>
                  </a:lnTo>
                  <a:lnTo>
                    <a:pt x="172" y="95"/>
                  </a:lnTo>
                  <a:lnTo>
                    <a:pt x="163" y="98"/>
                  </a:lnTo>
                  <a:lnTo>
                    <a:pt x="156" y="100"/>
                  </a:lnTo>
                  <a:lnTo>
                    <a:pt x="147" y="104"/>
                  </a:lnTo>
                  <a:lnTo>
                    <a:pt x="137" y="106"/>
                  </a:lnTo>
                  <a:lnTo>
                    <a:pt x="130" y="109"/>
                  </a:lnTo>
                  <a:lnTo>
                    <a:pt x="123" y="111"/>
                  </a:lnTo>
                  <a:lnTo>
                    <a:pt x="113" y="113"/>
                  </a:lnTo>
                  <a:lnTo>
                    <a:pt x="106" y="117"/>
                  </a:lnTo>
                  <a:lnTo>
                    <a:pt x="98" y="119"/>
                  </a:lnTo>
                  <a:lnTo>
                    <a:pt x="91" y="120"/>
                  </a:lnTo>
                  <a:lnTo>
                    <a:pt x="84" y="122"/>
                  </a:lnTo>
                  <a:lnTo>
                    <a:pt x="76" y="126"/>
                  </a:lnTo>
                  <a:lnTo>
                    <a:pt x="69" y="128"/>
                  </a:lnTo>
                  <a:lnTo>
                    <a:pt x="63" y="132"/>
                  </a:lnTo>
                  <a:lnTo>
                    <a:pt x="56" y="132"/>
                  </a:lnTo>
                  <a:lnTo>
                    <a:pt x="50" y="133"/>
                  </a:lnTo>
                  <a:lnTo>
                    <a:pt x="45" y="135"/>
                  </a:lnTo>
                  <a:lnTo>
                    <a:pt x="39" y="137"/>
                  </a:lnTo>
                  <a:lnTo>
                    <a:pt x="30" y="141"/>
                  </a:lnTo>
                  <a:lnTo>
                    <a:pt x="23" y="144"/>
                  </a:lnTo>
                  <a:lnTo>
                    <a:pt x="15" y="146"/>
                  </a:lnTo>
                  <a:lnTo>
                    <a:pt x="12" y="148"/>
                  </a:lnTo>
                  <a:lnTo>
                    <a:pt x="8" y="148"/>
                  </a:lnTo>
                  <a:lnTo>
                    <a:pt x="8" y="15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993" y="1163"/>
              <a:ext cx="426" cy="148"/>
            </a:xfrm>
            <a:custGeom>
              <a:avLst/>
              <a:gdLst>
                <a:gd name="T0" fmla="*/ 0 w 426"/>
                <a:gd name="T1" fmla="*/ 117 h 148"/>
                <a:gd name="T2" fmla="*/ 426 w 426"/>
                <a:gd name="T3" fmla="*/ 0 h 148"/>
                <a:gd name="T4" fmla="*/ 426 w 426"/>
                <a:gd name="T5" fmla="*/ 26 h 148"/>
                <a:gd name="T6" fmla="*/ 416 w 426"/>
                <a:gd name="T7" fmla="*/ 26 h 148"/>
                <a:gd name="T8" fmla="*/ 409 w 426"/>
                <a:gd name="T9" fmla="*/ 26 h 148"/>
                <a:gd name="T10" fmla="*/ 403 w 426"/>
                <a:gd name="T11" fmla="*/ 26 h 148"/>
                <a:gd name="T12" fmla="*/ 398 w 426"/>
                <a:gd name="T13" fmla="*/ 28 h 148"/>
                <a:gd name="T14" fmla="*/ 392 w 426"/>
                <a:gd name="T15" fmla="*/ 30 h 148"/>
                <a:gd name="T16" fmla="*/ 387 w 426"/>
                <a:gd name="T17" fmla="*/ 32 h 148"/>
                <a:gd name="T18" fmla="*/ 381 w 426"/>
                <a:gd name="T19" fmla="*/ 32 h 148"/>
                <a:gd name="T20" fmla="*/ 374 w 426"/>
                <a:gd name="T21" fmla="*/ 33 h 148"/>
                <a:gd name="T22" fmla="*/ 366 w 426"/>
                <a:gd name="T23" fmla="*/ 35 h 148"/>
                <a:gd name="T24" fmla="*/ 361 w 426"/>
                <a:gd name="T25" fmla="*/ 37 h 148"/>
                <a:gd name="T26" fmla="*/ 354 w 426"/>
                <a:gd name="T27" fmla="*/ 39 h 148"/>
                <a:gd name="T28" fmla="*/ 346 w 426"/>
                <a:gd name="T29" fmla="*/ 41 h 148"/>
                <a:gd name="T30" fmla="*/ 339 w 426"/>
                <a:gd name="T31" fmla="*/ 43 h 148"/>
                <a:gd name="T32" fmla="*/ 331 w 426"/>
                <a:gd name="T33" fmla="*/ 46 h 148"/>
                <a:gd name="T34" fmla="*/ 322 w 426"/>
                <a:gd name="T35" fmla="*/ 48 h 148"/>
                <a:gd name="T36" fmla="*/ 315 w 426"/>
                <a:gd name="T37" fmla="*/ 50 h 148"/>
                <a:gd name="T38" fmla="*/ 305 w 426"/>
                <a:gd name="T39" fmla="*/ 52 h 148"/>
                <a:gd name="T40" fmla="*/ 298 w 426"/>
                <a:gd name="T41" fmla="*/ 54 h 148"/>
                <a:gd name="T42" fmla="*/ 289 w 426"/>
                <a:gd name="T43" fmla="*/ 57 h 148"/>
                <a:gd name="T44" fmla="*/ 280 w 426"/>
                <a:gd name="T45" fmla="*/ 59 h 148"/>
                <a:gd name="T46" fmla="*/ 272 w 426"/>
                <a:gd name="T47" fmla="*/ 63 h 148"/>
                <a:gd name="T48" fmla="*/ 263 w 426"/>
                <a:gd name="T49" fmla="*/ 65 h 148"/>
                <a:gd name="T50" fmla="*/ 254 w 426"/>
                <a:gd name="T51" fmla="*/ 69 h 148"/>
                <a:gd name="T52" fmla="*/ 244 w 426"/>
                <a:gd name="T53" fmla="*/ 70 h 148"/>
                <a:gd name="T54" fmla="*/ 235 w 426"/>
                <a:gd name="T55" fmla="*/ 72 h 148"/>
                <a:gd name="T56" fmla="*/ 228 w 426"/>
                <a:gd name="T57" fmla="*/ 76 h 148"/>
                <a:gd name="T58" fmla="*/ 219 w 426"/>
                <a:gd name="T59" fmla="*/ 78 h 148"/>
                <a:gd name="T60" fmla="*/ 209 w 426"/>
                <a:gd name="T61" fmla="*/ 81 h 148"/>
                <a:gd name="T62" fmla="*/ 200 w 426"/>
                <a:gd name="T63" fmla="*/ 83 h 148"/>
                <a:gd name="T64" fmla="*/ 191 w 426"/>
                <a:gd name="T65" fmla="*/ 87 h 148"/>
                <a:gd name="T66" fmla="*/ 182 w 426"/>
                <a:gd name="T67" fmla="*/ 89 h 148"/>
                <a:gd name="T68" fmla="*/ 172 w 426"/>
                <a:gd name="T69" fmla="*/ 93 h 148"/>
                <a:gd name="T70" fmla="*/ 163 w 426"/>
                <a:gd name="T71" fmla="*/ 94 h 148"/>
                <a:gd name="T72" fmla="*/ 156 w 426"/>
                <a:gd name="T73" fmla="*/ 98 h 148"/>
                <a:gd name="T74" fmla="*/ 146 w 426"/>
                <a:gd name="T75" fmla="*/ 100 h 148"/>
                <a:gd name="T76" fmla="*/ 137 w 426"/>
                <a:gd name="T77" fmla="*/ 104 h 148"/>
                <a:gd name="T78" fmla="*/ 130 w 426"/>
                <a:gd name="T79" fmla="*/ 105 h 148"/>
                <a:gd name="T80" fmla="*/ 122 w 426"/>
                <a:gd name="T81" fmla="*/ 109 h 148"/>
                <a:gd name="T82" fmla="*/ 113 w 426"/>
                <a:gd name="T83" fmla="*/ 111 h 148"/>
                <a:gd name="T84" fmla="*/ 106 w 426"/>
                <a:gd name="T85" fmla="*/ 113 h 148"/>
                <a:gd name="T86" fmla="*/ 96 w 426"/>
                <a:gd name="T87" fmla="*/ 117 h 148"/>
                <a:gd name="T88" fmla="*/ 91 w 426"/>
                <a:gd name="T89" fmla="*/ 118 h 148"/>
                <a:gd name="T90" fmla="*/ 83 w 426"/>
                <a:gd name="T91" fmla="*/ 120 h 148"/>
                <a:gd name="T92" fmla="*/ 76 w 426"/>
                <a:gd name="T93" fmla="*/ 124 h 148"/>
                <a:gd name="T94" fmla="*/ 69 w 426"/>
                <a:gd name="T95" fmla="*/ 126 h 148"/>
                <a:gd name="T96" fmla="*/ 63 w 426"/>
                <a:gd name="T97" fmla="*/ 128 h 148"/>
                <a:gd name="T98" fmla="*/ 56 w 426"/>
                <a:gd name="T99" fmla="*/ 129 h 148"/>
                <a:gd name="T100" fmla="*/ 50 w 426"/>
                <a:gd name="T101" fmla="*/ 131 h 148"/>
                <a:gd name="T102" fmla="*/ 45 w 426"/>
                <a:gd name="T103" fmla="*/ 133 h 148"/>
                <a:gd name="T104" fmla="*/ 39 w 426"/>
                <a:gd name="T105" fmla="*/ 135 h 148"/>
                <a:gd name="T106" fmla="*/ 30 w 426"/>
                <a:gd name="T107" fmla="*/ 139 h 148"/>
                <a:gd name="T108" fmla="*/ 22 w 426"/>
                <a:gd name="T109" fmla="*/ 142 h 148"/>
                <a:gd name="T110" fmla="*/ 15 w 426"/>
                <a:gd name="T111" fmla="*/ 144 h 148"/>
                <a:gd name="T112" fmla="*/ 11 w 426"/>
                <a:gd name="T113" fmla="*/ 146 h 148"/>
                <a:gd name="T114" fmla="*/ 8 w 426"/>
                <a:gd name="T115" fmla="*/ 146 h 148"/>
                <a:gd name="T116" fmla="*/ 8 w 426"/>
                <a:gd name="T117" fmla="*/ 148 h 148"/>
                <a:gd name="T118" fmla="*/ 0 w 426"/>
                <a:gd name="T119" fmla="*/ 117 h 148"/>
                <a:gd name="T120" fmla="*/ 0 w 426"/>
                <a:gd name="T121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148">
                  <a:moveTo>
                    <a:pt x="0" y="117"/>
                  </a:moveTo>
                  <a:lnTo>
                    <a:pt x="426" y="0"/>
                  </a:lnTo>
                  <a:lnTo>
                    <a:pt x="426" y="26"/>
                  </a:lnTo>
                  <a:lnTo>
                    <a:pt x="416" y="26"/>
                  </a:lnTo>
                  <a:lnTo>
                    <a:pt x="409" y="26"/>
                  </a:lnTo>
                  <a:lnTo>
                    <a:pt x="403" y="26"/>
                  </a:lnTo>
                  <a:lnTo>
                    <a:pt x="398" y="28"/>
                  </a:lnTo>
                  <a:lnTo>
                    <a:pt x="392" y="30"/>
                  </a:lnTo>
                  <a:lnTo>
                    <a:pt x="387" y="32"/>
                  </a:lnTo>
                  <a:lnTo>
                    <a:pt x="381" y="32"/>
                  </a:lnTo>
                  <a:lnTo>
                    <a:pt x="374" y="33"/>
                  </a:lnTo>
                  <a:lnTo>
                    <a:pt x="366" y="35"/>
                  </a:lnTo>
                  <a:lnTo>
                    <a:pt x="361" y="37"/>
                  </a:lnTo>
                  <a:lnTo>
                    <a:pt x="354" y="39"/>
                  </a:lnTo>
                  <a:lnTo>
                    <a:pt x="346" y="41"/>
                  </a:lnTo>
                  <a:lnTo>
                    <a:pt x="339" y="43"/>
                  </a:lnTo>
                  <a:lnTo>
                    <a:pt x="331" y="46"/>
                  </a:lnTo>
                  <a:lnTo>
                    <a:pt x="322" y="48"/>
                  </a:lnTo>
                  <a:lnTo>
                    <a:pt x="315" y="50"/>
                  </a:lnTo>
                  <a:lnTo>
                    <a:pt x="305" y="52"/>
                  </a:lnTo>
                  <a:lnTo>
                    <a:pt x="298" y="54"/>
                  </a:lnTo>
                  <a:lnTo>
                    <a:pt x="289" y="57"/>
                  </a:lnTo>
                  <a:lnTo>
                    <a:pt x="280" y="59"/>
                  </a:lnTo>
                  <a:lnTo>
                    <a:pt x="272" y="63"/>
                  </a:lnTo>
                  <a:lnTo>
                    <a:pt x="263" y="65"/>
                  </a:lnTo>
                  <a:lnTo>
                    <a:pt x="254" y="69"/>
                  </a:lnTo>
                  <a:lnTo>
                    <a:pt x="244" y="70"/>
                  </a:lnTo>
                  <a:lnTo>
                    <a:pt x="235" y="72"/>
                  </a:lnTo>
                  <a:lnTo>
                    <a:pt x="228" y="76"/>
                  </a:lnTo>
                  <a:lnTo>
                    <a:pt x="219" y="78"/>
                  </a:lnTo>
                  <a:lnTo>
                    <a:pt x="209" y="81"/>
                  </a:lnTo>
                  <a:lnTo>
                    <a:pt x="200" y="83"/>
                  </a:lnTo>
                  <a:lnTo>
                    <a:pt x="191" y="87"/>
                  </a:lnTo>
                  <a:lnTo>
                    <a:pt x="182" y="89"/>
                  </a:lnTo>
                  <a:lnTo>
                    <a:pt x="172" y="93"/>
                  </a:lnTo>
                  <a:lnTo>
                    <a:pt x="163" y="94"/>
                  </a:lnTo>
                  <a:lnTo>
                    <a:pt x="156" y="98"/>
                  </a:lnTo>
                  <a:lnTo>
                    <a:pt x="146" y="100"/>
                  </a:lnTo>
                  <a:lnTo>
                    <a:pt x="137" y="104"/>
                  </a:lnTo>
                  <a:lnTo>
                    <a:pt x="130" y="105"/>
                  </a:lnTo>
                  <a:lnTo>
                    <a:pt x="122" y="109"/>
                  </a:lnTo>
                  <a:lnTo>
                    <a:pt x="113" y="111"/>
                  </a:lnTo>
                  <a:lnTo>
                    <a:pt x="106" y="113"/>
                  </a:lnTo>
                  <a:lnTo>
                    <a:pt x="96" y="117"/>
                  </a:lnTo>
                  <a:lnTo>
                    <a:pt x="91" y="118"/>
                  </a:lnTo>
                  <a:lnTo>
                    <a:pt x="83" y="120"/>
                  </a:lnTo>
                  <a:lnTo>
                    <a:pt x="76" y="124"/>
                  </a:lnTo>
                  <a:lnTo>
                    <a:pt x="69" y="126"/>
                  </a:lnTo>
                  <a:lnTo>
                    <a:pt x="63" y="128"/>
                  </a:lnTo>
                  <a:lnTo>
                    <a:pt x="56" y="129"/>
                  </a:lnTo>
                  <a:lnTo>
                    <a:pt x="50" y="131"/>
                  </a:lnTo>
                  <a:lnTo>
                    <a:pt x="45" y="133"/>
                  </a:lnTo>
                  <a:lnTo>
                    <a:pt x="39" y="135"/>
                  </a:lnTo>
                  <a:lnTo>
                    <a:pt x="30" y="139"/>
                  </a:lnTo>
                  <a:lnTo>
                    <a:pt x="22" y="142"/>
                  </a:lnTo>
                  <a:lnTo>
                    <a:pt x="15" y="144"/>
                  </a:lnTo>
                  <a:lnTo>
                    <a:pt x="11" y="146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1021" y="1226"/>
              <a:ext cx="412" cy="161"/>
            </a:xfrm>
            <a:custGeom>
              <a:avLst/>
              <a:gdLst>
                <a:gd name="T0" fmla="*/ 0 w 412"/>
                <a:gd name="T1" fmla="*/ 118 h 161"/>
                <a:gd name="T2" fmla="*/ 412 w 412"/>
                <a:gd name="T3" fmla="*/ 0 h 161"/>
                <a:gd name="T4" fmla="*/ 412 w 412"/>
                <a:gd name="T5" fmla="*/ 24 h 161"/>
                <a:gd name="T6" fmla="*/ 405 w 412"/>
                <a:gd name="T7" fmla="*/ 24 h 161"/>
                <a:gd name="T8" fmla="*/ 398 w 412"/>
                <a:gd name="T9" fmla="*/ 26 h 161"/>
                <a:gd name="T10" fmla="*/ 392 w 412"/>
                <a:gd name="T11" fmla="*/ 26 h 161"/>
                <a:gd name="T12" fmla="*/ 387 w 412"/>
                <a:gd name="T13" fmla="*/ 28 h 161"/>
                <a:gd name="T14" fmla="*/ 381 w 412"/>
                <a:gd name="T15" fmla="*/ 30 h 161"/>
                <a:gd name="T16" fmla="*/ 375 w 412"/>
                <a:gd name="T17" fmla="*/ 31 h 161"/>
                <a:gd name="T18" fmla="*/ 368 w 412"/>
                <a:gd name="T19" fmla="*/ 31 h 161"/>
                <a:gd name="T20" fmla="*/ 363 w 412"/>
                <a:gd name="T21" fmla="*/ 33 h 161"/>
                <a:gd name="T22" fmla="*/ 355 w 412"/>
                <a:gd name="T23" fmla="*/ 35 h 161"/>
                <a:gd name="T24" fmla="*/ 350 w 412"/>
                <a:gd name="T25" fmla="*/ 37 h 161"/>
                <a:gd name="T26" fmla="*/ 342 w 412"/>
                <a:gd name="T27" fmla="*/ 39 h 161"/>
                <a:gd name="T28" fmla="*/ 335 w 412"/>
                <a:gd name="T29" fmla="*/ 41 h 161"/>
                <a:gd name="T30" fmla="*/ 327 w 412"/>
                <a:gd name="T31" fmla="*/ 44 h 161"/>
                <a:gd name="T32" fmla="*/ 320 w 412"/>
                <a:gd name="T33" fmla="*/ 46 h 161"/>
                <a:gd name="T34" fmla="*/ 313 w 412"/>
                <a:gd name="T35" fmla="*/ 48 h 161"/>
                <a:gd name="T36" fmla="*/ 303 w 412"/>
                <a:gd name="T37" fmla="*/ 52 h 161"/>
                <a:gd name="T38" fmla="*/ 296 w 412"/>
                <a:gd name="T39" fmla="*/ 54 h 161"/>
                <a:gd name="T40" fmla="*/ 287 w 412"/>
                <a:gd name="T41" fmla="*/ 57 h 161"/>
                <a:gd name="T42" fmla="*/ 277 w 412"/>
                <a:gd name="T43" fmla="*/ 59 h 161"/>
                <a:gd name="T44" fmla="*/ 270 w 412"/>
                <a:gd name="T45" fmla="*/ 63 h 161"/>
                <a:gd name="T46" fmla="*/ 261 w 412"/>
                <a:gd name="T47" fmla="*/ 65 h 161"/>
                <a:gd name="T48" fmla="*/ 253 w 412"/>
                <a:gd name="T49" fmla="*/ 68 h 161"/>
                <a:gd name="T50" fmla="*/ 244 w 412"/>
                <a:gd name="T51" fmla="*/ 72 h 161"/>
                <a:gd name="T52" fmla="*/ 235 w 412"/>
                <a:gd name="T53" fmla="*/ 74 h 161"/>
                <a:gd name="T54" fmla="*/ 226 w 412"/>
                <a:gd name="T55" fmla="*/ 78 h 161"/>
                <a:gd name="T56" fmla="*/ 218 w 412"/>
                <a:gd name="T57" fmla="*/ 81 h 161"/>
                <a:gd name="T58" fmla="*/ 209 w 412"/>
                <a:gd name="T59" fmla="*/ 83 h 161"/>
                <a:gd name="T60" fmla="*/ 200 w 412"/>
                <a:gd name="T61" fmla="*/ 87 h 161"/>
                <a:gd name="T62" fmla="*/ 191 w 412"/>
                <a:gd name="T63" fmla="*/ 90 h 161"/>
                <a:gd name="T64" fmla="*/ 183 w 412"/>
                <a:gd name="T65" fmla="*/ 94 h 161"/>
                <a:gd name="T66" fmla="*/ 174 w 412"/>
                <a:gd name="T67" fmla="*/ 96 h 161"/>
                <a:gd name="T68" fmla="*/ 165 w 412"/>
                <a:gd name="T69" fmla="*/ 100 h 161"/>
                <a:gd name="T70" fmla="*/ 155 w 412"/>
                <a:gd name="T71" fmla="*/ 102 h 161"/>
                <a:gd name="T72" fmla="*/ 146 w 412"/>
                <a:gd name="T73" fmla="*/ 105 h 161"/>
                <a:gd name="T74" fmla="*/ 139 w 412"/>
                <a:gd name="T75" fmla="*/ 109 h 161"/>
                <a:gd name="T76" fmla="*/ 129 w 412"/>
                <a:gd name="T77" fmla="*/ 111 h 161"/>
                <a:gd name="T78" fmla="*/ 122 w 412"/>
                <a:gd name="T79" fmla="*/ 114 h 161"/>
                <a:gd name="T80" fmla="*/ 115 w 412"/>
                <a:gd name="T81" fmla="*/ 116 h 161"/>
                <a:gd name="T82" fmla="*/ 105 w 412"/>
                <a:gd name="T83" fmla="*/ 120 h 161"/>
                <a:gd name="T84" fmla="*/ 98 w 412"/>
                <a:gd name="T85" fmla="*/ 122 h 161"/>
                <a:gd name="T86" fmla="*/ 91 w 412"/>
                <a:gd name="T87" fmla="*/ 126 h 161"/>
                <a:gd name="T88" fmla="*/ 83 w 412"/>
                <a:gd name="T89" fmla="*/ 127 h 161"/>
                <a:gd name="T90" fmla="*/ 76 w 412"/>
                <a:gd name="T91" fmla="*/ 131 h 161"/>
                <a:gd name="T92" fmla="*/ 68 w 412"/>
                <a:gd name="T93" fmla="*/ 133 h 161"/>
                <a:gd name="T94" fmla="*/ 63 w 412"/>
                <a:gd name="T95" fmla="*/ 137 h 161"/>
                <a:gd name="T96" fmla="*/ 57 w 412"/>
                <a:gd name="T97" fmla="*/ 138 h 161"/>
                <a:gd name="T98" fmla="*/ 52 w 412"/>
                <a:gd name="T99" fmla="*/ 140 h 161"/>
                <a:gd name="T100" fmla="*/ 44 w 412"/>
                <a:gd name="T101" fmla="*/ 142 h 161"/>
                <a:gd name="T102" fmla="*/ 39 w 412"/>
                <a:gd name="T103" fmla="*/ 144 h 161"/>
                <a:gd name="T104" fmla="*/ 35 w 412"/>
                <a:gd name="T105" fmla="*/ 148 h 161"/>
                <a:gd name="T106" fmla="*/ 26 w 412"/>
                <a:gd name="T107" fmla="*/ 150 h 161"/>
                <a:gd name="T108" fmla="*/ 18 w 412"/>
                <a:gd name="T109" fmla="*/ 153 h 161"/>
                <a:gd name="T110" fmla="*/ 11 w 412"/>
                <a:gd name="T111" fmla="*/ 155 h 161"/>
                <a:gd name="T112" fmla="*/ 6 w 412"/>
                <a:gd name="T113" fmla="*/ 159 h 161"/>
                <a:gd name="T114" fmla="*/ 4 w 412"/>
                <a:gd name="T115" fmla="*/ 159 h 161"/>
                <a:gd name="T116" fmla="*/ 4 w 412"/>
                <a:gd name="T117" fmla="*/ 161 h 161"/>
                <a:gd name="T118" fmla="*/ 0 w 412"/>
                <a:gd name="T119" fmla="*/ 118 h 161"/>
                <a:gd name="T120" fmla="*/ 0 w 412"/>
                <a:gd name="T121" fmla="*/ 1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2" h="161">
                  <a:moveTo>
                    <a:pt x="0" y="118"/>
                  </a:moveTo>
                  <a:lnTo>
                    <a:pt x="412" y="0"/>
                  </a:lnTo>
                  <a:lnTo>
                    <a:pt x="412" y="24"/>
                  </a:lnTo>
                  <a:lnTo>
                    <a:pt x="405" y="24"/>
                  </a:lnTo>
                  <a:lnTo>
                    <a:pt x="398" y="26"/>
                  </a:lnTo>
                  <a:lnTo>
                    <a:pt x="392" y="26"/>
                  </a:lnTo>
                  <a:lnTo>
                    <a:pt x="387" y="28"/>
                  </a:lnTo>
                  <a:lnTo>
                    <a:pt x="381" y="30"/>
                  </a:lnTo>
                  <a:lnTo>
                    <a:pt x="375" y="31"/>
                  </a:lnTo>
                  <a:lnTo>
                    <a:pt x="368" y="31"/>
                  </a:lnTo>
                  <a:lnTo>
                    <a:pt x="363" y="33"/>
                  </a:lnTo>
                  <a:lnTo>
                    <a:pt x="355" y="35"/>
                  </a:lnTo>
                  <a:lnTo>
                    <a:pt x="350" y="37"/>
                  </a:lnTo>
                  <a:lnTo>
                    <a:pt x="342" y="39"/>
                  </a:lnTo>
                  <a:lnTo>
                    <a:pt x="335" y="41"/>
                  </a:lnTo>
                  <a:lnTo>
                    <a:pt x="327" y="44"/>
                  </a:lnTo>
                  <a:lnTo>
                    <a:pt x="320" y="46"/>
                  </a:lnTo>
                  <a:lnTo>
                    <a:pt x="313" y="48"/>
                  </a:lnTo>
                  <a:lnTo>
                    <a:pt x="303" y="52"/>
                  </a:lnTo>
                  <a:lnTo>
                    <a:pt x="296" y="54"/>
                  </a:lnTo>
                  <a:lnTo>
                    <a:pt x="287" y="57"/>
                  </a:lnTo>
                  <a:lnTo>
                    <a:pt x="277" y="59"/>
                  </a:lnTo>
                  <a:lnTo>
                    <a:pt x="270" y="63"/>
                  </a:lnTo>
                  <a:lnTo>
                    <a:pt x="261" y="65"/>
                  </a:lnTo>
                  <a:lnTo>
                    <a:pt x="253" y="68"/>
                  </a:lnTo>
                  <a:lnTo>
                    <a:pt x="244" y="72"/>
                  </a:lnTo>
                  <a:lnTo>
                    <a:pt x="235" y="74"/>
                  </a:lnTo>
                  <a:lnTo>
                    <a:pt x="226" y="78"/>
                  </a:lnTo>
                  <a:lnTo>
                    <a:pt x="218" y="81"/>
                  </a:lnTo>
                  <a:lnTo>
                    <a:pt x="209" y="83"/>
                  </a:lnTo>
                  <a:lnTo>
                    <a:pt x="200" y="87"/>
                  </a:lnTo>
                  <a:lnTo>
                    <a:pt x="191" y="90"/>
                  </a:lnTo>
                  <a:lnTo>
                    <a:pt x="183" y="94"/>
                  </a:lnTo>
                  <a:lnTo>
                    <a:pt x="174" y="96"/>
                  </a:lnTo>
                  <a:lnTo>
                    <a:pt x="165" y="100"/>
                  </a:lnTo>
                  <a:lnTo>
                    <a:pt x="155" y="102"/>
                  </a:lnTo>
                  <a:lnTo>
                    <a:pt x="146" y="105"/>
                  </a:lnTo>
                  <a:lnTo>
                    <a:pt x="139" y="109"/>
                  </a:lnTo>
                  <a:lnTo>
                    <a:pt x="129" y="111"/>
                  </a:lnTo>
                  <a:lnTo>
                    <a:pt x="122" y="114"/>
                  </a:lnTo>
                  <a:lnTo>
                    <a:pt x="115" y="116"/>
                  </a:lnTo>
                  <a:lnTo>
                    <a:pt x="105" y="120"/>
                  </a:lnTo>
                  <a:lnTo>
                    <a:pt x="98" y="122"/>
                  </a:lnTo>
                  <a:lnTo>
                    <a:pt x="91" y="126"/>
                  </a:lnTo>
                  <a:lnTo>
                    <a:pt x="83" y="127"/>
                  </a:lnTo>
                  <a:lnTo>
                    <a:pt x="76" y="131"/>
                  </a:lnTo>
                  <a:lnTo>
                    <a:pt x="68" y="133"/>
                  </a:lnTo>
                  <a:lnTo>
                    <a:pt x="63" y="137"/>
                  </a:lnTo>
                  <a:lnTo>
                    <a:pt x="57" y="138"/>
                  </a:lnTo>
                  <a:lnTo>
                    <a:pt x="52" y="140"/>
                  </a:lnTo>
                  <a:lnTo>
                    <a:pt x="44" y="142"/>
                  </a:lnTo>
                  <a:lnTo>
                    <a:pt x="39" y="144"/>
                  </a:lnTo>
                  <a:lnTo>
                    <a:pt x="35" y="148"/>
                  </a:lnTo>
                  <a:lnTo>
                    <a:pt x="26" y="150"/>
                  </a:lnTo>
                  <a:lnTo>
                    <a:pt x="18" y="153"/>
                  </a:lnTo>
                  <a:lnTo>
                    <a:pt x="11" y="155"/>
                  </a:lnTo>
                  <a:lnTo>
                    <a:pt x="6" y="159"/>
                  </a:lnTo>
                  <a:lnTo>
                    <a:pt x="4" y="159"/>
                  </a:lnTo>
                  <a:lnTo>
                    <a:pt x="4" y="161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1493" y="438"/>
              <a:ext cx="636" cy="179"/>
            </a:xfrm>
            <a:custGeom>
              <a:avLst/>
              <a:gdLst>
                <a:gd name="T0" fmla="*/ 29 w 636"/>
                <a:gd name="T1" fmla="*/ 142 h 179"/>
                <a:gd name="T2" fmla="*/ 68 w 636"/>
                <a:gd name="T3" fmla="*/ 127 h 179"/>
                <a:gd name="T4" fmla="*/ 109 w 636"/>
                <a:gd name="T5" fmla="*/ 116 h 179"/>
                <a:gd name="T6" fmla="*/ 144 w 636"/>
                <a:gd name="T7" fmla="*/ 103 h 179"/>
                <a:gd name="T8" fmla="*/ 179 w 636"/>
                <a:gd name="T9" fmla="*/ 94 h 179"/>
                <a:gd name="T10" fmla="*/ 212 w 636"/>
                <a:gd name="T11" fmla="*/ 85 h 179"/>
                <a:gd name="T12" fmla="*/ 244 w 636"/>
                <a:gd name="T13" fmla="*/ 77 h 179"/>
                <a:gd name="T14" fmla="*/ 273 w 636"/>
                <a:gd name="T15" fmla="*/ 70 h 179"/>
                <a:gd name="T16" fmla="*/ 303 w 636"/>
                <a:gd name="T17" fmla="*/ 64 h 179"/>
                <a:gd name="T18" fmla="*/ 329 w 636"/>
                <a:gd name="T19" fmla="*/ 59 h 179"/>
                <a:gd name="T20" fmla="*/ 357 w 636"/>
                <a:gd name="T21" fmla="*/ 53 h 179"/>
                <a:gd name="T22" fmla="*/ 383 w 636"/>
                <a:gd name="T23" fmla="*/ 48 h 179"/>
                <a:gd name="T24" fmla="*/ 407 w 636"/>
                <a:gd name="T25" fmla="*/ 44 h 179"/>
                <a:gd name="T26" fmla="*/ 432 w 636"/>
                <a:gd name="T27" fmla="*/ 38 h 179"/>
                <a:gd name="T28" fmla="*/ 457 w 636"/>
                <a:gd name="T29" fmla="*/ 35 h 179"/>
                <a:gd name="T30" fmla="*/ 482 w 636"/>
                <a:gd name="T31" fmla="*/ 29 h 179"/>
                <a:gd name="T32" fmla="*/ 506 w 636"/>
                <a:gd name="T33" fmla="*/ 25 h 179"/>
                <a:gd name="T34" fmla="*/ 532 w 636"/>
                <a:gd name="T35" fmla="*/ 20 h 179"/>
                <a:gd name="T36" fmla="*/ 560 w 636"/>
                <a:gd name="T37" fmla="*/ 16 h 179"/>
                <a:gd name="T38" fmla="*/ 586 w 636"/>
                <a:gd name="T39" fmla="*/ 9 h 179"/>
                <a:gd name="T40" fmla="*/ 616 w 636"/>
                <a:gd name="T41" fmla="*/ 3 h 179"/>
                <a:gd name="T42" fmla="*/ 636 w 636"/>
                <a:gd name="T43" fmla="*/ 24 h 179"/>
                <a:gd name="T44" fmla="*/ 606 w 636"/>
                <a:gd name="T45" fmla="*/ 24 h 179"/>
                <a:gd name="T46" fmla="*/ 577 w 636"/>
                <a:gd name="T47" fmla="*/ 27 h 179"/>
                <a:gd name="T48" fmla="*/ 543 w 636"/>
                <a:gd name="T49" fmla="*/ 33 h 179"/>
                <a:gd name="T50" fmla="*/ 508 w 636"/>
                <a:gd name="T51" fmla="*/ 38 h 179"/>
                <a:gd name="T52" fmla="*/ 473 w 636"/>
                <a:gd name="T53" fmla="*/ 48 h 179"/>
                <a:gd name="T54" fmla="*/ 434 w 636"/>
                <a:gd name="T55" fmla="*/ 55 h 179"/>
                <a:gd name="T56" fmla="*/ 395 w 636"/>
                <a:gd name="T57" fmla="*/ 64 h 179"/>
                <a:gd name="T58" fmla="*/ 357 w 636"/>
                <a:gd name="T59" fmla="*/ 73 h 179"/>
                <a:gd name="T60" fmla="*/ 316 w 636"/>
                <a:gd name="T61" fmla="*/ 85 h 179"/>
                <a:gd name="T62" fmla="*/ 279 w 636"/>
                <a:gd name="T63" fmla="*/ 94 h 179"/>
                <a:gd name="T64" fmla="*/ 240 w 636"/>
                <a:gd name="T65" fmla="*/ 105 h 179"/>
                <a:gd name="T66" fmla="*/ 205 w 636"/>
                <a:gd name="T67" fmla="*/ 116 h 179"/>
                <a:gd name="T68" fmla="*/ 170 w 636"/>
                <a:gd name="T69" fmla="*/ 127 h 179"/>
                <a:gd name="T70" fmla="*/ 137 w 636"/>
                <a:gd name="T71" fmla="*/ 136 h 179"/>
                <a:gd name="T72" fmla="*/ 107 w 636"/>
                <a:gd name="T73" fmla="*/ 145 h 179"/>
                <a:gd name="T74" fmla="*/ 81 w 636"/>
                <a:gd name="T75" fmla="*/ 155 h 179"/>
                <a:gd name="T76" fmla="*/ 55 w 636"/>
                <a:gd name="T77" fmla="*/ 162 h 179"/>
                <a:gd name="T78" fmla="*/ 37 w 636"/>
                <a:gd name="T79" fmla="*/ 168 h 179"/>
                <a:gd name="T80" fmla="*/ 18 w 636"/>
                <a:gd name="T81" fmla="*/ 173 h 179"/>
                <a:gd name="T82" fmla="*/ 9 w 636"/>
                <a:gd name="T8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6" h="179">
                  <a:moveTo>
                    <a:pt x="0" y="153"/>
                  </a:moveTo>
                  <a:lnTo>
                    <a:pt x="14" y="147"/>
                  </a:lnTo>
                  <a:lnTo>
                    <a:pt x="29" y="142"/>
                  </a:lnTo>
                  <a:lnTo>
                    <a:pt x="42" y="138"/>
                  </a:lnTo>
                  <a:lnTo>
                    <a:pt x="55" y="133"/>
                  </a:lnTo>
                  <a:lnTo>
                    <a:pt x="68" y="127"/>
                  </a:lnTo>
                  <a:lnTo>
                    <a:pt x="83" y="123"/>
                  </a:lnTo>
                  <a:lnTo>
                    <a:pt x="96" y="120"/>
                  </a:lnTo>
                  <a:lnTo>
                    <a:pt x="109" y="116"/>
                  </a:lnTo>
                  <a:lnTo>
                    <a:pt x="122" y="112"/>
                  </a:lnTo>
                  <a:lnTo>
                    <a:pt x="133" y="109"/>
                  </a:lnTo>
                  <a:lnTo>
                    <a:pt x="144" y="103"/>
                  </a:lnTo>
                  <a:lnTo>
                    <a:pt x="157" y="101"/>
                  </a:lnTo>
                  <a:lnTo>
                    <a:pt x="168" y="97"/>
                  </a:lnTo>
                  <a:lnTo>
                    <a:pt x="179" y="94"/>
                  </a:lnTo>
                  <a:lnTo>
                    <a:pt x="190" y="92"/>
                  </a:lnTo>
                  <a:lnTo>
                    <a:pt x="203" y="88"/>
                  </a:lnTo>
                  <a:lnTo>
                    <a:pt x="212" y="85"/>
                  </a:lnTo>
                  <a:lnTo>
                    <a:pt x="222" y="83"/>
                  </a:lnTo>
                  <a:lnTo>
                    <a:pt x="233" y="79"/>
                  </a:lnTo>
                  <a:lnTo>
                    <a:pt x="244" y="77"/>
                  </a:lnTo>
                  <a:lnTo>
                    <a:pt x="253" y="73"/>
                  </a:lnTo>
                  <a:lnTo>
                    <a:pt x="264" y="72"/>
                  </a:lnTo>
                  <a:lnTo>
                    <a:pt x="273" y="70"/>
                  </a:lnTo>
                  <a:lnTo>
                    <a:pt x="284" y="68"/>
                  </a:lnTo>
                  <a:lnTo>
                    <a:pt x="294" y="64"/>
                  </a:lnTo>
                  <a:lnTo>
                    <a:pt x="303" y="64"/>
                  </a:lnTo>
                  <a:lnTo>
                    <a:pt x="310" y="62"/>
                  </a:lnTo>
                  <a:lnTo>
                    <a:pt x="320" y="61"/>
                  </a:lnTo>
                  <a:lnTo>
                    <a:pt x="329" y="59"/>
                  </a:lnTo>
                  <a:lnTo>
                    <a:pt x="338" y="57"/>
                  </a:lnTo>
                  <a:lnTo>
                    <a:pt x="347" y="55"/>
                  </a:lnTo>
                  <a:lnTo>
                    <a:pt x="357" y="53"/>
                  </a:lnTo>
                  <a:lnTo>
                    <a:pt x="366" y="51"/>
                  </a:lnTo>
                  <a:lnTo>
                    <a:pt x="373" y="49"/>
                  </a:lnTo>
                  <a:lnTo>
                    <a:pt x="383" y="48"/>
                  </a:lnTo>
                  <a:lnTo>
                    <a:pt x="390" y="46"/>
                  </a:lnTo>
                  <a:lnTo>
                    <a:pt x="399" y="44"/>
                  </a:lnTo>
                  <a:lnTo>
                    <a:pt x="407" y="44"/>
                  </a:lnTo>
                  <a:lnTo>
                    <a:pt x="414" y="42"/>
                  </a:lnTo>
                  <a:lnTo>
                    <a:pt x="423" y="40"/>
                  </a:lnTo>
                  <a:lnTo>
                    <a:pt x="432" y="38"/>
                  </a:lnTo>
                  <a:lnTo>
                    <a:pt x="440" y="37"/>
                  </a:lnTo>
                  <a:lnTo>
                    <a:pt x="449" y="35"/>
                  </a:lnTo>
                  <a:lnTo>
                    <a:pt x="457" y="35"/>
                  </a:lnTo>
                  <a:lnTo>
                    <a:pt x="466" y="33"/>
                  </a:lnTo>
                  <a:lnTo>
                    <a:pt x="473" y="31"/>
                  </a:lnTo>
                  <a:lnTo>
                    <a:pt x="482" y="29"/>
                  </a:lnTo>
                  <a:lnTo>
                    <a:pt x="492" y="29"/>
                  </a:lnTo>
                  <a:lnTo>
                    <a:pt x="499" y="25"/>
                  </a:lnTo>
                  <a:lnTo>
                    <a:pt x="506" y="25"/>
                  </a:lnTo>
                  <a:lnTo>
                    <a:pt x="516" y="24"/>
                  </a:lnTo>
                  <a:lnTo>
                    <a:pt x="523" y="22"/>
                  </a:lnTo>
                  <a:lnTo>
                    <a:pt x="532" y="20"/>
                  </a:lnTo>
                  <a:lnTo>
                    <a:pt x="542" y="18"/>
                  </a:lnTo>
                  <a:lnTo>
                    <a:pt x="551" y="16"/>
                  </a:lnTo>
                  <a:lnTo>
                    <a:pt x="560" y="16"/>
                  </a:lnTo>
                  <a:lnTo>
                    <a:pt x="567" y="13"/>
                  </a:lnTo>
                  <a:lnTo>
                    <a:pt x="577" y="11"/>
                  </a:lnTo>
                  <a:lnTo>
                    <a:pt x="586" y="9"/>
                  </a:lnTo>
                  <a:lnTo>
                    <a:pt x="595" y="7"/>
                  </a:lnTo>
                  <a:lnTo>
                    <a:pt x="604" y="5"/>
                  </a:lnTo>
                  <a:lnTo>
                    <a:pt x="616" y="3"/>
                  </a:lnTo>
                  <a:lnTo>
                    <a:pt x="625" y="1"/>
                  </a:lnTo>
                  <a:lnTo>
                    <a:pt x="636" y="0"/>
                  </a:lnTo>
                  <a:lnTo>
                    <a:pt x="636" y="24"/>
                  </a:lnTo>
                  <a:lnTo>
                    <a:pt x="625" y="24"/>
                  </a:lnTo>
                  <a:lnTo>
                    <a:pt x="616" y="24"/>
                  </a:lnTo>
                  <a:lnTo>
                    <a:pt x="606" y="24"/>
                  </a:lnTo>
                  <a:lnTo>
                    <a:pt x="597" y="25"/>
                  </a:lnTo>
                  <a:lnTo>
                    <a:pt x="588" y="25"/>
                  </a:lnTo>
                  <a:lnTo>
                    <a:pt x="577" y="27"/>
                  </a:lnTo>
                  <a:lnTo>
                    <a:pt x="566" y="29"/>
                  </a:lnTo>
                  <a:lnTo>
                    <a:pt x="556" y="31"/>
                  </a:lnTo>
                  <a:lnTo>
                    <a:pt x="543" y="33"/>
                  </a:lnTo>
                  <a:lnTo>
                    <a:pt x="532" y="35"/>
                  </a:lnTo>
                  <a:lnTo>
                    <a:pt x="521" y="37"/>
                  </a:lnTo>
                  <a:lnTo>
                    <a:pt x="508" y="38"/>
                  </a:lnTo>
                  <a:lnTo>
                    <a:pt x="497" y="42"/>
                  </a:lnTo>
                  <a:lnTo>
                    <a:pt x="484" y="44"/>
                  </a:lnTo>
                  <a:lnTo>
                    <a:pt x="473" y="48"/>
                  </a:lnTo>
                  <a:lnTo>
                    <a:pt x="460" y="49"/>
                  </a:lnTo>
                  <a:lnTo>
                    <a:pt x="447" y="53"/>
                  </a:lnTo>
                  <a:lnTo>
                    <a:pt x="434" y="55"/>
                  </a:lnTo>
                  <a:lnTo>
                    <a:pt x="421" y="59"/>
                  </a:lnTo>
                  <a:lnTo>
                    <a:pt x="408" y="61"/>
                  </a:lnTo>
                  <a:lnTo>
                    <a:pt x="395" y="64"/>
                  </a:lnTo>
                  <a:lnTo>
                    <a:pt x="383" y="68"/>
                  </a:lnTo>
                  <a:lnTo>
                    <a:pt x="370" y="70"/>
                  </a:lnTo>
                  <a:lnTo>
                    <a:pt x="357" y="73"/>
                  </a:lnTo>
                  <a:lnTo>
                    <a:pt x="344" y="77"/>
                  </a:lnTo>
                  <a:lnTo>
                    <a:pt x="329" y="81"/>
                  </a:lnTo>
                  <a:lnTo>
                    <a:pt x="316" y="85"/>
                  </a:lnTo>
                  <a:lnTo>
                    <a:pt x="305" y="88"/>
                  </a:lnTo>
                  <a:lnTo>
                    <a:pt x="290" y="90"/>
                  </a:lnTo>
                  <a:lnTo>
                    <a:pt x="279" y="94"/>
                  </a:lnTo>
                  <a:lnTo>
                    <a:pt x="266" y="97"/>
                  </a:lnTo>
                  <a:lnTo>
                    <a:pt x="253" y="103"/>
                  </a:lnTo>
                  <a:lnTo>
                    <a:pt x="240" y="105"/>
                  </a:lnTo>
                  <a:lnTo>
                    <a:pt x="227" y="109"/>
                  </a:lnTo>
                  <a:lnTo>
                    <a:pt x="216" y="112"/>
                  </a:lnTo>
                  <a:lnTo>
                    <a:pt x="205" y="116"/>
                  </a:lnTo>
                  <a:lnTo>
                    <a:pt x="192" y="120"/>
                  </a:lnTo>
                  <a:lnTo>
                    <a:pt x="181" y="123"/>
                  </a:lnTo>
                  <a:lnTo>
                    <a:pt x="170" y="127"/>
                  </a:lnTo>
                  <a:lnTo>
                    <a:pt x="159" y="131"/>
                  </a:lnTo>
                  <a:lnTo>
                    <a:pt x="148" y="133"/>
                  </a:lnTo>
                  <a:lnTo>
                    <a:pt x="137" y="136"/>
                  </a:lnTo>
                  <a:lnTo>
                    <a:pt x="125" y="140"/>
                  </a:lnTo>
                  <a:lnTo>
                    <a:pt x="116" y="144"/>
                  </a:lnTo>
                  <a:lnTo>
                    <a:pt x="107" y="145"/>
                  </a:lnTo>
                  <a:lnTo>
                    <a:pt x="98" y="149"/>
                  </a:lnTo>
                  <a:lnTo>
                    <a:pt x="88" y="151"/>
                  </a:lnTo>
                  <a:lnTo>
                    <a:pt x="81" y="155"/>
                  </a:lnTo>
                  <a:lnTo>
                    <a:pt x="72" y="157"/>
                  </a:lnTo>
                  <a:lnTo>
                    <a:pt x="63" y="160"/>
                  </a:lnTo>
                  <a:lnTo>
                    <a:pt x="55" y="162"/>
                  </a:lnTo>
                  <a:lnTo>
                    <a:pt x="50" y="164"/>
                  </a:lnTo>
                  <a:lnTo>
                    <a:pt x="42" y="166"/>
                  </a:lnTo>
                  <a:lnTo>
                    <a:pt x="37" y="168"/>
                  </a:lnTo>
                  <a:lnTo>
                    <a:pt x="31" y="169"/>
                  </a:lnTo>
                  <a:lnTo>
                    <a:pt x="27" y="173"/>
                  </a:lnTo>
                  <a:lnTo>
                    <a:pt x="18" y="173"/>
                  </a:lnTo>
                  <a:lnTo>
                    <a:pt x="13" y="177"/>
                  </a:lnTo>
                  <a:lnTo>
                    <a:pt x="9" y="17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" name="Freeform 22"/>
            <p:cNvSpPr>
              <a:spLocks/>
            </p:cNvSpPr>
            <p:nvPr/>
          </p:nvSpPr>
          <p:spPr bwMode="auto">
            <a:xfrm>
              <a:off x="1507" y="491"/>
              <a:ext cx="618" cy="181"/>
            </a:xfrm>
            <a:custGeom>
              <a:avLst/>
              <a:gdLst>
                <a:gd name="T0" fmla="*/ 615 w 618"/>
                <a:gd name="T1" fmla="*/ 0 h 181"/>
                <a:gd name="T2" fmla="*/ 611 w 618"/>
                <a:gd name="T3" fmla="*/ 32 h 181"/>
                <a:gd name="T4" fmla="*/ 594 w 618"/>
                <a:gd name="T5" fmla="*/ 32 h 181"/>
                <a:gd name="T6" fmla="*/ 578 w 618"/>
                <a:gd name="T7" fmla="*/ 32 h 181"/>
                <a:gd name="T8" fmla="*/ 561 w 618"/>
                <a:gd name="T9" fmla="*/ 35 h 181"/>
                <a:gd name="T10" fmla="*/ 541 w 618"/>
                <a:gd name="T11" fmla="*/ 39 h 181"/>
                <a:gd name="T12" fmla="*/ 520 w 618"/>
                <a:gd name="T13" fmla="*/ 43 h 181"/>
                <a:gd name="T14" fmla="*/ 498 w 618"/>
                <a:gd name="T15" fmla="*/ 46 h 181"/>
                <a:gd name="T16" fmla="*/ 476 w 618"/>
                <a:gd name="T17" fmla="*/ 52 h 181"/>
                <a:gd name="T18" fmla="*/ 452 w 618"/>
                <a:gd name="T19" fmla="*/ 57 h 181"/>
                <a:gd name="T20" fmla="*/ 428 w 618"/>
                <a:gd name="T21" fmla="*/ 63 h 181"/>
                <a:gd name="T22" fmla="*/ 402 w 618"/>
                <a:gd name="T23" fmla="*/ 68 h 181"/>
                <a:gd name="T24" fmla="*/ 376 w 618"/>
                <a:gd name="T25" fmla="*/ 76 h 181"/>
                <a:gd name="T26" fmla="*/ 350 w 618"/>
                <a:gd name="T27" fmla="*/ 81 h 181"/>
                <a:gd name="T28" fmla="*/ 324 w 618"/>
                <a:gd name="T29" fmla="*/ 89 h 181"/>
                <a:gd name="T30" fmla="*/ 298 w 618"/>
                <a:gd name="T31" fmla="*/ 94 h 181"/>
                <a:gd name="T32" fmla="*/ 274 w 618"/>
                <a:gd name="T33" fmla="*/ 102 h 181"/>
                <a:gd name="T34" fmla="*/ 248 w 618"/>
                <a:gd name="T35" fmla="*/ 109 h 181"/>
                <a:gd name="T36" fmla="*/ 224 w 618"/>
                <a:gd name="T37" fmla="*/ 116 h 181"/>
                <a:gd name="T38" fmla="*/ 200 w 618"/>
                <a:gd name="T39" fmla="*/ 122 h 181"/>
                <a:gd name="T40" fmla="*/ 176 w 618"/>
                <a:gd name="T41" fmla="*/ 129 h 181"/>
                <a:gd name="T42" fmla="*/ 154 w 618"/>
                <a:gd name="T43" fmla="*/ 135 h 181"/>
                <a:gd name="T44" fmla="*/ 132 w 618"/>
                <a:gd name="T45" fmla="*/ 140 h 181"/>
                <a:gd name="T46" fmla="*/ 111 w 618"/>
                <a:gd name="T47" fmla="*/ 148 h 181"/>
                <a:gd name="T48" fmla="*/ 93 w 618"/>
                <a:gd name="T49" fmla="*/ 153 h 181"/>
                <a:gd name="T50" fmla="*/ 76 w 618"/>
                <a:gd name="T51" fmla="*/ 159 h 181"/>
                <a:gd name="T52" fmla="*/ 60 w 618"/>
                <a:gd name="T53" fmla="*/ 163 h 181"/>
                <a:gd name="T54" fmla="*/ 45 w 618"/>
                <a:gd name="T55" fmla="*/ 168 h 181"/>
                <a:gd name="T56" fmla="*/ 34 w 618"/>
                <a:gd name="T57" fmla="*/ 172 h 181"/>
                <a:gd name="T58" fmla="*/ 21 w 618"/>
                <a:gd name="T59" fmla="*/ 176 h 181"/>
                <a:gd name="T60" fmla="*/ 12 w 618"/>
                <a:gd name="T61" fmla="*/ 179 h 181"/>
                <a:gd name="T62" fmla="*/ 0 w 618"/>
                <a:gd name="T6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8" h="181">
                  <a:moveTo>
                    <a:pt x="0" y="150"/>
                  </a:moveTo>
                  <a:lnTo>
                    <a:pt x="615" y="0"/>
                  </a:lnTo>
                  <a:lnTo>
                    <a:pt x="618" y="32"/>
                  </a:lnTo>
                  <a:lnTo>
                    <a:pt x="611" y="32"/>
                  </a:lnTo>
                  <a:lnTo>
                    <a:pt x="603" y="32"/>
                  </a:lnTo>
                  <a:lnTo>
                    <a:pt x="594" y="32"/>
                  </a:lnTo>
                  <a:lnTo>
                    <a:pt x="587" y="32"/>
                  </a:lnTo>
                  <a:lnTo>
                    <a:pt x="578" y="32"/>
                  </a:lnTo>
                  <a:lnTo>
                    <a:pt x="570" y="33"/>
                  </a:lnTo>
                  <a:lnTo>
                    <a:pt x="561" y="35"/>
                  </a:lnTo>
                  <a:lnTo>
                    <a:pt x="552" y="37"/>
                  </a:lnTo>
                  <a:lnTo>
                    <a:pt x="541" y="39"/>
                  </a:lnTo>
                  <a:lnTo>
                    <a:pt x="531" y="41"/>
                  </a:lnTo>
                  <a:lnTo>
                    <a:pt x="520" y="43"/>
                  </a:lnTo>
                  <a:lnTo>
                    <a:pt x="509" y="44"/>
                  </a:lnTo>
                  <a:lnTo>
                    <a:pt x="498" y="46"/>
                  </a:lnTo>
                  <a:lnTo>
                    <a:pt x="487" y="50"/>
                  </a:lnTo>
                  <a:lnTo>
                    <a:pt x="476" y="52"/>
                  </a:lnTo>
                  <a:lnTo>
                    <a:pt x="465" y="56"/>
                  </a:lnTo>
                  <a:lnTo>
                    <a:pt x="452" y="57"/>
                  </a:lnTo>
                  <a:lnTo>
                    <a:pt x="441" y="59"/>
                  </a:lnTo>
                  <a:lnTo>
                    <a:pt x="428" y="63"/>
                  </a:lnTo>
                  <a:lnTo>
                    <a:pt x="415" y="65"/>
                  </a:lnTo>
                  <a:lnTo>
                    <a:pt x="402" y="68"/>
                  </a:lnTo>
                  <a:lnTo>
                    <a:pt x="389" y="72"/>
                  </a:lnTo>
                  <a:lnTo>
                    <a:pt x="376" y="76"/>
                  </a:lnTo>
                  <a:lnTo>
                    <a:pt x="365" y="80"/>
                  </a:lnTo>
                  <a:lnTo>
                    <a:pt x="350" y="81"/>
                  </a:lnTo>
                  <a:lnTo>
                    <a:pt x="337" y="85"/>
                  </a:lnTo>
                  <a:lnTo>
                    <a:pt x="324" y="89"/>
                  </a:lnTo>
                  <a:lnTo>
                    <a:pt x="313" y="92"/>
                  </a:lnTo>
                  <a:lnTo>
                    <a:pt x="298" y="94"/>
                  </a:lnTo>
                  <a:lnTo>
                    <a:pt x="287" y="100"/>
                  </a:lnTo>
                  <a:lnTo>
                    <a:pt x="274" y="102"/>
                  </a:lnTo>
                  <a:lnTo>
                    <a:pt x="263" y="107"/>
                  </a:lnTo>
                  <a:lnTo>
                    <a:pt x="248" y="109"/>
                  </a:lnTo>
                  <a:lnTo>
                    <a:pt x="237" y="113"/>
                  </a:lnTo>
                  <a:lnTo>
                    <a:pt x="224" y="116"/>
                  </a:lnTo>
                  <a:lnTo>
                    <a:pt x="211" y="120"/>
                  </a:lnTo>
                  <a:lnTo>
                    <a:pt x="200" y="122"/>
                  </a:lnTo>
                  <a:lnTo>
                    <a:pt x="187" y="126"/>
                  </a:lnTo>
                  <a:lnTo>
                    <a:pt x="176" y="129"/>
                  </a:lnTo>
                  <a:lnTo>
                    <a:pt x="165" y="133"/>
                  </a:lnTo>
                  <a:lnTo>
                    <a:pt x="154" y="135"/>
                  </a:lnTo>
                  <a:lnTo>
                    <a:pt x="143" y="139"/>
                  </a:lnTo>
                  <a:lnTo>
                    <a:pt x="132" y="140"/>
                  </a:lnTo>
                  <a:lnTo>
                    <a:pt x="123" y="144"/>
                  </a:lnTo>
                  <a:lnTo>
                    <a:pt x="111" y="148"/>
                  </a:lnTo>
                  <a:lnTo>
                    <a:pt x="102" y="150"/>
                  </a:lnTo>
                  <a:lnTo>
                    <a:pt x="93" y="153"/>
                  </a:lnTo>
                  <a:lnTo>
                    <a:pt x="86" y="157"/>
                  </a:lnTo>
                  <a:lnTo>
                    <a:pt x="76" y="159"/>
                  </a:lnTo>
                  <a:lnTo>
                    <a:pt x="67" y="161"/>
                  </a:lnTo>
                  <a:lnTo>
                    <a:pt x="60" y="163"/>
                  </a:lnTo>
                  <a:lnTo>
                    <a:pt x="52" y="166"/>
                  </a:lnTo>
                  <a:lnTo>
                    <a:pt x="45" y="168"/>
                  </a:lnTo>
                  <a:lnTo>
                    <a:pt x="39" y="170"/>
                  </a:lnTo>
                  <a:lnTo>
                    <a:pt x="34" y="172"/>
                  </a:lnTo>
                  <a:lnTo>
                    <a:pt x="30" y="174"/>
                  </a:lnTo>
                  <a:lnTo>
                    <a:pt x="21" y="176"/>
                  </a:lnTo>
                  <a:lnTo>
                    <a:pt x="15" y="179"/>
                  </a:lnTo>
                  <a:lnTo>
                    <a:pt x="12" y="179"/>
                  </a:lnTo>
                  <a:lnTo>
                    <a:pt x="10" y="181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1526" y="554"/>
              <a:ext cx="607" cy="175"/>
            </a:xfrm>
            <a:custGeom>
              <a:avLst/>
              <a:gdLst>
                <a:gd name="T0" fmla="*/ 28 w 607"/>
                <a:gd name="T1" fmla="*/ 137 h 175"/>
                <a:gd name="T2" fmla="*/ 68 w 607"/>
                <a:gd name="T3" fmla="*/ 122 h 175"/>
                <a:gd name="T4" fmla="*/ 105 w 607"/>
                <a:gd name="T5" fmla="*/ 111 h 175"/>
                <a:gd name="T6" fmla="*/ 141 w 607"/>
                <a:gd name="T7" fmla="*/ 98 h 175"/>
                <a:gd name="T8" fmla="*/ 176 w 607"/>
                <a:gd name="T9" fmla="*/ 90 h 175"/>
                <a:gd name="T10" fmla="*/ 205 w 607"/>
                <a:gd name="T11" fmla="*/ 81 h 175"/>
                <a:gd name="T12" fmla="*/ 237 w 607"/>
                <a:gd name="T13" fmla="*/ 72 h 175"/>
                <a:gd name="T14" fmla="*/ 263 w 607"/>
                <a:gd name="T15" fmla="*/ 66 h 175"/>
                <a:gd name="T16" fmla="*/ 288 w 607"/>
                <a:gd name="T17" fmla="*/ 59 h 175"/>
                <a:gd name="T18" fmla="*/ 314 w 607"/>
                <a:gd name="T19" fmla="*/ 53 h 175"/>
                <a:gd name="T20" fmla="*/ 340 w 607"/>
                <a:gd name="T21" fmla="*/ 50 h 175"/>
                <a:gd name="T22" fmla="*/ 362 w 607"/>
                <a:gd name="T23" fmla="*/ 44 h 175"/>
                <a:gd name="T24" fmla="*/ 385 w 607"/>
                <a:gd name="T25" fmla="*/ 41 h 175"/>
                <a:gd name="T26" fmla="*/ 407 w 607"/>
                <a:gd name="T27" fmla="*/ 35 h 175"/>
                <a:gd name="T28" fmla="*/ 431 w 607"/>
                <a:gd name="T29" fmla="*/ 31 h 175"/>
                <a:gd name="T30" fmla="*/ 453 w 607"/>
                <a:gd name="T31" fmla="*/ 28 h 175"/>
                <a:gd name="T32" fmla="*/ 475 w 607"/>
                <a:gd name="T33" fmla="*/ 24 h 175"/>
                <a:gd name="T34" fmla="*/ 501 w 607"/>
                <a:gd name="T35" fmla="*/ 18 h 175"/>
                <a:gd name="T36" fmla="*/ 527 w 607"/>
                <a:gd name="T37" fmla="*/ 15 h 175"/>
                <a:gd name="T38" fmla="*/ 551 w 607"/>
                <a:gd name="T39" fmla="*/ 9 h 175"/>
                <a:gd name="T40" fmla="*/ 581 w 607"/>
                <a:gd name="T41" fmla="*/ 4 h 175"/>
                <a:gd name="T42" fmla="*/ 607 w 607"/>
                <a:gd name="T43" fmla="*/ 31 h 175"/>
                <a:gd name="T44" fmla="*/ 577 w 607"/>
                <a:gd name="T45" fmla="*/ 31 h 175"/>
                <a:gd name="T46" fmla="*/ 549 w 607"/>
                <a:gd name="T47" fmla="*/ 35 h 175"/>
                <a:gd name="T48" fmla="*/ 516 w 607"/>
                <a:gd name="T49" fmla="*/ 39 h 175"/>
                <a:gd name="T50" fmla="*/ 483 w 607"/>
                <a:gd name="T51" fmla="*/ 44 h 175"/>
                <a:gd name="T52" fmla="*/ 448 w 607"/>
                <a:gd name="T53" fmla="*/ 52 h 175"/>
                <a:gd name="T54" fmla="*/ 411 w 607"/>
                <a:gd name="T55" fmla="*/ 59 h 175"/>
                <a:gd name="T56" fmla="*/ 374 w 607"/>
                <a:gd name="T57" fmla="*/ 66 h 175"/>
                <a:gd name="T58" fmla="*/ 337 w 607"/>
                <a:gd name="T59" fmla="*/ 77 h 175"/>
                <a:gd name="T60" fmla="*/ 300 w 607"/>
                <a:gd name="T61" fmla="*/ 87 h 175"/>
                <a:gd name="T62" fmla="*/ 263 w 607"/>
                <a:gd name="T63" fmla="*/ 96 h 175"/>
                <a:gd name="T64" fmla="*/ 227 w 607"/>
                <a:gd name="T65" fmla="*/ 107 h 175"/>
                <a:gd name="T66" fmla="*/ 192 w 607"/>
                <a:gd name="T67" fmla="*/ 116 h 175"/>
                <a:gd name="T68" fmla="*/ 159 w 607"/>
                <a:gd name="T69" fmla="*/ 125 h 175"/>
                <a:gd name="T70" fmla="*/ 128 w 607"/>
                <a:gd name="T71" fmla="*/ 135 h 175"/>
                <a:gd name="T72" fmla="*/ 102 w 607"/>
                <a:gd name="T73" fmla="*/ 144 h 175"/>
                <a:gd name="T74" fmla="*/ 76 w 607"/>
                <a:gd name="T75" fmla="*/ 153 h 175"/>
                <a:gd name="T76" fmla="*/ 54 w 607"/>
                <a:gd name="T77" fmla="*/ 159 h 175"/>
                <a:gd name="T78" fmla="*/ 35 w 607"/>
                <a:gd name="T79" fmla="*/ 164 h 175"/>
                <a:gd name="T80" fmla="*/ 17 w 607"/>
                <a:gd name="T81" fmla="*/ 170 h 175"/>
                <a:gd name="T82" fmla="*/ 9 w 607"/>
                <a:gd name="T8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7" h="175">
                  <a:moveTo>
                    <a:pt x="0" y="148"/>
                  </a:moveTo>
                  <a:lnTo>
                    <a:pt x="13" y="142"/>
                  </a:lnTo>
                  <a:lnTo>
                    <a:pt x="28" y="137"/>
                  </a:lnTo>
                  <a:lnTo>
                    <a:pt x="41" y="131"/>
                  </a:lnTo>
                  <a:lnTo>
                    <a:pt x="55" y="127"/>
                  </a:lnTo>
                  <a:lnTo>
                    <a:pt x="68" y="122"/>
                  </a:lnTo>
                  <a:lnTo>
                    <a:pt x="81" y="118"/>
                  </a:lnTo>
                  <a:lnTo>
                    <a:pt x="94" y="114"/>
                  </a:lnTo>
                  <a:lnTo>
                    <a:pt x="105" y="111"/>
                  </a:lnTo>
                  <a:lnTo>
                    <a:pt x="118" y="105"/>
                  </a:lnTo>
                  <a:lnTo>
                    <a:pt x="129" y="101"/>
                  </a:lnTo>
                  <a:lnTo>
                    <a:pt x="141" y="98"/>
                  </a:lnTo>
                  <a:lnTo>
                    <a:pt x="153" y="96"/>
                  </a:lnTo>
                  <a:lnTo>
                    <a:pt x="165" y="92"/>
                  </a:lnTo>
                  <a:lnTo>
                    <a:pt x="176" y="90"/>
                  </a:lnTo>
                  <a:lnTo>
                    <a:pt x="187" y="87"/>
                  </a:lnTo>
                  <a:lnTo>
                    <a:pt x="196" y="85"/>
                  </a:lnTo>
                  <a:lnTo>
                    <a:pt x="205" y="81"/>
                  </a:lnTo>
                  <a:lnTo>
                    <a:pt x="216" y="77"/>
                  </a:lnTo>
                  <a:lnTo>
                    <a:pt x="226" y="76"/>
                  </a:lnTo>
                  <a:lnTo>
                    <a:pt x="237" y="72"/>
                  </a:lnTo>
                  <a:lnTo>
                    <a:pt x="244" y="70"/>
                  </a:lnTo>
                  <a:lnTo>
                    <a:pt x="255" y="68"/>
                  </a:lnTo>
                  <a:lnTo>
                    <a:pt x="263" y="66"/>
                  </a:lnTo>
                  <a:lnTo>
                    <a:pt x="274" y="65"/>
                  </a:lnTo>
                  <a:lnTo>
                    <a:pt x="281" y="63"/>
                  </a:lnTo>
                  <a:lnTo>
                    <a:pt x="288" y="59"/>
                  </a:lnTo>
                  <a:lnTo>
                    <a:pt x="298" y="57"/>
                  </a:lnTo>
                  <a:lnTo>
                    <a:pt x="307" y="55"/>
                  </a:lnTo>
                  <a:lnTo>
                    <a:pt x="314" y="53"/>
                  </a:lnTo>
                  <a:lnTo>
                    <a:pt x="324" y="53"/>
                  </a:lnTo>
                  <a:lnTo>
                    <a:pt x="331" y="52"/>
                  </a:lnTo>
                  <a:lnTo>
                    <a:pt x="340" y="50"/>
                  </a:lnTo>
                  <a:lnTo>
                    <a:pt x="348" y="48"/>
                  </a:lnTo>
                  <a:lnTo>
                    <a:pt x="355" y="46"/>
                  </a:lnTo>
                  <a:lnTo>
                    <a:pt x="362" y="44"/>
                  </a:lnTo>
                  <a:lnTo>
                    <a:pt x="370" y="42"/>
                  </a:lnTo>
                  <a:lnTo>
                    <a:pt x="377" y="41"/>
                  </a:lnTo>
                  <a:lnTo>
                    <a:pt x="385" y="41"/>
                  </a:lnTo>
                  <a:lnTo>
                    <a:pt x="392" y="39"/>
                  </a:lnTo>
                  <a:lnTo>
                    <a:pt x="399" y="37"/>
                  </a:lnTo>
                  <a:lnTo>
                    <a:pt x="407" y="35"/>
                  </a:lnTo>
                  <a:lnTo>
                    <a:pt x="414" y="35"/>
                  </a:lnTo>
                  <a:lnTo>
                    <a:pt x="422" y="33"/>
                  </a:lnTo>
                  <a:lnTo>
                    <a:pt x="431" y="31"/>
                  </a:lnTo>
                  <a:lnTo>
                    <a:pt x="438" y="29"/>
                  </a:lnTo>
                  <a:lnTo>
                    <a:pt x="446" y="29"/>
                  </a:lnTo>
                  <a:lnTo>
                    <a:pt x="453" y="28"/>
                  </a:lnTo>
                  <a:lnTo>
                    <a:pt x="461" y="28"/>
                  </a:lnTo>
                  <a:lnTo>
                    <a:pt x="468" y="26"/>
                  </a:lnTo>
                  <a:lnTo>
                    <a:pt x="475" y="24"/>
                  </a:lnTo>
                  <a:lnTo>
                    <a:pt x="485" y="22"/>
                  </a:lnTo>
                  <a:lnTo>
                    <a:pt x="492" y="20"/>
                  </a:lnTo>
                  <a:lnTo>
                    <a:pt x="501" y="18"/>
                  </a:lnTo>
                  <a:lnTo>
                    <a:pt x="509" y="17"/>
                  </a:lnTo>
                  <a:lnTo>
                    <a:pt x="518" y="15"/>
                  </a:lnTo>
                  <a:lnTo>
                    <a:pt x="527" y="15"/>
                  </a:lnTo>
                  <a:lnTo>
                    <a:pt x="534" y="13"/>
                  </a:lnTo>
                  <a:lnTo>
                    <a:pt x="544" y="11"/>
                  </a:lnTo>
                  <a:lnTo>
                    <a:pt x="551" y="9"/>
                  </a:lnTo>
                  <a:lnTo>
                    <a:pt x="562" y="7"/>
                  </a:lnTo>
                  <a:lnTo>
                    <a:pt x="570" y="5"/>
                  </a:lnTo>
                  <a:lnTo>
                    <a:pt x="581" y="4"/>
                  </a:lnTo>
                  <a:lnTo>
                    <a:pt x="590" y="2"/>
                  </a:lnTo>
                  <a:lnTo>
                    <a:pt x="601" y="0"/>
                  </a:lnTo>
                  <a:lnTo>
                    <a:pt x="607" y="31"/>
                  </a:lnTo>
                  <a:lnTo>
                    <a:pt x="597" y="31"/>
                  </a:lnTo>
                  <a:lnTo>
                    <a:pt x="588" y="31"/>
                  </a:lnTo>
                  <a:lnTo>
                    <a:pt x="577" y="31"/>
                  </a:lnTo>
                  <a:lnTo>
                    <a:pt x="568" y="33"/>
                  </a:lnTo>
                  <a:lnTo>
                    <a:pt x="559" y="33"/>
                  </a:lnTo>
                  <a:lnTo>
                    <a:pt x="549" y="35"/>
                  </a:lnTo>
                  <a:lnTo>
                    <a:pt x="538" y="35"/>
                  </a:lnTo>
                  <a:lnTo>
                    <a:pt x="529" y="37"/>
                  </a:lnTo>
                  <a:lnTo>
                    <a:pt x="516" y="39"/>
                  </a:lnTo>
                  <a:lnTo>
                    <a:pt x="505" y="41"/>
                  </a:lnTo>
                  <a:lnTo>
                    <a:pt x="494" y="42"/>
                  </a:lnTo>
                  <a:lnTo>
                    <a:pt x="483" y="44"/>
                  </a:lnTo>
                  <a:lnTo>
                    <a:pt x="472" y="46"/>
                  </a:lnTo>
                  <a:lnTo>
                    <a:pt x="459" y="50"/>
                  </a:lnTo>
                  <a:lnTo>
                    <a:pt x="448" y="52"/>
                  </a:lnTo>
                  <a:lnTo>
                    <a:pt x="436" y="55"/>
                  </a:lnTo>
                  <a:lnTo>
                    <a:pt x="424" y="57"/>
                  </a:lnTo>
                  <a:lnTo>
                    <a:pt x="411" y="59"/>
                  </a:lnTo>
                  <a:lnTo>
                    <a:pt x="398" y="63"/>
                  </a:lnTo>
                  <a:lnTo>
                    <a:pt x="387" y="65"/>
                  </a:lnTo>
                  <a:lnTo>
                    <a:pt x="374" y="66"/>
                  </a:lnTo>
                  <a:lnTo>
                    <a:pt x="362" y="70"/>
                  </a:lnTo>
                  <a:lnTo>
                    <a:pt x="350" y="74"/>
                  </a:lnTo>
                  <a:lnTo>
                    <a:pt x="337" y="77"/>
                  </a:lnTo>
                  <a:lnTo>
                    <a:pt x="324" y="79"/>
                  </a:lnTo>
                  <a:lnTo>
                    <a:pt x="313" y="83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6" y="92"/>
                  </a:lnTo>
                  <a:lnTo>
                    <a:pt x="263" y="96"/>
                  </a:lnTo>
                  <a:lnTo>
                    <a:pt x="251" y="100"/>
                  </a:lnTo>
                  <a:lnTo>
                    <a:pt x="240" y="103"/>
                  </a:lnTo>
                  <a:lnTo>
                    <a:pt x="227" y="107"/>
                  </a:lnTo>
                  <a:lnTo>
                    <a:pt x="215" y="109"/>
                  </a:lnTo>
                  <a:lnTo>
                    <a:pt x="203" y="113"/>
                  </a:lnTo>
                  <a:lnTo>
                    <a:pt x="192" y="116"/>
                  </a:lnTo>
                  <a:lnTo>
                    <a:pt x="181" y="120"/>
                  </a:lnTo>
                  <a:lnTo>
                    <a:pt x="170" y="122"/>
                  </a:lnTo>
                  <a:lnTo>
                    <a:pt x="159" y="125"/>
                  </a:lnTo>
                  <a:lnTo>
                    <a:pt x="150" y="129"/>
                  </a:lnTo>
                  <a:lnTo>
                    <a:pt x="139" y="133"/>
                  </a:lnTo>
                  <a:lnTo>
                    <a:pt x="128" y="135"/>
                  </a:lnTo>
                  <a:lnTo>
                    <a:pt x="118" y="138"/>
                  </a:lnTo>
                  <a:lnTo>
                    <a:pt x="109" y="142"/>
                  </a:lnTo>
                  <a:lnTo>
                    <a:pt x="102" y="144"/>
                  </a:lnTo>
                  <a:lnTo>
                    <a:pt x="92" y="148"/>
                  </a:lnTo>
                  <a:lnTo>
                    <a:pt x="83" y="149"/>
                  </a:lnTo>
                  <a:lnTo>
                    <a:pt x="76" y="153"/>
                  </a:lnTo>
                  <a:lnTo>
                    <a:pt x="68" y="153"/>
                  </a:lnTo>
                  <a:lnTo>
                    <a:pt x="61" y="157"/>
                  </a:lnTo>
                  <a:lnTo>
                    <a:pt x="54" y="159"/>
                  </a:lnTo>
                  <a:lnTo>
                    <a:pt x="46" y="161"/>
                  </a:lnTo>
                  <a:lnTo>
                    <a:pt x="41" y="162"/>
                  </a:lnTo>
                  <a:lnTo>
                    <a:pt x="35" y="164"/>
                  </a:lnTo>
                  <a:lnTo>
                    <a:pt x="30" y="166"/>
                  </a:lnTo>
                  <a:lnTo>
                    <a:pt x="26" y="168"/>
                  </a:lnTo>
                  <a:lnTo>
                    <a:pt x="17" y="170"/>
                  </a:lnTo>
                  <a:lnTo>
                    <a:pt x="13" y="173"/>
                  </a:lnTo>
                  <a:lnTo>
                    <a:pt x="9" y="173"/>
                  </a:lnTo>
                  <a:lnTo>
                    <a:pt x="9" y="17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1561" y="707"/>
              <a:ext cx="598" cy="176"/>
            </a:xfrm>
            <a:custGeom>
              <a:avLst/>
              <a:gdLst>
                <a:gd name="T0" fmla="*/ 0 w 598"/>
                <a:gd name="T1" fmla="*/ 142 h 176"/>
                <a:gd name="T2" fmla="*/ 11 w 598"/>
                <a:gd name="T3" fmla="*/ 139 h 176"/>
                <a:gd name="T4" fmla="*/ 24 w 598"/>
                <a:gd name="T5" fmla="*/ 135 h 176"/>
                <a:gd name="T6" fmla="*/ 35 w 598"/>
                <a:gd name="T7" fmla="*/ 131 h 176"/>
                <a:gd name="T8" fmla="*/ 50 w 598"/>
                <a:gd name="T9" fmla="*/ 128 h 176"/>
                <a:gd name="T10" fmla="*/ 67 w 598"/>
                <a:gd name="T11" fmla="*/ 124 h 176"/>
                <a:gd name="T12" fmla="*/ 83 w 598"/>
                <a:gd name="T13" fmla="*/ 120 h 176"/>
                <a:gd name="T14" fmla="*/ 102 w 598"/>
                <a:gd name="T15" fmla="*/ 115 h 176"/>
                <a:gd name="T16" fmla="*/ 122 w 598"/>
                <a:gd name="T17" fmla="*/ 111 h 176"/>
                <a:gd name="T18" fmla="*/ 144 w 598"/>
                <a:gd name="T19" fmla="*/ 105 h 176"/>
                <a:gd name="T20" fmla="*/ 167 w 598"/>
                <a:gd name="T21" fmla="*/ 100 h 176"/>
                <a:gd name="T22" fmla="*/ 191 w 598"/>
                <a:gd name="T23" fmla="*/ 94 h 176"/>
                <a:gd name="T24" fmla="*/ 215 w 598"/>
                <a:gd name="T25" fmla="*/ 89 h 176"/>
                <a:gd name="T26" fmla="*/ 241 w 598"/>
                <a:gd name="T27" fmla="*/ 83 h 176"/>
                <a:gd name="T28" fmla="*/ 265 w 598"/>
                <a:gd name="T29" fmla="*/ 78 h 176"/>
                <a:gd name="T30" fmla="*/ 290 w 598"/>
                <a:gd name="T31" fmla="*/ 70 h 176"/>
                <a:gd name="T32" fmla="*/ 316 w 598"/>
                <a:gd name="T33" fmla="*/ 65 h 176"/>
                <a:gd name="T34" fmla="*/ 340 w 598"/>
                <a:gd name="T35" fmla="*/ 59 h 176"/>
                <a:gd name="T36" fmla="*/ 366 w 598"/>
                <a:gd name="T37" fmla="*/ 52 h 176"/>
                <a:gd name="T38" fmla="*/ 390 w 598"/>
                <a:gd name="T39" fmla="*/ 46 h 176"/>
                <a:gd name="T40" fmla="*/ 416 w 598"/>
                <a:gd name="T41" fmla="*/ 41 h 176"/>
                <a:gd name="T42" fmla="*/ 438 w 598"/>
                <a:gd name="T43" fmla="*/ 35 h 176"/>
                <a:gd name="T44" fmla="*/ 461 w 598"/>
                <a:gd name="T45" fmla="*/ 30 h 176"/>
                <a:gd name="T46" fmla="*/ 483 w 598"/>
                <a:gd name="T47" fmla="*/ 24 h 176"/>
                <a:gd name="T48" fmla="*/ 505 w 598"/>
                <a:gd name="T49" fmla="*/ 19 h 176"/>
                <a:gd name="T50" fmla="*/ 524 w 598"/>
                <a:gd name="T51" fmla="*/ 15 h 176"/>
                <a:gd name="T52" fmla="*/ 542 w 598"/>
                <a:gd name="T53" fmla="*/ 11 h 176"/>
                <a:gd name="T54" fmla="*/ 557 w 598"/>
                <a:gd name="T55" fmla="*/ 6 h 176"/>
                <a:gd name="T56" fmla="*/ 572 w 598"/>
                <a:gd name="T57" fmla="*/ 4 h 176"/>
                <a:gd name="T58" fmla="*/ 586 w 598"/>
                <a:gd name="T59" fmla="*/ 0 h 176"/>
                <a:gd name="T60" fmla="*/ 594 w 598"/>
                <a:gd name="T61" fmla="*/ 6 h 176"/>
                <a:gd name="T62" fmla="*/ 596 w 598"/>
                <a:gd name="T63" fmla="*/ 19 h 176"/>
                <a:gd name="T64" fmla="*/ 588 w 598"/>
                <a:gd name="T65" fmla="*/ 26 h 176"/>
                <a:gd name="T66" fmla="*/ 572 w 598"/>
                <a:gd name="T67" fmla="*/ 28 h 176"/>
                <a:gd name="T68" fmla="*/ 553 w 598"/>
                <a:gd name="T69" fmla="*/ 32 h 176"/>
                <a:gd name="T70" fmla="*/ 535 w 598"/>
                <a:gd name="T71" fmla="*/ 33 h 176"/>
                <a:gd name="T72" fmla="*/ 514 w 598"/>
                <a:gd name="T73" fmla="*/ 37 h 176"/>
                <a:gd name="T74" fmla="*/ 492 w 598"/>
                <a:gd name="T75" fmla="*/ 41 h 176"/>
                <a:gd name="T76" fmla="*/ 470 w 598"/>
                <a:gd name="T77" fmla="*/ 46 h 176"/>
                <a:gd name="T78" fmla="*/ 448 w 598"/>
                <a:gd name="T79" fmla="*/ 52 h 176"/>
                <a:gd name="T80" fmla="*/ 424 w 598"/>
                <a:gd name="T81" fmla="*/ 57 h 176"/>
                <a:gd name="T82" fmla="*/ 400 w 598"/>
                <a:gd name="T83" fmla="*/ 63 h 176"/>
                <a:gd name="T84" fmla="*/ 376 w 598"/>
                <a:gd name="T85" fmla="*/ 68 h 176"/>
                <a:gd name="T86" fmla="*/ 352 w 598"/>
                <a:gd name="T87" fmla="*/ 76 h 176"/>
                <a:gd name="T88" fmla="*/ 327 w 598"/>
                <a:gd name="T89" fmla="*/ 81 h 176"/>
                <a:gd name="T90" fmla="*/ 302 w 598"/>
                <a:gd name="T91" fmla="*/ 89 h 176"/>
                <a:gd name="T92" fmla="*/ 278 w 598"/>
                <a:gd name="T93" fmla="*/ 96 h 176"/>
                <a:gd name="T94" fmla="*/ 253 w 598"/>
                <a:gd name="T95" fmla="*/ 104 h 176"/>
                <a:gd name="T96" fmla="*/ 229 w 598"/>
                <a:gd name="T97" fmla="*/ 109 h 176"/>
                <a:gd name="T98" fmla="*/ 207 w 598"/>
                <a:gd name="T99" fmla="*/ 115 h 176"/>
                <a:gd name="T100" fmla="*/ 183 w 598"/>
                <a:gd name="T101" fmla="*/ 120 h 176"/>
                <a:gd name="T102" fmla="*/ 161 w 598"/>
                <a:gd name="T103" fmla="*/ 128 h 176"/>
                <a:gd name="T104" fmla="*/ 141 w 598"/>
                <a:gd name="T105" fmla="*/ 133 h 176"/>
                <a:gd name="T106" fmla="*/ 120 w 598"/>
                <a:gd name="T107" fmla="*/ 139 h 176"/>
                <a:gd name="T108" fmla="*/ 102 w 598"/>
                <a:gd name="T109" fmla="*/ 144 h 176"/>
                <a:gd name="T110" fmla="*/ 85 w 598"/>
                <a:gd name="T111" fmla="*/ 150 h 176"/>
                <a:gd name="T112" fmla="*/ 69 w 598"/>
                <a:gd name="T113" fmla="*/ 155 h 176"/>
                <a:gd name="T114" fmla="*/ 56 w 598"/>
                <a:gd name="T115" fmla="*/ 159 h 176"/>
                <a:gd name="T116" fmla="*/ 43 w 598"/>
                <a:gd name="T117" fmla="*/ 163 h 176"/>
                <a:gd name="T118" fmla="*/ 32 w 598"/>
                <a:gd name="T119" fmla="*/ 166 h 176"/>
                <a:gd name="T120" fmla="*/ 19 w 598"/>
                <a:gd name="T121" fmla="*/ 170 h 176"/>
                <a:gd name="T122" fmla="*/ 9 w 598"/>
                <a:gd name="T123" fmla="*/ 174 h 176"/>
                <a:gd name="T124" fmla="*/ 0 w 598"/>
                <a:gd name="T125" fmla="*/ 1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" h="176">
                  <a:moveTo>
                    <a:pt x="0" y="142"/>
                  </a:moveTo>
                  <a:lnTo>
                    <a:pt x="0" y="142"/>
                  </a:lnTo>
                  <a:lnTo>
                    <a:pt x="4" y="140"/>
                  </a:lnTo>
                  <a:lnTo>
                    <a:pt x="11" y="139"/>
                  </a:lnTo>
                  <a:lnTo>
                    <a:pt x="20" y="137"/>
                  </a:lnTo>
                  <a:lnTo>
                    <a:pt x="24" y="135"/>
                  </a:lnTo>
                  <a:lnTo>
                    <a:pt x="30" y="133"/>
                  </a:lnTo>
                  <a:lnTo>
                    <a:pt x="35" y="131"/>
                  </a:lnTo>
                  <a:lnTo>
                    <a:pt x="44" y="131"/>
                  </a:lnTo>
                  <a:lnTo>
                    <a:pt x="50" y="128"/>
                  </a:lnTo>
                  <a:lnTo>
                    <a:pt x="59" y="128"/>
                  </a:lnTo>
                  <a:lnTo>
                    <a:pt x="67" y="124"/>
                  </a:lnTo>
                  <a:lnTo>
                    <a:pt x="76" y="124"/>
                  </a:lnTo>
                  <a:lnTo>
                    <a:pt x="83" y="120"/>
                  </a:lnTo>
                  <a:lnTo>
                    <a:pt x="93" y="118"/>
                  </a:lnTo>
                  <a:lnTo>
                    <a:pt x="102" y="115"/>
                  </a:lnTo>
                  <a:lnTo>
                    <a:pt x="113" y="115"/>
                  </a:lnTo>
                  <a:lnTo>
                    <a:pt x="122" y="111"/>
                  </a:lnTo>
                  <a:lnTo>
                    <a:pt x="133" y="109"/>
                  </a:lnTo>
                  <a:lnTo>
                    <a:pt x="144" y="105"/>
                  </a:lnTo>
                  <a:lnTo>
                    <a:pt x="157" y="104"/>
                  </a:lnTo>
                  <a:lnTo>
                    <a:pt x="167" y="100"/>
                  </a:lnTo>
                  <a:lnTo>
                    <a:pt x="178" y="98"/>
                  </a:lnTo>
                  <a:lnTo>
                    <a:pt x="191" y="94"/>
                  </a:lnTo>
                  <a:lnTo>
                    <a:pt x="204" y="92"/>
                  </a:lnTo>
                  <a:lnTo>
                    <a:pt x="215" y="89"/>
                  </a:lnTo>
                  <a:lnTo>
                    <a:pt x="228" y="87"/>
                  </a:lnTo>
                  <a:lnTo>
                    <a:pt x="241" y="83"/>
                  </a:lnTo>
                  <a:lnTo>
                    <a:pt x="253" y="81"/>
                  </a:lnTo>
                  <a:lnTo>
                    <a:pt x="265" y="78"/>
                  </a:lnTo>
                  <a:lnTo>
                    <a:pt x="278" y="74"/>
                  </a:lnTo>
                  <a:lnTo>
                    <a:pt x="290" y="70"/>
                  </a:lnTo>
                  <a:lnTo>
                    <a:pt x="303" y="68"/>
                  </a:lnTo>
                  <a:lnTo>
                    <a:pt x="316" y="65"/>
                  </a:lnTo>
                  <a:lnTo>
                    <a:pt x="329" y="61"/>
                  </a:lnTo>
                  <a:lnTo>
                    <a:pt x="340" y="59"/>
                  </a:lnTo>
                  <a:lnTo>
                    <a:pt x="353" y="56"/>
                  </a:lnTo>
                  <a:lnTo>
                    <a:pt x="366" y="52"/>
                  </a:lnTo>
                  <a:lnTo>
                    <a:pt x="379" y="50"/>
                  </a:lnTo>
                  <a:lnTo>
                    <a:pt x="390" y="46"/>
                  </a:lnTo>
                  <a:lnTo>
                    <a:pt x="403" y="44"/>
                  </a:lnTo>
                  <a:lnTo>
                    <a:pt x="416" y="41"/>
                  </a:lnTo>
                  <a:lnTo>
                    <a:pt x="427" y="39"/>
                  </a:lnTo>
                  <a:lnTo>
                    <a:pt x="438" y="35"/>
                  </a:lnTo>
                  <a:lnTo>
                    <a:pt x="451" y="33"/>
                  </a:lnTo>
                  <a:lnTo>
                    <a:pt x="461" y="30"/>
                  </a:lnTo>
                  <a:lnTo>
                    <a:pt x="472" y="28"/>
                  </a:lnTo>
                  <a:lnTo>
                    <a:pt x="483" y="24"/>
                  </a:lnTo>
                  <a:lnTo>
                    <a:pt x="494" y="22"/>
                  </a:lnTo>
                  <a:lnTo>
                    <a:pt x="505" y="19"/>
                  </a:lnTo>
                  <a:lnTo>
                    <a:pt x="514" y="17"/>
                  </a:lnTo>
                  <a:lnTo>
                    <a:pt x="524" y="15"/>
                  </a:lnTo>
                  <a:lnTo>
                    <a:pt x="533" y="13"/>
                  </a:lnTo>
                  <a:lnTo>
                    <a:pt x="542" y="11"/>
                  </a:lnTo>
                  <a:lnTo>
                    <a:pt x="549" y="8"/>
                  </a:lnTo>
                  <a:lnTo>
                    <a:pt x="557" y="6"/>
                  </a:lnTo>
                  <a:lnTo>
                    <a:pt x="566" y="6"/>
                  </a:lnTo>
                  <a:lnTo>
                    <a:pt x="572" y="4"/>
                  </a:lnTo>
                  <a:lnTo>
                    <a:pt x="579" y="2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4" y="6"/>
                  </a:lnTo>
                  <a:lnTo>
                    <a:pt x="594" y="13"/>
                  </a:lnTo>
                  <a:lnTo>
                    <a:pt x="596" y="19"/>
                  </a:lnTo>
                  <a:lnTo>
                    <a:pt x="598" y="26"/>
                  </a:lnTo>
                  <a:lnTo>
                    <a:pt x="588" y="26"/>
                  </a:lnTo>
                  <a:lnTo>
                    <a:pt x="581" y="28"/>
                  </a:lnTo>
                  <a:lnTo>
                    <a:pt x="572" y="28"/>
                  </a:lnTo>
                  <a:lnTo>
                    <a:pt x="562" y="30"/>
                  </a:lnTo>
                  <a:lnTo>
                    <a:pt x="553" y="32"/>
                  </a:lnTo>
                  <a:lnTo>
                    <a:pt x="544" y="33"/>
                  </a:lnTo>
                  <a:lnTo>
                    <a:pt x="535" y="33"/>
                  </a:lnTo>
                  <a:lnTo>
                    <a:pt x="525" y="37"/>
                  </a:lnTo>
                  <a:lnTo>
                    <a:pt x="514" y="37"/>
                  </a:lnTo>
                  <a:lnTo>
                    <a:pt x="503" y="39"/>
                  </a:lnTo>
                  <a:lnTo>
                    <a:pt x="492" y="41"/>
                  </a:lnTo>
                  <a:lnTo>
                    <a:pt x="483" y="44"/>
                  </a:lnTo>
                  <a:lnTo>
                    <a:pt x="470" y="46"/>
                  </a:lnTo>
                  <a:lnTo>
                    <a:pt x="459" y="50"/>
                  </a:lnTo>
                  <a:lnTo>
                    <a:pt x="448" y="52"/>
                  </a:lnTo>
                  <a:lnTo>
                    <a:pt x="437" y="56"/>
                  </a:lnTo>
                  <a:lnTo>
                    <a:pt x="424" y="57"/>
                  </a:lnTo>
                  <a:lnTo>
                    <a:pt x="413" y="61"/>
                  </a:lnTo>
                  <a:lnTo>
                    <a:pt x="400" y="63"/>
                  </a:lnTo>
                  <a:lnTo>
                    <a:pt x="389" y="67"/>
                  </a:lnTo>
                  <a:lnTo>
                    <a:pt x="376" y="68"/>
                  </a:lnTo>
                  <a:lnTo>
                    <a:pt x="363" y="72"/>
                  </a:lnTo>
                  <a:lnTo>
                    <a:pt x="352" y="76"/>
                  </a:lnTo>
                  <a:lnTo>
                    <a:pt x="339" y="80"/>
                  </a:lnTo>
                  <a:lnTo>
                    <a:pt x="327" y="81"/>
                  </a:lnTo>
                  <a:lnTo>
                    <a:pt x="315" y="85"/>
                  </a:lnTo>
                  <a:lnTo>
                    <a:pt x="302" y="89"/>
                  </a:lnTo>
                  <a:lnTo>
                    <a:pt x="290" y="92"/>
                  </a:lnTo>
                  <a:lnTo>
                    <a:pt x="278" y="96"/>
                  </a:lnTo>
                  <a:lnTo>
                    <a:pt x="265" y="100"/>
                  </a:lnTo>
                  <a:lnTo>
                    <a:pt x="253" y="104"/>
                  </a:lnTo>
                  <a:lnTo>
                    <a:pt x="242" y="107"/>
                  </a:lnTo>
                  <a:lnTo>
                    <a:pt x="229" y="109"/>
                  </a:lnTo>
                  <a:lnTo>
                    <a:pt x="218" y="111"/>
                  </a:lnTo>
                  <a:lnTo>
                    <a:pt x="207" y="115"/>
                  </a:lnTo>
                  <a:lnTo>
                    <a:pt x="196" y="118"/>
                  </a:lnTo>
                  <a:lnTo>
                    <a:pt x="183" y="120"/>
                  </a:lnTo>
                  <a:lnTo>
                    <a:pt x="172" y="124"/>
                  </a:lnTo>
                  <a:lnTo>
                    <a:pt x="161" y="128"/>
                  </a:lnTo>
                  <a:lnTo>
                    <a:pt x="152" y="131"/>
                  </a:lnTo>
                  <a:lnTo>
                    <a:pt x="141" y="133"/>
                  </a:lnTo>
                  <a:lnTo>
                    <a:pt x="131" y="137"/>
                  </a:lnTo>
                  <a:lnTo>
                    <a:pt x="120" y="139"/>
                  </a:lnTo>
                  <a:lnTo>
                    <a:pt x="111" y="142"/>
                  </a:lnTo>
                  <a:lnTo>
                    <a:pt x="102" y="144"/>
                  </a:lnTo>
                  <a:lnTo>
                    <a:pt x="93" y="148"/>
                  </a:lnTo>
                  <a:lnTo>
                    <a:pt x="85" y="150"/>
                  </a:lnTo>
                  <a:lnTo>
                    <a:pt x="78" y="153"/>
                  </a:lnTo>
                  <a:lnTo>
                    <a:pt x="69" y="155"/>
                  </a:lnTo>
                  <a:lnTo>
                    <a:pt x="61" y="157"/>
                  </a:lnTo>
                  <a:lnTo>
                    <a:pt x="56" y="159"/>
                  </a:lnTo>
                  <a:lnTo>
                    <a:pt x="48" y="161"/>
                  </a:lnTo>
                  <a:lnTo>
                    <a:pt x="43" y="163"/>
                  </a:lnTo>
                  <a:lnTo>
                    <a:pt x="37" y="164"/>
                  </a:lnTo>
                  <a:lnTo>
                    <a:pt x="32" y="166"/>
                  </a:lnTo>
                  <a:lnTo>
                    <a:pt x="28" y="168"/>
                  </a:lnTo>
                  <a:lnTo>
                    <a:pt x="19" y="170"/>
                  </a:lnTo>
                  <a:lnTo>
                    <a:pt x="13" y="174"/>
                  </a:lnTo>
                  <a:lnTo>
                    <a:pt x="9" y="174"/>
                  </a:lnTo>
                  <a:lnTo>
                    <a:pt x="9" y="17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1546" y="655"/>
              <a:ext cx="601" cy="172"/>
            </a:xfrm>
            <a:custGeom>
              <a:avLst/>
              <a:gdLst>
                <a:gd name="T0" fmla="*/ 26 w 601"/>
                <a:gd name="T1" fmla="*/ 135 h 172"/>
                <a:gd name="T2" fmla="*/ 65 w 601"/>
                <a:gd name="T3" fmla="*/ 122 h 172"/>
                <a:gd name="T4" fmla="*/ 102 w 601"/>
                <a:gd name="T5" fmla="*/ 111 h 172"/>
                <a:gd name="T6" fmla="*/ 137 w 601"/>
                <a:gd name="T7" fmla="*/ 100 h 172"/>
                <a:gd name="T8" fmla="*/ 169 w 601"/>
                <a:gd name="T9" fmla="*/ 91 h 172"/>
                <a:gd name="T10" fmla="*/ 200 w 601"/>
                <a:gd name="T11" fmla="*/ 82 h 172"/>
                <a:gd name="T12" fmla="*/ 231 w 601"/>
                <a:gd name="T13" fmla="*/ 74 h 172"/>
                <a:gd name="T14" fmla="*/ 259 w 601"/>
                <a:gd name="T15" fmla="*/ 67 h 172"/>
                <a:gd name="T16" fmla="*/ 287 w 601"/>
                <a:gd name="T17" fmla="*/ 60 h 172"/>
                <a:gd name="T18" fmla="*/ 313 w 601"/>
                <a:gd name="T19" fmla="*/ 54 h 172"/>
                <a:gd name="T20" fmla="*/ 341 w 601"/>
                <a:gd name="T21" fmla="*/ 50 h 172"/>
                <a:gd name="T22" fmla="*/ 363 w 601"/>
                <a:gd name="T23" fmla="*/ 43 h 172"/>
                <a:gd name="T24" fmla="*/ 389 w 601"/>
                <a:gd name="T25" fmla="*/ 39 h 172"/>
                <a:gd name="T26" fmla="*/ 413 w 601"/>
                <a:gd name="T27" fmla="*/ 34 h 172"/>
                <a:gd name="T28" fmla="*/ 437 w 601"/>
                <a:gd name="T29" fmla="*/ 30 h 172"/>
                <a:gd name="T30" fmla="*/ 459 w 601"/>
                <a:gd name="T31" fmla="*/ 26 h 172"/>
                <a:gd name="T32" fmla="*/ 483 w 601"/>
                <a:gd name="T33" fmla="*/ 21 h 172"/>
                <a:gd name="T34" fmla="*/ 505 w 601"/>
                <a:gd name="T35" fmla="*/ 17 h 172"/>
                <a:gd name="T36" fmla="*/ 529 w 601"/>
                <a:gd name="T37" fmla="*/ 13 h 172"/>
                <a:gd name="T38" fmla="*/ 555 w 601"/>
                <a:gd name="T39" fmla="*/ 8 h 172"/>
                <a:gd name="T40" fmla="*/ 579 w 601"/>
                <a:gd name="T41" fmla="*/ 4 h 172"/>
                <a:gd name="T42" fmla="*/ 600 w 601"/>
                <a:gd name="T43" fmla="*/ 10 h 172"/>
                <a:gd name="T44" fmla="*/ 581 w 601"/>
                <a:gd name="T45" fmla="*/ 21 h 172"/>
                <a:gd name="T46" fmla="*/ 550 w 601"/>
                <a:gd name="T47" fmla="*/ 24 h 172"/>
                <a:gd name="T48" fmla="*/ 520 w 601"/>
                <a:gd name="T49" fmla="*/ 30 h 172"/>
                <a:gd name="T50" fmla="*/ 483 w 601"/>
                <a:gd name="T51" fmla="*/ 37 h 172"/>
                <a:gd name="T52" fmla="*/ 448 w 601"/>
                <a:gd name="T53" fmla="*/ 45 h 172"/>
                <a:gd name="T54" fmla="*/ 413 w 601"/>
                <a:gd name="T55" fmla="*/ 52 h 172"/>
                <a:gd name="T56" fmla="*/ 376 w 601"/>
                <a:gd name="T57" fmla="*/ 61 h 172"/>
                <a:gd name="T58" fmla="*/ 339 w 601"/>
                <a:gd name="T59" fmla="*/ 71 h 172"/>
                <a:gd name="T60" fmla="*/ 302 w 601"/>
                <a:gd name="T61" fmla="*/ 82 h 172"/>
                <a:gd name="T62" fmla="*/ 265 w 601"/>
                <a:gd name="T63" fmla="*/ 91 h 172"/>
                <a:gd name="T64" fmla="*/ 231 w 601"/>
                <a:gd name="T65" fmla="*/ 102 h 172"/>
                <a:gd name="T66" fmla="*/ 196 w 601"/>
                <a:gd name="T67" fmla="*/ 111 h 172"/>
                <a:gd name="T68" fmla="*/ 165 w 601"/>
                <a:gd name="T69" fmla="*/ 120 h 172"/>
                <a:gd name="T70" fmla="*/ 133 w 601"/>
                <a:gd name="T71" fmla="*/ 130 h 172"/>
                <a:gd name="T72" fmla="*/ 108 w 601"/>
                <a:gd name="T73" fmla="*/ 139 h 172"/>
                <a:gd name="T74" fmla="*/ 82 w 601"/>
                <a:gd name="T75" fmla="*/ 148 h 172"/>
                <a:gd name="T76" fmla="*/ 61 w 601"/>
                <a:gd name="T77" fmla="*/ 154 h 172"/>
                <a:gd name="T78" fmla="*/ 41 w 601"/>
                <a:gd name="T79" fmla="*/ 161 h 172"/>
                <a:gd name="T80" fmla="*/ 28 w 601"/>
                <a:gd name="T81" fmla="*/ 167 h 172"/>
                <a:gd name="T82" fmla="*/ 11 w 601"/>
                <a:gd name="T83" fmla="*/ 170 h 172"/>
                <a:gd name="T84" fmla="*/ 0 w 601"/>
                <a:gd name="T85" fmla="*/ 14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1" h="172">
                  <a:moveTo>
                    <a:pt x="0" y="146"/>
                  </a:moveTo>
                  <a:lnTo>
                    <a:pt x="13" y="141"/>
                  </a:lnTo>
                  <a:lnTo>
                    <a:pt x="26" y="135"/>
                  </a:lnTo>
                  <a:lnTo>
                    <a:pt x="39" y="132"/>
                  </a:lnTo>
                  <a:lnTo>
                    <a:pt x="52" y="126"/>
                  </a:lnTo>
                  <a:lnTo>
                    <a:pt x="65" y="122"/>
                  </a:lnTo>
                  <a:lnTo>
                    <a:pt x="76" y="119"/>
                  </a:lnTo>
                  <a:lnTo>
                    <a:pt x="89" y="113"/>
                  </a:lnTo>
                  <a:lnTo>
                    <a:pt x="102" y="111"/>
                  </a:lnTo>
                  <a:lnTo>
                    <a:pt x="113" y="108"/>
                  </a:lnTo>
                  <a:lnTo>
                    <a:pt x="126" y="104"/>
                  </a:lnTo>
                  <a:lnTo>
                    <a:pt x="137" y="100"/>
                  </a:lnTo>
                  <a:lnTo>
                    <a:pt x="148" y="96"/>
                  </a:lnTo>
                  <a:lnTo>
                    <a:pt x="159" y="93"/>
                  </a:lnTo>
                  <a:lnTo>
                    <a:pt x="169" y="91"/>
                  </a:lnTo>
                  <a:lnTo>
                    <a:pt x="180" y="87"/>
                  </a:lnTo>
                  <a:lnTo>
                    <a:pt x="191" y="85"/>
                  </a:lnTo>
                  <a:lnTo>
                    <a:pt x="200" y="82"/>
                  </a:lnTo>
                  <a:lnTo>
                    <a:pt x="211" y="80"/>
                  </a:lnTo>
                  <a:lnTo>
                    <a:pt x="220" y="76"/>
                  </a:lnTo>
                  <a:lnTo>
                    <a:pt x="231" y="74"/>
                  </a:lnTo>
                  <a:lnTo>
                    <a:pt x="241" y="71"/>
                  </a:lnTo>
                  <a:lnTo>
                    <a:pt x="250" y="69"/>
                  </a:lnTo>
                  <a:lnTo>
                    <a:pt x="259" y="67"/>
                  </a:lnTo>
                  <a:lnTo>
                    <a:pt x="268" y="65"/>
                  </a:lnTo>
                  <a:lnTo>
                    <a:pt x="278" y="63"/>
                  </a:lnTo>
                  <a:lnTo>
                    <a:pt x="287" y="60"/>
                  </a:lnTo>
                  <a:lnTo>
                    <a:pt x="296" y="58"/>
                  </a:lnTo>
                  <a:lnTo>
                    <a:pt x="305" y="56"/>
                  </a:lnTo>
                  <a:lnTo>
                    <a:pt x="313" y="54"/>
                  </a:lnTo>
                  <a:lnTo>
                    <a:pt x="322" y="52"/>
                  </a:lnTo>
                  <a:lnTo>
                    <a:pt x="331" y="50"/>
                  </a:lnTo>
                  <a:lnTo>
                    <a:pt x="341" y="50"/>
                  </a:lnTo>
                  <a:lnTo>
                    <a:pt x="348" y="47"/>
                  </a:lnTo>
                  <a:lnTo>
                    <a:pt x="355" y="47"/>
                  </a:lnTo>
                  <a:lnTo>
                    <a:pt x="363" y="43"/>
                  </a:lnTo>
                  <a:lnTo>
                    <a:pt x="372" y="43"/>
                  </a:lnTo>
                  <a:lnTo>
                    <a:pt x="379" y="41"/>
                  </a:lnTo>
                  <a:lnTo>
                    <a:pt x="389" y="39"/>
                  </a:lnTo>
                  <a:lnTo>
                    <a:pt x="396" y="37"/>
                  </a:lnTo>
                  <a:lnTo>
                    <a:pt x="405" y="37"/>
                  </a:lnTo>
                  <a:lnTo>
                    <a:pt x="413" y="34"/>
                  </a:lnTo>
                  <a:lnTo>
                    <a:pt x="420" y="34"/>
                  </a:lnTo>
                  <a:lnTo>
                    <a:pt x="428" y="32"/>
                  </a:lnTo>
                  <a:lnTo>
                    <a:pt x="437" y="30"/>
                  </a:lnTo>
                  <a:lnTo>
                    <a:pt x="444" y="28"/>
                  </a:lnTo>
                  <a:lnTo>
                    <a:pt x="450" y="28"/>
                  </a:lnTo>
                  <a:lnTo>
                    <a:pt x="459" y="26"/>
                  </a:lnTo>
                  <a:lnTo>
                    <a:pt x="466" y="24"/>
                  </a:lnTo>
                  <a:lnTo>
                    <a:pt x="474" y="23"/>
                  </a:lnTo>
                  <a:lnTo>
                    <a:pt x="483" y="21"/>
                  </a:lnTo>
                  <a:lnTo>
                    <a:pt x="490" y="19"/>
                  </a:lnTo>
                  <a:lnTo>
                    <a:pt x="498" y="19"/>
                  </a:lnTo>
                  <a:lnTo>
                    <a:pt x="505" y="17"/>
                  </a:lnTo>
                  <a:lnTo>
                    <a:pt x="514" y="15"/>
                  </a:lnTo>
                  <a:lnTo>
                    <a:pt x="522" y="13"/>
                  </a:lnTo>
                  <a:lnTo>
                    <a:pt x="529" y="13"/>
                  </a:lnTo>
                  <a:lnTo>
                    <a:pt x="539" y="12"/>
                  </a:lnTo>
                  <a:lnTo>
                    <a:pt x="546" y="10"/>
                  </a:lnTo>
                  <a:lnTo>
                    <a:pt x="555" y="8"/>
                  </a:lnTo>
                  <a:lnTo>
                    <a:pt x="563" y="6"/>
                  </a:lnTo>
                  <a:lnTo>
                    <a:pt x="572" y="4"/>
                  </a:lnTo>
                  <a:lnTo>
                    <a:pt x="579" y="4"/>
                  </a:lnTo>
                  <a:lnTo>
                    <a:pt x="588" y="2"/>
                  </a:lnTo>
                  <a:lnTo>
                    <a:pt x="598" y="0"/>
                  </a:lnTo>
                  <a:lnTo>
                    <a:pt x="600" y="10"/>
                  </a:lnTo>
                  <a:lnTo>
                    <a:pt x="601" y="19"/>
                  </a:lnTo>
                  <a:lnTo>
                    <a:pt x="592" y="19"/>
                  </a:lnTo>
                  <a:lnTo>
                    <a:pt x="581" y="21"/>
                  </a:lnTo>
                  <a:lnTo>
                    <a:pt x="572" y="21"/>
                  </a:lnTo>
                  <a:lnTo>
                    <a:pt x="561" y="23"/>
                  </a:lnTo>
                  <a:lnTo>
                    <a:pt x="550" y="24"/>
                  </a:lnTo>
                  <a:lnTo>
                    <a:pt x="540" y="26"/>
                  </a:lnTo>
                  <a:lnTo>
                    <a:pt x="529" y="28"/>
                  </a:lnTo>
                  <a:lnTo>
                    <a:pt x="520" y="30"/>
                  </a:lnTo>
                  <a:lnTo>
                    <a:pt x="507" y="32"/>
                  </a:lnTo>
                  <a:lnTo>
                    <a:pt x="496" y="34"/>
                  </a:lnTo>
                  <a:lnTo>
                    <a:pt x="483" y="37"/>
                  </a:lnTo>
                  <a:lnTo>
                    <a:pt x="472" y="39"/>
                  </a:lnTo>
                  <a:lnTo>
                    <a:pt x="461" y="43"/>
                  </a:lnTo>
                  <a:lnTo>
                    <a:pt x="448" y="45"/>
                  </a:lnTo>
                  <a:lnTo>
                    <a:pt x="437" y="48"/>
                  </a:lnTo>
                  <a:lnTo>
                    <a:pt x="426" y="50"/>
                  </a:lnTo>
                  <a:lnTo>
                    <a:pt x="413" y="52"/>
                  </a:lnTo>
                  <a:lnTo>
                    <a:pt x="402" y="56"/>
                  </a:lnTo>
                  <a:lnTo>
                    <a:pt x="389" y="58"/>
                  </a:lnTo>
                  <a:lnTo>
                    <a:pt x="376" y="61"/>
                  </a:lnTo>
                  <a:lnTo>
                    <a:pt x="363" y="65"/>
                  </a:lnTo>
                  <a:lnTo>
                    <a:pt x="352" y="67"/>
                  </a:lnTo>
                  <a:lnTo>
                    <a:pt x="339" y="71"/>
                  </a:lnTo>
                  <a:lnTo>
                    <a:pt x="328" y="74"/>
                  </a:lnTo>
                  <a:lnTo>
                    <a:pt x="315" y="78"/>
                  </a:lnTo>
                  <a:lnTo>
                    <a:pt x="302" y="82"/>
                  </a:lnTo>
                  <a:lnTo>
                    <a:pt x="289" y="85"/>
                  </a:lnTo>
                  <a:lnTo>
                    <a:pt x="278" y="89"/>
                  </a:lnTo>
                  <a:lnTo>
                    <a:pt x="265" y="91"/>
                  </a:lnTo>
                  <a:lnTo>
                    <a:pt x="254" y="95"/>
                  </a:lnTo>
                  <a:lnTo>
                    <a:pt x="243" y="98"/>
                  </a:lnTo>
                  <a:lnTo>
                    <a:pt x="231" y="102"/>
                  </a:lnTo>
                  <a:lnTo>
                    <a:pt x="220" y="106"/>
                  </a:lnTo>
                  <a:lnTo>
                    <a:pt x="207" y="108"/>
                  </a:lnTo>
                  <a:lnTo>
                    <a:pt x="196" y="111"/>
                  </a:lnTo>
                  <a:lnTo>
                    <a:pt x="185" y="115"/>
                  </a:lnTo>
                  <a:lnTo>
                    <a:pt x="174" y="117"/>
                  </a:lnTo>
                  <a:lnTo>
                    <a:pt x="165" y="120"/>
                  </a:lnTo>
                  <a:lnTo>
                    <a:pt x="154" y="124"/>
                  </a:lnTo>
                  <a:lnTo>
                    <a:pt x="145" y="128"/>
                  </a:lnTo>
                  <a:lnTo>
                    <a:pt x="133" y="130"/>
                  </a:lnTo>
                  <a:lnTo>
                    <a:pt x="124" y="133"/>
                  </a:lnTo>
                  <a:lnTo>
                    <a:pt x="115" y="135"/>
                  </a:lnTo>
                  <a:lnTo>
                    <a:pt x="108" y="139"/>
                  </a:lnTo>
                  <a:lnTo>
                    <a:pt x="98" y="143"/>
                  </a:lnTo>
                  <a:lnTo>
                    <a:pt x="89" y="144"/>
                  </a:lnTo>
                  <a:lnTo>
                    <a:pt x="82" y="148"/>
                  </a:lnTo>
                  <a:lnTo>
                    <a:pt x="76" y="150"/>
                  </a:lnTo>
                  <a:lnTo>
                    <a:pt x="67" y="152"/>
                  </a:lnTo>
                  <a:lnTo>
                    <a:pt x="61" y="154"/>
                  </a:lnTo>
                  <a:lnTo>
                    <a:pt x="54" y="156"/>
                  </a:lnTo>
                  <a:lnTo>
                    <a:pt x="48" y="159"/>
                  </a:lnTo>
                  <a:lnTo>
                    <a:pt x="41" y="161"/>
                  </a:lnTo>
                  <a:lnTo>
                    <a:pt x="35" y="161"/>
                  </a:lnTo>
                  <a:lnTo>
                    <a:pt x="32" y="163"/>
                  </a:lnTo>
                  <a:lnTo>
                    <a:pt x="28" y="167"/>
                  </a:lnTo>
                  <a:lnTo>
                    <a:pt x="19" y="167"/>
                  </a:lnTo>
                  <a:lnTo>
                    <a:pt x="15" y="170"/>
                  </a:lnTo>
                  <a:lnTo>
                    <a:pt x="11" y="170"/>
                  </a:lnTo>
                  <a:lnTo>
                    <a:pt x="11" y="17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1580" y="768"/>
              <a:ext cx="590" cy="170"/>
            </a:xfrm>
            <a:custGeom>
              <a:avLst/>
              <a:gdLst>
                <a:gd name="T0" fmla="*/ 27 w 590"/>
                <a:gd name="T1" fmla="*/ 131 h 170"/>
                <a:gd name="T2" fmla="*/ 66 w 590"/>
                <a:gd name="T3" fmla="*/ 118 h 170"/>
                <a:gd name="T4" fmla="*/ 105 w 590"/>
                <a:gd name="T5" fmla="*/ 107 h 170"/>
                <a:gd name="T6" fmla="*/ 138 w 590"/>
                <a:gd name="T7" fmla="*/ 96 h 170"/>
                <a:gd name="T8" fmla="*/ 172 w 590"/>
                <a:gd name="T9" fmla="*/ 87 h 170"/>
                <a:gd name="T10" fmla="*/ 201 w 590"/>
                <a:gd name="T11" fmla="*/ 79 h 170"/>
                <a:gd name="T12" fmla="*/ 231 w 590"/>
                <a:gd name="T13" fmla="*/ 70 h 170"/>
                <a:gd name="T14" fmla="*/ 257 w 590"/>
                <a:gd name="T15" fmla="*/ 63 h 170"/>
                <a:gd name="T16" fmla="*/ 283 w 590"/>
                <a:gd name="T17" fmla="*/ 57 h 170"/>
                <a:gd name="T18" fmla="*/ 308 w 590"/>
                <a:gd name="T19" fmla="*/ 52 h 170"/>
                <a:gd name="T20" fmla="*/ 333 w 590"/>
                <a:gd name="T21" fmla="*/ 48 h 170"/>
                <a:gd name="T22" fmla="*/ 355 w 590"/>
                <a:gd name="T23" fmla="*/ 43 h 170"/>
                <a:gd name="T24" fmla="*/ 377 w 590"/>
                <a:gd name="T25" fmla="*/ 39 h 170"/>
                <a:gd name="T26" fmla="*/ 399 w 590"/>
                <a:gd name="T27" fmla="*/ 33 h 170"/>
                <a:gd name="T28" fmla="*/ 421 w 590"/>
                <a:gd name="T29" fmla="*/ 30 h 170"/>
                <a:gd name="T30" fmla="*/ 443 w 590"/>
                <a:gd name="T31" fmla="*/ 26 h 170"/>
                <a:gd name="T32" fmla="*/ 466 w 590"/>
                <a:gd name="T33" fmla="*/ 22 h 170"/>
                <a:gd name="T34" fmla="*/ 490 w 590"/>
                <a:gd name="T35" fmla="*/ 17 h 170"/>
                <a:gd name="T36" fmla="*/ 514 w 590"/>
                <a:gd name="T37" fmla="*/ 13 h 170"/>
                <a:gd name="T38" fmla="*/ 538 w 590"/>
                <a:gd name="T39" fmla="*/ 7 h 170"/>
                <a:gd name="T40" fmla="*/ 566 w 590"/>
                <a:gd name="T41" fmla="*/ 2 h 170"/>
                <a:gd name="T42" fmla="*/ 584 w 590"/>
                <a:gd name="T43" fmla="*/ 6 h 170"/>
                <a:gd name="T44" fmla="*/ 590 w 590"/>
                <a:gd name="T45" fmla="*/ 28 h 170"/>
                <a:gd name="T46" fmla="*/ 560 w 590"/>
                <a:gd name="T47" fmla="*/ 30 h 170"/>
                <a:gd name="T48" fmla="*/ 530 w 590"/>
                <a:gd name="T49" fmla="*/ 33 h 170"/>
                <a:gd name="T50" fmla="*/ 497 w 590"/>
                <a:gd name="T51" fmla="*/ 39 h 170"/>
                <a:gd name="T52" fmla="*/ 466 w 590"/>
                <a:gd name="T53" fmla="*/ 44 h 170"/>
                <a:gd name="T54" fmla="*/ 431 w 590"/>
                <a:gd name="T55" fmla="*/ 52 h 170"/>
                <a:gd name="T56" fmla="*/ 395 w 590"/>
                <a:gd name="T57" fmla="*/ 59 h 170"/>
                <a:gd name="T58" fmla="*/ 358 w 590"/>
                <a:gd name="T59" fmla="*/ 67 h 170"/>
                <a:gd name="T60" fmla="*/ 321 w 590"/>
                <a:gd name="T61" fmla="*/ 78 h 170"/>
                <a:gd name="T62" fmla="*/ 286 w 590"/>
                <a:gd name="T63" fmla="*/ 85 h 170"/>
                <a:gd name="T64" fmla="*/ 251 w 590"/>
                <a:gd name="T65" fmla="*/ 96 h 170"/>
                <a:gd name="T66" fmla="*/ 218 w 590"/>
                <a:gd name="T67" fmla="*/ 105 h 170"/>
                <a:gd name="T68" fmla="*/ 183 w 590"/>
                <a:gd name="T69" fmla="*/ 115 h 170"/>
                <a:gd name="T70" fmla="*/ 151 w 590"/>
                <a:gd name="T71" fmla="*/ 124 h 170"/>
                <a:gd name="T72" fmla="*/ 124 w 590"/>
                <a:gd name="T73" fmla="*/ 133 h 170"/>
                <a:gd name="T74" fmla="*/ 96 w 590"/>
                <a:gd name="T75" fmla="*/ 142 h 170"/>
                <a:gd name="T76" fmla="*/ 74 w 590"/>
                <a:gd name="T77" fmla="*/ 150 h 170"/>
                <a:gd name="T78" fmla="*/ 51 w 590"/>
                <a:gd name="T79" fmla="*/ 155 h 170"/>
                <a:gd name="T80" fmla="*/ 35 w 590"/>
                <a:gd name="T81" fmla="*/ 161 h 170"/>
                <a:gd name="T82" fmla="*/ 18 w 590"/>
                <a:gd name="T83" fmla="*/ 166 h 170"/>
                <a:gd name="T84" fmla="*/ 9 w 590"/>
                <a:gd name="T8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0" h="170">
                  <a:moveTo>
                    <a:pt x="0" y="142"/>
                  </a:moveTo>
                  <a:lnTo>
                    <a:pt x="13" y="137"/>
                  </a:lnTo>
                  <a:lnTo>
                    <a:pt x="27" y="131"/>
                  </a:lnTo>
                  <a:lnTo>
                    <a:pt x="40" y="127"/>
                  </a:lnTo>
                  <a:lnTo>
                    <a:pt x="53" y="124"/>
                  </a:lnTo>
                  <a:lnTo>
                    <a:pt x="66" y="118"/>
                  </a:lnTo>
                  <a:lnTo>
                    <a:pt x="79" y="115"/>
                  </a:lnTo>
                  <a:lnTo>
                    <a:pt x="92" y="111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7" y="100"/>
                  </a:lnTo>
                  <a:lnTo>
                    <a:pt x="138" y="96"/>
                  </a:lnTo>
                  <a:lnTo>
                    <a:pt x="149" y="92"/>
                  </a:lnTo>
                  <a:lnTo>
                    <a:pt x="161" y="91"/>
                  </a:lnTo>
                  <a:lnTo>
                    <a:pt x="172" y="87"/>
                  </a:lnTo>
                  <a:lnTo>
                    <a:pt x="181" y="85"/>
                  </a:lnTo>
                  <a:lnTo>
                    <a:pt x="192" y="81"/>
                  </a:lnTo>
                  <a:lnTo>
                    <a:pt x="201" y="79"/>
                  </a:lnTo>
                  <a:lnTo>
                    <a:pt x="212" y="76"/>
                  </a:lnTo>
                  <a:lnTo>
                    <a:pt x="222" y="74"/>
                  </a:lnTo>
                  <a:lnTo>
                    <a:pt x="231" y="70"/>
                  </a:lnTo>
                  <a:lnTo>
                    <a:pt x="238" y="68"/>
                  </a:lnTo>
                  <a:lnTo>
                    <a:pt x="247" y="67"/>
                  </a:lnTo>
                  <a:lnTo>
                    <a:pt x="257" y="63"/>
                  </a:lnTo>
                  <a:lnTo>
                    <a:pt x="266" y="61"/>
                  </a:lnTo>
                  <a:lnTo>
                    <a:pt x="275" y="59"/>
                  </a:lnTo>
                  <a:lnTo>
                    <a:pt x="283" y="57"/>
                  </a:lnTo>
                  <a:lnTo>
                    <a:pt x="292" y="55"/>
                  </a:lnTo>
                  <a:lnTo>
                    <a:pt x="301" y="54"/>
                  </a:lnTo>
                  <a:lnTo>
                    <a:pt x="308" y="52"/>
                  </a:lnTo>
                  <a:lnTo>
                    <a:pt x="316" y="50"/>
                  </a:lnTo>
                  <a:lnTo>
                    <a:pt x="323" y="48"/>
                  </a:lnTo>
                  <a:lnTo>
                    <a:pt x="333" y="48"/>
                  </a:lnTo>
                  <a:lnTo>
                    <a:pt x="340" y="46"/>
                  </a:lnTo>
                  <a:lnTo>
                    <a:pt x="347" y="44"/>
                  </a:lnTo>
                  <a:lnTo>
                    <a:pt x="355" y="43"/>
                  </a:lnTo>
                  <a:lnTo>
                    <a:pt x="362" y="41"/>
                  </a:lnTo>
                  <a:lnTo>
                    <a:pt x="370" y="39"/>
                  </a:lnTo>
                  <a:lnTo>
                    <a:pt x="377" y="39"/>
                  </a:lnTo>
                  <a:lnTo>
                    <a:pt x="384" y="37"/>
                  </a:lnTo>
                  <a:lnTo>
                    <a:pt x="392" y="35"/>
                  </a:lnTo>
                  <a:lnTo>
                    <a:pt x="399" y="33"/>
                  </a:lnTo>
                  <a:lnTo>
                    <a:pt x="405" y="33"/>
                  </a:lnTo>
                  <a:lnTo>
                    <a:pt x="412" y="31"/>
                  </a:lnTo>
                  <a:lnTo>
                    <a:pt x="421" y="30"/>
                  </a:lnTo>
                  <a:lnTo>
                    <a:pt x="429" y="28"/>
                  </a:lnTo>
                  <a:lnTo>
                    <a:pt x="436" y="28"/>
                  </a:lnTo>
                  <a:lnTo>
                    <a:pt x="443" y="26"/>
                  </a:lnTo>
                  <a:lnTo>
                    <a:pt x="451" y="26"/>
                  </a:lnTo>
                  <a:lnTo>
                    <a:pt x="458" y="24"/>
                  </a:lnTo>
                  <a:lnTo>
                    <a:pt x="466" y="22"/>
                  </a:lnTo>
                  <a:lnTo>
                    <a:pt x="473" y="20"/>
                  </a:lnTo>
                  <a:lnTo>
                    <a:pt x="482" y="19"/>
                  </a:lnTo>
                  <a:lnTo>
                    <a:pt x="490" y="17"/>
                  </a:lnTo>
                  <a:lnTo>
                    <a:pt x="497" y="17"/>
                  </a:lnTo>
                  <a:lnTo>
                    <a:pt x="505" y="15"/>
                  </a:lnTo>
                  <a:lnTo>
                    <a:pt x="514" y="13"/>
                  </a:lnTo>
                  <a:lnTo>
                    <a:pt x="521" y="11"/>
                  </a:lnTo>
                  <a:lnTo>
                    <a:pt x="530" y="9"/>
                  </a:lnTo>
                  <a:lnTo>
                    <a:pt x="538" y="7"/>
                  </a:lnTo>
                  <a:lnTo>
                    <a:pt x="547" y="6"/>
                  </a:lnTo>
                  <a:lnTo>
                    <a:pt x="556" y="4"/>
                  </a:lnTo>
                  <a:lnTo>
                    <a:pt x="566" y="2"/>
                  </a:lnTo>
                  <a:lnTo>
                    <a:pt x="575" y="0"/>
                  </a:lnTo>
                  <a:lnTo>
                    <a:pt x="584" y="0"/>
                  </a:lnTo>
                  <a:lnTo>
                    <a:pt x="584" y="6"/>
                  </a:lnTo>
                  <a:lnTo>
                    <a:pt x="586" y="13"/>
                  </a:lnTo>
                  <a:lnTo>
                    <a:pt x="588" y="20"/>
                  </a:lnTo>
                  <a:lnTo>
                    <a:pt x="590" y="28"/>
                  </a:lnTo>
                  <a:lnTo>
                    <a:pt x="580" y="28"/>
                  </a:lnTo>
                  <a:lnTo>
                    <a:pt x="571" y="28"/>
                  </a:lnTo>
                  <a:lnTo>
                    <a:pt x="560" y="30"/>
                  </a:lnTo>
                  <a:lnTo>
                    <a:pt x="551" y="31"/>
                  </a:lnTo>
                  <a:lnTo>
                    <a:pt x="540" y="31"/>
                  </a:lnTo>
                  <a:lnTo>
                    <a:pt x="530" y="33"/>
                  </a:lnTo>
                  <a:lnTo>
                    <a:pt x="519" y="35"/>
                  </a:lnTo>
                  <a:lnTo>
                    <a:pt x="510" y="37"/>
                  </a:lnTo>
                  <a:lnTo>
                    <a:pt x="497" y="39"/>
                  </a:lnTo>
                  <a:lnTo>
                    <a:pt x="488" y="41"/>
                  </a:lnTo>
                  <a:lnTo>
                    <a:pt x="477" y="43"/>
                  </a:lnTo>
                  <a:lnTo>
                    <a:pt x="466" y="44"/>
                  </a:lnTo>
                  <a:lnTo>
                    <a:pt x="453" y="46"/>
                  </a:lnTo>
                  <a:lnTo>
                    <a:pt x="442" y="48"/>
                  </a:lnTo>
                  <a:lnTo>
                    <a:pt x="431" y="52"/>
                  </a:lnTo>
                  <a:lnTo>
                    <a:pt x="419" y="54"/>
                  </a:lnTo>
                  <a:lnTo>
                    <a:pt x="407" y="55"/>
                  </a:lnTo>
                  <a:lnTo>
                    <a:pt x="395" y="59"/>
                  </a:lnTo>
                  <a:lnTo>
                    <a:pt x="382" y="61"/>
                  </a:lnTo>
                  <a:lnTo>
                    <a:pt x="371" y="65"/>
                  </a:lnTo>
                  <a:lnTo>
                    <a:pt x="358" y="67"/>
                  </a:lnTo>
                  <a:lnTo>
                    <a:pt x="345" y="70"/>
                  </a:lnTo>
                  <a:lnTo>
                    <a:pt x="334" y="74"/>
                  </a:lnTo>
                  <a:lnTo>
                    <a:pt x="321" y="78"/>
                  </a:lnTo>
                  <a:lnTo>
                    <a:pt x="310" y="79"/>
                  </a:lnTo>
                  <a:lnTo>
                    <a:pt x="297" y="83"/>
                  </a:lnTo>
                  <a:lnTo>
                    <a:pt x="286" y="85"/>
                  </a:lnTo>
                  <a:lnTo>
                    <a:pt x="275" y="89"/>
                  </a:lnTo>
                  <a:lnTo>
                    <a:pt x="262" y="92"/>
                  </a:lnTo>
                  <a:lnTo>
                    <a:pt x="251" y="96"/>
                  </a:lnTo>
                  <a:lnTo>
                    <a:pt x="240" y="100"/>
                  </a:lnTo>
                  <a:lnTo>
                    <a:pt x="229" y="103"/>
                  </a:lnTo>
                  <a:lnTo>
                    <a:pt x="218" y="105"/>
                  </a:lnTo>
                  <a:lnTo>
                    <a:pt x="205" y="109"/>
                  </a:lnTo>
                  <a:lnTo>
                    <a:pt x="194" y="111"/>
                  </a:lnTo>
                  <a:lnTo>
                    <a:pt x="183" y="115"/>
                  </a:lnTo>
                  <a:lnTo>
                    <a:pt x="172" y="118"/>
                  </a:lnTo>
                  <a:lnTo>
                    <a:pt x="162" y="122"/>
                  </a:lnTo>
                  <a:lnTo>
                    <a:pt x="151" y="124"/>
                  </a:lnTo>
                  <a:lnTo>
                    <a:pt x="142" y="127"/>
                  </a:lnTo>
                  <a:lnTo>
                    <a:pt x="133" y="131"/>
                  </a:lnTo>
                  <a:lnTo>
                    <a:pt x="124" y="133"/>
                  </a:lnTo>
                  <a:lnTo>
                    <a:pt x="114" y="137"/>
                  </a:lnTo>
                  <a:lnTo>
                    <a:pt x="105" y="139"/>
                  </a:lnTo>
                  <a:lnTo>
                    <a:pt x="96" y="142"/>
                  </a:lnTo>
                  <a:lnTo>
                    <a:pt x="88" y="144"/>
                  </a:lnTo>
                  <a:lnTo>
                    <a:pt x="79" y="148"/>
                  </a:lnTo>
                  <a:lnTo>
                    <a:pt x="74" y="150"/>
                  </a:lnTo>
                  <a:lnTo>
                    <a:pt x="64" y="152"/>
                  </a:lnTo>
                  <a:lnTo>
                    <a:pt x="59" y="153"/>
                  </a:lnTo>
                  <a:lnTo>
                    <a:pt x="51" y="155"/>
                  </a:lnTo>
                  <a:lnTo>
                    <a:pt x="46" y="157"/>
                  </a:lnTo>
                  <a:lnTo>
                    <a:pt x="40" y="159"/>
                  </a:lnTo>
                  <a:lnTo>
                    <a:pt x="35" y="161"/>
                  </a:lnTo>
                  <a:lnTo>
                    <a:pt x="29" y="163"/>
                  </a:lnTo>
                  <a:lnTo>
                    <a:pt x="25" y="164"/>
                  </a:lnTo>
                  <a:lnTo>
                    <a:pt x="18" y="166"/>
                  </a:lnTo>
                  <a:lnTo>
                    <a:pt x="13" y="168"/>
                  </a:lnTo>
                  <a:lnTo>
                    <a:pt x="9" y="17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1620" y="929"/>
              <a:ext cx="588" cy="173"/>
            </a:xfrm>
            <a:custGeom>
              <a:avLst/>
              <a:gdLst>
                <a:gd name="T0" fmla="*/ 579 w 588"/>
                <a:gd name="T1" fmla="*/ 0 h 173"/>
                <a:gd name="T2" fmla="*/ 581 w 588"/>
                <a:gd name="T3" fmla="*/ 39 h 173"/>
                <a:gd name="T4" fmla="*/ 564 w 588"/>
                <a:gd name="T5" fmla="*/ 39 h 173"/>
                <a:gd name="T6" fmla="*/ 550 w 588"/>
                <a:gd name="T7" fmla="*/ 39 h 173"/>
                <a:gd name="T8" fmla="*/ 533 w 588"/>
                <a:gd name="T9" fmla="*/ 42 h 173"/>
                <a:gd name="T10" fmla="*/ 513 w 588"/>
                <a:gd name="T11" fmla="*/ 44 h 173"/>
                <a:gd name="T12" fmla="*/ 492 w 588"/>
                <a:gd name="T13" fmla="*/ 48 h 173"/>
                <a:gd name="T14" fmla="*/ 472 w 588"/>
                <a:gd name="T15" fmla="*/ 53 h 173"/>
                <a:gd name="T16" fmla="*/ 450 w 588"/>
                <a:gd name="T17" fmla="*/ 57 h 173"/>
                <a:gd name="T18" fmla="*/ 428 w 588"/>
                <a:gd name="T19" fmla="*/ 63 h 173"/>
                <a:gd name="T20" fmla="*/ 403 w 588"/>
                <a:gd name="T21" fmla="*/ 68 h 173"/>
                <a:gd name="T22" fmla="*/ 379 w 588"/>
                <a:gd name="T23" fmla="*/ 74 h 173"/>
                <a:gd name="T24" fmla="*/ 355 w 588"/>
                <a:gd name="T25" fmla="*/ 79 h 173"/>
                <a:gd name="T26" fmla="*/ 331 w 588"/>
                <a:gd name="T27" fmla="*/ 85 h 173"/>
                <a:gd name="T28" fmla="*/ 305 w 588"/>
                <a:gd name="T29" fmla="*/ 90 h 173"/>
                <a:gd name="T30" fmla="*/ 281 w 588"/>
                <a:gd name="T31" fmla="*/ 96 h 173"/>
                <a:gd name="T32" fmla="*/ 259 w 588"/>
                <a:gd name="T33" fmla="*/ 103 h 173"/>
                <a:gd name="T34" fmla="*/ 235 w 588"/>
                <a:gd name="T35" fmla="*/ 109 h 173"/>
                <a:gd name="T36" fmla="*/ 211 w 588"/>
                <a:gd name="T37" fmla="*/ 114 h 173"/>
                <a:gd name="T38" fmla="*/ 189 w 588"/>
                <a:gd name="T39" fmla="*/ 122 h 173"/>
                <a:gd name="T40" fmla="*/ 167 w 588"/>
                <a:gd name="T41" fmla="*/ 127 h 173"/>
                <a:gd name="T42" fmla="*/ 145 w 588"/>
                <a:gd name="T43" fmla="*/ 133 h 173"/>
                <a:gd name="T44" fmla="*/ 124 w 588"/>
                <a:gd name="T45" fmla="*/ 138 h 173"/>
                <a:gd name="T46" fmla="*/ 106 w 588"/>
                <a:gd name="T47" fmla="*/ 144 h 173"/>
                <a:gd name="T48" fmla="*/ 89 w 588"/>
                <a:gd name="T49" fmla="*/ 149 h 173"/>
                <a:gd name="T50" fmla="*/ 72 w 588"/>
                <a:gd name="T51" fmla="*/ 155 h 173"/>
                <a:gd name="T52" fmla="*/ 56 w 588"/>
                <a:gd name="T53" fmla="*/ 159 h 173"/>
                <a:gd name="T54" fmla="*/ 43 w 588"/>
                <a:gd name="T55" fmla="*/ 162 h 173"/>
                <a:gd name="T56" fmla="*/ 32 w 588"/>
                <a:gd name="T57" fmla="*/ 166 h 173"/>
                <a:gd name="T58" fmla="*/ 19 w 588"/>
                <a:gd name="T59" fmla="*/ 170 h 173"/>
                <a:gd name="T60" fmla="*/ 10 w 588"/>
                <a:gd name="T61" fmla="*/ 173 h 173"/>
                <a:gd name="T62" fmla="*/ 0 w 588"/>
                <a:gd name="T63" fmla="*/ 14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8" h="173">
                  <a:moveTo>
                    <a:pt x="0" y="142"/>
                  </a:moveTo>
                  <a:lnTo>
                    <a:pt x="579" y="0"/>
                  </a:lnTo>
                  <a:lnTo>
                    <a:pt x="588" y="39"/>
                  </a:lnTo>
                  <a:lnTo>
                    <a:pt x="581" y="39"/>
                  </a:lnTo>
                  <a:lnTo>
                    <a:pt x="574" y="39"/>
                  </a:lnTo>
                  <a:lnTo>
                    <a:pt x="564" y="39"/>
                  </a:lnTo>
                  <a:lnTo>
                    <a:pt x="557" y="39"/>
                  </a:lnTo>
                  <a:lnTo>
                    <a:pt x="550" y="39"/>
                  </a:lnTo>
                  <a:lnTo>
                    <a:pt x="542" y="40"/>
                  </a:lnTo>
                  <a:lnTo>
                    <a:pt x="533" y="42"/>
                  </a:lnTo>
                  <a:lnTo>
                    <a:pt x="524" y="44"/>
                  </a:lnTo>
                  <a:lnTo>
                    <a:pt x="513" y="44"/>
                  </a:lnTo>
                  <a:lnTo>
                    <a:pt x="503" y="46"/>
                  </a:lnTo>
                  <a:lnTo>
                    <a:pt x="492" y="48"/>
                  </a:lnTo>
                  <a:lnTo>
                    <a:pt x="483" y="51"/>
                  </a:lnTo>
                  <a:lnTo>
                    <a:pt x="472" y="53"/>
                  </a:lnTo>
                  <a:lnTo>
                    <a:pt x="461" y="55"/>
                  </a:lnTo>
                  <a:lnTo>
                    <a:pt x="450" y="57"/>
                  </a:lnTo>
                  <a:lnTo>
                    <a:pt x="440" y="61"/>
                  </a:lnTo>
                  <a:lnTo>
                    <a:pt x="428" y="63"/>
                  </a:lnTo>
                  <a:lnTo>
                    <a:pt x="416" y="64"/>
                  </a:lnTo>
                  <a:lnTo>
                    <a:pt x="403" y="68"/>
                  </a:lnTo>
                  <a:lnTo>
                    <a:pt x="392" y="70"/>
                  </a:lnTo>
                  <a:lnTo>
                    <a:pt x="379" y="74"/>
                  </a:lnTo>
                  <a:lnTo>
                    <a:pt x="367" y="75"/>
                  </a:lnTo>
                  <a:lnTo>
                    <a:pt x="355" y="79"/>
                  </a:lnTo>
                  <a:lnTo>
                    <a:pt x="344" y="81"/>
                  </a:lnTo>
                  <a:lnTo>
                    <a:pt x="331" y="85"/>
                  </a:lnTo>
                  <a:lnTo>
                    <a:pt x="318" y="87"/>
                  </a:lnTo>
                  <a:lnTo>
                    <a:pt x="305" y="90"/>
                  </a:lnTo>
                  <a:lnTo>
                    <a:pt x="294" y="92"/>
                  </a:lnTo>
                  <a:lnTo>
                    <a:pt x="281" y="96"/>
                  </a:lnTo>
                  <a:lnTo>
                    <a:pt x="270" y="99"/>
                  </a:lnTo>
                  <a:lnTo>
                    <a:pt x="259" y="103"/>
                  </a:lnTo>
                  <a:lnTo>
                    <a:pt x="248" y="107"/>
                  </a:lnTo>
                  <a:lnTo>
                    <a:pt x="235" y="109"/>
                  </a:lnTo>
                  <a:lnTo>
                    <a:pt x="222" y="112"/>
                  </a:lnTo>
                  <a:lnTo>
                    <a:pt x="211" y="114"/>
                  </a:lnTo>
                  <a:lnTo>
                    <a:pt x="200" y="118"/>
                  </a:lnTo>
                  <a:lnTo>
                    <a:pt x="189" y="122"/>
                  </a:lnTo>
                  <a:lnTo>
                    <a:pt x="178" y="123"/>
                  </a:lnTo>
                  <a:lnTo>
                    <a:pt x="167" y="127"/>
                  </a:lnTo>
                  <a:lnTo>
                    <a:pt x="156" y="131"/>
                  </a:lnTo>
                  <a:lnTo>
                    <a:pt x="145" y="133"/>
                  </a:lnTo>
                  <a:lnTo>
                    <a:pt x="133" y="136"/>
                  </a:lnTo>
                  <a:lnTo>
                    <a:pt x="124" y="138"/>
                  </a:lnTo>
                  <a:lnTo>
                    <a:pt x="115" y="142"/>
                  </a:lnTo>
                  <a:lnTo>
                    <a:pt x="106" y="144"/>
                  </a:lnTo>
                  <a:lnTo>
                    <a:pt x="96" y="147"/>
                  </a:lnTo>
                  <a:lnTo>
                    <a:pt x="89" y="149"/>
                  </a:lnTo>
                  <a:lnTo>
                    <a:pt x="80" y="153"/>
                  </a:lnTo>
                  <a:lnTo>
                    <a:pt x="72" y="155"/>
                  </a:lnTo>
                  <a:lnTo>
                    <a:pt x="63" y="157"/>
                  </a:lnTo>
                  <a:lnTo>
                    <a:pt x="56" y="159"/>
                  </a:lnTo>
                  <a:lnTo>
                    <a:pt x="50" y="160"/>
                  </a:lnTo>
                  <a:lnTo>
                    <a:pt x="43" y="162"/>
                  </a:lnTo>
                  <a:lnTo>
                    <a:pt x="37" y="164"/>
                  </a:lnTo>
                  <a:lnTo>
                    <a:pt x="32" y="166"/>
                  </a:lnTo>
                  <a:lnTo>
                    <a:pt x="28" y="168"/>
                  </a:lnTo>
                  <a:lnTo>
                    <a:pt x="19" y="170"/>
                  </a:lnTo>
                  <a:lnTo>
                    <a:pt x="13" y="171"/>
                  </a:lnTo>
                  <a:lnTo>
                    <a:pt x="10" y="173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1639" y="993"/>
              <a:ext cx="573" cy="167"/>
            </a:xfrm>
            <a:custGeom>
              <a:avLst/>
              <a:gdLst>
                <a:gd name="T0" fmla="*/ 28 w 573"/>
                <a:gd name="T1" fmla="*/ 128 h 167"/>
                <a:gd name="T2" fmla="*/ 68 w 573"/>
                <a:gd name="T3" fmla="*/ 115 h 167"/>
                <a:gd name="T4" fmla="*/ 105 w 573"/>
                <a:gd name="T5" fmla="*/ 104 h 167"/>
                <a:gd name="T6" fmla="*/ 140 w 573"/>
                <a:gd name="T7" fmla="*/ 91 h 167"/>
                <a:gd name="T8" fmla="*/ 172 w 573"/>
                <a:gd name="T9" fmla="*/ 83 h 167"/>
                <a:gd name="T10" fmla="*/ 201 w 573"/>
                <a:gd name="T11" fmla="*/ 74 h 167"/>
                <a:gd name="T12" fmla="*/ 227 w 573"/>
                <a:gd name="T13" fmla="*/ 67 h 167"/>
                <a:gd name="T14" fmla="*/ 253 w 573"/>
                <a:gd name="T15" fmla="*/ 59 h 167"/>
                <a:gd name="T16" fmla="*/ 277 w 573"/>
                <a:gd name="T17" fmla="*/ 54 h 167"/>
                <a:gd name="T18" fmla="*/ 299 w 573"/>
                <a:gd name="T19" fmla="*/ 48 h 167"/>
                <a:gd name="T20" fmla="*/ 322 w 573"/>
                <a:gd name="T21" fmla="*/ 45 h 167"/>
                <a:gd name="T22" fmla="*/ 342 w 573"/>
                <a:gd name="T23" fmla="*/ 39 h 167"/>
                <a:gd name="T24" fmla="*/ 362 w 573"/>
                <a:gd name="T25" fmla="*/ 35 h 167"/>
                <a:gd name="T26" fmla="*/ 383 w 573"/>
                <a:gd name="T27" fmla="*/ 34 h 167"/>
                <a:gd name="T28" fmla="*/ 405 w 573"/>
                <a:gd name="T29" fmla="*/ 28 h 167"/>
                <a:gd name="T30" fmla="*/ 425 w 573"/>
                <a:gd name="T31" fmla="*/ 26 h 167"/>
                <a:gd name="T32" fmla="*/ 446 w 573"/>
                <a:gd name="T33" fmla="*/ 23 h 167"/>
                <a:gd name="T34" fmla="*/ 470 w 573"/>
                <a:gd name="T35" fmla="*/ 17 h 167"/>
                <a:gd name="T36" fmla="*/ 495 w 573"/>
                <a:gd name="T37" fmla="*/ 13 h 167"/>
                <a:gd name="T38" fmla="*/ 520 w 573"/>
                <a:gd name="T39" fmla="*/ 8 h 167"/>
                <a:gd name="T40" fmla="*/ 547 w 573"/>
                <a:gd name="T41" fmla="*/ 4 h 167"/>
                <a:gd name="T42" fmla="*/ 573 w 573"/>
                <a:gd name="T43" fmla="*/ 17 h 167"/>
                <a:gd name="T44" fmla="*/ 545 w 573"/>
                <a:gd name="T45" fmla="*/ 17 h 167"/>
                <a:gd name="T46" fmla="*/ 516 w 573"/>
                <a:gd name="T47" fmla="*/ 21 h 167"/>
                <a:gd name="T48" fmla="*/ 486 w 573"/>
                <a:gd name="T49" fmla="*/ 24 h 167"/>
                <a:gd name="T50" fmla="*/ 453 w 573"/>
                <a:gd name="T51" fmla="*/ 32 h 167"/>
                <a:gd name="T52" fmla="*/ 420 w 573"/>
                <a:gd name="T53" fmla="*/ 39 h 167"/>
                <a:gd name="T54" fmla="*/ 384 w 573"/>
                <a:gd name="T55" fmla="*/ 47 h 167"/>
                <a:gd name="T56" fmla="*/ 349 w 573"/>
                <a:gd name="T57" fmla="*/ 54 h 167"/>
                <a:gd name="T58" fmla="*/ 314 w 573"/>
                <a:gd name="T59" fmla="*/ 65 h 167"/>
                <a:gd name="T60" fmla="*/ 279 w 573"/>
                <a:gd name="T61" fmla="*/ 74 h 167"/>
                <a:gd name="T62" fmla="*/ 246 w 573"/>
                <a:gd name="T63" fmla="*/ 85 h 167"/>
                <a:gd name="T64" fmla="*/ 211 w 573"/>
                <a:gd name="T65" fmla="*/ 96 h 167"/>
                <a:gd name="T66" fmla="*/ 179 w 573"/>
                <a:gd name="T67" fmla="*/ 106 h 167"/>
                <a:gd name="T68" fmla="*/ 148 w 573"/>
                <a:gd name="T69" fmla="*/ 117 h 167"/>
                <a:gd name="T70" fmla="*/ 120 w 573"/>
                <a:gd name="T71" fmla="*/ 126 h 167"/>
                <a:gd name="T72" fmla="*/ 94 w 573"/>
                <a:gd name="T73" fmla="*/ 135 h 167"/>
                <a:gd name="T74" fmla="*/ 72 w 573"/>
                <a:gd name="T75" fmla="*/ 143 h 167"/>
                <a:gd name="T76" fmla="*/ 50 w 573"/>
                <a:gd name="T77" fmla="*/ 148 h 167"/>
                <a:gd name="T78" fmla="*/ 33 w 573"/>
                <a:gd name="T79" fmla="*/ 155 h 167"/>
                <a:gd name="T80" fmla="*/ 16 w 573"/>
                <a:gd name="T81" fmla="*/ 161 h 167"/>
                <a:gd name="T82" fmla="*/ 9 w 573"/>
                <a:gd name="T8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3" h="167">
                  <a:moveTo>
                    <a:pt x="0" y="139"/>
                  </a:moveTo>
                  <a:lnTo>
                    <a:pt x="13" y="133"/>
                  </a:lnTo>
                  <a:lnTo>
                    <a:pt x="28" y="128"/>
                  </a:lnTo>
                  <a:lnTo>
                    <a:pt x="40" y="124"/>
                  </a:lnTo>
                  <a:lnTo>
                    <a:pt x="55" y="120"/>
                  </a:lnTo>
                  <a:lnTo>
                    <a:pt x="68" y="115"/>
                  </a:lnTo>
                  <a:lnTo>
                    <a:pt x="79" y="111"/>
                  </a:lnTo>
                  <a:lnTo>
                    <a:pt x="92" y="106"/>
                  </a:lnTo>
                  <a:lnTo>
                    <a:pt x="105" y="104"/>
                  </a:lnTo>
                  <a:lnTo>
                    <a:pt x="116" y="98"/>
                  </a:lnTo>
                  <a:lnTo>
                    <a:pt x="129" y="95"/>
                  </a:lnTo>
                  <a:lnTo>
                    <a:pt x="140" y="91"/>
                  </a:lnTo>
                  <a:lnTo>
                    <a:pt x="151" y="89"/>
                  </a:lnTo>
                  <a:lnTo>
                    <a:pt x="161" y="85"/>
                  </a:lnTo>
                  <a:lnTo>
                    <a:pt x="172" y="83"/>
                  </a:lnTo>
                  <a:lnTo>
                    <a:pt x="181" y="80"/>
                  </a:lnTo>
                  <a:lnTo>
                    <a:pt x="192" y="78"/>
                  </a:lnTo>
                  <a:lnTo>
                    <a:pt x="201" y="74"/>
                  </a:lnTo>
                  <a:lnTo>
                    <a:pt x="211" y="72"/>
                  </a:lnTo>
                  <a:lnTo>
                    <a:pt x="218" y="69"/>
                  </a:lnTo>
                  <a:lnTo>
                    <a:pt x="227" y="67"/>
                  </a:lnTo>
                  <a:lnTo>
                    <a:pt x="237" y="63"/>
                  </a:lnTo>
                  <a:lnTo>
                    <a:pt x="244" y="61"/>
                  </a:lnTo>
                  <a:lnTo>
                    <a:pt x="253" y="59"/>
                  </a:lnTo>
                  <a:lnTo>
                    <a:pt x="261" y="58"/>
                  </a:lnTo>
                  <a:lnTo>
                    <a:pt x="268" y="56"/>
                  </a:lnTo>
                  <a:lnTo>
                    <a:pt x="277" y="54"/>
                  </a:lnTo>
                  <a:lnTo>
                    <a:pt x="285" y="52"/>
                  </a:lnTo>
                  <a:lnTo>
                    <a:pt x="292" y="50"/>
                  </a:lnTo>
                  <a:lnTo>
                    <a:pt x="299" y="48"/>
                  </a:lnTo>
                  <a:lnTo>
                    <a:pt x="307" y="48"/>
                  </a:lnTo>
                  <a:lnTo>
                    <a:pt x="314" y="47"/>
                  </a:lnTo>
                  <a:lnTo>
                    <a:pt x="322" y="45"/>
                  </a:lnTo>
                  <a:lnTo>
                    <a:pt x="329" y="43"/>
                  </a:lnTo>
                  <a:lnTo>
                    <a:pt x="336" y="41"/>
                  </a:lnTo>
                  <a:lnTo>
                    <a:pt x="342" y="39"/>
                  </a:lnTo>
                  <a:lnTo>
                    <a:pt x="349" y="39"/>
                  </a:lnTo>
                  <a:lnTo>
                    <a:pt x="355" y="37"/>
                  </a:lnTo>
                  <a:lnTo>
                    <a:pt x="362" y="35"/>
                  </a:lnTo>
                  <a:lnTo>
                    <a:pt x="370" y="34"/>
                  </a:lnTo>
                  <a:lnTo>
                    <a:pt x="377" y="34"/>
                  </a:lnTo>
                  <a:lnTo>
                    <a:pt x="383" y="34"/>
                  </a:lnTo>
                  <a:lnTo>
                    <a:pt x="390" y="32"/>
                  </a:lnTo>
                  <a:lnTo>
                    <a:pt x="397" y="30"/>
                  </a:lnTo>
                  <a:lnTo>
                    <a:pt x="405" y="28"/>
                  </a:lnTo>
                  <a:lnTo>
                    <a:pt x="410" y="28"/>
                  </a:lnTo>
                  <a:lnTo>
                    <a:pt x="418" y="28"/>
                  </a:lnTo>
                  <a:lnTo>
                    <a:pt x="425" y="26"/>
                  </a:lnTo>
                  <a:lnTo>
                    <a:pt x="433" y="26"/>
                  </a:lnTo>
                  <a:lnTo>
                    <a:pt x="438" y="24"/>
                  </a:lnTo>
                  <a:lnTo>
                    <a:pt x="446" y="23"/>
                  </a:lnTo>
                  <a:lnTo>
                    <a:pt x="453" y="21"/>
                  </a:lnTo>
                  <a:lnTo>
                    <a:pt x="462" y="19"/>
                  </a:lnTo>
                  <a:lnTo>
                    <a:pt x="470" y="17"/>
                  </a:lnTo>
                  <a:lnTo>
                    <a:pt x="477" y="17"/>
                  </a:lnTo>
                  <a:lnTo>
                    <a:pt x="486" y="15"/>
                  </a:lnTo>
                  <a:lnTo>
                    <a:pt x="495" y="13"/>
                  </a:lnTo>
                  <a:lnTo>
                    <a:pt x="503" y="11"/>
                  </a:lnTo>
                  <a:lnTo>
                    <a:pt x="512" y="10"/>
                  </a:lnTo>
                  <a:lnTo>
                    <a:pt x="520" y="8"/>
                  </a:lnTo>
                  <a:lnTo>
                    <a:pt x="529" y="8"/>
                  </a:lnTo>
                  <a:lnTo>
                    <a:pt x="538" y="4"/>
                  </a:lnTo>
                  <a:lnTo>
                    <a:pt x="547" y="4"/>
                  </a:lnTo>
                  <a:lnTo>
                    <a:pt x="557" y="0"/>
                  </a:lnTo>
                  <a:lnTo>
                    <a:pt x="568" y="0"/>
                  </a:lnTo>
                  <a:lnTo>
                    <a:pt x="573" y="17"/>
                  </a:lnTo>
                  <a:lnTo>
                    <a:pt x="564" y="17"/>
                  </a:lnTo>
                  <a:lnTo>
                    <a:pt x="555" y="17"/>
                  </a:lnTo>
                  <a:lnTo>
                    <a:pt x="545" y="17"/>
                  </a:lnTo>
                  <a:lnTo>
                    <a:pt x="536" y="19"/>
                  </a:lnTo>
                  <a:lnTo>
                    <a:pt x="527" y="19"/>
                  </a:lnTo>
                  <a:lnTo>
                    <a:pt x="516" y="21"/>
                  </a:lnTo>
                  <a:lnTo>
                    <a:pt x="507" y="23"/>
                  </a:lnTo>
                  <a:lnTo>
                    <a:pt x="497" y="24"/>
                  </a:lnTo>
                  <a:lnTo>
                    <a:pt x="486" y="24"/>
                  </a:lnTo>
                  <a:lnTo>
                    <a:pt x="475" y="26"/>
                  </a:lnTo>
                  <a:lnTo>
                    <a:pt x="464" y="28"/>
                  </a:lnTo>
                  <a:lnTo>
                    <a:pt x="453" y="32"/>
                  </a:lnTo>
                  <a:lnTo>
                    <a:pt x="442" y="34"/>
                  </a:lnTo>
                  <a:lnTo>
                    <a:pt x="431" y="35"/>
                  </a:lnTo>
                  <a:lnTo>
                    <a:pt x="420" y="39"/>
                  </a:lnTo>
                  <a:lnTo>
                    <a:pt x="409" y="41"/>
                  </a:lnTo>
                  <a:lnTo>
                    <a:pt x="397" y="43"/>
                  </a:lnTo>
                  <a:lnTo>
                    <a:pt x="384" y="47"/>
                  </a:lnTo>
                  <a:lnTo>
                    <a:pt x="373" y="48"/>
                  </a:lnTo>
                  <a:lnTo>
                    <a:pt x="360" y="52"/>
                  </a:lnTo>
                  <a:lnTo>
                    <a:pt x="349" y="54"/>
                  </a:lnTo>
                  <a:lnTo>
                    <a:pt x="338" y="58"/>
                  </a:lnTo>
                  <a:lnTo>
                    <a:pt x="325" y="61"/>
                  </a:lnTo>
                  <a:lnTo>
                    <a:pt x="314" y="65"/>
                  </a:lnTo>
                  <a:lnTo>
                    <a:pt x="303" y="69"/>
                  </a:lnTo>
                  <a:lnTo>
                    <a:pt x="290" y="71"/>
                  </a:lnTo>
                  <a:lnTo>
                    <a:pt x="279" y="74"/>
                  </a:lnTo>
                  <a:lnTo>
                    <a:pt x="268" y="78"/>
                  </a:lnTo>
                  <a:lnTo>
                    <a:pt x="255" y="82"/>
                  </a:lnTo>
                  <a:lnTo>
                    <a:pt x="246" y="85"/>
                  </a:lnTo>
                  <a:lnTo>
                    <a:pt x="235" y="89"/>
                  </a:lnTo>
                  <a:lnTo>
                    <a:pt x="224" y="93"/>
                  </a:lnTo>
                  <a:lnTo>
                    <a:pt x="211" y="96"/>
                  </a:lnTo>
                  <a:lnTo>
                    <a:pt x="200" y="100"/>
                  </a:lnTo>
                  <a:lnTo>
                    <a:pt x="188" y="102"/>
                  </a:lnTo>
                  <a:lnTo>
                    <a:pt x="179" y="106"/>
                  </a:lnTo>
                  <a:lnTo>
                    <a:pt x="168" y="109"/>
                  </a:lnTo>
                  <a:lnTo>
                    <a:pt x="159" y="113"/>
                  </a:lnTo>
                  <a:lnTo>
                    <a:pt x="148" y="117"/>
                  </a:lnTo>
                  <a:lnTo>
                    <a:pt x="138" y="120"/>
                  </a:lnTo>
                  <a:lnTo>
                    <a:pt x="129" y="122"/>
                  </a:lnTo>
                  <a:lnTo>
                    <a:pt x="120" y="126"/>
                  </a:lnTo>
                  <a:lnTo>
                    <a:pt x="111" y="128"/>
                  </a:lnTo>
                  <a:lnTo>
                    <a:pt x="102" y="131"/>
                  </a:lnTo>
                  <a:lnTo>
                    <a:pt x="94" y="135"/>
                  </a:lnTo>
                  <a:lnTo>
                    <a:pt x="85" y="137"/>
                  </a:lnTo>
                  <a:lnTo>
                    <a:pt x="77" y="139"/>
                  </a:lnTo>
                  <a:lnTo>
                    <a:pt x="72" y="143"/>
                  </a:lnTo>
                  <a:lnTo>
                    <a:pt x="63" y="144"/>
                  </a:lnTo>
                  <a:lnTo>
                    <a:pt x="57" y="146"/>
                  </a:lnTo>
                  <a:lnTo>
                    <a:pt x="50" y="148"/>
                  </a:lnTo>
                  <a:lnTo>
                    <a:pt x="44" y="152"/>
                  </a:lnTo>
                  <a:lnTo>
                    <a:pt x="39" y="154"/>
                  </a:lnTo>
                  <a:lnTo>
                    <a:pt x="33" y="155"/>
                  </a:lnTo>
                  <a:lnTo>
                    <a:pt x="29" y="157"/>
                  </a:lnTo>
                  <a:lnTo>
                    <a:pt x="26" y="159"/>
                  </a:lnTo>
                  <a:lnTo>
                    <a:pt x="16" y="161"/>
                  </a:lnTo>
                  <a:lnTo>
                    <a:pt x="13" y="165"/>
                  </a:lnTo>
                  <a:lnTo>
                    <a:pt x="9" y="165"/>
                  </a:lnTo>
                  <a:lnTo>
                    <a:pt x="9" y="167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676" y="1100"/>
              <a:ext cx="562" cy="174"/>
            </a:xfrm>
            <a:custGeom>
              <a:avLst/>
              <a:gdLst>
                <a:gd name="T0" fmla="*/ 2 w 562"/>
                <a:gd name="T1" fmla="*/ 143 h 174"/>
                <a:gd name="T2" fmla="*/ 11 w 562"/>
                <a:gd name="T3" fmla="*/ 139 h 174"/>
                <a:gd name="T4" fmla="*/ 24 w 562"/>
                <a:gd name="T5" fmla="*/ 135 h 174"/>
                <a:gd name="T6" fmla="*/ 35 w 562"/>
                <a:gd name="T7" fmla="*/ 132 h 174"/>
                <a:gd name="T8" fmla="*/ 46 w 562"/>
                <a:gd name="T9" fmla="*/ 130 h 174"/>
                <a:gd name="T10" fmla="*/ 63 w 562"/>
                <a:gd name="T11" fmla="*/ 126 h 174"/>
                <a:gd name="T12" fmla="*/ 77 w 562"/>
                <a:gd name="T13" fmla="*/ 122 h 174"/>
                <a:gd name="T14" fmla="*/ 96 w 562"/>
                <a:gd name="T15" fmla="*/ 117 h 174"/>
                <a:gd name="T16" fmla="*/ 114 w 562"/>
                <a:gd name="T17" fmla="*/ 111 h 174"/>
                <a:gd name="T18" fmla="*/ 135 w 562"/>
                <a:gd name="T19" fmla="*/ 106 h 174"/>
                <a:gd name="T20" fmla="*/ 155 w 562"/>
                <a:gd name="T21" fmla="*/ 102 h 174"/>
                <a:gd name="T22" fmla="*/ 177 w 562"/>
                <a:gd name="T23" fmla="*/ 96 h 174"/>
                <a:gd name="T24" fmla="*/ 200 w 562"/>
                <a:gd name="T25" fmla="*/ 91 h 174"/>
                <a:gd name="T26" fmla="*/ 224 w 562"/>
                <a:gd name="T27" fmla="*/ 85 h 174"/>
                <a:gd name="T28" fmla="*/ 246 w 562"/>
                <a:gd name="T29" fmla="*/ 78 h 174"/>
                <a:gd name="T30" fmla="*/ 270 w 562"/>
                <a:gd name="T31" fmla="*/ 72 h 174"/>
                <a:gd name="T32" fmla="*/ 294 w 562"/>
                <a:gd name="T33" fmla="*/ 65 h 174"/>
                <a:gd name="T34" fmla="*/ 316 w 562"/>
                <a:gd name="T35" fmla="*/ 60 h 174"/>
                <a:gd name="T36" fmla="*/ 340 w 562"/>
                <a:gd name="T37" fmla="*/ 54 h 174"/>
                <a:gd name="T38" fmla="*/ 364 w 562"/>
                <a:gd name="T39" fmla="*/ 48 h 174"/>
                <a:gd name="T40" fmla="*/ 386 w 562"/>
                <a:gd name="T41" fmla="*/ 43 h 174"/>
                <a:gd name="T42" fmla="*/ 409 w 562"/>
                <a:gd name="T43" fmla="*/ 37 h 174"/>
                <a:gd name="T44" fmla="*/ 431 w 562"/>
                <a:gd name="T45" fmla="*/ 32 h 174"/>
                <a:gd name="T46" fmla="*/ 451 w 562"/>
                <a:gd name="T47" fmla="*/ 26 h 174"/>
                <a:gd name="T48" fmla="*/ 470 w 562"/>
                <a:gd name="T49" fmla="*/ 21 h 174"/>
                <a:gd name="T50" fmla="*/ 490 w 562"/>
                <a:gd name="T51" fmla="*/ 17 h 174"/>
                <a:gd name="T52" fmla="*/ 507 w 562"/>
                <a:gd name="T53" fmla="*/ 12 h 174"/>
                <a:gd name="T54" fmla="*/ 521 w 562"/>
                <a:gd name="T55" fmla="*/ 8 h 174"/>
                <a:gd name="T56" fmla="*/ 536 w 562"/>
                <a:gd name="T57" fmla="*/ 4 h 174"/>
                <a:gd name="T58" fmla="*/ 549 w 562"/>
                <a:gd name="T59" fmla="*/ 0 h 174"/>
                <a:gd name="T60" fmla="*/ 562 w 562"/>
                <a:gd name="T61" fmla="*/ 30 h 174"/>
                <a:gd name="T62" fmla="*/ 545 w 562"/>
                <a:gd name="T63" fmla="*/ 32 h 174"/>
                <a:gd name="T64" fmla="*/ 529 w 562"/>
                <a:gd name="T65" fmla="*/ 36 h 174"/>
                <a:gd name="T66" fmla="*/ 510 w 562"/>
                <a:gd name="T67" fmla="*/ 36 h 174"/>
                <a:gd name="T68" fmla="*/ 492 w 562"/>
                <a:gd name="T69" fmla="*/ 41 h 174"/>
                <a:gd name="T70" fmla="*/ 471 w 562"/>
                <a:gd name="T71" fmla="*/ 43 h 174"/>
                <a:gd name="T72" fmla="*/ 451 w 562"/>
                <a:gd name="T73" fmla="*/ 48 h 174"/>
                <a:gd name="T74" fmla="*/ 429 w 562"/>
                <a:gd name="T75" fmla="*/ 54 h 174"/>
                <a:gd name="T76" fmla="*/ 407 w 562"/>
                <a:gd name="T77" fmla="*/ 60 h 174"/>
                <a:gd name="T78" fmla="*/ 384 w 562"/>
                <a:gd name="T79" fmla="*/ 63 h 174"/>
                <a:gd name="T80" fmla="*/ 362 w 562"/>
                <a:gd name="T81" fmla="*/ 69 h 174"/>
                <a:gd name="T82" fmla="*/ 338 w 562"/>
                <a:gd name="T83" fmla="*/ 76 h 174"/>
                <a:gd name="T84" fmla="*/ 316 w 562"/>
                <a:gd name="T85" fmla="*/ 82 h 174"/>
                <a:gd name="T86" fmla="*/ 292 w 562"/>
                <a:gd name="T87" fmla="*/ 87 h 174"/>
                <a:gd name="T88" fmla="*/ 270 w 562"/>
                <a:gd name="T89" fmla="*/ 95 h 174"/>
                <a:gd name="T90" fmla="*/ 246 w 562"/>
                <a:gd name="T91" fmla="*/ 100 h 174"/>
                <a:gd name="T92" fmla="*/ 224 w 562"/>
                <a:gd name="T93" fmla="*/ 108 h 174"/>
                <a:gd name="T94" fmla="*/ 201 w 562"/>
                <a:gd name="T95" fmla="*/ 113 h 174"/>
                <a:gd name="T96" fmla="*/ 181 w 562"/>
                <a:gd name="T97" fmla="*/ 120 h 174"/>
                <a:gd name="T98" fmla="*/ 159 w 562"/>
                <a:gd name="T99" fmla="*/ 126 h 174"/>
                <a:gd name="T100" fmla="*/ 140 w 562"/>
                <a:gd name="T101" fmla="*/ 132 h 174"/>
                <a:gd name="T102" fmla="*/ 122 w 562"/>
                <a:gd name="T103" fmla="*/ 137 h 174"/>
                <a:gd name="T104" fmla="*/ 103 w 562"/>
                <a:gd name="T105" fmla="*/ 143 h 174"/>
                <a:gd name="T106" fmla="*/ 87 w 562"/>
                <a:gd name="T107" fmla="*/ 148 h 174"/>
                <a:gd name="T108" fmla="*/ 72 w 562"/>
                <a:gd name="T109" fmla="*/ 154 h 174"/>
                <a:gd name="T110" fmla="*/ 57 w 562"/>
                <a:gd name="T111" fmla="*/ 157 h 174"/>
                <a:gd name="T112" fmla="*/ 44 w 562"/>
                <a:gd name="T113" fmla="*/ 161 h 174"/>
                <a:gd name="T114" fmla="*/ 33 w 562"/>
                <a:gd name="T115" fmla="*/ 165 h 174"/>
                <a:gd name="T116" fmla="*/ 24 w 562"/>
                <a:gd name="T117" fmla="*/ 168 h 174"/>
                <a:gd name="T118" fmla="*/ 11 w 562"/>
                <a:gd name="T119" fmla="*/ 172 h 174"/>
                <a:gd name="T120" fmla="*/ 7 w 562"/>
                <a:gd name="T121" fmla="*/ 174 h 174"/>
                <a:gd name="T122" fmla="*/ 0 w 562"/>
                <a:gd name="T123" fmla="*/ 1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" h="174">
                  <a:moveTo>
                    <a:pt x="0" y="143"/>
                  </a:moveTo>
                  <a:lnTo>
                    <a:pt x="2" y="143"/>
                  </a:lnTo>
                  <a:lnTo>
                    <a:pt x="5" y="141"/>
                  </a:lnTo>
                  <a:lnTo>
                    <a:pt x="11" y="139"/>
                  </a:lnTo>
                  <a:lnTo>
                    <a:pt x="18" y="137"/>
                  </a:lnTo>
                  <a:lnTo>
                    <a:pt x="24" y="135"/>
                  </a:lnTo>
                  <a:lnTo>
                    <a:pt x="29" y="133"/>
                  </a:lnTo>
                  <a:lnTo>
                    <a:pt x="35" y="132"/>
                  </a:lnTo>
                  <a:lnTo>
                    <a:pt x="40" y="132"/>
                  </a:lnTo>
                  <a:lnTo>
                    <a:pt x="46" y="130"/>
                  </a:lnTo>
                  <a:lnTo>
                    <a:pt x="53" y="128"/>
                  </a:lnTo>
                  <a:lnTo>
                    <a:pt x="63" y="126"/>
                  </a:lnTo>
                  <a:lnTo>
                    <a:pt x="70" y="124"/>
                  </a:lnTo>
                  <a:lnTo>
                    <a:pt x="77" y="122"/>
                  </a:lnTo>
                  <a:lnTo>
                    <a:pt x="87" y="119"/>
                  </a:lnTo>
                  <a:lnTo>
                    <a:pt x="96" y="117"/>
                  </a:lnTo>
                  <a:lnTo>
                    <a:pt x="105" y="115"/>
                  </a:lnTo>
                  <a:lnTo>
                    <a:pt x="114" y="111"/>
                  </a:lnTo>
                  <a:lnTo>
                    <a:pt x="124" y="109"/>
                  </a:lnTo>
                  <a:lnTo>
                    <a:pt x="135" y="106"/>
                  </a:lnTo>
                  <a:lnTo>
                    <a:pt x="146" y="104"/>
                  </a:lnTo>
                  <a:lnTo>
                    <a:pt x="155" y="102"/>
                  </a:lnTo>
                  <a:lnTo>
                    <a:pt x="166" y="98"/>
                  </a:lnTo>
                  <a:lnTo>
                    <a:pt x="177" y="96"/>
                  </a:lnTo>
                  <a:lnTo>
                    <a:pt x="188" y="93"/>
                  </a:lnTo>
                  <a:lnTo>
                    <a:pt x="200" y="91"/>
                  </a:lnTo>
                  <a:lnTo>
                    <a:pt x="212" y="87"/>
                  </a:lnTo>
                  <a:lnTo>
                    <a:pt x="224" y="85"/>
                  </a:lnTo>
                  <a:lnTo>
                    <a:pt x="235" y="82"/>
                  </a:lnTo>
                  <a:lnTo>
                    <a:pt x="246" y="78"/>
                  </a:lnTo>
                  <a:lnTo>
                    <a:pt x="259" y="76"/>
                  </a:lnTo>
                  <a:lnTo>
                    <a:pt x="270" y="72"/>
                  </a:lnTo>
                  <a:lnTo>
                    <a:pt x="283" y="69"/>
                  </a:lnTo>
                  <a:lnTo>
                    <a:pt x="294" y="65"/>
                  </a:lnTo>
                  <a:lnTo>
                    <a:pt x="307" y="63"/>
                  </a:lnTo>
                  <a:lnTo>
                    <a:pt x="316" y="60"/>
                  </a:lnTo>
                  <a:lnTo>
                    <a:pt x="329" y="58"/>
                  </a:lnTo>
                  <a:lnTo>
                    <a:pt x="340" y="54"/>
                  </a:lnTo>
                  <a:lnTo>
                    <a:pt x="353" y="50"/>
                  </a:lnTo>
                  <a:lnTo>
                    <a:pt x="364" y="48"/>
                  </a:lnTo>
                  <a:lnTo>
                    <a:pt x="375" y="45"/>
                  </a:lnTo>
                  <a:lnTo>
                    <a:pt x="386" y="43"/>
                  </a:lnTo>
                  <a:lnTo>
                    <a:pt x="397" y="39"/>
                  </a:lnTo>
                  <a:lnTo>
                    <a:pt x="409" y="37"/>
                  </a:lnTo>
                  <a:lnTo>
                    <a:pt x="420" y="36"/>
                  </a:lnTo>
                  <a:lnTo>
                    <a:pt x="431" y="32"/>
                  </a:lnTo>
                  <a:lnTo>
                    <a:pt x="440" y="30"/>
                  </a:lnTo>
                  <a:lnTo>
                    <a:pt x="451" y="26"/>
                  </a:lnTo>
                  <a:lnTo>
                    <a:pt x="460" y="23"/>
                  </a:lnTo>
                  <a:lnTo>
                    <a:pt x="470" y="21"/>
                  </a:lnTo>
                  <a:lnTo>
                    <a:pt x="481" y="19"/>
                  </a:lnTo>
                  <a:lnTo>
                    <a:pt x="490" y="17"/>
                  </a:lnTo>
                  <a:lnTo>
                    <a:pt x="499" y="15"/>
                  </a:lnTo>
                  <a:lnTo>
                    <a:pt x="507" y="12"/>
                  </a:lnTo>
                  <a:lnTo>
                    <a:pt x="514" y="10"/>
                  </a:lnTo>
                  <a:lnTo>
                    <a:pt x="521" y="8"/>
                  </a:lnTo>
                  <a:lnTo>
                    <a:pt x="531" y="6"/>
                  </a:lnTo>
                  <a:lnTo>
                    <a:pt x="536" y="4"/>
                  </a:lnTo>
                  <a:lnTo>
                    <a:pt x="544" y="2"/>
                  </a:lnTo>
                  <a:lnTo>
                    <a:pt x="549" y="0"/>
                  </a:lnTo>
                  <a:lnTo>
                    <a:pt x="557" y="0"/>
                  </a:lnTo>
                  <a:lnTo>
                    <a:pt x="562" y="30"/>
                  </a:lnTo>
                  <a:lnTo>
                    <a:pt x="555" y="30"/>
                  </a:lnTo>
                  <a:lnTo>
                    <a:pt x="545" y="32"/>
                  </a:lnTo>
                  <a:lnTo>
                    <a:pt x="538" y="32"/>
                  </a:lnTo>
                  <a:lnTo>
                    <a:pt x="529" y="36"/>
                  </a:lnTo>
                  <a:lnTo>
                    <a:pt x="520" y="36"/>
                  </a:lnTo>
                  <a:lnTo>
                    <a:pt x="510" y="36"/>
                  </a:lnTo>
                  <a:lnTo>
                    <a:pt x="501" y="37"/>
                  </a:lnTo>
                  <a:lnTo>
                    <a:pt x="492" y="41"/>
                  </a:lnTo>
                  <a:lnTo>
                    <a:pt x="481" y="41"/>
                  </a:lnTo>
                  <a:lnTo>
                    <a:pt x="471" y="43"/>
                  </a:lnTo>
                  <a:lnTo>
                    <a:pt x="460" y="45"/>
                  </a:lnTo>
                  <a:lnTo>
                    <a:pt x="451" y="48"/>
                  </a:lnTo>
                  <a:lnTo>
                    <a:pt x="440" y="50"/>
                  </a:lnTo>
                  <a:lnTo>
                    <a:pt x="429" y="54"/>
                  </a:lnTo>
                  <a:lnTo>
                    <a:pt x="418" y="56"/>
                  </a:lnTo>
                  <a:lnTo>
                    <a:pt x="407" y="60"/>
                  </a:lnTo>
                  <a:lnTo>
                    <a:pt x="396" y="61"/>
                  </a:lnTo>
                  <a:lnTo>
                    <a:pt x="384" y="63"/>
                  </a:lnTo>
                  <a:lnTo>
                    <a:pt x="373" y="67"/>
                  </a:lnTo>
                  <a:lnTo>
                    <a:pt x="362" y="69"/>
                  </a:lnTo>
                  <a:lnTo>
                    <a:pt x="349" y="72"/>
                  </a:lnTo>
                  <a:lnTo>
                    <a:pt x="338" y="76"/>
                  </a:lnTo>
                  <a:lnTo>
                    <a:pt x="327" y="78"/>
                  </a:lnTo>
                  <a:lnTo>
                    <a:pt x="316" y="82"/>
                  </a:lnTo>
                  <a:lnTo>
                    <a:pt x="305" y="85"/>
                  </a:lnTo>
                  <a:lnTo>
                    <a:pt x="292" y="87"/>
                  </a:lnTo>
                  <a:lnTo>
                    <a:pt x="281" y="91"/>
                  </a:lnTo>
                  <a:lnTo>
                    <a:pt x="270" y="95"/>
                  </a:lnTo>
                  <a:lnTo>
                    <a:pt x="257" y="96"/>
                  </a:lnTo>
                  <a:lnTo>
                    <a:pt x="246" y="100"/>
                  </a:lnTo>
                  <a:lnTo>
                    <a:pt x="235" y="104"/>
                  </a:lnTo>
                  <a:lnTo>
                    <a:pt x="224" y="108"/>
                  </a:lnTo>
                  <a:lnTo>
                    <a:pt x="212" y="111"/>
                  </a:lnTo>
                  <a:lnTo>
                    <a:pt x="201" y="113"/>
                  </a:lnTo>
                  <a:lnTo>
                    <a:pt x="190" y="117"/>
                  </a:lnTo>
                  <a:lnTo>
                    <a:pt x="181" y="120"/>
                  </a:lnTo>
                  <a:lnTo>
                    <a:pt x="170" y="122"/>
                  </a:lnTo>
                  <a:lnTo>
                    <a:pt x="159" y="126"/>
                  </a:lnTo>
                  <a:lnTo>
                    <a:pt x="150" y="128"/>
                  </a:lnTo>
                  <a:lnTo>
                    <a:pt x="140" y="132"/>
                  </a:lnTo>
                  <a:lnTo>
                    <a:pt x="129" y="133"/>
                  </a:lnTo>
                  <a:lnTo>
                    <a:pt x="122" y="137"/>
                  </a:lnTo>
                  <a:lnTo>
                    <a:pt x="111" y="139"/>
                  </a:lnTo>
                  <a:lnTo>
                    <a:pt x="103" y="143"/>
                  </a:lnTo>
                  <a:lnTo>
                    <a:pt x="94" y="144"/>
                  </a:lnTo>
                  <a:lnTo>
                    <a:pt x="87" y="148"/>
                  </a:lnTo>
                  <a:lnTo>
                    <a:pt x="77" y="150"/>
                  </a:lnTo>
                  <a:lnTo>
                    <a:pt x="72" y="154"/>
                  </a:lnTo>
                  <a:lnTo>
                    <a:pt x="63" y="156"/>
                  </a:lnTo>
                  <a:lnTo>
                    <a:pt x="57" y="157"/>
                  </a:lnTo>
                  <a:lnTo>
                    <a:pt x="50" y="159"/>
                  </a:lnTo>
                  <a:lnTo>
                    <a:pt x="44" y="161"/>
                  </a:lnTo>
                  <a:lnTo>
                    <a:pt x="39" y="163"/>
                  </a:lnTo>
                  <a:lnTo>
                    <a:pt x="33" y="165"/>
                  </a:lnTo>
                  <a:lnTo>
                    <a:pt x="28" y="167"/>
                  </a:lnTo>
                  <a:lnTo>
                    <a:pt x="24" y="168"/>
                  </a:lnTo>
                  <a:lnTo>
                    <a:pt x="16" y="170"/>
                  </a:lnTo>
                  <a:lnTo>
                    <a:pt x="11" y="172"/>
                  </a:lnTo>
                  <a:lnTo>
                    <a:pt x="7" y="174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1655" y="1040"/>
              <a:ext cx="572" cy="179"/>
            </a:xfrm>
            <a:custGeom>
              <a:avLst/>
              <a:gdLst>
                <a:gd name="T0" fmla="*/ 26 w 572"/>
                <a:gd name="T1" fmla="*/ 140 h 179"/>
                <a:gd name="T2" fmla="*/ 63 w 572"/>
                <a:gd name="T3" fmla="*/ 127 h 179"/>
                <a:gd name="T4" fmla="*/ 102 w 572"/>
                <a:gd name="T5" fmla="*/ 116 h 179"/>
                <a:gd name="T6" fmla="*/ 135 w 572"/>
                <a:gd name="T7" fmla="*/ 103 h 179"/>
                <a:gd name="T8" fmla="*/ 165 w 572"/>
                <a:gd name="T9" fmla="*/ 96 h 179"/>
                <a:gd name="T10" fmla="*/ 196 w 572"/>
                <a:gd name="T11" fmla="*/ 84 h 179"/>
                <a:gd name="T12" fmla="*/ 224 w 572"/>
                <a:gd name="T13" fmla="*/ 77 h 179"/>
                <a:gd name="T14" fmla="*/ 250 w 572"/>
                <a:gd name="T15" fmla="*/ 70 h 179"/>
                <a:gd name="T16" fmla="*/ 276 w 572"/>
                <a:gd name="T17" fmla="*/ 62 h 179"/>
                <a:gd name="T18" fmla="*/ 300 w 572"/>
                <a:gd name="T19" fmla="*/ 57 h 179"/>
                <a:gd name="T20" fmla="*/ 324 w 572"/>
                <a:gd name="T21" fmla="*/ 51 h 179"/>
                <a:gd name="T22" fmla="*/ 344 w 572"/>
                <a:gd name="T23" fmla="*/ 46 h 179"/>
                <a:gd name="T24" fmla="*/ 367 w 572"/>
                <a:gd name="T25" fmla="*/ 40 h 179"/>
                <a:gd name="T26" fmla="*/ 389 w 572"/>
                <a:gd name="T27" fmla="*/ 35 h 179"/>
                <a:gd name="T28" fmla="*/ 411 w 572"/>
                <a:gd name="T29" fmla="*/ 31 h 179"/>
                <a:gd name="T30" fmla="*/ 431 w 572"/>
                <a:gd name="T31" fmla="*/ 25 h 179"/>
                <a:gd name="T32" fmla="*/ 454 w 572"/>
                <a:gd name="T33" fmla="*/ 22 h 179"/>
                <a:gd name="T34" fmla="*/ 476 w 572"/>
                <a:gd name="T35" fmla="*/ 16 h 179"/>
                <a:gd name="T36" fmla="*/ 500 w 572"/>
                <a:gd name="T37" fmla="*/ 12 h 179"/>
                <a:gd name="T38" fmla="*/ 522 w 572"/>
                <a:gd name="T39" fmla="*/ 7 h 179"/>
                <a:gd name="T40" fmla="*/ 546 w 572"/>
                <a:gd name="T41" fmla="*/ 3 h 179"/>
                <a:gd name="T42" fmla="*/ 572 w 572"/>
                <a:gd name="T43" fmla="*/ 36 h 179"/>
                <a:gd name="T44" fmla="*/ 542 w 572"/>
                <a:gd name="T45" fmla="*/ 38 h 179"/>
                <a:gd name="T46" fmla="*/ 513 w 572"/>
                <a:gd name="T47" fmla="*/ 42 h 179"/>
                <a:gd name="T48" fmla="*/ 481 w 572"/>
                <a:gd name="T49" fmla="*/ 48 h 179"/>
                <a:gd name="T50" fmla="*/ 448 w 572"/>
                <a:gd name="T51" fmla="*/ 55 h 179"/>
                <a:gd name="T52" fmla="*/ 413 w 572"/>
                <a:gd name="T53" fmla="*/ 62 h 179"/>
                <a:gd name="T54" fmla="*/ 378 w 572"/>
                <a:gd name="T55" fmla="*/ 72 h 179"/>
                <a:gd name="T56" fmla="*/ 343 w 572"/>
                <a:gd name="T57" fmla="*/ 79 h 179"/>
                <a:gd name="T58" fmla="*/ 307 w 572"/>
                <a:gd name="T59" fmla="*/ 88 h 179"/>
                <a:gd name="T60" fmla="*/ 272 w 572"/>
                <a:gd name="T61" fmla="*/ 97 h 179"/>
                <a:gd name="T62" fmla="*/ 239 w 572"/>
                <a:gd name="T63" fmla="*/ 107 h 179"/>
                <a:gd name="T64" fmla="*/ 208 w 572"/>
                <a:gd name="T65" fmla="*/ 116 h 179"/>
                <a:gd name="T66" fmla="*/ 174 w 572"/>
                <a:gd name="T67" fmla="*/ 125 h 179"/>
                <a:gd name="T68" fmla="*/ 145 w 572"/>
                <a:gd name="T69" fmla="*/ 134 h 179"/>
                <a:gd name="T70" fmla="*/ 117 w 572"/>
                <a:gd name="T71" fmla="*/ 142 h 179"/>
                <a:gd name="T72" fmla="*/ 91 w 572"/>
                <a:gd name="T73" fmla="*/ 151 h 179"/>
                <a:gd name="T74" fmla="*/ 69 w 572"/>
                <a:gd name="T75" fmla="*/ 158 h 179"/>
                <a:gd name="T76" fmla="*/ 50 w 572"/>
                <a:gd name="T77" fmla="*/ 164 h 179"/>
                <a:gd name="T78" fmla="*/ 34 w 572"/>
                <a:gd name="T79" fmla="*/ 169 h 179"/>
                <a:gd name="T80" fmla="*/ 17 w 572"/>
                <a:gd name="T81" fmla="*/ 175 h 179"/>
                <a:gd name="T82" fmla="*/ 10 w 572"/>
                <a:gd name="T8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2" h="179">
                  <a:moveTo>
                    <a:pt x="0" y="151"/>
                  </a:moveTo>
                  <a:lnTo>
                    <a:pt x="13" y="145"/>
                  </a:lnTo>
                  <a:lnTo>
                    <a:pt x="26" y="140"/>
                  </a:lnTo>
                  <a:lnTo>
                    <a:pt x="39" y="136"/>
                  </a:lnTo>
                  <a:lnTo>
                    <a:pt x="52" y="131"/>
                  </a:lnTo>
                  <a:lnTo>
                    <a:pt x="63" y="127"/>
                  </a:lnTo>
                  <a:lnTo>
                    <a:pt x="76" y="123"/>
                  </a:lnTo>
                  <a:lnTo>
                    <a:pt x="89" y="118"/>
                  </a:lnTo>
                  <a:lnTo>
                    <a:pt x="102" y="116"/>
                  </a:lnTo>
                  <a:lnTo>
                    <a:pt x="113" y="110"/>
                  </a:lnTo>
                  <a:lnTo>
                    <a:pt x="124" y="107"/>
                  </a:lnTo>
                  <a:lnTo>
                    <a:pt x="135" y="103"/>
                  </a:lnTo>
                  <a:lnTo>
                    <a:pt x="147" y="101"/>
                  </a:lnTo>
                  <a:lnTo>
                    <a:pt x="156" y="97"/>
                  </a:lnTo>
                  <a:lnTo>
                    <a:pt x="165" y="96"/>
                  </a:lnTo>
                  <a:lnTo>
                    <a:pt x="176" y="92"/>
                  </a:lnTo>
                  <a:lnTo>
                    <a:pt x="187" y="90"/>
                  </a:lnTo>
                  <a:lnTo>
                    <a:pt x="196" y="84"/>
                  </a:lnTo>
                  <a:lnTo>
                    <a:pt x="206" y="83"/>
                  </a:lnTo>
                  <a:lnTo>
                    <a:pt x="215" y="81"/>
                  </a:lnTo>
                  <a:lnTo>
                    <a:pt x="224" y="77"/>
                  </a:lnTo>
                  <a:lnTo>
                    <a:pt x="232" y="75"/>
                  </a:lnTo>
                  <a:lnTo>
                    <a:pt x="241" y="73"/>
                  </a:lnTo>
                  <a:lnTo>
                    <a:pt x="250" y="70"/>
                  </a:lnTo>
                  <a:lnTo>
                    <a:pt x="259" y="68"/>
                  </a:lnTo>
                  <a:lnTo>
                    <a:pt x="267" y="66"/>
                  </a:lnTo>
                  <a:lnTo>
                    <a:pt x="276" y="62"/>
                  </a:lnTo>
                  <a:lnTo>
                    <a:pt x="283" y="60"/>
                  </a:lnTo>
                  <a:lnTo>
                    <a:pt x="293" y="59"/>
                  </a:lnTo>
                  <a:lnTo>
                    <a:pt x="300" y="57"/>
                  </a:lnTo>
                  <a:lnTo>
                    <a:pt x="307" y="55"/>
                  </a:lnTo>
                  <a:lnTo>
                    <a:pt x="315" y="53"/>
                  </a:lnTo>
                  <a:lnTo>
                    <a:pt x="324" y="51"/>
                  </a:lnTo>
                  <a:lnTo>
                    <a:pt x="330" y="49"/>
                  </a:lnTo>
                  <a:lnTo>
                    <a:pt x="337" y="48"/>
                  </a:lnTo>
                  <a:lnTo>
                    <a:pt x="344" y="46"/>
                  </a:lnTo>
                  <a:lnTo>
                    <a:pt x="352" y="44"/>
                  </a:lnTo>
                  <a:lnTo>
                    <a:pt x="359" y="42"/>
                  </a:lnTo>
                  <a:lnTo>
                    <a:pt x="367" y="40"/>
                  </a:lnTo>
                  <a:lnTo>
                    <a:pt x="374" y="38"/>
                  </a:lnTo>
                  <a:lnTo>
                    <a:pt x="381" y="36"/>
                  </a:lnTo>
                  <a:lnTo>
                    <a:pt x="389" y="35"/>
                  </a:lnTo>
                  <a:lnTo>
                    <a:pt x="396" y="33"/>
                  </a:lnTo>
                  <a:lnTo>
                    <a:pt x="404" y="31"/>
                  </a:lnTo>
                  <a:lnTo>
                    <a:pt x="411" y="31"/>
                  </a:lnTo>
                  <a:lnTo>
                    <a:pt x="417" y="29"/>
                  </a:lnTo>
                  <a:lnTo>
                    <a:pt x="426" y="27"/>
                  </a:lnTo>
                  <a:lnTo>
                    <a:pt x="431" y="25"/>
                  </a:lnTo>
                  <a:lnTo>
                    <a:pt x="439" y="25"/>
                  </a:lnTo>
                  <a:lnTo>
                    <a:pt x="446" y="24"/>
                  </a:lnTo>
                  <a:lnTo>
                    <a:pt x="454" y="22"/>
                  </a:lnTo>
                  <a:lnTo>
                    <a:pt x="461" y="20"/>
                  </a:lnTo>
                  <a:lnTo>
                    <a:pt x="468" y="18"/>
                  </a:lnTo>
                  <a:lnTo>
                    <a:pt x="476" y="16"/>
                  </a:lnTo>
                  <a:lnTo>
                    <a:pt x="483" y="16"/>
                  </a:lnTo>
                  <a:lnTo>
                    <a:pt x="491" y="14"/>
                  </a:lnTo>
                  <a:lnTo>
                    <a:pt x="500" y="12"/>
                  </a:lnTo>
                  <a:lnTo>
                    <a:pt x="507" y="11"/>
                  </a:lnTo>
                  <a:lnTo>
                    <a:pt x="513" y="9"/>
                  </a:lnTo>
                  <a:lnTo>
                    <a:pt x="522" y="7"/>
                  </a:lnTo>
                  <a:lnTo>
                    <a:pt x="529" y="7"/>
                  </a:lnTo>
                  <a:lnTo>
                    <a:pt x="539" y="3"/>
                  </a:lnTo>
                  <a:lnTo>
                    <a:pt x="546" y="3"/>
                  </a:lnTo>
                  <a:lnTo>
                    <a:pt x="555" y="1"/>
                  </a:lnTo>
                  <a:lnTo>
                    <a:pt x="565" y="0"/>
                  </a:lnTo>
                  <a:lnTo>
                    <a:pt x="572" y="36"/>
                  </a:lnTo>
                  <a:lnTo>
                    <a:pt x="563" y="36"/>
                  </a:lnTo>
                  <a:lnTo>
                    <a:pt x="552" y="36"/>
                  </a:lnTo>
                  <a:lnTo>
                    <a:pt x="542" y="38"/>
                  </a:lnTo>
                  <a:lnTo>
                    <a:pt x="533" y="40"/>
                  </a:lnTo>
                  <a:lnTo>
                    <a:pt x="522" y="40"/>
                  </a:lnTo>
                  <a:lnTo>
                    <a:pt x="513" y="42"/>
                  </a:lnTo>
                  <a:lnTo>
                    <a:pt x="502" y="44"/>
                  </a:lnTo>
                  <a:lnTo>
                    <a:pt x="492" y="48"/>
                  </a:lnTo>
                  <a:lnTo>
                    <a:pt x="481" y="48"/>
                  </a:lnTo>
                  <a:lnTo>
                    <a:pt x="470" y="49"/>
                  </a:lnTo>
                  <a:lnTo>
                    <a:pt x="459" y="51"/>
                  </a:lnTo>
                  <a:lnTo>
                    <a:pt x="448" y="55"/>
                  </a:lnTo>
                  <a:lnTo>
                    <a:pt x="435" y="57"/>
                  </a:lnTo>
                  <a:lnTo>
                    <a:pt x="426" y="60"/>
                  </a:lnTo>
                  <a:lnTo>
                    <a:pt x="413" y="62"/>
                  </a:lnTo>
                  <a:lnTo>
                    <a:pt x="402" y="66"/>
                  </a:lnTo>
                  <a:lnTo>
                    <a:pt x="389" y="68"/>
                  </a:lnTo>
                  <a:lnTo>
                    <a:pt x="378" y="72"/>
                  </a:lnTo>
                  <a:lnTo>
                    <a:pt x="365" y="73"/>
                  </a:lnTo>
                  <a:lnTo>
                    <a:pt x="354" y="77"/>
                  </a:lnTo>
                  <a:lnTo>
                    <a:pt x="343" y="79"/>
                  </a:lnTo>
                  <a:lnTo>
                    <a:pt x="330" y="83"/>
                  </a:lnTo>
                  <a:lnTo>
                    <a:pt x="319" y="84"/>
                  </a:lnTo>
                  <a:lnTo>
                    <a:pt x="307" y="88"/>
                  </a:lnTo>
                  <a:lnTo>
                    <a:pt x="296" y="90"/>
                  </a:lnTo>
                  <a:lnTo>
                    <a:pt x="283" y="94"/>
                  </a:lnTo>
                  <a:lnTo>
                    <a:pt x="272" y="97"/>
                  </a:lnTo>
                  <a:lnTo>
                    <a:pt x="261" y="101"/>
                  </a:lnTo>
                  <a:lnTo>
                    <a:pt x="250" y="103"/>
                  </a:lnTo>
                  <a:lnTo>
                    <a:pt x="239" y="107"/>
                  </a:lnTo>
                  <a:lnTo>
                    <a:pt x="228" y="110"/>
                  </a:lnTo>
                  <a:lnTo>
                    <a:pt x="219" y="114"/>
                  </a:lnTo>
                  <a:lnTo>
                    <a:pt x="208" y="116"/>
                  </a:lnTo>
                  <a:lnTo>
                    <a:pt x="196" y="120"/>
                  </a:lnTo>
                  <a:lnTo>
                    <a:pt x="185" y="121"/>
                  </a:lnTo>
                  <a:lnTo>
                    <a:pt x="174" y="125"/>
                  </a:lnTo>
                  <a:lnTo>
                    <a:pt x="163" y="129"/>
                  </a:lnTo>
                  <a:lnTo>
                    <a:pt x="154" y="131"/>
                  </a:lnTo>
                  <a:lnTo>
                    <a:pt x="145" y="134"/>
                  </a:lnTo>
                  <a:lnTo>
                    <a:pt x="135" y="138"/>
                  </a:lnTo>
                  <a:lnTo>
                    <a:pt x="126" y="140"/>
                  </a:lnTo>
                  <a:lnTo>
                    <a:pt x="117" y="142"/>
                  </a:lnTo>
                  <a:lnTo>
                    <a:pt x="108" y="145"/>
                  </a:lnTo>
                  <a:lnTo>
                    <a:pt x="100" y="147"/>
                  </a:lnTo>
                  <a:lnTo>
                    <a:pt x="91" y="151"/>
                  </a:lnTo>
                  <a:lnTo>
                    <a:pt x="84" y="153"/>
                  </a:lnTo>
                  <a:lnTo>
                    <a:pt x="76" y="156"/>
                  </a:lnTo>
                  <a:lnTo>
                    <a:pt x="69" y="158"/>
                  </a:lnTo>
                  <a:lnTo>
                    <a:pt x="61" y="160"/>
                  </a:lnTo>
                  <a:lnTo>
                    <a:pt x="56" y="162"/>
                  </a:lnTo>
                  <a:lnTo>
                    <a:pt x="50" y="164"/>
                  </a:lnTo>
                  <a:lnTo>
                    <a:pt x="45" y="166"/>
                  </a:lnTo>
                  <a:lnTo>
                    <a:pt x="39" y="168"/>
                  </a:lnTo>
                  <a:lnTo>
                    <a:pt x="34" y="169"/>
                  </a:lnTo>
                  <a:lnTo>
                    <a:pt x="28" y="171"/>
                  </a:lnTo>
                  <a:lnTo>
                    <a:pt x="24" y="173"/>
                  </a:lnTo>
                  <a:lnTo>
                    <a:pt x="17" y="175"/>
                  </a:lnTo>
                  <a:lnTo>
                    <a:pt x="13" y="177"/>
                  </a:lnTo>
                  <a:lnTo>
                    <a:pt x="10" y="17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1691" y="1160"/>
              <a:ext cx="560" cy="177"/>
            </a:xfrm>
            <a:custGeom>
              <a:avLst/>
              <a:gdLst>
                <a:gd name="T0" fmla="*/ 27 w 560"/>
                <a:gd name="T1" fmla="*/ 140 h 177"/>
                <a:gd name="T2" fmla="*/ 66 w 560"/>
                <a:gd name="T3" fmla="*/ 125 h 177"/>
                <a:gd name="T4" fmla="*/ 103 w 560"/>
                <a:gd name="T5" fmla="*/ 114 h 177"/>
                <a:gd name="T6" fmla="*/ 136 w 560"/>
                <a:gd name="T7" fmla="*/ 103 h 177"/>
                <a:gd name="T8" fmla="*/ 168 w 560"/>
                <a:gd name="T9" fmla="*/ 94 h 177"/>
                <a:gd name="T10" fmla="*/ 197 w 560"/>
                <a:gd name="T11" fmla="*/ 84 h 177"/>
                <a:gd name="T12" fmla="*/ 223 w 560"/>
                <a:gd name="T13" fmla="*/ 75 h 177"/>
                <a:gd name="T14" fmla="*/ 249 w 560"/>
                <a:gd name="T15" fmla="*/ 70 h 177"/>
                <a:gd name="T16" fmla="*/ 273 w 560"/>
                <a:gd name="T17" fmla="*/ 62 h 177"/>
                <a:gd name="T18" fmla="*/ 294 w 560"/>
                <a:gd name="T19" fmla="*/ 57 h 177"/>
                <a:gd name="T20" fmla="*/ 318 w 560"/>
                <a:gd name="T21" fmla="*/ 51 h 177"/>
                <a:gd name="T22" fmla="*/ 336 w 560"/>
                <a:gd name="T23" fmla="*/ 46 h 177"/>
                <a:gd name="T24" fmla="*/ 358 w 560"/>
                <a:gd name="T25" fmla="*/ 40 h 177"/>
                <a:gd name="T26" fmla="*/ 377 w 560"/>
                <a:gd name="T27" fmla="*/ 35 h 177"/>
                <a:gd name="T28" fmla="*/ 397 w 560"/>
                <a:gd name="T29" fmla="*/ 31 h 177"/>
                <a:gd name="T30" fmla="*/ 418 w 560"/>
                <a:gd name="T31" fmla="*/ 27 h 177"/>
                <a:gd name="T32" fmla="*/ 440 w 560"/>
                <a:gd name="T33" fmla="*/ 22 h 177"/>
                <a:gd name="T34" fmla="*/ 460 w 560"/>
                <a:gd name="T35" fmla="*/ 18 h 177"/>
                <a:gd name="T36" fmla="*/ 482 w 560"/>
                <a:gd name="T37" fmla="*/ 14 h 177"/>
                <a:gd name="T38" fmla="*/ 506 w 560"/>
                <a:gd name="T39" fmla="*/ 7 h 177"/>
                <a:gd name="T40" fmla="*/ 534 w 560"/>
                <a:gd name="T41" fmla="*/ 3 h 177"/>
                <a:gd name="T42" fmla="*/ 560 w 560"/>
                <a:gd name="T43" fmla="*/ 35 h 177"/>
                <a:gd name="T44" fmla="*/ 530 w 560"/>
                <a:gd name="T45" fmla="*/ 35 h 177"/>
                <a:gd name="T46" fmla="*/ 499 w 560"/>
                <a:gd name="T47" fmla="*/ 36 h 177"/>
                <a:gd name="T48" fmla="*/ 469 w 560"/>
                <a:gd name="T49" fmla="*/ 40 h 177"/>
                <a:gd name="T50" fmla="*/ 436 w 560"/>
                <a:gd name="T51" fmla="*/ 46 h 177"/>
                <a:gd name="T52" fmla="*/ 401 w 560"/>
                <a:gd name="T53" fmla="*/ 53 h 177"/>
                <a:gd name="T54" fmla="*/ 368 w 560"/>
                <a:gd name="T55" fmla="*/ 60 h 177"/>
                <a:gd name="T56" fmla="*/ 332 w 560"/>
                <a:gd name="T57" fmla="*/ 68 h 177"/>
                <a:gd name="T58" fmla="*/ 299 w 560"/>
                <a:gd name="T59" fmla="*/ 77 h 177"/>
                <a:gd name="T60" fmla="*/ 264 w 560"/>
                <a:gd name="T61" fmla="*/ 86 h 177"/>
                <a:gd name="T62" fmla="*/ 231 w 560"/>
                <a:gd name="T63" fmla="*/ 97 h 177"/>
                <a:gd name="T64" fmla="*/ 201 w 560"/>
                <a:gd name="T65" fmla="*/ 107 h 177"/>
                <a:gd name="T66" fmla="*/ 170 w 560"/>
                <a:gd name="T67" fmla="*/ 118 h 177"/>
                <a:gd name="T68" fmla="*/ 140 w 560"/>
                <a:gd name="T69" fmla="*/ 127 h 177"/>
                <a:gd name="T70" fmla="*/ 112 w 560"/>
                <a:gd name="T71" fmla="*/ 136 h 177"/>
                <a:gd name="T72" fmla="*/ 88 w 560"/>
                <a:gd name="T73" fmla="*/ 145 h 177"/>
                <a:gd name="T74" fmla="*/ 68 w 560"/>
                <a:gd name="T75" fmla="*/ 155 h 177"/>
                <a:gd name="T76" fmla="*/ 48 w 560"/>
                <a:gd name="T77" fmla="*/ 160 h 177"/>
                <a:gd name="T78" fmla="*/ 31 w 560"/>
                <a:gd name="T79" fmla="*/ 168 h 177"/>
                <a:gd name="T80" fmla="*/ 18 w 560"/>
                <a:gd name="T81" fmla="*/ 173 h 177"/>
                <a:gd name="T82" fmla="*/ 11 w 560"/>
                <a:gd name="T8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0" h="177">
                  <a:moveTo>
                    <a:pt x="0" y="151"/>
                  </a:moveTo>
                  <a:lnTo>
                    <a:pt x="14" y="145"/>
                  </a:lnTo>
                  <a:lnTo>
                    <a:pt x="27" y="140"/>
                  </a:lnTo>
                  <a:lnTo>
                    <a:pt x="40" y="134"/>
                  </a:lnTo>
                  <a:lnTo>
                    <a:pt x="53" y="131"/>
                  </a:lnTo>
                  <a:lnTo>
                    <a:pt x="66" y="125"/>
                  </a:lnTo>
                  <a:lnTo>
                    <a:pt x="79" y="121"/>
                  </a:lnTo>
                  <a:lnTo>
                    <a:pt x="90" y="118"/>
                  </a:lnTo>
                  <a:lnTo>
                    <a:pt x="103" y="114"/>
                  </a:lnTo>
                  <a:lnTo>
                    <a:pt x="114" y="110"/>
                  </a:lnTo>
                  <a:lnTo>
                    <a:pt x="125" y="107"/>
                  </a:lnTo>
                  <a:lnTo>
                    <a:pt x="136" y="103"/>
                  </a:lnTo>
                  <a:lnTo>
                    <a:pt x="148" y="99"/>
                  </a:lnTo>
                  <a:lnTo>
                    <a:pt x="157" y="96"/>
                  </a:lnTo>
                  <a:lnTo>
                    <a:pt x="168" y="94"/>
                  </a:lnTo>
                  <a:lnTo>
                    <a:pt x="179" y="90"/>
                  </a:lnTo>
                  <a:lnTo>
                    <a:pt x="188" y="88"/>
                  </a:lnTo>
                  <a:lnTo>
                    <a:pt x="197" y="84"/>
                  </a:lnTo>
                  <a:lnTo>
                    <a:pt x="205" y="81"/>
                  </a:lnTo>
                  <a:lnTo>
                    <a:pt x="214" y="79"/>
                  </a:lnTo>
                  <a:lnTo>
                    <a:pt x="223" y="75"/>
                  </a:lnTo>
                  <a:lnTo>
                    <a:pt x="233" y="73"/>
                  </a:lnTo>
                  <a:lnTo>
                    <a:pt x="240" y="72"/>
                  </a:lnTo>
                  <a:lnTo>
                    <a:pt x="249" y="70"/>
                  </a:lnTo>
                  <a:lnTo>
                    <a:pt x="257" y="66"/>
                  </a:lnTo>
                  <a:lnTo>
                    <a:pt x="264" y="64"/>
                  </a:lnTo>
                  <a:lnTo>
                    <a:pt x="273" y="62"/>
                  </a:lnTo>
                  <a:lnTo>
                    <a:pt x="281" y="60"/>
                  </a:lnTo>
                  <a:lnTo>
                    <a:pt x="288" y="59"/>
                  </a:lnTo>
                  <a:lnTo>
                    <a:pt x="294" y="57"/>
                  </a:lnTo>
                  <a:lnTo>
                    <a:pt x="303" y="55"/>
                  </a:lnTo>
                  <a:lnTo>
                    <a:pt x="308" y="53"/>
                  </a:lnTo>
                  <a:lnTo>
                    <a:pt x="318" y="51"/>
                  </a:lnTo>
                  <a:lnTo>
                    <a:pt x="323" y="49"/>
                  </a:lnTo>
                  <a:lnTo>
                    <a:pt x="331" y="48"/>
                  </a:lnTo>
                  <a:lnTo>
                    <a:pt x="336" y="46"/>
                  </a:lnTo>
                  <a:lnTo>
                    <a:pt x="344" y="44"/>
                  </a:lnTo>
                  <a:lnTo>
                    <a:pt x="351" y="42"/>
                  </a:lnTo>
                  <a:lnTo>
                    <a:pt x="358" y="40"/>
                  </a:lnTo>
                  <a:lnTo>
                    <a:pt x="364" y="38"/>
                  </a:lnTo>
                  <a:lnTo>
                    <a:pt x="371" y="38"/>
                  </a:lnTo>
                  <a:lnTo>
                    <a:pt x="377" y="35"/>
                  </a:lnTo>
                  <a:lnTo>
                    <a:pt x="384" y="35"/>
                  </a:lnTo>
                  <a:lnTo>
                    <a:pt x="392" y="33"/>
                  </a:lnTo>
                  <a:lnTo>
                    <a:pt x="397" y="31"/>
                  </a:lnTo>
                  <a:lnTo>
                    <a:pt x="405" y="29"/>
                  </a:lnTo>
                  <a:lnTo>
                    <a:pt x="412" y="29"/>
                  </a:lnTo>
                  <a:lnTo>
                    <a:pt x="418" y="27"/>
                  </a:lnTo>
                  <a:lnTo>
                    <a:pt x="425" y="25"/>
                  </a:lnTo>
                  <a:lnTo>
                    <a:pt x="432" y="24"/>
                  </a:lnTo>
                  <a:lnTo>
                    <a:pt x="440" y="22"/>
                  </a:lnTo>
                  <a:lnTo>
                    <a:pt x="445" y="20"/>
                  </a:lnTo>
                  <a:lnTo>
                    <a:pt x="453" y="20"/>
                  </a:lnTo>
                  <a:lnTo>
                    <a:pt x="460" y="18"/>
                  </a:lnTo>
                  <a:lnTo>
                    <a:pt x="468" y="16"/>
                  </a:lnTo>
                  <a:lnTo>
                    <a:pt x="475" y="14"/>
                  </a:lnTo>
                  <a:lnTo>
                    <a:pt x="482" y="14"/>
                  </a:lnTo>
                  <a:lnTo>
                    <a:pt x="490" y="11"/>
                  </a:lnTo>
                  <a:lnTo>
                    <a:pt x="499" y="11"/>
                  </a:lnTo>
                  <a:lnTo>
                    <a:pt x="506" y="7"/>
                  </a:lnTo>
                  <a:lnTo>
                    <a:pt x="516" y="7"/>
                  </a:lnTo>
                  <a:lnTo>
                    <a:pt x="525" y="5"/>
                  </a:lnTo>
                  <a:lnTo>
                    <a:pt x="534" y="3"/>
                  </a:lnTo>
                  <a:lnTo>
                    <a:pt x="543" y="1"/>
                  </a:lnTo>
                  <a:lnTo>
                    <a:pt x="553" y="0"/>
                  </a:lnTo>
                  <a:lnTo>
                    <a:pt x="560" y="35"/>
                  </a:lnTo>
                  <a:lnTo>
                    <a:pt x="551" y="35"/>
                  </a:lnTo>
                  <a:lnTo>
                    <a:pt x="540" y="35"/>
                  </a:lnTo>
                  <a:lnTo>
                    <a:pt x="530" y="35"/>
                  </a:lnTo>
                  <a:lnTo>
                    <a:pt x="521" y="35"/>
                  </a:lnTo>
                  <a:lnTo>
                    <a:pt x="510" y="35"/>
                  </a:lnTo>
                  <a:lnTo>
                    <a:pt x="499" y="36"/>
                  </a:lnTo>
                  <a:lnTo>
                    <a:pt x="490" y="38"/>
                  </a:lnTo>
                  <a:lnTo>
                    <a:pt x="480" y="40"/>
                  </a:lnTo>
                  <a:lnTo>
                    <a:pt x="469" y="40"/>
                  </a:lnTo>
                  <a:lnTo>
                    <a:pt x="458" y="42"/>
                  </a:lnTo>
                  <a:lnTo>
                    <a:pt x="447" y="44"/>
                  </a:lnTo>
                  <a:lnTo>
                    <a:pt x="436" y="46"/>
                  </a:lnTo>
                  <a:lnTo>
                    <a:pt x="423" y="48"/>
                  </a:lnTo>
                  <a:lnTo>
                    <a:pt x="412" y="49"/>
                  </a:lnTo>
                  <a:lnTo>
                    <a:pt x="401" y="53"/>
                  </a:lnTo>
                  <a:lnTo>
                    <a:pt x="392" y="55"/>
                  </a:lnTo>
                  <a:lnTo>
                    <a:pt x="379" y="57"/>
                  </a:lnTo>
                  <a:lnTo>
                    <a:pt x="368" y="60"/>
                  </a:lnTo>
                  <a:lnTo>
                    <a:pt x="357" y="62"/>
                  </a:lnTo>
                  <a:lnTo>
                    <a:pt x="345" y="66"/>
                  </a:lnTo>
                  <a:lnTo>
                    <a:pt x="332" y="68"/>
                  </a:lnTo>
                  <a:lnTo>
                    <a:pt x="321" y="72"/>
                  </a:lnTo>
                  <a:lnTo>
                    <a:pt x="310" y="73"/>
                  </a:lnTo>
                  <a:lnTo>
                    <a:pt x="299" y="77"/>
                  </a:lnTo>
                  <a:lnTo>
                    <a:pt x="288" y="81"/>
                  </a:lnTo>
                  <a:lnTo>
                    <a:pt x="277" y="83"/>
                  </a:lnTo>
                  <a:lnTo>
                    <a:pt x="264" y="86"/>
                  </a:lnTo>
                  <a:lnTo>
                    <a:pt x="253" y="90"/>
                  </a:lnTo>
                  <a:lnTo>
                    <a:pt x="242" y="94"/>
                  </a:lnTo>
                  <a:lnTo>
                    <a:pt x="231" y="97"/>
                  </a:lnTo>
                  <a:lnTo>
                    <a:pt x="222" y="101"/>
                  </a:lnTo>
                  <a:lnTo>
                    <a:pt x="210" y="105"/>
                  </a:lnTo>
                  <a:lnTo>
                    <a:pt x="201" y="107"/>
                  </a:lnTo>
                  <a:lnTo>
                    <a:pt x="190" y="110"/>
                  </a:lnTo>
                  <a:lnTo>
                    <a:pt x="179" y="114"/>
                  </a:lnTo>
                  <a:lnTo>
                    <a:pt x="170" y="118"/>
                  </a:lnTo>
                  <a:lnTo>
                    <a:pt x="159" y="120"/>
                  </a:lnTo>
                  <a:lnTo>
                    <a:pt x="149" y="123"/>
                  </a:lnTo>
                  <a:lnTo>
                    <a:pt x="140" y="127"/>
                  </a:lnTo>
                  <a:lnTo>
                    <a:pt x="131" y="131"/>
                  </a:lnTo>
                  <a:lnTo>
                    <a:pt x="122" y="134"/>
                  </a:lnTo>
                  <a:lnTo>
                    <a:pt x="112" y="136"/>
                  </a:lnTo>
                  <a:lnTo>
                    <a:pt x="105" y="140"/>
                  </a:lnTo>
                  <a:lnTo>
                    <a:pt x="98" y="144"/>
                  </a:lnTo>
                  <a:lnTo>
                    <a:pt x="88" y="145"/>
                  </a:lnTo>
                  <a:lnTo>
                    <a:pt x="81" y="149"/>
                  </a:lnTo>
                  <a:lnTo>
                    <a:pt x="74" y="151"/>
                  </a:lnTo>
                  <a:lnTo>
                    <a:pt x="68" y="155"/>
                  </a:lnTo>
                  <a:lnTo>
                    <a:pt x="61" y="156"/>
                  </a:lnTo>
                  <a:lnTo>
                    <a:pt x="53" y="158"/>
                  </a:lnTo>
                  <a:lnTo>
                    <a:pt x="48" y="160"/>
                  </a:lnTo>
                  <a:lnTo>
                    <a:pt x="42" y="164"/>
                  </a:lnTo>
                  <a:lnTo>
                    <a:pt x="37" y="166"/>
                  </a:lnTo>
                  <a:lnTo>
                    <a:pt x="31" y="168"/>
                  </a:lnTo>
                  <a:lnTo>
                    <a:pt x="27" y="168"/>
                  </a:lnTo>
                  <a:lnTo>
                    <a:pt x="24" y="171"/>
                  </a:lnTo>
                  <a:lnTo>
                    <a:pt x="18" y="173"/>
                  </a:lnTo>
                  <a:lnTo>
                    <a:pt x="14" y="175"/>
                  </a:lnTo>
                  <a:lnTo>
                    <a:pt x="11" y="17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2057" y="1182"/>
              <a:ext cx="279" cy="317"/>
            </a:xfrm>
            <a:custGeom>
              <a:avLst/>
              <a:gdLst>
                <a:gd name="T0" fmla="*/ 181 w 279"/>
                <a:gd name="T1" fmla="*/ 317 h 317"/>
                <a:gd name="T2" fmla="*/ 194 w 279"/>
                <a:gd name="T3" fmla="*/ 315 h 317"/>
                <a:gd name="T4" fmla="*/ 207 w 279"/>
                <a:gd name="T5" fmla="*/ 312 h 317"/>
                <a:gd name="T6" fmla="*/ 218 w 279"/>
                <a:gd name="T7" fmla="*/ 306 h 317"/>
                <a:gd name="T8" fmla="*/ 229 w 279"/>
                <a:gd name="T9" fmla="*/ 301 h 317"/>
                <a:gd name="T10" fmla="*/ 238 w 279"/>
                <a:gd name="T11" fmla="*/ 293 h 317"/>
                <a:gd name="T12" fmla="*/ 251 w 279"/>
                <a:gd name="T13" fmla="*/ 280 h 317"/>
                <a:gd name="T14" fmla="*/ 262 w 279"/>
                <a:gd name="T15" fmla="*/ 264 h 317"/>
                <a:gd name="T16" fmla="*/ 268 w 279"/>
                <a:gd name="T17" fmla="*/ 253 h 317"/>
                <a:gd name="T18" fmla="*/ 272 w 279"/>
                <a:gd name="T19" fmla="*/ 240 h 317"/>
                <a:gd name="T20" fmla="*/ 275 w 279"/>
                <a:gd name="T21" fmla="*/ 227 h 317"/>
                <a:gd name="T22" fmla="*/ 277 w 279"/>
                <a:gd name="T23" fmla="*/ 212 h 317"/>
                <a:gd name="T24" fmla="*/ 279 w 279"/>
                <a:gd name="T25" fmla="*/ 197 h 317"/>
                <a:gd name="T26" fmla="*/ 279 w 279"/>
                <a:gd name="T27" fmla="*/ 181 h 317"/>
                <a:gd name="T28" fmla="*/ 277 w 279"/>
                <a:gd name="T29" fmla="*/ 166 h 317"/>
                <a:gd name="T30" fmla="*/ 274 w 279"/>
                <a:gd name="T31" fmla="*/ 151 h 317"/>
                <a:gd name="T32" fmla="*/ 270 w 279"/>
                <a:gd name="T33" fmla="*/ 134 h 317"/>
                <a:gd name="T34" fmla="*/ 262 w 279"/>
                <a:gd name="T35" fmla="*/ 118 h 317"/>
                <a:gd name="T36" fmla="*/ 257 w 279"/>
                <a:gd name="T37" fmla="*/ 103 h 317"/>
                <a:gd name="T38" fmla="*/ 248 w 279"/>
                <a:gd name="T39" fmla="*/ 88 h 317"/>
                <a:gd name="T40" fmla="*/ 238 w 279"/>
                <a:gd name="T41" fmla="*/ 74 h 317"/>
                <a:gd name="T42" fmla="*/ 229 w 279"/>
                <a:gd name="T43" fmla="*/ 62 h 317"/>
                <a:gd name="T44" fmla="*/ 218 w 279"/>
                <a:gd name="T45" fmla="*/ 50 h 317"/>
                <a:gd name="T46" fmla="*/ 207 w 279"/>
                <a:gd name="T47" fmla="*/ 40 h 317"/>
                <a:gd name="T48" fmla="*/ 194 w 279"/>
                <a:gd name="T49" fmla="*/ 29 h 317"/>
                <a:gd name="T50" fmla="*/ 183 w 279"/>
                <a:gd name="T51" fmla="*/ 22 h 317"/>
                <a:gd name="T52" fmla="*/ 170 w 279"/>
                <a:gd name="T53" fmla="*/ 14 h 317"/>
                <a:gd name="T54" fmla="*/ 155 w 279"/>
                <a:gd name="T55" fmla="*/ 7 h 317"/>
                <a:gd name="T56" fmla="*/ 142 w 279"/>
                <a:gd name="T57" fmla="*/ 3 h 317"/>
                <a:gd name="T58" fmla="*/ 129 w 279"/>
                <a:gd name="T59" fmla="*/ 0 h 317"/>
                <a:gd name="T60" fmla="*/ 116 w 279"/>
                <a:gd name="T61" fmla="*/ 0 h 317"/>
                <a:gd name="T62" fmla="*/ 102 w 279"/>
                <a:gd name="T63" fmla="*/ 0 h 317"/>
                <a:gd name="T64" fmla="*/ 89 w 279"/>
                <a:gd name="T65" fmla="*/ 2 h 317"/>
                <a:gd name="T66" fmla="*/ 74 w 279"/>
                <a:gd name="T67" fmla="*/ 7 h 317"/>
                <a:gd name="T68" fmla="*/ 61 w 279"/>
                <a:gd name="T69" fmla="*/ 14 h 317"/>
                <a:gd name="T70" fmla="*/ 50 w 279"/>
                <a:gd name="T71" fmla="*/ 24 h 317"/>
                <a:gd name="T72" fmla="*/ 37 w 279"/>
                <a:gd name="T73" fmla="*/ 35 h 317"/>
                <a:gd name="T74" fmla="*/ 28 w 279"/>
                <a:gd name="T75" fmla="*/ 50 h 317"/>
                <a:gd name="T76" fmla="*/ 18 w 279"/>
                <a:gd name="T77" fmla="*/ 66 h 317"/>
                <a:gd name="T78" fmla="*/ 13 w 279"/>
                <a:gd name="T79" fmla="*/ 85 h 317"/>
                <a:gd name="T80" fmla="*/ 7 w 279"/>
                <a:gd name="T81" fmla="*/ 99 h 317"/>
                <a:gd name="T82" fmla="*/ 5 w 279"/>
                <a:gd name="T83" fmla="*/ 110 h 317"/>
                <a:gd name="T84" fmla="*/ 2 w 279"/>
                <a:gd name="T85" fmla="*/ 122 h 317"/>
                <a:gd name="T86" fmla="*/ 0 w 279"/>
                <a:gd name="T87" fmla="*/ 133 h 317"/>
                <a:gd name="T88" fmla="*/ 0 w 279"/>
                <a:gd name="T89" fmla="*/ 144 h 317"/>
                <a:gd name="T90" fmla="*/ 0 w 279"/>
                <a:gd name="T91" fmla="*/ 155 h 317"/>
                <a:gd name="T92" fmla="*/ 0 w 279"/>
                <a:gd name="T93" fmla="*/ 168 h 317"/>
                <a:gd name="T94" fmla="*/ 0 w 279"/>
                <a:gd name="T95" fmla="*/ 181 h 317"/>
                <a:gd name="T96" fmla="*/ 2 w 279"/>
                <a:gd name="T97" fmla="*/ 194 h 317"/>
                <a:gd name="T98" fmla="*/ 3 w 279"/>
                <a:gd name="T99" fmla="*/ 208 h 317"/>
                <a:gd name="T100" fmla="*/ 7 w 279"/>
                <a:gd name="T101" fmla="*/ 221 h 317"/>
                <a:gd name="T102" fmla="*/ 9 w 279"/>
                <a:gd name="T103" fmla="*/ 236 h 317"/>
                <a:gd name="T104" fmla="*/ 15 w 279"/>
                <a:gd name="T105" fmla="*/ 251 h 317"/>
                <a:gd name="T106" fmla="*/ 18 w 279"/>
                <a:gd name="T107" fmla="*/ 266 h 317"/>
                <a:gd name="T108" fmla="*/ 176 w 279"/>
                <a:gd name="T10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317">
                  <a:moveTo>
                    <a:pt x="176" y="317"/>
                  </a:moveTo>
                  <a:lnTo>
                    <a:pt x="181" y="317"/>
                  </a:lnTo>
                  <a:lnTo>
                    <a:pt x="188" y="315"/>
                  </a:lnTo>
                  <a:lnTo>
                    <a:pt x="194" y="315"/>
                  </a:lnTo>
                  <a:lnTo>
                    <a:pt x="201" y="314"/>
                  </a:lnTo>
                  <a:lnTo>
                    <a:pt x="207" y="312"/>
                  </a:lnTo>
                  <a:lnTo>
                    <a:pt x="213" y="310"/>
                  </a:lnTo>
                  <a:lnTo>
                    <a:pt x="218" y="306"/>
                  </a:lnTo>
                  <a:lnTo>
                    <a:pt x="224" y="304"/>
                  </a:lnTo>
                  <a:lnTo>
                    <a:pt x="229" y="301"/>
                  </a:lnTo>
                  <a:lnTo>
                    <a:pt x="235" y="297"/>
                  </a:lnTo>
                  <a:lnTo>
                    <a:pt x="238" y="293"/>
                  </a:lnTo>
                  <a:lnTo>
                    <a:pt x="244" y="290"/>
                  </a:lnTo>
                  <a:lnTo>
                    <a:pt x="251" y="280"/>
                  </a:lnTo>
                  <a:lnTo>
                    <a:pt x="261" y="271"/>
                  </a:lnTo>
                  <a:lnTo>
                    <a:pt x="262" y="264"/>
                  </a:lnTo>
                  <a:lnTo>
                    <a:pt x="266" y="260"/>
                  </a:lnTo>
                  <a:lnTo>
                    <a:pt x="268" y="253"/>
                  </a:lnTo>
                  <a:lnTo>
                    <a:pt x="272" y="247"/>
                  </a:lnTo>
                  <a:lnTo>
                    <a:pt x="272" y="240"/>
                  </a:lnTo>
                  <a:lnTo>
                    <a:pt x="274" y="232"/>
                  </a:lnTo>
                  <a:lnTo>
                    <a:pt x="275" y="227"/>
                  </a:lnTo>
                  <a:lnTo>
                    <a:pt x="277" y="219"/>
                  </a:lnTo>
                  <a:lnTo>
                    <a:pt x="277" y="212"/>
                  </a:lnTo>
                  <a:lnTo>
                    <a:pt x="279" y="205"/>
                  </a:lnTo>
                  <a:lnTo>
                    <a:pt x="279" y="197"/>
                  </a:lnTo>
                  <a:lnTo>
                    <a:pt x="279" y="190"/>
                  </a:lnTo>
                  <a:lnTo>
                    <a:pt x="279" y="181"/>
                  </a:lnTo>
                  <a:lnTo>
                    <a:pt x="279" y="173"/>
                  </a:lnTo>
                  <a:lnTo>
                    <a:pt x="277" y="166"/>
                  </a:lnTo>
                  <a:lnTo>
                    <a:pt x="277" y="158"/>
                  </a:lnTo>
                  <a:lnTo>
                    <a:pt x="274" y="151"/>
                  </a:lnTo>
                  <a:lnTo>
                    <a:pt x="272" y="142"/>
                  </a:lnTo>
                  <a:lnTo>
                    <a:pt x="270" y="134"/>
                  </a:lnTo>
                  <a:lnTo>
                    <a:pt x="266" y="125"/>
                  </a:lnTo>
                  <a:lnTo>
                    <a:pt x="262" y="118"/>
                  </a:lnTo>
                  <a:lnTo>
                    <a:pt x="261" y="110"/>
                  </a:lnTo>
                  <a:lnTo>
                    <a:pt x="257" y="103"/>
                  </a:lnTo>
                  <a:lnTo>
                    <a:pt x="253" y="96"/>
                  </a:lnTo>
                  <a:lnTo>
                    <a:pt x="248" y="88"/>
                  </a:lnTo>
                  <a:lnTo>
                    <a:pt x="244" y="81"/>
                  </a:lnTo>
                  <a:lnTo>
                    <a:pt x="238" y="74"/>
                  </a:lnTo>
                  <a:lnTo>
                    <a:pt x="235" y="68"/>
                  </a:lnTo>
                  <a:lnTo>
                    <a:pt x="229" y="62"/>
                  </a:lnTo>
                  <a:lnTo>
                    <a:pt x="224" y="55"/>
                  </a:lnTo>
                  <a:lnTo>
                    <a:pt x="218" y="50"/>
                  </a:lnTo>
                  <a:lnTo>
                    <a:pt x="213" y="46"/>
                  </a:lnTo>
                  <a:lnTo>
                    <a:pt x="207" y="40"/>
                  </a:lnTo>
                  <a:lnTo>
                    <a:pt x="201" y="35"/>
                  </a:lnTo>
                  <a:lnTo>
                    <a:pt x="194" y="29"/>
                  </a:lnTo>
                  <a:lnTo>
                    <a:pt x="188" y="26"/>
                  </a:lnTo>
                  <a:lnTo>
                    <a:pt x="183" y="22"/>
                  </a:lnTo>
                  <a:lnTo>
                    <a:pt x="176" y="18"/>
                  </a:lnTo>
                  <a:lnTo>
                    <a:pt x="170" y="14"/>
                  </a:lnTo>
                  <a:lnTo>
                    <a:pt x="163" y="11"/>
                  </a:lnTo>
                  <a:lnTo>
                    <a:pt x="155" y="7"/>
                  </a:lnTo>
                  <a:lnTo>
                    <a:pt x="150" y="5"/>
                  </a:lnTo>
                  <a:lnTo>
                    <a:pt x="142" y="3"/>
                  </a:lnTo>
                  <a:lnTo>
                    <a:pt x="137" y="2"/>
                  </a:lnTo>
                  <a:lnTo>
                    <a:pt x="129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8" y="11"/>
                  </a:lnTo>
                  <a:lnTo>
                    <a:pt x="61" y="14"/>
                  </a:lnTo>
                  <a:lnTo>
                    <a:pt x="55" y="20"/>
                  </a:lnTo>
                  <a:lnTo>
                    <a:pt x="50" y="24"/>
                  </a:lnTo>
                  <a:lnTo>
                    <a:pt x="42" y="29"/>
                  </a:lnTo>
                  <a:lnTo>
                    <a:pt x="37" y="35"/>
                  </a:lnTo>
                  <a:lnTo>
                    <a:pt x="33" y="44"/>
                  </a:lnTo>
                  <a:lnTo>
                    <a:pt x="28" y="50"/>
                  </a:lnTo>
                  <a:lnTo>
                    <a:pt x="24" y="57"/>
                  </a:lnTo>
                  <a:lnTo>
                    <a:pt x="18" y="66"/>
                  </a:lnTo>
                  <a:lnTo>
                    <a:pt x="16" y="75"/>
                  </a:lnTo>
                  <a:lnTo>
                    <a:pt x="13" y="85"/>
                  </a:lnTo>
                  <a:lnTo>
                    <a:pt x="9" y="94"/>
                  </a:lnTo>
                  <a:lnTo>
                    <a:pt x="7" y="99"/>
                  </a:lnTo>
                  <a:lnTo>
                    <a:pt x="7" y="105"/>
                  </a:lnTo>
                  <a:lnTo>
                    <a:pt x="5" y="110"/>
                  </a:lnTo>
                  <a:lnTo>
                    <a:pt x="3" y="116"/>
                  </a:lnTo>
                  <a:lnTo>
                    <a:pt x="2" y="122"/>
                  </a:lnTo>
                  <a:lnTo>
                    <a:pt x="2" y="127"/>
                  </a:lnTo>
                  <a:lnTo>
                    <a:pt x="0" y="133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3" y="201"/>
                  </a:lnTo>
                  <a:lnTo>
                    <a:pt x="3" y="208"/>
                  </a:lnTo>
                  <a:lnTo>
                    <a:pt x="5" y="216"/>
                  </a:lnTo>
                  <a:lnTo>
                    <a:pt x="7" y="221"/>
                  </a:lnTo>
                  <a:lnTo>
                    <a:pt x="9" y="229"/>
                  </a:lnTo>
                  <a:lnTo>
                    <a:pt x="9" y="236"/>
                  </a:lnTo>
                  <a:lnTo>
                    <a:pt x="13" y="243"/>
                  </a:lnTo>
                  <a:lnTo>
                    <a:pt x="15" y="251"/>
                  </a:lnTo>
                  <a:lnTo>
                    <a:pt x="16" y="258"/>
                  </a:lnTo>
                  <a:lnTo>
                    <a:pt x="18" y="266"/>
                  </a:lnTo>
                  <a:lnTo>
                    <a:pt x="22" y="275"/>
                  </a:lnTo>
                  <a:lnTo>
                    <a:pt x="176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2097" y="1235"/>
              <a:ext cx="226" cy="285"/>
            </a:xfrm>
            <a:custGeom>
              <a:avLst/>
              <a:gdLst>
                <a:gd name="T0" fmla="*/ 147 w 226"/>
                <a:gd name="T1" fmla="*/ 283 h 285"/>
                <a:gd name="T2" fmla="*/ 156 w 226"/>
                <a:gd name="T3" fmla="*/ 281 h 285"/>
                <a:gd name="T4" fmla="*/ 171 w 226"/>
                <a:gd name="T5" fmla="*/ 277 h 285"/>
                <a:gd name="T6" fmla="*/ 187 w 226"/>
                <a:gd name="T7" fmla="*/ 266 h 285"/>
                <a:gd name="T8" fmla="*/ 202 w 226"/>
                <a:gd name="T9" fmla="*/ 249 h 285"/>
                <a:gd name="T10" fmla="*/ 211 w 226"/>
                <a:gd name="T11" fmla="*/ 237 h 285"/>
                <a:gd name="T12" fmla="*/ 215 w 226"/>
                <a:gd name="T13" fmla="*/ 225 h 285"/>
                <a:gd name="T14" fmla="*/ 219 w 226"/>
                <a:gd name="T15" fmla="*/ 214 h 285"/>
                <a:gd name="T16" fmla="*/ 222 w 226"/>
                <a:gd name="T17" fmla="*/ 201 h 285"/>
                <a:gd name="T18" fmla="*/ 224 w 226"/>
                <a:gd name="T19" fmla="*/ 190 h 285"/>
                <a:gd name="T20" fmla="*/ 224 w 226"/>
                <a:gd name="T21" fmla="*/ 177 h 285"/>
                <a:gd name="T22" fmla="*/ 224 w 226"/>
                <a:gd name="T23" fmla="*/ 163 h 285"/>
                <a:gd name="T24" fmla="*/ 224 w 226"/>
                <a:gd name="T25" fmla="*/ 150 h 285"/>
                <a:gd name="T26" fmla="*/ 221 w 226"/>
                <a:gd name="T27" fmla="*/ 135 h 285"/>
                <a:gd name="T28" fmla="*/ 217 w 226"/>
                <a:gd name="T29" fmla="*/ 120 h 285"/>
                <a:gd name="T30" fmla="*/ 211 w 226"/>
                <a:gd name="T31" fmla="*/ 105 h 285"/>
                <a:gd name="T32" fmla="*/ 206 w 226"/>
                <a:gd name="T33" fmla="*/ 93 h 285"/>
                <a:gd name="T34" fmla="*/ 198 w 226"/>
                <a:gd name="T35" fmla="*/ 80 h 285"/>
                <a:gd name="T36" fmla="*/ 191 w 226"/>
                <a:gd name="T37" fmla="*/ 67 h 285"/>
                <a:gd name="T38" fmla="*/ 184 w 226"/>
                <a:gd name="T39" fmla="*/ 56 h 285"/>
                <a:gd name="T40" fmla="*/ 174 w 226"/>
                <a:gd name="T41" fmla="*/ 46 h 285"/>
                <a:gd name="T42" fmla="*/ 167 w 226"/>
                <a:gd name="T43" fmla="*/ 35 h 285"/>
                <a:gd name="T44" fmla="*/ 156 w 226"/>
                <a:gd name="T45" fmla="*/ 26 h 285"/>
                <a:gd name="T46" fmla="*/ 147 w 226"/>
                <a:gd name="T47" fmla="*/ 19 h 285"/>
                <a:gd name="T48" fmla="*/ 136 w 226"/>
                <a:gd name="T49" fmla="*/ 13 h 285"/>
                <a:gd name="T50" fmla="*/ 124 w 226"/>
                <a:gd name="T51" fmla="*/ 8 h 285"/>
                <a:gd name="T52" fmla="*/ 113 w 226"/>
                <a:gd name="T53" fmla="*/ 4 h 285"/>
                <a:gd name="T54" fmla="*/ 102 w 226"/>
                <a:gd name="T55" fmla="*/ 0 h 285"/>
                <a:gd name="T56" fmla="*/ 91 w 226"/>
                <a:gd name="T57" fmla="*/ 0 h 285"/>
                <a:gd name="T58" fmla="*/ 80 w 226"/>
                <a:gd name="T59" fmla="*/ 0 h 285"/>
                <a:gd name="T60" fmla="*/ 71 w 226"/>
                <a:gd name="T61" fmla="*/ 0 h 285"/>
                <a:gd name="T62" fmla="*/ 60 w 226"/>
                <a:gd name="T63" fmla="*/ 4 h 285"/>
                <a:gd name="T64" fmla="*/ 50 w 226"/>
                <a:gd name="T65" fmla="*/ 8 h 285"/>
                <a:gd name="T66" fmla="*/ 37 w 226"/>
                <a:gd name="T67" fmla="*/ 15 h 285"/>
                <a:gd name="T68" fmla="*/ 23 w 226"/>
                <a:gd name="T69" fmla="*/ 32 h 285"/>
                <a:gd name="T70" fmla="*/ 15 w 226"/>
                <a:gd name="T71" fmla="*/ 46 h 285"/>
                <a:gd name="T72" fmla="*/ 10 w 226"/>
                <a:gd name="T73" fmla="*/ 56 h 285"/>
                <a:gd name="T74" fmla="*/ 6 w 226"/>
                <a:gd name="T75" fmla="*/ 67 h 285"/>
                <a:gd name="T76" fmla="*/ 2 w 226"/>
                <a:gd name="T77" fmla="*/ 80 h 285"/>
                <a:gd name="T78" fmla="*/ 2 w 226"/>
                <a:gd name="T79" fmla="*/ 93 h 285"/>
                <a:gd name="T80" fmla="*/ 0 w 226"/>
                <a:gd name="T81" fmla="*/ 105 h 285"/>
                <a:gd name="T82" fmla="*/ 2 w 226"/>
                <a:gd name="T83" fmla="*/ 120 h 285"/>
                <a:gd name="T84" fmla="*/ 4 w 226"/>
                <a:gd name="T85" fmla="*/ 135 h 285"/>
                <a:gd name="T86" fmla="*/ 6 w 226"/>
                <a:gd name="T87" fmla="*/ 150 h 285"/>
                <a:gd name="T88" fmla="*/ 10 w 226"/>
                <a:gd name="T89" fmla="*/ 163 h 285"/>
                <a:gd name="T90" fmla="*/ 15 w 226"/>
                <a:gd name="T91" fmla="*/ 177 h 285"/>
                <a:gd name="T92" fmla="*/ 21 w 226"/>
                <a:gd name="T93" fmla="*/ 190 h 285"/>
                <a:gd name="T94" fmla="*/ 26 w 226"/>
                <a:gd name="T95" fmla="*/ 201 h 285"/>
                <a:gd name="T96" fmla="*/ 34 w 226"/>
                <a:gd name="T97" fmla="*/ 214 h 285"/>
                <a:gd name="T98" fmla="*/ 41 w 226"/>
                <a:gd name="T99" fmla="*/ 225 h 285"/>
                <a:gd name="T100" fmla="*/ 50 w 226"/>
                <a:gd name="T101" fmla="*/ 237 h 285"/>
                <a:gd name="T102" fmla="*/ 63 w 226"/>
                <a:gd name="T103" fmla="*/ 249 h 285"/>
                <a:gd name="T104" fmla="*/ 78 w 226"/>
                <a:gd name="T105" fmla="*/ 262 h 285"/>
                <a:gd name="T106" fmla="*/ 89 w 226"/>
                <a:gd name="T107" fmla="*/ 268 h 285"/>
                <a:gd name="T108" fmla="*/ 100 w 226"/>
                <a:gd name="T109" fmla="*/ 273 h 285"/>
                <a:gd name="T110" fmla="*/ 111 w 226"/>
                <a:gd name="T111" fmla="*/ 279 h 285"/>
                <a:gd name="T112" fmla="*/ 123 w 226"/>
                <a:gd name="T113" fmla="*/ 281 h 285"/>
                <a:gd name="T114" fmla="*/ 136 w 226"/>
                <a:gd name="T115" fmla="*/ 283 h 285"/>
                <a:gd name="T116" fmla="*/ 141 w 226"/>
                <a:gd name="T1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285">
                  <a:moveTo>
                    <a:pt x="141" y="285"/>
                  </a:moveTo>
                  <a:lnTo>
                    <a:pt x="147" y="283"/>
                  </a:lnTo>
                  <a:lnTo>
                    <a:pt x="152" y="283"/>
                  </a:lnTo>
                  <a:lnTo>
                    <a:pt x="156" y="281"/>
                  </a:lnTo>
                  <a:lnTo>
                    <a:pt x="161" y="281"/>
                  </a:lnTo>
                  <a:lnTo>
                    <a:pt x="171" y="277"/>
                  </a:lnTo>
                  <a:lnTo>
                    <a:pt x="180" y="272"/>
                  </a:lnTo>
                  <a:lnTo>
                    <a:pt x="187" y="266"/>
                  </a:lnTo>
                  <a:lnTo>
                    <a:pt x="197" y="259"/>
                  </a:lnTo>
                  <a:lnTo>
                    <a:pt x="202" y="249"/>
                  </a:lnTo>
                  <a:lnTo>
                    <a:pt x="209" y="242"/>
                  </a:lnTo>
                  <a:lnTo>
                    <a:pt x="211" y="237"/>
                  </a:lnTo>
                  <a:lnTo>
                    <a:pt x="213" y="231"/>
                  </a:lnTo>
                  <a:lnTo>
                    <a:pt x="215" y="225"/>
                  </a:lnTo>
                  <a:lnTo>
                    <a:pt x="219" y="220"/>
                  </a:lnTo>
                  <a:lnTo>
                    <a:pt x="219" y="214"/>
                  </a:lnTo>
                  <a:lnTo>
                    <a:pt x="221" y="209"/>
                  </a:lnTo>
                  <a:lnTo>
                    <a:pt x="222" y="201"/>
                  </a:lnTo>
                  <a:lnTo>
                    <a:pt x="224" y="196"/>
                  </a:lnTo>
                  <a:lnTo>
                    <a:pt x="224" y="190"/>
                  </a:lnTo>
                  <a:lnTo>
                    <a:pt x="224" y="183"/>
                  </a:lnTo>
                  <a:lnTo>
                    <a:pt x="224" y="177"/>
                  </a:lnTo>
                  <a:lnTo>
                    <a:pt x="226" y="170"/>
                  </a:lnTo>
                  <a:lnTo>
                    <a:pt x="224" y="163"/>
                  </a:lnTo>
                  <a:lnTo>
                    <a:pt x="224" y="157"/>
                  </a:lnTo>
                  <a:lnTo>
                    <a:pt x="224" y="150"/>
                  </a:lnTo>
                  <a:lnTo>
                    <a:pt x="222" y="142"/>
                  </a:lnTo>
                  <a:lnTo>
                    <a:pt x="221" y="135"/>
                  </a:lnTo>
                  <a:lnTo>
                    <a:pt x="219" y="128"/>
                  </a:lnTo>
                  <a:lnTo>
                    <a:pt x="217" y="120"/>
                  </a:lnTo>
                  <a:lnTo>
                    <a:pt x="215" y="113"/>
                  </a:lnTo>
                  <a:lnTo>
                    <a:pt x="211" y="105"/>
                  </a:lnTo>
                  <a:lnTo>
                    <a:pt x="209" y="100"/>
                  </a:lnTo>
                  <a:lnTo>
                    <a:pt x="206" y="93"/>
                  </a:lnTo>
                  <a:lnTo>
                    <a:pt x="204" y="87"/>
                  </a:lnTo>
                  <a:lnTo>
                    <a:pt x="198" y="80"/>
                  </a:lnTo>
                  <a:lnTo>
                    <a:pt x="195" y="72"/>
                  </a:lnTo>
                  <a:lnTo>
                    <a:pt x="191" y="67"/>
                  </a:lnTo>
                  <a:lnTo>
                    <a:pt x="187" y="61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4" y="46"/>
                  </a:lnTo>
                  <a:lnTo>
                    <a:pt x="171" y="41"/>
                  </a:lnTo>
                  <a:lnTo>
                    <a:pt x="167" y="35"/>
                  </a:lnTo>
                  <a:lnTo>
                    <a:pt x="161" y="32"/>
                  </a:lnTo>
                  <a:lnTo>
                    <a:pt x="156" y="26"/>
                  </a:lnTo>
                  <a:lnTo>
                    <a:pt x="152" y="22"/>
                  </a:lnTo>
                  <a:lnTo>
                    <a:pt x="147" y="19"/>
                  </a:lnTo>
                  <a:lnTo>
                    <a:pt x="141" y="15"/>
                  </a:lnTo>
                  <a:lnTo>
                    <a:pt x="136" y="13"/>
                  </a:lnTo>
                  <a:lnTo>
                    <a:pt x="130" y="11"/>
                  </a:lnTo>
                  <a:lnTo>
                    <a:pt x="124" y="8"/>
                  </a:lnTo>
                  <a:lnTo>
                    <a:pt x="119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5" y="2"/>
                  </a:lnTo>
                  <a:lnTo>
                    <a:pt x="60" y="4"/>
                  </a:lnTo>
                  <a:lnTo>
                    <a:pt x="54" y="6"/>
                  </a:lnTo>
                  <a:lnTo>
                    <a:pt x="50" y="8"/>
                  </a:lnTo>
                  <a:lnTo>
                    <a:pt x="47" y="11"/>
                  </a:lnTo>
                  <a:lnTo>
                    <a:pt x="37" y="15"/>
                  </a:lnTo>
                  <a:lnTo>
                    <a:pt x="30" y="22"/>
                  </a:lnTo>
                  <a:lnTo>
                    <a:pt x="23" y="32"/>
                  </a:lnTo>
                  <a:lnTo>
                    <a:pt x="17" y="41"/>
                  </a:lnTo>
                  <a:lnTo>
                    <a:pt x="15" y="46"/>
                  </a:lnTo>
                  <a:lnTo>
                    <a:pt x="12" y="50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6" y="67"/>
                  </a:lnTo>
                  <a:lnTo>
                    <a:pt x="4" y="72"/>
                  </a:lnTo>
                  <a:lnTo>
                    <a:pt x="2" y="80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2" y="113"/>
                  </a:lnTo>
                  <a:lnTo>
                    <a:pt x="2" y="120"/>
                  </a:lnTo>
                  <a:lnTo>
                    <a:pt x="2" y="128"/>
                  </a:lnTo>
                  <a:lnTo>
                    <a:pt x="4" y="135"/>
                  </a:lnTo>
                  <a:lnTo>
                    <a:pt x="6" y="142"/>
                  </a:lnTo>
                  <a:lnTo>
                    <a:pt x="6" y="150"/>
                  </a:lnTo>
                  <a:lnTo>
                    <a:pt x="8" y="157"/>
                  </a:lnTo>
                  <a:lnTo>
                    <a:pt x="10" y="163"/>
                  </a:lnTo>
                  <a:lnTo>
                    <a:pt x="13" y="170"/>
                  </a:lnTo>
                  <a:lnTo>
                    <a:pt x="15" y="177"/>
                  </a:lnTo>
                  <a:lnTo>
                    <a:pt x="17" y="183"/>
                  </a:lnTo>
                  <a:lnTo>
                    <a:pt x="21" y="190"/>
                  </a:lnTo>
                  <a:lnTo>
                    <a:pt x="25" y="196"/>
                  </a:lnTo>
                  <a:lnTo>
                    <a:pt x="26" y="201"/>
                  </a:lnTo>
                  <a:lnTo>
                    <a:pt x="30" y="209"/>
                  </a:lnTo>
                  <a:lnTo>
                    <a:pt x="34" y="214"/>
                  </a:lnTo>
                  <a:lnTo>
                    <a:pt x="37" y="220"/>
                  </a:lnTo>
                  <a:lnTo>
                    <a:pt x="41" y="225"/>
                  </a:lnTo>
                  <a:lnTo>
                    <a:pt x="47" y="231"/>
                  </a:lnTo>
                  <a:lnTo>
                    <a:pt x="50" y="237"/>
                  </a:lnTo>
                  <a:lnTo>
                    <a:pt x="56" y="242"/>
                  </a:lnTo>
                  <a:lnTo>
                    <a:pt x="63" y="249"/>
                  </a:lnTo>
                  <a:lnTo>
                    <a:pt x="74" y="259"/>
                  </a:lnTo>
                  <a:lnTo>
                    <a:pt x="78" y="262"/>
                  </a:lnTo>
                  <a:lnTo>
                    <a:pt x="84" y="266"/>
                  </a:lnTo>
                  <a:lnTo>
                    <a:pt x="89" y="268"/>
                  </a:lnTo>
                  <a:lnTo>
                    <a:pt x="95" y="272"/>
                  </a:lnTo>
                  <a:lnTo>
                    <a:pt x="100" y="273"/>
                  </a:lnTo>
                  <a:lnTo>
                    <a:pt x="106" y="277"/>
                  </a:lnTo>
                  <a:lnTo>
                    <a:pt x="111" y="279"/>
                  </a:lnTo>
                  <a:lnTo>
                    <a:pt x="117" y="281"/>
                  </a:lnTo>
                  <a:lnTo>
                    <a:pt x="123" y="281"/>
                  </a:lnTo>
                  <a:lnTo>
                    <a:pt x="130" y="283"/>
                  </a:lnTo>
                  <a:lnTo>
                    <a:pt x="136" y="283"/>
                  </a:lnTo>
                  <a:lnTo>
                    <a:pt x="141" y="28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562" y="1326"/>
              <a:ext cx="174" cy="376"/>
            </a:xfrm>
            <a:custGeom>
              <a:avLst/>
              <a:gdLst>
                <a:gd name="T0" fmla="*/ 139 w 174"/>
                <a:gd name="T1" fmla="*/ 0 h 376"/>
                <a:gd name="T2" fmla="*/ 0 w 174"/>
                <a:gd name="T3" fmla="*/ 347 h 376"/>
                <a:gd name="T4" fmla="*/ 174 w 174"/>
                <a:gd name="T5" fmla="*/ 376 h 376"/>
                <a:gd name="T6" fmla="*/ 139 w 174"/>
                <a:gd name="T7" fmla="*/ 0 h 376"/>
                <a:gd name="T8" fmla="*/ 139 w 174"/>
                <a:gd name="T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76">
                  <a:moveTo>
                    <a:pt x="139" y="0"/>
                  </a:moveTo>
                  <a:lnTo>
                    <a:pt x="0" y="347"/>
                  </a:lnTo>
                  <a:lnTo>
                    <a:pt x="174" y="37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1056" y="1630"/>
              <a:ext cx="213" cy="270"/>
            </a:xfrm>
            <a:custGeom>
              <a:avLst/>
              <a:gdLst>
                <a:gd name="T0" fmla="*/ 141 w 213"/>
                <a:gd name="T1" fmla="*/ 268 h 270"/>
                <a:gd name="T2" fmla="*/ 161 w 213"/>
                <a:gd name="T3" fmla="*/ 263 h 270"/>
                <a:gd name="T4" fmla="*/ 178 w 213"/>
                <a:gd name="T5" fmla="*/ 251 h 270"/>
                <a:gd name="T6" fmla="*/ 191 w 213"/>
                <a:gd name="T7" fmla="*/ 237 h 270"/>
                <a:gd name="T8" fmla="*/ 200 w 213"/>
                <a:gd name="T9" fmla="*/ 224 h 270"/>
                <a:gd name="T10" fmla="*/ 204 w 213"/>
                <a:gd name="T11" fmla="*/ 215 h 270"/>
                <a:gd name="T12" fmla="*/ 207 w 213"/>
                <a:gd name="T13" fmla="*/ 203 h 270"/>
                <a:gd name="T14" fmla="*/ 209 w 213"/>
                <a:gd name="T15" fmla="*/ 192 h 270"/>
                <a:gd name="T16" fmla="*/ 211 w 213"/>
                <a:gd name="T17" fmla="*/ 181 h 270"/>
                <a:gd name="T18" fmla="*/ 211 w 213"/>
                <a:gd name="T19" fmla="*/ 168 h 270"/>
                <a:gd name="T20" fmla="*/ 211 w 213"/>
                <a:gd name="T21" fmla="*/ 155 h 270"/>
                <a:gd name="T22" fmla="*/ 211 w 213"/>
                <a:gd name="T23" fmla="*/ 143 h 270"/>
                <a:gd name="T24" fmla="*/ 209 w 213"/>
                <a:gd name="T25" fmla="*/ 128 h 270"/>
                <a:gd name="T26" fmla="*/ 204 w 213"/>
                <a:gd name="T27" fmla="*/ 115 h 270"/>
                <a:gd name="T28" fmla="*/ 200 w 213"/>
                <a:gd name="T29" fmla="*/ 100 h 270"/>
                <a:gd name="T30" fmla="*/ 194 w 213"/>
                <a:gd name="T31" fmla="*/ 87 h 270"/>
                <a:gd name="T32" fmla="*/ 187 w 213"/>
                <a:gd name="T33" fmla="*/ 76 h 270"/>
                <a:gd name="T34" fmla="*/ 180 w 213"/>
                <a:gd name="T35" fmla="*/ 63 h 270"/>
                <a:gd name="T36" fmla="*/ 172 w 213"/>
                <a:gd name="T37" fmla="*/ 52 h 270"/>
                <a:gd name="T38" fmla="*/ 165 w 213"/>
                <a:gd name="T39" fmla="*/ 43 h 270"/>
                <a:gd name="T40" fmla="*/ 150 w 213"/>
                <a:gd name="T41" fmla="*/ 30 h 270"/>
                <a:gd name="T42" fmla="*/ 131 w 213"/>
                <a:gd name="T43" fmla="*/ 15 h 270"/>
                <a:gd name="T44" fmla="*/ 117 w 213"/>
                <a:gd name="T45" fmla="*/ 8 h 270"/>
                <a:gd name="T46" fmla="*/ 106 w 213"/>
                <a:gd name="T47" fmla="*/ 4 h 270"/>
                <a:gd name="T48" fmla="*/ 96 w 213"/>
                <a:gd name="T49" fmla="*/ 2 h 270"/>
                <a:gd name="T50" fmla="*/ 85 w 213"/>
                <a:gd name="T51" fmla="*/ 0 h 270"/>
                <a:gd name="T52" fmla="*/ 76 w 213"/>
                <a:gd name="T53" fmla="*/ 0 h 270"/>
                <a:gd name="T54" fmla="*/ 65 w 213"/>
                <a:gd name="T55" fmla="*/ 2 h 270"/>
                <a:gd name="T56" fmla="*/ 50 w 213"/>
                <a:gd name="T57" fmla="*/ 6 h 270"/>
                <a:gd name="T58" fmla="*/ 33 w 213"/>
                <a:gd name="T59" fmla="*/ 15 h 270"/>
                <a:gd name="T60" fmla="*/ 20 w 213"/>
                <a:gd name="T61" fmla="*/ 30 h 270"/>
                <a:gd name="T62" fmla="*/ 13 w 213"/>
                <a:gd name="T63" fmla="*/ 43 h 270"/>
                <a:gd name="T64" fmla="*/ 8 w 213"/>
                <a:gd name="T65" fmla="*/ 52 h 270"/>
                <a:gd name="T66" fmla="*/ 4 w 213"/>
                <a:gd name="T67" fmla="*/ 63 h 270"/>
                <a:gd name="T68" fmla="*/ 2 w 213"/>
                <a:gd name="T69" fmla="*/ 76 h 270"/>
                <a:gd name="T70" fmla="*/ 0 w 213"/>
                <a:gd name="T71" fmla="*/ 87 h 270"/>
                <a:gd name="T72" fmla="*/ 0 w 213"/>
                <a:gd name="T73" fmla="*/ 100 h 270"/>
                <a:gd name="T74" fmla="*/ 0 w 213"/>
                <a:gd name="T75" fmla="*/ 115 h 270"/>
                <a:gd name="T76" fmla="*/ 2 w 213"/>
                <a:gd name="T77" fmla="*/ 128 h 270"/>
                <a:gd name="T78" fmla="*/ 4 w 213"/>
                <a:gd name="T79" fmla="*/ 143 h 270"/>
                <a:gd name="T80" fmla="*/ 8 w 213"/>
                <a:gd name="T81" fmla="*/ 155 h 270"/>
                <a:gd name="T82" fmla="*/ 13 w 213"/>
                <a:gd name="T83" fmla="*/ 168 h 270"/>
                <a:gd name="T84" fmla="*/ 19 w 213"/>
                <a:gd name="T85" fmla="*/ 181 h 270"/>
                <a:gd name="T86" fmla="*/ 22 w 213"/>
                <a:gd name="T87" fmla="*/ 192 h 270"/>
                <a:gd name="T88" fmla="*/ 30 w 213"/>
                <a:gd name="T89" fmla="*/ 203 h 270"/>
                <a:gd name="T90" fmla="*/ 37 w 213"/>
                <a:gd name="T91" fmla="*/ 215 h 270"/>
                <a:gd name="T92" fmla="*/ 46 w 213"/>
                <a:gd name="T93" fmla="*/ 224 h 270"/>
                <a:gd name="T94" fmla="*/ 59 w 213"/>
                <a:gd name="T95" fmla="*/ 237 h 270"/>
                <a:gd name="T96" fmla="*/ 74 w 213"/>
                <a:gd name="T97" fmla="*/ 248 h 270"/>
                <a:gd name="T98" fmla="*/ 83 w 213"/>
                <a:gd name="T99" fmla="*/ 255 h 270"/>
                <a:gd name="T100" fmla="*/ 94 w 213"/>
                <a:gd name="T101" fmla="*/ 261 h 270"/>
                <a:gd name="T102" fmla="*/ 106 w 213"/>
                <a:gd name="T103" fmla="*/ 264 h 270"/>
                <a:gd name="T104" fmla="*/ 117 w 213"/>
                <a:gd name="T105" fmla="*/ 266 h 270"/>
                <a:gd name="T106" fmla="*/ 126 w 213"/>
                <a:gd name="T107" fmla="*/ 268 h 270"/>
                <a:gd name="T108" fmla="*/ 131 w 213"/>
                <a:gd name="T10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270">
                  <a:moveTo>
                    <a:pt x="131" y="270"/>
                  </a:moveTo>
                  <a:lnTo>
                    <a:pt x="141" y="268"/>
                  </a:lnTo>
                  <a:lnTo>
                    <a:pt x="152" y="266"/>
                  </a:lnTo>
                  <a:lnTo>
                    <a:pt x="161" y="263"/>
                  </a:lnTo>
                  <a:lnTo>
                    <a:pt x="170" y="259"/>
                  </a:lnTo>
                  <a:lnTo>
                    <a:pt x="178" y="251"/>
                  </a:lnTo>
                  <a:lnTo>
                    <a:pt x="185" y="246"/>
                  </a:lnTo>
                  <a:lnTo>
                    <a:pt x="191" y="237"/>
                  </a:lnTo>
                  <a:lnTo>
                    <a:pt x="198" y="229"/>
                  </a:lnTo>
                  <a:lnTo>
                    <a:pt x="200" y="224"/>
                  </a:lnTo>
                  <a:lnTo>
                    <a:pt x="202" y="220"/>
                  </a:lnTo>
                  <a:lnTo>
                    <a:pt x="204" y="215"/>
                  </a:lnTo>
                  <a:lnTo>
                    <a:pt x="205" y="211"/>
                  </a:lnTo>
                  <a:lnTo>
                    <a:pt x="207" y="203"/>
                  </a:lnTo>
                  <a:lnTo>
                    <a:pt x="209" y="198"/>
                  </a:lnTo>
                  <a:lnTo>
                    <a:pt x="209" y="192"/>
                  </a:lnTo>
                  <a:lnTo>
                    <a:pt x="211" y="187"/>
                  </a:lnTo>
                  <a:lnTo>
                    <a:pt x="211" y="181"/>
                  </a:lnTo>
                  <a:lnTo>
                    <a:pt x="211" y="174"/>
                  </a:lnTo>
                  <a:lnTo>
                    <a:pt x="211" y="168"/>
                  </a:lnTo>
                  <a:lnTo>
                    <a:pt x="213" y="163"/>
                  </a:lnTo>
                  <a:lnTo>
                    <a:pt x="211" y="155"/>
                  </a:lnTo>
                  <a:lnTo>
                    <a:pt x="211" y="148"/>
                  </a:lnTo>
                  <a:lnTo>
                    <a:pt x="211" y="143"/>
                  </a:lnTo>
                  <a:lnTo>
                    <a:pt x="211" y="135"/>
                  </a:lnTo>
                  <a:lnTo>
                    <a:pt x="209" y="128"/>
                  </a:lnTo>
                  <a:lnTo>
                    <a:pt x="207" y="120"/>
                  </a:lnTo>
                  <a:lnTo>
                    <a:pt x="204" y="115"/>
                  </a:lnTo>
                  <a:lnTo>
                    <a:pt x="202" y="107"/>
                  </a:lnTo>
                  <a:lnTo>
                    <a:pt x="200" y="100"/>
                  </a:lnTo>
                  <a:lnTo>
                    <a:pt x="196" y="95"/>
                  </a:lnTo>
                  <a:lnTo>
                    <a:pt x="194" y="87"/>
                  </a:lnTo>
                  <a:lnTo>
                    <a:pt x="191" y="82"/>
                  </a:lnTo>
                  <a:lnTo>
                    <a:pt x="187" y="76"/>
                  </a:lnTo>
                  <a:lnTo>
                    <a:pt x="183" y="69"/>
                  </a:lnTo>
                  <a:lnTo>
                    <a:pt x="180" y="63"/>
                  </a:lnTo>
                  <a:lnTo>
                    <a:pt x="178" y="58"/>
                  </a:lnTo>
                  <a:lnTo>
                    <a:pt x="172" y="52"/>
                  </a:lnTo>
                  <a:lnTo>
                    <a:pt x="168" y="47"/>
                  </a:lnTo>
                  <a:lnTo>
                    <a:pt x="165" y="43"/>
                  </a:lnTo>
                  <a:lnTo>
                    <a:pt x="161" y="39"/>
                  </a:lnTo>
                  <a:lnTo>
                    <a:pt x="150" y="30"/>
                  </a:lnTo>
                  <a:lnTo>
                    <a:pt x="141" y="23"/>
                  </a:lnTo>
                  <a:lnTo>
                    <a:pt x="131" y="15"/>
                  </a:lnTo>
                  <a:lnTo>
                    <a:pt x="122" y="11"/>
                  </a:lnTo>
                  <a:lnTo>
                    <a:pt x="117" y="8"/>
                  </a:lnTo>
                  <a:lnTo>
                    <a:pt x="111" y="6"/>
                  </a:lnTo>
                  <a:lnTo>
                    <a:pt x="106" y="4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2"/>
                  </a:lnTo>
                  <a:lnTo>
                    <a:pt x="59" y="2"/>
                  </a:lnTo>
                  <a:lnTo>
                    <a:pt x="50" y="6"/>
                  </a:lnTo>
                  <a:lnTo>
                    <a:pt x="43" y="11"/>
                  </a:lnTo>
                  <a:lnTo>
                    <a:pt x="33" y="15"/>
                  </a:lnTo>
                  <a:lnTo>
                    <a:pt x="28" y="23"/>
                  </a:lnTo>
                  <a:lnTo>
                    <a:pt x="20" y="30"/>
                  </a:lnTo>
                  <a:lnTo>
                    <a:pt x="17" y="39"/>
                  </a:lnTo>
                  <a:lnTo>
                    <a:pt x="13" y="43"/>
                  </a:lnTo>
                  <a:lnTo>
                    <a:pt x="11" y="47"/>
                  </a:lnTo>
                  <a:lnTo>
                    <a:pt x="8" y="52"/>
                  </a:lnTo>
                  <a:lnTo>
                    <a:pt x="6" y="58"/>
                  </a:lnTo>
                  <a:lnTo>
                    <a:pt x="4" y="63"/>
                  </a:lnTo>
                  <a:lnTo>
                    <a:pt x="4" y="69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2" y="128"/>
                  </a:lnTo>
                  <a:lnTo>
                    <a:pt x="4" y="135"/>
                  </a:lnTo>
                  <a:lnTo>
                    <a:pt x="4" y="143"/>
                  </a:lnTo>
                  <a:lnTo>
                    <a:pt x="6" y="148"/>
                  </a:lnTo>
                  <a:lnTo>
                    <a:pt x="8" y="155"/>
                  </a:lnTo>
                  <a:lnTo>
                    <a:pt x="11" y="163"/>
                  </a:lnTo>
                  <a:lnTo>
                    <a:pt x="13" y="168"/>
                  </a:lnTo>
                  <a:lnTo>
                    <a:pt x="15" y="174"/>
                  </a:lnTo>
                  <a:lnTo>
                    <a:pt x="19" y="181"/>
                  </a:lnTo>
                  <a:lnTo>
                    <a:pt x="20" y="187"/>
                  </a:lnTo>
                  <a:lnTo>
                    <a:pt x="22" y="192"/>
                  </a:lnTo>
                  <a:lnTo>
                    <a:pt x="26" y="198"/>
                  </a:lnTo>
                  <a:lnTo>
                    <a:pt x="30" y="203"/>
                  </a:lnTo>
                  <a:lnTo>
                    <a:pt x="33" y="211"/>
                  </a:lnTo>
                  <a:lnTo>
                    <a:pt x="37" y="215"/>
                  </a:lnTo>
                  <a:lnTo>
                    <a:pt x="43" y="220"/>
                  </a:lnTo>
                  <a:lnTo>
                    <a:pt x="46" y="224"/>
                  </a:lnTo>
                  <a:lnTo>
                    <a:pt x="52" y="229"/>
                  </a:lnTo>
                  <a:lnTo>
                    <a:pt x="59" y="237"/>
                  </a:lnTo>
                  <a:lnTo>
                    <a:pt x="69" y="246"/>
                  </a:lnTo>
                  <a:lnTo>
                    <a:pt x="74" y="248"/>
                  </a:lnTo>
                  <a:lnTo>
                    <a:pt x="78" y="251"/>
                  </a:lnTo>
                  <a:lnTo>
                    <a:pt x="83" y="255"/>
                  </a:lnTo>
                  <a:lnTo>
                    <a:pt x="89" y="259"/>
                  </a:lnTo>
                  <a:lnTo>
                    <a:pt x="94" y="261"/>
                  </a:lnTo>
                  <a:lnTo>
                    <a:pt x="100" y="263"/>
                  </a:lnTo>
                  <a:lnTo>
                    <a:pt x="106" y="264"/>
                  </a:lnTo>
                  <a:lnTo>
                    <a:pt x="111" y="266"/>
                  </a:lnTo>
                  <a:lnTo>
                    <a:pt x="117" y="266"/>
                  </a:lnTo>
                  <a:lnTo>
                    <a:pt x="120" y="268"/>
                  </a:lnTo>
                  <a:lnTo>
                    <a:pt x="126" y="268"/>
                  </a:lnTo>
                  <a:lnTo>
                    <a:pt x="131" y="27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2131" y="1248"/>
              <a:ext cx="200" cy="255"/>
            </a:xfrm>
            <a:custGeom>
              <a:avLst/>
              <a:gdLst>
                <a:gd name="T0" fmla="*/ 133 w 200"/>
                <a:gd name="T1" fmla="*/ 253 h 255"/>
                <a:gd name="T2" fmla="*/ 151 w 200"/>
                <a:gd name="T3" fmla="*/ 248 h 255"/>
                <a:gd name="T4" fmla="*/ 166 w 200"/>
                <a:gd name="T5" fmla="*/ 236 h 255"/>
                <a:gd name="T6" fmla="*/ 179 w 200"/>
                <a:gd name="T7" fmla="*/ 224 h 255"/>
                <a:gd name="T8" fmla="*/ 190 w 200"/>
                <a:gd name="T9" fmla="*/ 207 h 255"/>
                <a:gd name="T10" fmla="*/ 194 w 200"/>
                <a:gd name="T11" fmla="*/ 192 h 255"/>
                <a:gd name="T12" fmla="*/ 198 w 200"/>
                <a:gd name="T13" fmla="*/ 181 h 255"/>
                <a:gd name="T14" fmla="*/ 200 w 200"/>
                <a:gd name="T15" fmla="*/ 170 h 255"/>
                <a:gd name="T16" fmla="*/ 200 w 200"/>
                <a:gd name="T17" fmla="*/ 159 h 255"/>
                <a:gd name="T18" fmla="*/ 200 w 200"/>
                <a:gd name="T19" fmla="*/ 146 h 255"/>
                <a:gd name="T20" fmla="*/ 198 w 200"/>
                <a:gd name="T21" fmla="*/ 133 h 255"/>
                <a:gd name="T22" fmla="*/ 196 w 200"/>
                <a:gd name="T23" fmla="*/ 120 h 255"/>
                <a:gd name="T24" fmla="*/ 192 w 200"/>
                <a:gd name="T25" fmla="*/ 107 h 255"/>
                <a:gd name="T26" fmla="*/ 188 w 200"/>
                <a:gd name="T27" fmla="*/ 94 h 255"/>
                <a:gd name="T28" fmla="*/ 183 w 200"/>
                <a:gd name="T29" fmla="*/ 83 h 255"/>
                <a:gd name="T30" fmla="*/ 177 w 200"/>
                <a:gd name="T31" fmla="*/ 72 h 255"/>
                <a:gd name="T32" fmla="*/ 170 w 200"/>
                <a:gd name="T33" fmla="*/ 61 h 255"/>
                <a:gd name="T34" fmla="*/ 163 w 200"/>
                <a:gd name="T35" fmla="*/ 50 h 255"/>
                <a:gd name="T36" fmla="*/ 155 w 200"/>
                <a:gd name="T37" fmla="*/ 41 h 255"/>
                <a:gd name="T38" fmla="*/ 142 w 200"/>
                <a:gd name="T39" fmla="*/ 28 h 255"/>
                <a:gd name="T40" fmla="*/ 126 w 200"/>
                <a:gd name="T41" fmla="*/ 13 h 255"/>
                <a:gd name="T42" fmla="*/ 105 w 200"/>
                <a:gd name="T43" fmla="*/ 4 h 255"/>
                <a:gd name="T44" fmla="*/ 87 w 200"/>
                <a:gd name="T45" fmla="*/ 0 h 255"/>
                <a:gd name="T46" fmla="*/ 72 w 200"/>
                <a:gd name="T47" fmla="*/ 0 h 255"/>
                <a:gd name="T48" fmla="*/ 61 w 200"/>
                <a:gd name="T49" fmla="*/ 0 h 255"/>
                <a:gd name="T50" fmla="*/ 48 w 200"/>
                <a:gd name="T51" fmla="*/ 4 h 255"/>
                <a:gd name="T52" fmla="*/ 33 w 200"/>
                <a:gd name="T53" fmla="*/ 13 h 255"/>
                <a:gd name="T54" fmla="*/ 20 w 200"/>
                <a:gd name="T55" fmla="*/ 28 h 255"/>
                <a:gd name="T56" fmla="*/ 13 w 200"/>
                <a:gd name="T57" fmla="*/ 41 h 255"/>
                <a:gd name="T58" fmla="*/ 7 w 200"/>
                <a:gd name="T59" fmla="*/ 50 h 255"/>
                <a:gd name="T60" fmla="*/ 3 w 200"/>
                <a:gd name="T61" fmla="*/ 61 h 255"/>
                <a:gd name="T62" fmla="*/ 2 w 200"/>
                <a:gd name="T63" fmla="*/ 72 h 255"/>
                <a:gd name="T64" fmla="*/ 2 w 200"/>
                <a:gd name="T65" fmla="*/ 83 h 255"/>
                <a:gd name="T66" fmla="*/ 0 w 200"/>
                <a:gd name="T67" fmla="*/ 94 h 255"/>
                <a:gd name="T68" fmla="*/ 2 w 200"/>
                <a:gd name="T69" fmla="*/ 107 h 255"/>
                <a:gd name="T70" fmla="*/ 3 w 200"/>
                <a:gd name="T71" fmla="*/ 120 h 255"/>
                <a:gd name="T72" fmla="*/ 5 w 200"/>
                <a:gd name="T73" fmla="*/ 133 h 255"/>
                <a:gd name="T74" fmla="*/ 7 w 200"/>
                <a:gd name="T75" fmla="*/ 146 h 255"/>
                <a:gd name="T76" fmla="*/ 13 w 200"/>
                <a:gd name="T77" fmla="*/ 159 h 255"/>
                <a:gd name="T78" fmla="*/ 18 w 200"/>
                <a:gd name="T79" fmla="*/ 170 h 255"/>
                <a:gd name="T80" fmla="*/ 24 w 200"/>
                <a:gd name="T81" fmla="*/ 181 h 255"/>
                <a:gd name="T82" fmla="*/ 29 w 200"/>
                <a:gd name="T83" fmla="*/ 192 h 255"/>
                <a:gd name="T84" fmla="*/ 40 w 200"/>
                <a:gd name="T85" fmla="*/ 207 h 255"/>
                <a:gd name="T86" fmla="*/ 57 w 200"/>
                <a:gd name="T87" fmla="*/ 224 h 255"/>
                <a:gd name="T88" fmla="*/ 74 w 200"/>
                <a:gd name="T89" fmla="*/ 236 h 255"/>
                <a:gd name="T90" fmla="*/ 94 w 200"/>
                <a:gd name="T91" fmla="*/ 248 h 255"/>
                <a:gd name="T92" fmla="*/ 109 w 200"/>
                <a:gd name="T93" fmla="*/ 253 h 255"/>
                <a:gd name="T94" fmla="*/ 120 w 200"/>
                <a:gd name="T95" fmla="*/ 253 h 255"/>
                <a:gd name="T96" fmla="*/ 126 w 200"/>
                <a:gd name="T97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" h="255">
                  <a:moveTo>
                    <a:pt x="126" y="255"/>
                  </a:moveTo>
                  <a:lnTo>
                    <a:pt x="133" y="253"/>
                  </a:lnTo>
                  <a:lnTo>
                    <a:pt x="142" y="251"/>
                  </a:lnTo>
                  <a:lnTo>
                    <a:pt x="151" y="248"/>
                  </a:lnTo>
                  <a:lnTo>
                    <a:pt x="161" y="244"/>
                  </a:lnTo>
                  <a:lnTo>
                    <a:pt x="166" y="236"/>
                  </a:lnTo>
                  <a:lnTo>
                    <a:pt x="174" y="231"/>
                  </a:lnTo>
                  <a:lnTo>
                    <a:pt x="179" y="224"/>
                  </a:lnTo>
                  <a:lnTo>
                    <a:pt x="187" y="216"/>
                  </a:lnTo>
                  <a:lnTo>
                    <a:pt x="190" y="207"/>
                  </a:lnTo>
                  <a:lnTo>
                    <a:pt x="194" y="198"/>
                  </a:lnTo>
                  <a:lnTo>
                    <a:pt x="194" y="192"/>
                  </a:lnTo>
                  <a:lnTo>
                    <a:pt x="196" y="187"/>
                  </a:lnTo>
                  <a:lnTo>
                    <a:pt x="198" y="181"/>
                  </a:lnTo>
                  <a:lnTo>
                    <a:pt x="200" y="177"/>
                  </a:lnTo>
                  <a:lnTo>
                    <a:pt x="200" y="170"/>
                  </a:lnTo>
                  <a:lnTo>
                    <a:pt x="200" y="164"/>
                  </a:lnTo>
                  <a:lnTo>
                    <a:pt x="200" y="159"/>
                  </a:lnTo>
                  <a:lnTo>
                    <a:pt x="200" y="153"/>
                  </a:lnTo>
                  <a:lnTo>
                    <a:pt x="200" y="146"/>
                  </a:lnTo>
                  <a:lnTo>
                    <a:pt x="200" y="140"/>
                  </a:lnTo>
                  <a:lnTo>
                    <a:pt x="198" y="133"/>
                  </a:lnTo>
                  <a:lnTo>
                    <a:pt x="198" y="128"/>
                  </a:lnTo>
                  <a:lnTo>
                    <a:pt x="196" y="120"/>
                  </a:lnTo>
                  <a:lnTo>
                    <a:pt x="194" y="115"/>
                  </a:lnTo>
                  <a:lnTo>
                    <a:pt x="192" y="107"/>
                  </a:lnTo>
                  <a:lnTo>
                    <a:pt x="190" y="102"/>
                  </a:lnTo>
                  <a:lnTo>
                    <a:pt x="188" y="94"/>
                  </a:lnTo>
                  <a:lnTo>
                    <a:pt x="185" y="89"/>
                  </a:lnTo>
                  <a:lnTo>
                    <a:pt x="183" y="83"/>
                  </a:lnTo>
                  <a:lnTo>
                    <a:pt x="181" y="78"/>
                  </a:lnTo>
                  <a:lnTo>
                    <a:pt x="177" y="72"/>
                  </a:lnTo>
                  <a:lnTo>
                    <a:pt x="174" y="67"/>
                  </a:lnTo>
                  <a:lnTo>
                    <a:pt x="170" y="61"/>
                  </a:lnTo>
                  <a:lnTo>
                    <a:pt x="166" y="56"/>
                  </a:lnTo>
                  <a:lnTo>
                    <a:pt x="163" y="50"/>
                  </a:lnTo>
                  <a:lnTo>
                    <a:pt x="159" y="44"/>
                  </a:lnTo>
                  <a:lnTo>
                    <a:pt x="155" y="41"/>
                  </a:lnTo>
                  <a:lnTo>
                    <a:pt x="151" y="37"/>
                  </a:lnTo>
                  <a:lnTo>
                    <a:pt x="142" y="28"/>
                  </a:lnTo>
                  <a:lnTo>
                    <a:pt x="133" y="20"/>
                  </a:lnTo>
                  <a:lnTo>
                    <a:pt x="126" y="13"/>
                  </a:lnTo>
                  <a:lnTo>
                    <a:pt x="116" y="9"/>
                  </a:lnTo>
                  <a:lnTo>
                    <a:pt x="105" y="4"/>
                  </a:lnTo>
                  <a:lnTo>
                    <a:pt x="96" y="2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48" y="4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8" y="20"/>
                  </a:lnTo>
                  <a:lnTo>
                    <a:pt x="20" y="28"/>
                  </a:lnTo>
                  <a:lnTo>
                    <a:pt x="16" y="37"/>
                  </a:lnTo>
                  <a:lnTo>
                    <a:pt x="13" y="41"/>
                  </a:lnTo>
                  <a:lnTo>
                    <a:pt x="11" y="44"/>
                  </a:lnTo>
                  <a:lnTo>
                    <a:pt x="7" y="50"/>
                  </a:lnTo>
                  <a:lnTo>
                    <a:pt x="7" y="56"/>
                  </a:lnTo>
                  <a:lnTo>
                    <a:pt x="3" y="61"/>
                  </a:lnTo>
                  <a:lnTo>
                    <a:pt x="3" y="67"/>
                  </a:lnTo>
                  <a:lnTo>
                    <a:pt x="2" y="72"/>
                  </a:lnTo>
                  <a:lnTo>
                    <a:pt x="2" y="78"/>
                  </a:lnTo>
                  <a:lnTo>
                    <a:pt x="2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2" y="107"/>
                  </a:lnTo>
                  <a:lnTo>
                    <a:pt x="2" y="115"/>
                  </a:lnTo>
                  <a:lnTo>
                    <a:pt x="3" y="120"/>
                  </a:lnTo>
                  <a:lnTo>
                    <a:pt x="5" y="128"/>
                  </a:lnTo>
                  <a:lnTo>
                    <a:pt x="5" y="133"/>
                  </a:lnTo>
                  <a:lnTo>
                    <a:pt x="7" y="140"/>
                  </a:lnTo>
                  <a:lnTo>
                    <a:pt x="7" y="146"/>
                  </a:lnTo>
                  <a:lnTo>
                    <a:pt x="11" y="153"/>
                  </a:lnTo>
                  <a:lnTo>
                    <a:pt x="13" y="159"/>
                  </a:lnTo>
                  <a:lnTo>
                    <a:pt x="15" y="164"/>
                  </a:lnTo>
                  <a:lnTo>
                    <a:pt x="18" y="170"/>
                  </a:lnTo>
                  <a:lnTo>
                    <a:pt x="20" y="177"/>
                  </a:lnTo>
                  <a:lnTo>
                    <a:pt x="24" y="181"/>
                  </a:lnTo>
                  <a:lnTo>
                    <a:pt x="26" y="187"/>
                  </a:lnTo>
                  <a:lnTo>
                    <a:pt x="29" y="192"/>
                  </a:lnTo>
                  <a:lnTo>
                    <a:pt x="33" y="198"/>
                  </a:lnTo>
                  <a:lnTo>
                    <a:pt x="40" y="207"/>
                  </a:lnTo>
                  <a:lnTo>
                    <a:pt x="48" y="216"/>
                  </a:lnTo>
                  <a:lnTo>
                    <a:pt x="57" y="224"/>
                  </a:lnTo>
                  <a:lnTo>
                    <a:pt x="65" y="231"/>
                  </a:lnTo>
                  <a:lnTo>
                    <a:pt x="74" y="236"/>
                  </a:lnTo>
                  <a:lnTo>
                    <a:pt x="85" y="244"/>
                  </a:lnTo>
                  <a:lnTo>
                    <a:pt x="94" y="248"/>
                  </a:lnTo>
                  <a:lnTo>
                    <a:pt x="103" y="251"/>
                  </a:lnTo>
                  <a:lnTo>
                    <a:pt x="109" y="253"/>
                  </a:lnTo>
                  <a:lnTo>
                    <a:pt x="114" y="253"/>
                  </a:lnTo>
                  <a:lnTo>
                    <a:pt x="120" y="253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1073" y="1553"/>
              <a:ext cx="1228" cy="487"/>
            </a:xfrm>
            <a:custGeom>
              <a:avLst/>
              <a:gdLst>
                <a:gd name="T0" fmla="*/ 2 w 1228"/>
                <a:gd name="T1" fmla="*/ 432 h 487"/>
                <a:gd name="T2" fmla="*/ 0 w 1228"/>
                <a:gd name="T3" fmla="*/ 487 h 487"/>
                <a:gd name="T4" fmla="*/ 66 w 1228"/>
                <a:gd name="T5" fmla="*/ 460 h 487"/>
                <a:gd name="T6" fmla="*/ 1228 w 1228"/>
                <a:gd name="T7" fmla="*/ 0 h 487"/>
                <a:gd name="T8" fmla="*/ 2 w 1228"/>
                <a:gd name="T9" fmla="*/ 432 h 487"/>
                <a:gd name="T10" fmla="*/ 2 w 1228"/>
                <a:gd name="T11" fmla="*/ 4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8" h="487">
                  <a:moveTo>
                    <a:pt x="2" y="432"/>
                  </a:moveTo>
                  <a:lnTo>
                    <a:pt x="0" y="487"/>
                  </a:lnTo>
                  <a:lnTo>
                    <a:pt x="66" y="460"/>
                  </a:lnTo>
                  <a:lnTo>
                    <a:pt x="1228" y="0"/>
                  </a:lnTo>
                  <a:lnTo>
                    <a:pt x="2" y="432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6"/>
            <p:cNvSpPr>
              <a:spLocks/>
            </p:cNvSpPr>
            <p:nvPr/>
          </p:nvSpPr>
          <p:spPr bwMode="auto">
            <a:xfrm>
              <a:off x="1805" y="897"/>
              <a:ext cx="198" cy="63"/>
            </a:xfrm>
            <a:custGeom>
              <a:avLst/>
              <a:gdLst>
                <a:gd name="T0" fmla="*/ 104 w 198"/>
                <a:gd name="T1" fmla="*/ 58 h 63"/>
                <a:gd name="T2" fmla="*/ 113 w 198"/>
                <a:gd name="T3" fmla="*/ 56 h 63"/>
                <a:gd name="T4" fmla="*/ 122 w 198"/>
                <a:gd name="T5" fmla="*/ 52 h 63"/>
                <a:gd name="T6" fmla="*/ 132 w 198"/>
                <a:gd name="T7" fmla="*/ 50 h 63"/>
                <a:gd name="T8" fmla="*/ 141 w 198"/>
                <a:gd name="T9" fmla="*/ 48 h 63"/>
                <a:gd name="T10" fmla="*/ 150 w 198"/>
                <a:gd name="T11" fmla="*/ 45 h 63"/>
                <a:gd name="T12" fmla="*/ 157 w 198"/>
                <a:gd name="T13" fmla="*/ 43 h 63"/>
                <a:gd name="T14" fmla="*/ 165 w 198"/>
                <a:gd name="T15" fmla="*/ 39 h 63"/>
                <a:gd name="T16" fmla="*/ 172 w 198"/>
                <a:gd name="T17" fmla="*/ 37 h 63"/>
                <a:gd name="T18" fmla="*/ 178 w 198"/>
                <a:gd name="T19" fmla="*/ 34 h 63"/>
                <a:gd name="T20" fmla="*/ 182 w 198"/>
                <a:gd name="T21" fmla="*/ 30 h 63"/>
                <a:gd name="T22" fmla="*/ 187 w 198"/>
                <a:gd name="T23" fmla="*/ 28 h 63"/>
                <a:gd name="T24" fmla="*/ 191 w 198"/>
                <a:gd name="T25" fmla="*/ 26 h 63"/>
                <a:gd name="T26" fmla="*/ 196 w 198"/>
                <a:gd name="T27" fmla="*/ 19 h 63"/>
                <a:gd name="T28" fmla="*/ 198 w 198"/>
                <a:gd name="T29" fmla="*/ 13 h 63"/>
                <a:gd name="T30" fmla="*/ 194 w 198"/>
                <a:gd name="T31" fmla="*/ 8 h 63"/>
                <a:gd name="T32" fmla="*/ 187 w 198"/>
                <a:gd name="T33" fmla="*/ 6 h 63"/>
                <a:gd name="T34" fmla="*/ 182 w 198"/>
                <a:gd name="T35" fmla="*/ 4 h 63"/>
                <a:gd name="T36" fmla="*/ 178 w 198"/>
                <a:gd name="T37" fmla="*/ 2 h 63"/>
                <a:gd name="T38" fmla="*/ 172 w 198"/>
                <a:gd name="T39" fmla="*/ 2 h 63"/>
                <a:gd name="T40" fmla="*/ 165 w 198"/>
                <a:gd name="T41" fmla="*/ 2 h 63"/>
                <a:gd name="T42" fmla="*/ 157 w 198"/>
                <a:gd name="T43" fmla="*/ 0 h 63"/>
                <a:gd name="T44" fmla="*/ 148 w 198"/>
                <a:gd name="T45" fmla="*/ 0 h 63"/>
                <a:gd name="T46" fmla="*/ 141 w 198"/>
                <a:gd name="T47" fmla="*/ 0 h 63"/>
                <a:gd name="T48" fmla="*/ 132 w 198"/>
                <a:gd name="T49" fmla="*/ 2 h 63"/>
                <a:gd name="T50" fmla="*/ 122 w 198"/>
                <a:gd name="T51" fmla="*/ 2 h 63"/>
                <a:gd name="T52" fmla="*/ 113 w 198"/>
                <a:gd name="T53" fmla="*/ 4 h 63"/>
                <a:gd name="T54" fmla="*/ 102 w 198"/>
                <a:gd name="T55" fmla="*/ 6 h 63"/>
                <a:gd name="T56" fmla="*/ 95 w 198"/>
                <a:gd name="T57" fmla="*/ 8 h 63"/>
                <a:gd name="T58" fmla="*/ 89 w 198"/>
                <a:gd name="T59" fmla="*/ 8 h 63"/>
                <a:gd name="T60" fmla="*/ 83 w 198"/>
                <a:gd name="T61" fmla="*/ 10 h 63"/>
                <a:gd name="T62" fmla="*/ 78 w 198"/>
                <a:gd name="T63" fmla="*/ 10 h 63"/>
                <a:gd name="T64" fmla="*/ 72 w 198"/>
                <a:gd name="T65" fmla="*/ 11 h 63"/>
                <a:gd name="T66" fmla="*/ 63 w 198"/>
                <a:gd name="T67" fmla="*/ 15 h 63"/>
                <a:gd name="T68" fmla="*/ 56 w 198"/>
                <a:gd name="T69" fmla="*/ 17 h 63"/>
                <a:gd name="T70" fmla="*/ 46 w 198"/>
                <a:gd name="T71" fmla="*/ 21 h 63"/>
                <a:gd name="T72" fmla="*/ 39 w 198"/>
                <a:gd name="T73" fmla="*/ 23 h 63"/>
                <a:gd name="T74" fmla="*/ 30 w 198"/>
                <a:gd name="T75" fmla="*/ 26 h 63"/>
                <a:gd name="T76" fmla="*/ 24 w 198"/>
                <a:gd name="T77" fmla="*/ 28 h 63"/>
                <a:gd name="T78" fmla="*/ 19 w 198"/>
                <a:gd name="T79" fmla="*/ 32 h 63"/>
                <a:gd name="T80" fmla="*/ 13 w 198"/>
                <a:gd name="T81" fmla="*/ 34 h 63"/>
                <a:gd name="T82" fmla="*/ 8 w 198"/>
                <a:gd name="T83" fmla="*/ 37 h 63"/>
                <a:gd name="T84" fmla="*/ 6 w 198"/>
                <a:gd name="T85" fmla="*/ 41 h 63"/>
                <a:gd name="T86" fmla="*/ 0 w 198"/>
                <a:gd name="T87" fmla="*/ 47 h 63"/>
                <a:gd name="T88" fmla="*/ 0 w 198"/>
                <a:gd name="T89" fmla="*/ 52 h 63"/>
                <a:gd name="T90" fmla="*/ 2 w 198"/>
                <a:gd name="T91" fmla="*/ 56 h 63"/>
                <a:gd name="T92" fmla="*/ 9 w 198"/>
                <a:gd name="T93" fmla="*/ 59 h 63"/>
                <a:gd name="T94" fmla="*/ 13 w 198"/>
                <a:gd name="T95" fmla="*/ 61 h 63"/>
                <a:gd name="T96" fmla="*/ 19 w 198"/>
                <a:gd name="T97" fmla="*/ 61 h 63"/>
                <a:gd name="T98" fmla="*/ 24 w 198"/>
                <a:gd name="T99" fmla="*/ 63 h 63"/>
                <a:gd name="T100" fmla="*/ 32 w 198"/>
                <a:gd name="T101" fmla="*/ 63 h 63"/>
                <a:gd name="T102" fmla="*/ 39 w 198"/>
                <a:gd name="T103" fmla="*/ 63 h 63"/>
                <a:gd name="T104" fmla="*/ 46 w 198"/>
                <a:gd name="T105" fmla="*/ 63 h 63"/>
                <a:gd name="T106" fmla="*/ 56 w 198"/>
                <a:gd name="T107" fmla="*/ 63 h 63"/>
                <a:gd name="T108" fmla="*/ 65 w 198"/>
                <a:gd name="T109" fmla="*/ 63 h 63"/>
                <a:gd name="T110" fmla="*/ 74 w 198"/>
                <a:gd name="T111" fmla="*/ 61 h 63"/>
                <a:gd name="T112" fmla="*/ 83 w 198"/>
                <a:gd name="T113" fmla="*/ 59 h 63"/>
                <a:gd name="T114" fmla="*/ 89 w 198"/>
                <a:gd name="T115" fmla="*/ 59 h 63"/>
                <a:gd name="T116" fmla="*/ 95 w 198"/>
                <a:gd name="T117" fmla="*/ 59 h 63"/>
                <a:gd name="T118" fmla="*/ 98 w 198"/>
                <a:gd name="T119" fmla="*/ 58 h 63"/>
                <a:gd name="T120" fmla="*/ 104 w 198"/>
                <a:gd name="T121" fmla="*/ 58 h 63"/>
                <a:gd name="T122" fmla="*/ 104 w 198"/>
                <a:gd name="T123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63">
                  <a:moveTo>
                    <a:pt x="104" y="58"/>
                  </a:moveTo>
                  <a:lnTo>
                    <a:pt x="113" y="56"/>
                  </a:lnTo>
                  <a:lnTo>
                    <a:pt x="122" y="52"/>
                  </a:lnTo>
                  <a:lnTo>
                    <a:pt x="132" y="50"/>
                  </a:lnTo>
                  <a:lnTo>
                    <a:pt x="141" y="48"/>
                  </a:lnTo>
                  <a:lnTo>
                    <a:pt x="150" y="45"/>
                  </a:lnTo>
                  <a:lnTo>
                    <a:pt x="157" y="43"/>
                  </a:lnTo>
                  <a:lnTo>
                    <a:pt x="165" y="39"/>
                  </a:lnTo>
                  <a:lnTo>
                    <a:pt x="172" y="37"/>
                  </a:lnTo>
                  <a:lnTo>
                    <a:pt x="178" y="34"/>
                  </a:lnTo>
                  <a:lnTo>
                    <a:pt x="182" y="30"/>
                  </a:lnTo>
                  <a:lnTo>
                    <a:pt x="187" y="28"/>
                  </a:lnTo>
                  <a:lnTo>
                    <a:pt x="191" y="26"/>
                  </a:lnTo>
                  <a:lnTo>
                    <a:pt x="196" y="19"/>
                  </a:lnTo>
                  <a:lnTo>
                    <a:pt x="198" y="13"/>
                  </a:lnTo>
                  <a:lnTo>
                    <a:pt x="194" y="8"/>
                  </a:lnTo>
                  <a:lnTo>
                    <a:pt x="187" y="6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2" y="2"/>
                  </a:lnTo>
                  <a:lnTo>
                    <a:pt x="165" y="2"/>
                  </a:lnTo>
                  <a:lnTo>
                    <a:pt x="157" y="0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2" y="2"/>
                  </a:lnTo>
                  <a:lnTo>
                    <a:pt x="122" y="2"/>
                  </a:lnTo>
                  <a:lnTo>
                    <a:pt x="113" y="4"/>
                  </a:lnTo>
                  <a:lnTo>
                    <a:pt x="102" y="6"/>
                  </a:lnTo>
                  <a:lnTo>
                    <a:pt x="95" y="8"/>
                  </a:lnTo>
                  <a:lnTo>
                    <a:pt x="89" y="8"/>
                  </a:lnTo>
                  <a:lnTo>
                    <a:pt x="83" y="10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3" y="15"/>
                  </a:lnTo>
                  <a:lnTo>
                    <a:pt x="56" y="17"/>
                  </a:lnTo>
                  <a:lnTo>
                    <a:pt x="46" y="21"/>
                  </a:lnTo>
                  <a:lnTo>
                    <a:pt x="39" y="23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19" y="32"/>
                  </a:lnTo>
                  <a:lnTo>
                    <a:pt x="13" y="34"/>
                  </a:lnTo>
                  <a:lnTo>
                    <a:pt x="8" y="37"/>
                  </a:lnTo>
                  <a:lnTo>
                    <a:pt x="6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9" y="61"/>
                  </a:lnTo>
                  <a:lnTo>
                    <a:pt x="24" y="63"/>
                  </a:lnTo>
                  <a:lnTo>
                    <a:pt x="32" y="63"/>
                  </a:lnTo>
                  <a:lnTo>
                    <a:pt x="39" y="63"/>
                  </a:lnTo>
                  <a:lnTo>
                    <a:pt x="46" y="63"/>
                  </a:lnTo>
                  <a:lnTo>
                    <a:pt x="56" y="63"/>
                  </a:lnTo>
                  <a:lnTo>
                    <a:pt x="65" y="63"/>
                  </a:lnTo>
                  <a:lnTo>
                    <a:pt x="74" y="61"/>
                  </a:lnTo>
                  <a:lnTo>
                    <a:pt x="83" y="59"/>
                  </a:lnTo>
                  <a:lnTo>
                    <a:pt x="89" y="59"/>
                  </a:lnTo>
                  <a:lnTo>
                    <a:pt x="95" y="59"/>
                  </a:lnTo>
                  <a:lnTo>
                    <a:pt x="98" y="58"/>
                  </a:lnTo>
                  <a:lnTo>
                    <a:pt x="104" y="58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>
              <a:off x="1167" y="1331"/>
              <a:ext cx="200" cy="63"/>
            </a:xfrm>
            <a:custGeom>
              <a:avLst/>
              <a:gdLst>
                <a:gd name="T0" fmla="*/ 106 w 200"/>
                <a:gd name="T1" fmla="*/ 57 h 63"/>
                <a:gd name="T2" fmla="*/ 115 w 200"/>
                <a:gd name="T3" fmla="*/ 54 h 63"/>
                <a:gd name="T4" fmla="*/ 124 w 200"/>
                <a:gd name="T5" fmla="*/ 52 h 63"/>
                <a:gd name="T6" fmla="*/ 133 w 200"/>
                <a:gd name="T7" fmla="*/ 48 h 63"/>
                <a:gd name="T8" fmla="*/ 143 w 200"/>
                <a:gd name="T9" fmla="*/ 46 h 63"/>
                <a:gd name="T10" fmla="*/ 150 w 200"/>
                <a:gd name="T11" fmla="*/ 45 h 63"/>
                <a:gd name="T12" fmla="*/ 159 w 200"/>
                <a:gd name="T13" fmla="*/ 41 h 63"/>
                <a:gd name="T14" fmla="*/ 167 w 200"/>
                <a:gd name="T15" fmla="*/ 39 h 63"/>
                <a:gd name="T16" fmla="*/ 174 w 200"/>
                <a:gd name="T17" fmla="*/ 35 h 63"/>
                <a:gd name="T18" fmla="*/ 180 w 200"/>
                <a:gd name="T19" fmla="*/ 32 h 63"/>
                <a:gd name="T20" fmla="*/ 183 w 200"/>
                <a:gd name="T21" fmla="*/ 30 h 63"/>
                <a:gd name="T22" fmla="*/ 189 w 200"/>
                <a:gd name="T23" fmla="*/ 26 h 63"/>
                <a:gd name="T24" fmla="*/ 192 w 200"/>
                <a:gd name="T25" fmla="*/ 24 h 63"/>
                <a:gd name="T26" fmla="*/ 198 w 200"/>
                <a:gd name="T27" fmla="*/ 19 h 63"/>
                <a:gd name="T28" fmla="*/ 200 w 200"/>
                <a:gd name="T29" fmla="*/ 13 h 63"/>
                <a:gd name="T30" fmla="*/ 196 w 200"/>
                <a:gd name="T31" fmla="*/ 9 h 63"/>
                <a:gd name="T32" fmla="*/ 189 w 200"/>
                <a:gd name="T33" fmla="*/ 4 h 63"/>
                <a:gd name="T34" fmla="*/ 183 w 200"/>
                <a:gd name="T35" fmla="*/ 2 h 63"/>
                <a:gd name="T36" fmla="*/ 180 w 200"/>
                <a:gd name="T37" fmla="*/ 2 h 63"/>
                <a:gd name="T38" fmla="*/ 172 w 200"/>
                <a:gd name="T39" fmla="*/ 0 h 63"/>
                <a:gd name="T40" fmla="*/ 167 w 200"/>
                <a:gd name="T41" fmla="*/ 0 h 63"/>
                <a:gd name="T42" fmla="*/ 159 w 200"/>
                <a:gd name="T43" fmla="*/ 0 h 63"/>
                <a:gd name="T44" fmla="*/ 150 w 200"/>
                <a:gd name="T45" fmla="*/ 0 h 63"/>
                <a:gd name="T46" fmla="*/ 143 w 200"/>
                <a:gd name="T47" fmla="*/ 0 h 63"/>
                <a:gd name="T48" fmla="*/ 133 w 200"/>
                <a:gd name="T49" fmla="*/ 0 h 63"/>
                <a:gd name="T50" fmla="*/ 124 w 200"/>
                <a:gd name="T51" fmla="*/ 2 h 63"/>
                <a:gd name="T52" fmla="*/ 115 w 200"/>
                <a:gd name="T53" fmla="*/ 4 h 63"/>
                <a:gd name="T54" fmla="*/ 104 w 200"/>
                <a:gd name="T55" fmla="*/ 4 h 63"/>
                <a:gd name="T56" fmla="*/ 96 w 200"/>
                <a:gd name="T57" fmla="*/ 6 h 63"/>
                <a:gd name="T58" fmla="*/ 91 w 200"/>
                <a:gd name="T59" fmla="*/ 6 h 63"/>
                <a:gd name="T60" fmla="*/ 85 w 200"/>
                <a:gd name="T61" fmla="*/ 8 h 63"/>
                <a:gd name="T62" fmla="*/ 80 w 200"/>
                <a:gd name="T63" fmla="*/ 9 h 63"/>
                <a:gd name="T64" fmla="*/ 76 w 200"/>
                <a:gd name="T65" fmla="*/ 9 h 63"/>
                <a:gd name="T66" fmla="*/ 65 w 200"/>
                <a:gd name="T67" fmla="*/ 11 h 63"/>
                <a:gd name="T68" fmla="*/ 57 w 200"/>
                <a:gd name="T69" fmla="*/ 15 h 63"/>
                <a:gd name="T70" fmla="*/ 48 w 200"/>
                <a:gd name="T71" fmla="*/ 17 h 63"/>
                <a:gd name="T72" fmla="*/ 41 w 200"/>
                <a:gd name="T73" fmla="*/ 21 h 63"/>
                <a:gd name="T74" fmla="*/ 32 w 200"/>
                <a:gd name="T75" fmla="*/ 22 h 63"/>
                <a:gd name="T76" fmla="*/ 26 w 200"/>
                <a:gd name="T77" fmla="*/ 26 h 63"/>
                <a:gd name="T78" fmla="*/ 19 w 200"/>
                <a:gd name="T79" fmla="*/ 30 h 63"/>
                <a:gd name="T80" fmla="*/ 15 w 200"/>
                <a:gd name="T81" fmla="*/ 32 h 63"/>
                <a:gd name="T82" fmla="*/ 9 w 200"/>
                <a:gd name="T83" fmla="*/ 35 h 63"/>
                <a:gd name="T84" fmla="*/ 8 w 200"/>
                <a:gd name="T85" fmla="*/ 39 h 63"/>
                <a:gd name="T86" fmla="*/ 0 w 200"/>
                <a:gd name="T87" fmla="*/ 45 h 63"/>
                <a:gd name="T88" fmla="*/ 0 w 200"/>
                <a:gd name="T89" fmla="*/ 50 h 63"/>
                <a:gd name="T90" fmla="*/ 4 w 200"/>
                <a:gd name="T91" fmla="*/ 56 h 63"/>
                <a:gd name="T92" fmla="*/ 9 w 200"/>
                <a:gd name="T93" fmla="*/ 59 h 63"/>
                <a:gd name="T94" fmla="*/ 15 w 200"/>
                <a:gd name="T95" fmla="*/ 59 h 63"/>
                <a:gd name="T96" fmla="*/ 20 w 200"/>
                <a:gd name="T97" fmla="*/ 61 h 63"/>
                <a:gd name="T98" fmla="*/ 26 w 200"/>
                <a:gd name="T99" fmla="*/ 63 h 63"/>
                <a:gd name="T100" fmla="*/ 33 w 200"/>
                <a:gd name="T101" fmla="*/ 63 h 63"/>
                <a:gd name="T102" fmla="*/ 41 w 200"/>
                <a:gd name="T103" fmla="*/ 63 h 63"/>
                <a:gd name="T104" fmla="*/ 48 w 200"/>
                <a:gd name="T105" fmla="*/ 63 h 63"/>
                <a:gd name="T106" fmla="*/ 57 w 200"/>
                <a:gd name="T107" fmla="*/ 63 h 63"/>
                <a:gd name="T108" fmla="*/ 67 w 200"/>
                <a:gd name="T109" fmla="*/ 63 h 63"/>
                <a:gd name="T110" fmla="*/ 74 w 200"/>
                <a:gd name="T111" fmla="*/ 61 h 63"/>
                <a:gd name="T112" fmla="*/ 85 w 200"/>
                <a:gd name="T113" fmla="*/ 59 h 63"/>
                <a:gd name="T114" fmla="*/ 89 w 200"/>
                <a:gd name="T115" fmla="*/ 59 h 63"/>
                <a:gd name="T116" fmla="*/ 94 w 200"/>
                <a:gd name="T117" fmla="*/ 57 h 63"/>
                <a:gd name="T118" fmla="*/ 100 w 200"/>
                <a:gd name="T119" fmla="*/ 57 h 63"/>
                <a:gd name="T120" fmla="*/ 106 w 200"/>
                <a:gd name="T121" fmla="*/ 57 h 63"/>
                <a:gd name="T122" fmla="*/ 106 w 200"/>
                <a:gd name="T123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63">
                  <a:moveTo>
                    <a:pt x="106" y="57"/>
                  </a:moveTo>
                  <a:lnTo>
                    <a:pt x="115" y="54"/>
                  </a:lnTo>
                  <a:lnTo>
                    <a:pt x="124" y="52"/>
                  </a:lnTo>
                  <a:lnTo>
                    <a:pt x="133" y="48"/>
                  </a:lnTo>
                  <a:lnTo>
                    <a:pt x="143" y="46"/>
                  </a:lnTo>
                  <a:lnTo>
                    <a:pt x="150" y="45"/>
                  </a:lnTo>
                  <a:lnTo>
                    <a:pt x="159" y="41"/>
                  </a:lnTo>
                  <a:lnTo>
                    <a:pt x="167" y="39"/>
                  </a:lnTo>
                  <a:lnTo>
                    <a:pt x="174" y="35"/>
                  </a:lnTo>
                  <a:lnTo>
                    <a:pt x="180" y="32"/>
                  </a:lnTo>
                  <a:lnTo>
                    <a:pt x="183" y="30"/>
                  </a:lnTo>
                  <a:lnTo>
                    <a:pt x="189" y="26"/>
                  </a:lnTo>
                  <a:lnTo>
                    <a:pt x="192" y="24"/>
                  </a:lnTo>
                  <a:lnTo>
                    <a:pt x="198" y="19"/>
                  </a:lnTo>
                  <a:lnTo>
                    <a:pt x="200" y="13"/>
                  </a:lnTo>
                  <a:lnTo>
                    <a:pt x="196" y="9"/>
                  </a:lnTo>
                  <a:lnTo>
                    <a:pt x="189" y="4"/>
                  </a:lnTo>
                  <a:lnTo>
                    <a:pt x="183" y="2"/>
                  </a:lnTo>
                  <a:lnTo>
                    <a:pt x="180" y="2"/>
                  </a:lnTo>
                  <a:lnTo>
                    <a:pt x="172" y="0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4" y="2"/>
                  </a:lnTo>
                  <a:lnTo>
                    <a:pt x="115" y="4"/>
                  </a:lnTo>
                  <a:lnTo>
                    <a:pt x="104" y="4"/>
                  </a:lnTo>
                  <a:lnTo>
                    <a:pt x="96" y="6"/>
                  </a:lnTo>
                  <a:lnTo>
                    <a:pt x="91" y="6"/>
                  </a:lnTo>
                  <a:lnTo>
                    <a:pt x="85" y="8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65" y="11"/>
                  </a:lnTo>
                  <a:lnTo>
                    <a:pt x="57" y="15"/>
                  </a:lnTo>
                  <a:lnTo>
                    <a:pt x="48" y="17"/>
                  </a:lnTo>
                  <a:lnTo>
                    <a:pt x="41" y="21"/>
                  </a:lnTo>
                  <a:lnTo>
                    <a:pt x="32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5" y="32"/>
                  </a:lnTo>
                  <a:lnTo>
                    <a:pt x="9" y="35"/>
                  </a:lnTo>
                  <a:lnTo>
                    <a:pt x="8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4" y="56"/>
                  </a:lnTo>
                  <a:lnTo>
                    <a:pt x="9" y="59"/>
                  </a:lnTo>
                  <a:lnTo>
                    <a:pt x="15" y="59"/>
                  </a:lnTo>
                  <a:lnTo>
                    <a:pt x="20" y="61"/>
                  </a:lnTo>
                  <a:lnTo>
                    <a:pt x="26" y="63"/>
                  </a:lnTo>
                  <a:lnTo>
                    <a:pt x="33" y="63"/>
                  </a:lnTo>
                  <a:lnTo>
                    <a:pt x="41" y="63"/>
                  </a:lnTo>
                  <a:lnTo>
                    <a:pt x="48" y="63"/>
                  </a:lnTo>
                  <a:lnTo>
                    <a:pt x="57" y="63"/>
                  </a:lnTo>
                  <a:lnTo>
                    <a:pt x="67" y="63"/>
                  </a:lnTo>
                  <a:lnTo>
                    <a:pt x="74" y="61"/>
                  </a:lnTo>
                  <a:lnTo>
                    <a:pt x="85" y="59"/>
                  </a:lnTo>
                  <a:lnTo>
                    <a:pt x="89" y="59"/>
                  </a:lnTo>
                  <a:lnTo>
                    <a:pt x="94" y="57"/>
                  </a:lnTo>
                  <a:lnTo>
                    <a:pt x="100" y="57"/>
                  </a:lnTo>
                  <a:lnTo>
                    <a:pt x="106" y="57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Freeform 4"/>
            <p:cNvSpPr>
              <a:spLocks/>
            </p:cNvSpPr>
            <p:nvPr/>
          </p:nvSpPr>
          <p:spPr bwMode="auto">
            <a:xfrm>
              <a:off x="1302" y="1496"/>
              <a:ext cx="853" cy="337"/>
            </a:xfrm>
            <a:custGeom>
              <a:avLst/>
              <a:gdLst>
                <a:gd name="T0" fmla="*/ 742 w 853"/>
                <a:gd name="T1" fmla="*/ 0 h 337"/>
                <a:gd name="T2" fmla="*/ 853 w 853"/>
                <a:gd name="T3" fmla="*/ 51 h 337"/>
                <a:gd name="T4" fmla="*/ 13 w 853"/>
                <a:gd name="T5" fmla="*/ 337 h 337"/>
                <a:gd name="T6" fmla="*/ 13 w 853"/>
                <a:gd name="T7" fmla="*/ 334 h 337"/>
                <a:gd name="T8" fmla="*/ 13 w 853"/>
                <a:gd name="T9" fmla="*/ 330 h 337"/>
                <a:gd name="T10" fmla="*/ 11 w 853"/>
                <a:gd name="T11" fmla="*/ 323 h 337"/>
                <a:gd name="T12" fmla="*/ 11 w 853"/>
                <a:gd name="T13" fmla="*/ 313 h 337"/>
                <a:gd name="T14" fmla="*/ 9 w 853"/>
                <a:gd name="T15" fmla="*/ 308 h 337"/>
                <a:gd name="T16" fmla="*/ 9 w 853"/>
                <a:gd name="T17" fmla="*/ 302 h 337"/>
                <a:gd name="T18" fmla="*/ 8 w 853"/>
                <a:gd name="T19" fmla="*/ 297 h 337"/>
                <a:gd name="T20" fmla="*/ 8 w 853"/>
                <a:gd name="T21" fmla="*/ 291 h 337"/>
                <a:gd name="T22" fmla="*/ 6 w 853"/>
                <a:gd name="T23" fmla="*/ 284 h 337"/>
                <a:gd name="T24" fmla="*/ 4 w 853"/>
                <a:gd name="T25" fmla="*/ 278 h 337"/>
                <a:gd name="T26" fmla="*/ 2 w 853"/>
                <a:gd name="T27" fmla="*/ 273 h 337"/>
                <a:gd name="T28" fmla="*/ 0 w 853"/>
                <a:gd name="T29" fmla="*/ 267 h 337"/>
                <a:gd name="T30" fmla="*/ 363 w 853"/>
                <a:gd name="T31" fmla="*/ 109 h 337"/>
                <a:gd name="T32" fmla="*/ 742 w 853"/>
                <a:gd name="T33" fmla="*/ 0 h 337"/>
                <a:gd name="T34" fmla="*/ 742 w 853"/>
                <a:gd name="T3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337">
                  <a:moveTo>
                    <a:pt x="742" y="0"/>
                  </a:moveTo>
                  <a:lnTo>
                    <a:pt x="853" y="51"/>
                  </a:lnTo>
                  <a:lnTo>
                    <a:pt x="13" y="337"/>
                  </a:lnTo>
                  <a:lnTo>
                    <a:pt x="13" y="334"/>
                  </a:lnTo>
                  <a:lnTo>
                    <a:pt x="13" y="330"/>
                  </a:lnTo>
                  <a:lnTo>
                    <a:pt x="11" y="323"/>
                  </a:lnTo>
                  <a:lnTo>
                    <a:pt x="11" y="313"/>
                  </a:lnTo>
                  <a:lnTo>
                    <a:pt x="9" y="308"/>
                  </a:lnTo>
                  <a:lnTo>
                    <a:pt x="9" y="302"/>
                  </a:lnTo>
                  <a:lnTo>
                    <a:pt x="8" y="297"/>
                  </a:lnTo>
                  <a:lnTo>
                    <a:pt x="8" y="291"/>
                  </a:lnTo>
                  <a:lnTo>
                    <a:pt x="6" y="284"/>
                  </a:lnTo>
                  <a:lnTo>
                    <a:pt x="4" y="278"/>
                  </a:lnTo>
                  <a:lnTo>
                    <a:pt x="2" y="273"/>
                  </a:lnTo>
                  <a:lnTo>
                    <a:pt x="0" y="267"/>
                  </a:lnTo>
                  <a:lnTo>
                    <a:pt x="363" y="10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742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7821" y="692696"/>
            <a:ext cx="8674659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事件一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en-US" altLang="zh-TW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indent="0">
              <a:spcAft>
                <a:spcPts val="0"/>
              </a:spcAft>
              <a:buNone/>
            </a:pPr>
            <a:r>
              <a:rPr lang="zh-TW" altLang="en-US" sz="4000" kern="100" dirty="0" smtClean="0">
                <a:ea typeface="文鼎標楷注音"/>
                <a:cs typeface="Times New Roman"/>
              </a:rPr>
              <a:t>           </a:t>
            </a:r>
            <a:r>
              <a:rPr lang="zh-TW" altLang="zh-TW" sz="3300" kern="100" dirty="0" smtClean="0">
                <a:ea typeface="文鼎標楷注音"/>
                <a:cs typeface="Times New Roman"/>
              </a:rPr>
              <a:t>這天</a:t>
            </a:r>
            <a:r>
              <a:rPr lang="zh-TW" altLang="zh-TW" sz="3300" kern="100" dirty="0">
                <a:ea typeface="文鼎標楷注音"/>
                <a:cs typeface="Times New Roman"/>
              </a:rPr>
              <a:t>，</a:t>
            </a:r>
            <a:r>
              <a:rPr lang="zh-TW" altLang="zh-TW" sz="3300" u="sng" kern="100" dirty="0">
                <a:ea typeface="文鼎標楷注音"/>
                <a:cs typeface="Times New Roman"/>
              </a:rPr>
              <a:t>大偉</a:t>
            </a:r>
            <a:r>
              <a:rPr lang="zh-TW" altLang="zh-TW" sz="3300" kern="100" dirty="0">
                <a:ea typeface="文鼎標楷注音"/>
                <a:cs typeface="Times New Roman"/>
              </a:rPr>
              <a:t>在回家的路上看見朋友們正在打球，在熱情邀請下，他馬上加入他們的比賽中，然而他卻忘記先跟家人說</a:t>
            </a:r>
            <a:r>
              <a:rPr lang="zh-TW" altLang="zh-TW" sz="3300" kern="100" dirty="0">
                <a:ea typeface="文鼎標楷注音破音二"/>
                <a:cs typeface="Times New Roman"/>
              </a:rPr>
              <a:t>一</a:t>
            </a:r>
            <a:r>
              <a:rPr lang="zh-TW" altLang="zh-TW" sz="3300" kern="100" dirty="0">
                <a:ea typeface="文鼎標楷注音"/>
                <a:cs typeface="Times New Roman"/>
              </a:rPr>
              <a:t>聲。直到天黑，</a:t>
            </a:r>
            <a:r>
              <a:rPr lang="zh-TW" altLang="zh-TW" sz="3300" u="sng" kern="100" dirty="0">
                <a:ea typeface="文鼎標楷注音"/>
                <a:cs typeface="Times New Roman"/>
              </a:rPr>
              <a:t>大偉</a:t>
            </a:r>
            <a:r>
              <a:rPr lang="zh-TW" altLang="zh-TW" sz="3300" kern="100" dirty="0">
                <a:ea typeface="文鼎標楷注音"/>
                <a:cs typeface="Times New Roman"/>
              </a:rPr>
              <a:t>才驚覺時間已晚，這時才趕緊衝回家。到家後，</a:t>
            </a:r>
            <a:r>
              <a:rPr lang="zh-TW" altLang="zh-TW" sz="3300" u="sng" kern="100" dirty="0">
                <a:ea typeface="文鼎標楷注音"/>
                <a:cs typeface="Times New Roman"/>
              </a:rPr>
              <a:t>大偉</a:t>
            </a:r>
            <a:r>
              <a:rPr lang="zh-TW" altLang="zh-TW" sz="3300" kern="100" dirty="0">
                <a:ea typeface="文鼎標楷注音"/>
                <a:cs typeface="Times New Roman"/>
              </a:rPr>
              <a:t>看到媽</a:t>
            </a:r>
            <a:r>
              <a:rPr lang="zh-TW" altLang="zh-TW" sz="33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媽</a:t>
            </a:r>
            <a:r>
              <a:rPr lang="zh-TW" altLang="zh-TW" sz="3300" kern="100" dirty="0">
                <a:ea typeface="文鼎標楷注音"/>
                <a:cs typeface="Times New Roman"/>
              </a:rPr>
              <a:t>已經非常生氣的站在門口等他，他怕被</a:t>
            </a:r>
            <a:r>
              <a:rPr lang="zh-TW" altLang="zh-TW" sz="3300" kern="100" dirty="0" smtClean="0">
                <a:ea typeface="文鼎標楷注音"/>
                <a:cs typeface="Times New Roman"/>
              </a:rPr>
              <a:t>媽</a:t>
            </a:r>
            <a:r>
              <a:rPr lang="zh-TW" altLang="zh-TW" sz="33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媽</a:t>
            </a:r>
            <a:r>
              <a:rPr lang="zh-TW" altLang="zh-TW" sz="3300" kern="100" dirty="0" smtClean="0">
                <a:ea typeface="文鼎標楷注音"/>
                <a:cs typeface="Times New Roman"/>
              </a:rPr>
              <a:t>罵</a:t>
            </a:r>
            <a:r>
              <a:rPr lang="zh-TW" altLang="zh-TW" sz="3300" kern="100" dirty="0">
                <a:ea typeface="文鼎標楷注音"/>
                <a:cs typeface="Times New Roman"/>
              </a:rPr>
              <a:t>，情急之下只好說：我在學校討論功課，才這麼晚回來的啦！</a:t>
            </a:r>
            <a:endParaRPr lang="zh-TW" altLang="zh-TW" sz="3300" kern="100" dirty="0">
              <a:cs typeface="Times New Roman"/>
            </a:endParaRPr>
          </a:p>
          <a:p>
            <a:pPr marL="0" indent="0">
              <a:buNone/>
            </a:pPr>
            <a:endParaRPr lang="zh-TW" altLang="zh-TW" sz="3500" kern="100" dirty="0">
              <a:cs typeface="Times New Roman"/>
            </a:endParaRPr>
          </a:p>
        </p:txBody>
      </p:sp>
      <p:sp>
        <p:nvSpPr>
          <p:cNvPr id="2" name="Rectangle 7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52400" y="152400"/>
            <a:ext cx="323850" cy="282575"/>
            <a:chOff x="341" y="305"/>
            <a:chExt cx="2136" cy="1850"/>
          </a:xfrm>
        </p:grpSpPr>
        <p:sp>
          <p:nvSpPr>
            <p:cNvPr id="6" name="AutoShape 76"/>
            <p:cNvSpPr>
              <a:spLocks noChangeAspect="1" noChangeArrowheads="1" noTextEdit="1"/>
            </p:cNvSpPr>
            <p:nvPr/>
          </p:nvSpPr>
          <p:spPr bwMode="auto">
            <a:xfrm>
              <a:off x="341" y="305"/>
              <a:ext cx="2136" cy="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387" y="305"/>
              <a:ext cx="2090" cy="1850"/>
            </a:xfrm>
            <a:custGeom>
              <a:avLst/>
              <a:gdLst>
                <a:gd name="T0" fmla="*/ 116 w 2090"/>
                <a:gd name="T1" fmla="*/ 1381 h 1850"/>
                <a:gd name="T2" fmla="*/ 699 w 2090"/>
                <a:gd name="T3" fmla="*/ 1850 h 1850"/>
                <a:gd name="T4" fmla="*/ 2090 w 2090"/>
                <a:gd name="T5" fmla="*/ 1052 h 1850"/>
                <a:gd name="T6" fmla="*/ 1834 w 2090"/>
                <a:gd name="T7" fmla="*/ 46 h 1850"/>
                <a:gd name="T8" fmla="*/ 1818 w 2090"/>
                <a:gd name="T9" fmla="*/ 38 h 1850"/>
                <a:gd name="T10" fmla="*/ 1803 w 2090"/>
                <a:gd name="T11" fmla="*/ 35 h 1850"/>
                <a:gd name="T12" fmla="*/ 1783 w 2090"/>
                <a:gd name="T13" fmla="*/ 27 h 1850"/>
                <a:gd name="T14" fmla="*/ 1760 w 2090"/>
                <a:gd name="T15" fmla="*/ 22 h 1850"/>
                <a:gd name="T16" fmla="*/ 1731 w 2090"/>
                <a:gd name="T17" fmla="*/ 14 h 1850"/>
                <a:gd name="T18" fmla="*/ 1701 w 2090"/>
                <a:gd name="T19" fmla="*/ 11 h 1850"/>
                <a:gd name="T20" fmla="*/ 1666 w 2090"/>
                <a:gd name="T21" fmla="*/ 5 h 1850"/>
                <a:gd name="T22" fmla="*/ 1627 w 2090"/>
                <a:gd name="T23" fmla="*/ 2 h 1850"/>
                <a:gd name="T24" fmla="*/ 1587 w 2090"/>
                <a:gd name="T25" fmla="*/ 0 h 1850"/>
                <a:gd name="T26" fmla="*/ 1540 w 2090"/>
                <a:gd name="T27" fmla="*/ 0 h 1850"/>
                <a:gd name="T28" fmla="*/ 1492 w 2090"/>
                <a:gd name="T29" fmla="*/ 2 h 1850"/>
                <a:gd name="T30" fmla="*/ 1440 w 2090"/>
                <a:gd name="T31" fmla="*/ 5 h 1850"/>
                <a:gd name="T32" fmla="*/ 1385 w 2090"/>
                <a:gd name="T33" fmla="*/ 13 h 1850"/>
                <a:gd name="T34" fmla="*/ 1328 w 2090"/>
                <a:gd name="T35" fmla="*/ 24 h 1850"/>
                <a:gd name="T36" fmla="*/ 1267 w 2090"/>
                <a:gd name="T37" fmla="*/ 38 h 1850"/>
                <a:gd name="T38" fmla="*/ 1204 w 2090"/>
                <a:gd name="T39" fmla="*/ 57 h 1850"/>
                <a:gd name="T40" fmla="*/ 1139 w 2090"/>
                <a:gd name="T41" fmla="*/ 79 h 1850"/>
                <a:gd name="T42" fmla="*/ 1071 w 2090"/>
                <a:gd name="T43" fmla="*/ 107 h 1850"/>
                <a:gd name="T44" fmla="*/ 998 w 2090"/>
                <a:gd name="T45" fmla="*/ 140 h 1850"/>
                <a:gd name="T46" fmla="*/ 947 w 2090"/>
                <a:gd name="T47" fmla="*/ 140 h 1850"/>
                <a:gd name="T48" fmla="*/ 900 w 2090"/>
                <a:gd name="T49" fmla="*/ 125 h 1850"/>
                <a:gd name="T50" fmla="*/ 856 w 2090"/>
                <a:gd name="T51" fmla="*/ 114 h 1850"/>
                <a:gd name="T52" fmla="*/ 808 w 2090"/>
                <a:gd name="T53" fmla="*/ 107 h 1850"/>
                <a:gd name="T54" fmla="*/ 763 w 2090"/>
                <a:gd name="T55" fmla="*/ 101 h 1850"/>
                <a:gd name="T56" fmla="*/ 717 w 2090"/>
                <a:gd name="T57" fmla="*/ 101 h 1850"/>
                <a:gd name="T58" fmla="*/ 673 w 2090"/>
                <a:gd name="T59" fmla="*/ 101 h 1850"/>
                <a:gd name="T60" fmla="*/ 628 w 2090"/>
                <a:gd name="T61" fmla="*/ 107 h 1850"/>
                <a:gd name="T62" fmla="*/ 586 w 2090"/>
                <a:gd name="T63" fmla="*/ 112 h 1850"/>
                <a:gd name="T64" fmla="*/ 545 w 2090"/>
                <a:gd name="T65" fmla="*/ 122 h 1850"/>
                <a:gd name="T66" fmla="*/ 506 w 2090"/>
                <a:gd name="T67" fmla="*/ 133 h 1850"/>
                <a:gd name="T68" fmla="*/ 466 w 2090"/>
                <a:gd name="T69" fmla="*/ 144 h 1850"/>
                <a:gd name="T70" fmla="*/ 429 w 2090"/>
                <a:gd name="T71" fmla="*/ 157 h 1850"/>
                <a:gd name="T72" fmla="*/ 395 w 2090"/>
                <a:gd name="T73" fmla="*/ 171 h 1850"/>
                <a:gd name="T74" fmla="*/ 364 w 2090"/>
                <a:gd name="T75" fmla="*/ 188 h 1850"/>
                <a:gd name="T76" fmla="*/ 334 w 2090"/>
                <a:gd name="T77" fmla="*/ 205 h 1850"/>
                <a:gd name="T78" fmla="*/ 310 w 2090"/>
                <a:gd name="T79" fmla="*/ 221 h 1850"/>
                <a:gd name="T80" fmla="*/ 286 w 2090"/>
                <a:gd name="T81" fmla="*/ 240 h 1850"/>
                <a:gd name="T82" fmla="*/ 268 w 2090"/>
                <a:gd name="T83" fmla="*/ 258 h 1850"/>
                <a:gd name="T84" fmla="*/ 251 w 2090"/>
                <a:gd name="T85" fmla="*/ 275 h 1850"/>
                <a:gd name="T86" fmla="*/ 242 w 2090"/>
                <a:gd name="T87" fmla="*/ 293 h 1850"/>
                <a:gd name="T88" fmla="*/ 236 w 2090"/>
                <a:gd name="T89" fmla="*/ 306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0" h="1850">
                  <a:moveTo>
                    <a:pt x="236" y="306"/>
                  </a:moveTo>
                  <a:lnTo>
                    <a:pt x="246" y="982"/>
                  </a:lnTo>
                  <a:lnTo>
                    <a:pt x="116" y="1381"/>
                  </a:lnTo>
                  <a:lnTo>
                    <a:pt x="0" y="1449"/>
                  </a:lnTo>
                  <a:lnTo>
                    <a:pt x="3" y="1695"/>
                  </a:lnTo>
                  <a:lnTo>
                    <a:pt x="699" y="1850"/>
                  </a:lnTo>
                  <a:lnTo>
                    <a:pt x="2001" y="1464"/>
                  </a:lnTo>
                  <a:lnTo>
                    <a:pt x="2003" y="1076"/>
                  </a:lnTo>
                  <a:lnTo>
                    <a:pt x="2090" y="1052"/>
                  </a:lnTo>
                  <a:lnTo>
                    <a:pt x="1840" y="48"/>
                  </a:lnTo>
                  <a:lnTo>
                    <a:pt x="1838" y="48"/>
                  </a:lnTo>
                  <a:lnTo>
                    <a:pt x="1834" y="46"/>
                  </a:lnTo>
                  <a:lnTo>
                    <a:pt x="1829" y="44"/>
                  </a:lnTo>
                  <a:lnTo>
                    <a:pt x="1823" y="42"/>
                  </a:lnTo>
                  <a:lnTo>
                    <a:pt x="1818" y="38"/>
                  </a:lnTo>
                  <a:lnTo>
                    <a:pt x="1812" y="38"/>
                  </a:lnTo>
                  <a:lnTo>
                    <a:pt x="1807" y="35"/>
                  </a:lnTo>
                  <a:lnTo>
                    <a:pt x="1803" y="35"/>
                  </a:lnTo>
                  <a:lnTo>
                    <a:pt x="1796" y="31"/>
                  </a:lnTo>
                  <a:lnTo>
                    <a:pt x="1790" y="31"/>
                  </a:lnTo>
                  <a:lnTo>
                    <a:pt x="1783" y="27"/>
                  </a:lnTo>
                  <a:lnTo>
                    <a:pt x="1777" y="27"/>
                  </a:lnTo>
                  <a:lnTo>
                    <a:pt x="1768" y="24"/>
                  </a:lnTo>
                  <a:lnTo>
                    <a:pt x="1760" y="22"/>
                  </a:lnTo>
                  <a:lnTo>
                    <a:pt x="1751" y="20"/>
                  </a:lnTo>
                  <a:lnTo>
                    <a:pt x="1742" y="18"/>
                  </a:lnTo>
                  <a:lnTo>
                    <a:pt x="1731" y="14"/>
                  </a:lnTo>
                  <a:lnTo>
                    <a:pt x="1722" y="13"/>
                  </a:lnTo>
                  <a:lnTo>
                    <a:pt x="1710" y="11"/>
                  </a:lnTo>
                  <a:lnTo>
                    <a:pt x="1701" y="11"/>
                  </a:lnTo>
                  <a:lnTo>
                    <a:pt x="1688" y="7"/>
                  </a:lnTo>
                  <a:lnTo>
                    <a:pt x="1679" y="7"/>
                  </a:lnTo>
                  <a:lnTo>
                    <a:pt x="1666" y="5"/>
                  </a:lnTo>
                  <a:lnTo>
                    <a:pt x="1653" y="5"/>
                  </a:lnTo>
                  <a:lnTo>
                    <a:pt x="1640" y="2"/>
                  </a:lnTo>
                  <a:lnTo>
                    <a:pt x="1627" y="2"/>
                  </a:lnTo>
                  <a:lnTo>
                    <a:pt x="1614" y="2"/>
                  </a:lnTo>
                  <a:lnTo>
                    <a:pt x="1601" y="2"/>
                  </a:lnTo>
                  <a:lnTo>
                    <a:pt x="1587" y="0"/>
                  </a:lnTo>
                  <a:lnTo>
                    <a:pt x="1572" y="0"/>
                  </a:lnTo>
                  <a:lnTo>
                    <a:pt x="1555" y="0"/>
                  </a:lnTo>
                  <a:lnTo>
                    <a:pt x="1540" y="0"/>
                  </a:lnTo>
                  <a:lnTo>
                    <a:pt x="1524" y="0"/>
                  </a:lnTo>
                  <a:lnTo>
                    <a:pt x="1507" y="0"/>
                  </a:lnTo>
                  <a:lnTo>
                    <a:pt x="1492" y="2"/>
                  </a:lnTo>
                  <a:lnTo>
                    <a:pt x="1476" y="3"/>
                  </a:lnTo>
                  <a:lnTo>
                    <a:pt x="1457" y="3"/>
                  </a:lnTo>
                  <a:lnTo>
                    <a:pt x="1440" y="5"/>
                  </a:lnTo>
                  <a:lnTo>
                    <a:pt x="1422" y="7"/>
                  </a:lnTo>
                  <a:lnTo>
                    <a:pt x="1405" y="11"/>
                  </a:lnTo>
                  <a:lnTo>
                    <a:pt x="1385" y="13"/>
                  </a:lnTo>
                  <a:lnTo>
                    <a:pt x="1366" y="16"/>
                  </a:lnTo>
                  <a:lnTo>
                    <a:pt x="1346" y="20"/>
                  </a:lnTo>
                  <a:lnTo>
                    <a:pt x="1328" y="24"/>
                  </a:lnTo>
                  <a:lnTo>
                    <a:pt x="1309" y="27"/>
                  </a:lnTo>
                  <a:lnTo>
                    <a:pt x="1289" y="33"/>
                  </a:lnTo>
                  <a:lnTo>
                    <a:pt x="1267" y="38"/>
                  </a:lnTo>
                  <a:lnTo>
                    <a:pt x="1246" y="44"/>
                  </a:lnTo>
                  <a:lnTo>
                    <a:pt x="1226" y="50"/>
                  </a:lnTo>
                  <a:lnTo>
                    <a:pt x="1204" y="57"/>
                  </a:lnTo>
                  <a:lnTo>
                    <a:pt x="1181" y="64"/>
                  </a:lnTo>
                  <a:lnTo>
                    <a:pt x="1161" y="72"/>
                  </a:lnTo>
                  <a:lnTo>
                    <a:pt x="1139" y="79"/>
                  </a:lnTo>
                  <a:lnTo>
                    <a:pt x="1117" y="88"/>
                  </a:lnTo>
                  <a:lnTo>
                    <a:pt x="1093" y="96"/>
                  </a:lnTo>
                  <a:lnTo>
                    <a:pt x="1071" y="107"/>
                  </a:lnTo>
                  <a:lnTo>
                    <a:pt x="1046" y="118"/>
                  </a:lnTo>
                  <a:lnTo>
                    <a:pt x="1022" y="129"/>
                  </a:lnTo>
                  <a:lnTo>
                    <a:pt x="998" y="140"/>
                  </a:lnTo>
                  <a:lnTo>
                    <a:pt x="976" y="153"/>
                  </a:lnTo>
                  <a:lnTo>
                    <a:pt x="961" y="146"/>
                  </a:lnTo>
                  <a:lnTo>
                    <a:pt x="947" y="140"/>
                  </a:lnTo>
                  <a:lnTo>
                    <a:pt x="930" y="134"/>
                  </a:lnTo>
                  <a:lnTo>
                    <a:pt x="915" y="131"/>
                  </a:lnTo>
                  <a:lnTo>
                    <a:pt x="900" y="125"/>
                  </a:lnTo>
                  <a:lnTo>
                    <a:pt x="886" y="122"/>
                  </a:lnTo>
                  <a:lnTo>
                    <a:pt x="871" y="118"/>
                  </a:lnTo>
                  <a:lnTo>
                    <a:pt x="856" y="114"/>
                  </a:lnTo>
                  <a:lnTo>
                    <a:pt x="839" y="110"/>
                  </a:lnTo>
                  <a:lnTo>
                    <a:pt x="825" y="109"/>
                  </a:lnTo>
                  <a:lnTo>
                    <a:pt x="808" y="107"/>
                  </a:lnTo>
                  <a:lnTo>
                    <a:pt x="793" y="105"/>
                  </a:lnTo>
                  <a:lnTo>
                    <a:pt x="778" y="101"/>
                  </a:lnTo>
                  <a:lnTo>
                    <a:pt x="763" y="101"/>
                  </a:lnTo>
                  <a:lnTo>
                    <a:pt x="749" y="101"/>
                  </a:lnTo>
                  <a:lnTo>
                    <a:pt x="734" y="101"/>
                  </a:lnTo>
                  <a:lnTo>
                    <a:pt x="717" y="101"/>
                  </a:lnTo>
                  <a:lnTo>
                    <a:pt x="702" y="101"/>
                  </a:lnTo>
                  <a:lnTo>
                    <a:pt x="688" y="101"/>
                  </a:lnTo>
                  <a:lnTo>
                    <a:pt x="673" y="101"/>
                  </a:lnTo>
                  <a:lnTo>
                    <a:pt x="658" y="101"/>
                  </a:lnTo>
                  <a:lnTo>
                    <a:pt x="643" y="103"/>
                  </a:lnTo>
                  <a:lnTo>
                    <a:pt x="628" y="107"/>
                  </a:lnTo>
                  <a:lnTo>
                    <a:pt x="616" y="109"/>
                  </a:lnTo>
                  <a:lnTo>
                    <a:pt x="601" y="110"/>
                  </a:lnTo>
                  <a:lnTo>
                    <a:pt x="586" y="112"/>
                  </a:lnTo>
                  <a:lnTo>
                    <a:pt x="573" y="114"/>
                  </a:lnTo>
                  <a:lnTo>
                    <a:pt x="558" y="118"/>
                  </a:lnTo>
                  <a:lnTo>
                    <a:pt x="545" y="122"/>
                  </a:lnTo>
                  <a:lnTo>
                    <a:pt x="530" y="123"/>
                  </a:lnTo>
                  <a:lnTo>
                    <a:pt x="517" y="127"/>
                  </a:lnTo>
                  <a:lnTo>
                    <a:pt x="506" y="133"/>
                  </a:lnTo>
                  <a:lnTo>
                    <a:pt x="492" y="134"/>
                  </a:lnTo>
                  <a:lnTo>
                    <a:pt x="479" y="140"/>
                  </a:lnTo>
                  <a:lnTo>
                    <a:pt x="466" y="144"/>
                  </a:lnTo>
                  <a:lnTo>
                    <a:pt x="453" y="147"/>
                  </a:lnTo>
                  <a:lnTo>
                    <a:pt x="440" y="153"/>
                  </a:lnTo>
                  <a:lnTo>
                    <a:pt x="429" y="157"/>
                  </a:lnTo>
                  <a:lnTo>
                    <a:pt x="418" y="162"/>
                  </a:lnTo>
                  <a:lnTo>
                    <a:pt x="406" y="168"/>
                  </a:lnTo>
                  <a:lnTo>
                    <a:pt x="395" y="171"/>
                  </a:lnTo>
                  <a:lnTo>
                    <a:pt x="384" y="177"/>
                  </a:lnTo>
                  <a:lnTo>
                    <a:pt x="373" y="182"/>
                  </a:lnTo>
                  <a:lnTo>
                    <a:pt x="364" y="188"/>
                  </a:lnTo>
                  <a:lnTo>
                    <a:pt x="353" y="194"/>
                  </a:lnTo>
                  <a:lnTo>
                    <a:pt x="344" y="199"/>
                  </a:lnTo>
                  <a:lnTo>
                    <a:pt x="334" y="205"/>
                  </a:lnTo>
                  <a:lnTo>
                    <a:pt x="327" y="210"/>
                  </a:lnTo>
                  <a:lnTo>
                    <a:pt x="318" y="216"/>
                  </a:lnTo>
                  <a:lnTo>
                    <a:pt x="310" y="221"/>
                  </a:lnTo>
                  <a:lnTo>
                    <a:pt x="301" y="227"/>
                  </a:lnTo>
                  <a:lnTo>
                    <a:pt x="294" y="234"/>
                  </a:lnTo>
                  <a:lnTo>
                    <a:pt x="286" y="240"/>
                  </a:lnTo>
                  <a:lnTo>
                    <a:pt x="281" y="245"/>
                  </a:lnTo>
                  <a:lnTo>
                    <a:pt x="273" y="251"/>
                  </a:lnTo>
                  <a:lnTo>
                    <a:pt x="268" y="258"/>
                  </a:lnTo>
                  <a:lnTo>
                    <a:pt x="262" y="264"/>
                  </a:lnTo>
                  <a:lnTo>
                    <a:pt x="257" y="269"/>
                  </a:lnTo>
                  <a:lnTo>
                    <a:pt x="251" y="275"/>
                  </a:lnTo>
                  <a:lnTo>
                    <a:pt x="247" y="282"/>
                  </a:lnTo>
                  <a:lnTo>
                    <a:pt x="244" y="288"/>
                  </a:lnTo>
                  <a:lnTo>
                    <a:pt x="242" y="293"/>
                  </a:lnTo>
                  <a:lnTo>
                    <a:pt x="240" y="299"/>
                  </a:lnTo>
                  <a:lnTo>
                    <a:pt x="236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>
              <a:off x="721" y="486"/>
              <a:ext cx="920" cy="1375"/>
            </a:xfrm>
            <a:custGeom>
              <a:avLst/>
              <a:gdLst>
                <a:gd name="T0" fmla="*/ 0 w 920"/>
                <a:gd name="T1" fmla="*/ 96 h 1375"/>
                <a:gd name="T2" fmla="*/ 10 w 920"/>
                <a:gd name="T3" fmla="*/ 90 h 1375"/>
                <a:gd name="T4" fmla="*/ 19 w 920"/>
                <a:gd name="T5" fmla="*/ 85 h 1375"/>
                <a:gd name="T6" fmla="*/ 30 w 920"/>
                <a:gd name="T7" fmla="*/ 79 h 1375"/>
                <a:gd name="T8" fmla="*/ 41 w 920"/>
                <a:gd name="T9" fmla="*/ 75 h 1375"/>
                <a:gd name="T10" fmla="*/ 52 w 920"/>
                <a:gd name="T11" fmla="*/ 70 h 1375"/>
                <a:gd name="T12" fmla="*/ 67 w 920"/>
                <a:gd name="T13" fmla="*/ 62 h 1375"/>
                <a:gd name="T14" fmla="*/ 84 w 920"/>
                <a:gd name="T15" fmla="*/ 55 h 1375"/>
                <a:gd name="T16" fmla="*/ 98 w 920"/>
                <a:gd name="T17" fmla="*/ 49 h 1375"/>
                <a:gd name="T18" fmla="*/ 117 w 920"/>
                <a:gd name="T19" fmla="*/ 42 h 1375"/>
                <a:gd name="T20" fmla="*/ 137 w 920"/>
                <a:gd name="T21" fmla="*/ 37 h 1375"/>
                <a:gd name="T22" fmla="*/ 158 w 920"/>
                <a:gd name="T23" fmla="*/ 29 h 1375"/>
                <a:gd name="T24" fmla="*/ 180 w 920"/>
                <a:gd name="T25" fmla="*/ 24 h 1375"/>
                <a:gd name="T26" fmla="*/ 202 w 920"/>
                <a:gd name="T27" fmla="*/ 20 h 1375"/>
                <a:gd name="T28" fmla="*/ 226 w 920"/>
                <a:gd name="T29" fmla="*/ 14 h 1375"/>
                <a:gd name="T30" fmla="*/ 250 w 920"/>
                <a:gd name="T31" fmla="*/ 9 h 1375"/>
                <a:gd name="T32" fmla="*/ 274 w 920"/>
                <a:gd name="T33" fmla="*/ 5 h 1375"/>
                <a:gd name="T34" fmla="*/ 302 w 920"/>
                <a:gd name="T35" fmla="*/ 1 h 1375"/>
                <a:gd name="T36" fmla="*/ 328 w 920"/>
                <a:gd name="T37" fmla="*/ 0 h 1375"/>
                <a:gd name="T38" fmla="*/ 355 w 920"/>
                <a:gd name="T39" fmla="*/ 0 h 1375"/>
                <a:gd name="T40" fmla="*/ 381 w 920"/>
                <a:gd name="T41" fmla="*/ 0 h 1375"/>
                <a:gd name="T42" fmla="*/ 411 w 920"/>
                <a:gd name="T43" fmla="*/ 1 h 1375"/>
                <a:gd name="T44" fmla="*/ 439 w 920"/>
                <a:gd name="T45" fmla="*/ 5 h 1375"/>
                <a:gd name="T46" fmla="*/ 466 w 920"/>
                <a:gd name="T47" fmla="*/ 9 h 1375"/>
                <a:gd name="T48" fmla="*/ 496 w 920"/>
                <a:gd name="T49" fmla="*/ 14 h 1375"/>
                <a:gd name="T50" fmla="*/ 526 w 920"/>
                <a:gd name="T51" fmla="*/ 22 h 1375"/>
                <a:gd name="T52" fmla="*/ 553 w 920"/>
                <a:gd name="T53" fmla="*/ 33 h 1375"/>
                <a:gd name="T54" fmla="*/ 581 w 920"/>
                <a:gd name="T55" fmla="*/ 44 h 1375"/>
                <a:gd name="T56" fmla="*/ 611 w 920"/>
                <a:gd name="T57" fmla="*/ 57 h 1375"/>
                <a:gd name="T58" fmla="*/ 638 w 920"/>
                <a:gd name="T59" fmla="*/ 73 h 1375"/>
                <a:gd name="T60" fmla="*/ 920 w 920"/>
                <a:gd name="T61" fmla="*/ 1078 h 1375"/>
                <a:gd name="T62" fmla="*/ 0 w 920"/>
                <a:gd name="T63" fmla="*/ 9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0" h="1375">
                  <a:moveTo>
                    <a:pt x="0" y="96"/>
                  </a:moveTo>
                  <a:lnTo>
                    <a:pt x="0" y="96"/>
                  </a:lnTo>
                  <a:lnTo>
                    <a:pt x="4" y="94"/>
                  </a:lnTo>
                  <a:lnTo>
                    <a:pt x="10" y="90"/>
                  </a:lnTo>
                  <a:lnTo>
                    <a:pt x="17" y="86"/>
                  </a:lnTo>
                  <a:lnTo>
                    <a:pt x="19" y="85"/>
                  </a:lnTo>
                  <a:lnTo>
                    <a:pt x="24" y="83"/>
                  </a:lnTo>
                  <a:lnTo>
                    <a:pt x="30" y="79"/>
                  </a:lnTo>
                  <a:lnTo>
                    <a:pt x="36" y="77"/>
                  </a:lnTo>
                  <a:lnTo>
                    <a:pt x="41" y="75"/>
                  </a:lnTo>
                  <a:lnTo>
                    <a:pt x="47" y="72"/>
                  </a:lnTo>
                  <a:lnTo>
                    <a:pt x="52" y="70"/>
                  </a:lnTo>
                  <a:lnTo>
                    <a:pt x="61" y="66"/>
                  </a:lnTo>
                  <a:lnTo>
                    <a:pt x="67" y="62"/>
                  </a:lnTo>
                  <a:lnTo>
                    <a:pt x="74" y="59"/>
                  </a:lnTo>
                  <a:lnTo>
                    <a:pt x="84" y="55"/>
                  </a:lnTo>
                  <a:lnTo>
                    <a:pt x="91" y="53"/>
                  </a:lnTo>
                  <a:lnTo>
                    <a:pt x="98" y="49"/>
                  </a:lnTo>
                  <a:lnTo>
                    <a:pt x="108" y="46"/>
                  </a:lnTo>
                  <a:lnTo>
                    <a:pt x="117" y="42"/>
                  </a:lnTo>
                  <a:lnTo>
                    <a:pt x="128" y="40"/>
                  </a:lnTo>
                  <a:lnTo>
                    <a:pt x="137" y="37"/>
                  </a:lnTo>
                  <a:lnTo>
                    <a:pt x="148" y="33"/>
                  </a:lnTo>
                  <a:lnTo>
                    <a:pt x="158" y="29"/>
                  </a:lnTo>
                  <a:lnTo>
                    <a:pt x="169" y="27"/>
                  </a:lnTo>
                  <a:lnTo>
                    <a:pt x="180" y="24"/>
                  </a:lnTo>
                  <a:lnTo>
                    <a:pt x="191" y="22"/>
                  </a:lnTo>
                  <a:lnTo>
                    <a:pt x="202" y="20"/>
                  </a:lnTo>
                  <a:lnTo>
                    <a:pt x="215" y="16"/>
                  </a:lnTo>
                  <a:lnTo>
                    <a:pt x="226" y="14"/>
                  </a:lnTo>
                  <a:lnTo>
                    <a:pt x="239" y="13"/>
                  </a:lnTo>
                  <a:lnTo>
                    <a:pt x="250" y="9"/>
                  </a:lnTo>
                  <a:lnTo>
                    <a:pt x="263" y="7"/>
                  </a:lnTo>
                  <a:lnTo>
                    <a:pt x="274" y="5"/>
                  </a:lnTo>
                  <a:lnTo>
                    <a:pt x="287" y="3"/>
                  </a:lnTo>
                  <a:lnTo>
                    <a:pt x="302" y="1"/>
                  </a:lnTo>
                  <a:lnTo>
                    <a:pt x="315" y="1"/>
                  </a:lnTo>
                  <a:lnTo>
                    <a:pt x="328" y="0"/>
                  </a:lnTo>
                  <a:lnTo>
                    <a:pt x="341" y="0"/>
                  </a:lnTo>
                  <a:lnTo>
                    <a:pt x="355" y="0"/>
                  </a:lnTo>
                  <a:lnTo>
                    <a:pt x="368" y="0"/>
                  </a:lnTo>
                  <a:lnTo>
                    <a:pt x="381" y="0"/>
                  </a:lnTo>
                  <a:lnTo>
                    <a:pt x="396" y="0"/>
                  </a:lnTo>
                  <a:lnTo>
                    <a:pt x="411" y="1"/>
                  </a:lnTo>
                  <a:lnTo>
                    <a:pt x="426" y="3"/>
                  </a:lnTo>
                  <a:lnTo>
                    <a:pt x="439" y="5"/>
                  </a:lnTo>
                  <a:lnTo>
                    <a:pt x="454" y="7"/>
                  </a:lnTo>
                  <a:lnTo>
                    <a:pt x="466" y="9"/>
                  </a:lnTo>
                  <a:lnTo>
                    <a:pt x="481" y="13"/>
                  </a:lnTo>
                  <a:lnTo>
                    <a:pt x="496" y="14"/>
                  </a:lnTo>
                  <a:lnTo>
                    <a:pt x="511" y="20"/>
                  </a:lnTo>
                  <a:lnTo>
                    <a:pt x="526" y="22"/>
                  </a:lnTo>
                  <a:lnTo>
                    <a:pt x="539" y="29"/>
                  </a:lnTo>
                  <a:lnTo>
                    <a:pt x="553" y="33"/>
                  </a:lnTo>
                  <a:lnTo>
                    <a:pt x="568" y="38"/>
                  </a:lnTo>
                  <a:lnTo>
                    <a:pt x="581" y="44"/>
                  </a:lnTo>
                  <a:lnTo>
                    <a:pt x="596" y="51"/>
                  </a:lnTo>
                  <a:lnTo>
                    <a:pt x="611" y="57"/>
                  </a:lnTo>
                  <a:lnTo>
                    <a:pt x="626" y="66"/>
                  </a:lnTo>
                  <a:lnTo>
                    <a:pt x="638" y="73"/>
                  </a:lnTo>
                  <a:lnTo>
                    <a:pt x="653" y="83"/>
                  </a:lnTo>
                  <a:lnTo>
                    <a:pt x="920" y="1078"/>
                  </a:lnTo>
                  <a:lnTo>
                    <a:pt x="217" y="137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Freeform 73"/>
            <p:cNvSpPr>
              <a:spLocks/>
            </p:cNvSpPr>
            <p:nvPr/>
          </p:nvSpPr>
          <p:spPr bwMode="auto">
            <a:xfrm>
              <a:off x="1400" y="375"/>
              <a:ext cx="932" cy="1161"/>
            </a:xfrm>
            <a:custGeom>
              <a:avLst/>
              <a:gdLst>
                <a:gd name="T0" fmla="*/ 779 w 932"/>
                <a:gd name="T1" fmla="*/ 0 h 1161"/>
                <a:gd name="T2" fmla="*/ 771 w 932"/>
                <a:gd name="T3" fmla="*/ 0 h 1161"/>
                <a:gd name="T4" fmla="*/ 759 w 932"/>
                <a:gd name="T5" fmla="*/ 0 h 1161"/>
                <a:gd name="T6" fmla="*/ 749 w 932"/>
                <a:gd name="T7" fmla="*/ 0 h 1161"/>
                <a:gd name="T8" fmla="*/ 736 w 932"/>
                <a:gd name="T9" fmla="*/ 0 h 1161"/>
                <a:gd name="T10" fmla="*/ 722 w 932"/>
                <a:gd name="T11" fmla="*/ 0 h 1161"/>
                <a:gd name="T12" fmla="*/ 707 w 932"/>
                <a:gd name="T13" fmla="*/ 0 h 1161"/>
                <a:gd name="T14" fmla="*/ 688 w 932"/>
                <a:gd name="T15" fmla="*/ 0 h 1161"/>
                <a:gd name="T16" fmla="*/ 670 w 932"/>
                <a:gd name="T17" fmla="*/ 2 h 1161"/>
                <a:gd name="T18" fmla="*/ 649 w 932"/>
                <a:gd name="T19" fmla="*/ 4 h 1161"/>
                <a:gd name="T20" fmla="*/ 627 w 932"/>
                <a:gd name="T21" fmla="*/ 4 h 1161"/>
                <a:gd name="T22" fmla="*/ 605 w 932"/>
                <a:gd name="T23" fmla="*/ 7 h 1161"/>
                <a:gd name="T24" fmla="*/ 581 w 932"/>
                <a:gd name="T25" fmla="*/ 9 h 1161"/>
                <a:gd name="T26" fmla="*/ 555 w 932"/>
                <a:gd name="T27" fmla="*/ 13 h 1161"/>
                <a:gd name="T28" fmla="*/ 527 w 932"/>
                <a:gd name="T29" fmla="*/ 16 h 1161"/>
                <a:gd name="T30" fmla="*/ 500 w 932"/>
                <a:gd name="T31" fmla="*/ 22 h 1161"/>
                <a:gd name="T32" fmla="*/ 468 w 932"/>
                <a:gd name="T33" fmla="*/ 26 h 1161"/>
                <a:gd name="T34" fmla="*/ 439 w 932"/>
                <a:gd name="T35" fmla="*/ 31 h 1161"/>
                <a:gd name="T36" fmla="*/ 407 w 932"/>
                <a:gd name="T37" fmla="*/ 37 h 1161"/>
                <a:gd name="T38" fmla="*/ 374 w 932"/>
                <a:gd name="T39" fmla="*/ 44 h 1161"/>
                <a:gd name="T40" fmla="*/ 341 w 932"/>
                <a:gd name="T41" fmla="*/ 53 h 1161"/>
                <a:gd name="T42" fmla="*/ 309 w 932"/>
                <a:gd name="T43" fmla="*/ 63 h 1161"/>
                <a:gd name="T44" fmla="*/ 274 w 932"/>
                <a:gd name="T45" fmla="*/ 72 h 1161"/>
                <a:gd name="T46" fmla="*/ 237 w 932"/>
                <a:gd name="T47" fmla="*/ 83 h 1161"/>
                <a:gd name="T48" fmla="*/ 202 w 932"/>
                <a:gd name="T49" fmla="*/ 94 h 1161"/>
                <a:gd name="T50" fmla="*/ 167 w 932"/>
                <a:gd name="T51" fmla="*/ 107 h 1161"/>
                <a:gd name="T52" fmla="*/ 130 w 932"/>
                <a:gd name="T53" fmla="*/ 120 h 1161"/>
                <a:gd name="T54" fmla="*/ 93 w 932"/>
                <a:gd name="T55" fmla="*/ 135 h 1161"/>
                <a:gd name="T56" fmla="*/ 56 w 932"/>
                <a:gd name="T57" fmla="*/ 151 h 1161"/>
                <a:gd name="T58" fmla="*/ 19 w 932"/>
                <a:gd name="T59" fmla="*/ 168 h 1161"/>
                <a:gd name="T60" fmla="*/ 305 w 932"/>
                <a:gd name="T61" fmla="*/ 1161 h 1161"/>
                <a:gd name="T62" fmla="*/ 781 w 932"/>
                <a:gd name="T63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2" h="1161">
                  <a:moveTo>
                    <a:pt x="781" y="0"/>
                  </a:moveTo>
                  <a:lnTo>
                    <a:pt x="779" y="0"/>
                  </a:lnTo>
                  <a:lnTo>
                    <a:pt x="777" y="0"/>
                  </a:lnTo>
                  <a:lnTo>
                    <a:pt x="771" y="0"/>
                  </a:lnTo>
                  <a:lnTo>
                    <a:pt x="764" y="0"/>
                  </a:lnTo>
                  <a:lnTo>
                    <a:pt x="759" y="0"/>
                  </a:lnTo>
                  <a:lnTo>
                    <a:pt x="755" y="0"/>
                  </a:lnTo>
                  <a:lnTo>
                    <a:pt x="749" y="0"/>
                  </a:lnTo>
                  <a:lnTo>
                    <a:pt x="744" y="0"/>
                  </a:lnTo>
                  <a:lnTo>
                    <a:pt x="736" y="0"/>
                  </a:lnTo>
                  <a:lnTo>
                    <a:pt x="729" y="0"/>
                  </a:lnTo>
                  <a:lnTo>
                    <a:pt x="722" y="0"/>
                  </a:lnTo>
                  <a:lnTo>
                    <a:pt x="716" y="0"/>
                  </a:lnTo>
                  <a:lnTo>
                    <a:pt x="707" y="0"/>
                  </a:lnTo>
                  <a:lnTo>
                    <a:pt x="697" y="0"/>
                  </a:lnTo>
                  <a:lnTo>
                    <a:pt x="688" y="0"/>
                  </a:lnTo>
                  <a:lnTo>
                    <a:pt x="681" y="2"/>
                  </a:lnTo>
                  <a:lnTo>
                    <a:pt x="670" y="2"/>
                  </a:lnTo>
                  <a:lnTo>
                    <a:pt x="660" y="2"/>
                  </a:lnTo>
                  <a:lnTo>
                    <a:pt x="649" y="4"/>
                  </a:lnTo>
                  <a:lnTo>
                    <a:pt x="640" y="4"/>
                  </a:lnTo>
                  <a:lnTo>
                    <a:pt x="627" y="4"/>
                  </a:lnTo>
                  <a:lnTo>
                    <a:pt x="616" y="5"/>
                  </a:lnTo>
                  <a:lnTo>
                    <a:pt x="605" y="7"/>
                  </a:lnTo>
                  <a:lnTo>
                    <a:pt x="592" y="9"/>
                  </a:lnTo>
                  <a:lnTo>
                    <a:pt x="581" y="9"/>
                  </a:lnTo>
                  <a:lnTo>
                    <a:pt x="568" y="11"/>
                  </a:lnTo>
                  <a:lnTo>
                    <a:pt x="555" y="13"/>
                  </a:lnTo>
                  <a:lnTo>
                    <a:pt x="542" y="16"/>
                  </a:lnTo>
                  <a:lnTo>
                    <a:pt x="527" y="16"/>
                  </a:lnTo>
                  <a:lnTo>
                    <a:pt x="513" y="18"/>
                  </a:lnTo>
                  <a:lnTo>
                    <a:pt x="500" y="22"/>
                  </a:lnTo>
                  <a:lnTo>
                    <a:pt x="485" y="24"/>
                  </a:lnTo>
                  <a:lnTo>
                    <a:pt x="468" y="26"/>
                  </a:lnTo>
                  <a:lnTo>
                    <a:pt x="453" y="29"/>
                  </a:lnTo>
                  <a:lnTo>
                    <a:pt x="439" y="31"/>
                  </a:lnTo>
                  <a:lnTo>
                    <a:pt x="424" y="35"/>
                  </a:lnTo>
                  <a:lnTo>
                    <a:pt x="407" y="37"/>
                  </a:lnTo>
                  <a:lnTo>
                    <a:pt x="390" y="40"/>
                  </a:lnTo>
                  <a:lnTo>
                    <a:pt x="374" y="44"/>
                  </a:lnTo>
                  <a:lnTo>
                    <a:pt x="359" y="50"/>
                  </a:lnTo>
                  <a:lnTo>
                    <a:pt x="341" y="53"/>
                  </a:lnTo>
                  <a:lnTo>
                    <a:pt x="324" y="57"/>
                  </a:lnTo>
                  <a:lnTo>
                    <a:pt x="309" y="63"/>
                  </a:lnTo>
                  <a:lnTo>
                    <a:pt x="292" y="68"/>
                  </a:lnTo>
                  <a:lnTo>
                    <a:pt x="274" y="72"/>
                  </a:lnTo>
                  <a:lnTo>
                    <a:pt x="255" y="77"/>
                  </a:lnTo>
                  <a:lnTo>
                    <a:pt x="237" y="83"/>
                  </a:lnTo>
                  <a:lnTo>
                    <a:pt x="220" y="88"/>
                  </a:lnTo>
                  <a:lnTo>
                    <a:pt x="202" y="94"/>
                  </a:lnTo>
                  <a:lnTo>
                    <a:pt x="185" y="100"/>
                  </a:lnTo>
                  <a:lnTo>
                    <a:pt x="167" y="107"/>
                  </a:lnTo>
                  <a:lnTo>
                    <a:pt x="148" y="114"/>
                  </a:lnTo>
                  <a:lnTo>
                    <a:pt x="130" y="120"/>
                  </a:lnTo>
                  <a:lnTo>
                    <a:pt x="111" y="127"/>
                  </a:lnTo>
                  <a:lnTo>
                    <a:pt x="93" y="135"/>
                  </a:lnTo>
                  <a:lnTo>
                    <a:pt x="74" y="142"/>
                  </a:lnTo>
                  <a:lnTo>
                    <a:pt x="56" y="151"/>
                  </a:lnTo>
                  <a:lnTo>
                    <a:pt x="37" y="159"/>
                  </a:lnTo>
                  <a:lnTo>
                    <a:pt x="19" y="168"/>
                  </a:lnTo>
                  <a:lnTo>
                    <a:pt x="0" y="177"/>
                  </a:lnTo>
                  <a:lnTo>
                    <a:pt x="305" y="1161"/>
                  </a:lnTo>
                  <a:lnTo>
                    <a:pt x="932" y="943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Freeform 72"/>
            <p:cNvSpPr>
              <a:spLocks/>
            </p:cNvSpPr>
            <p:nvPr/>
          </p:nvSpPr>
          <p:spPr bwMode="auto">
            <a:xfrm>
              <a:off x="644" y="596"/>
              <a:ext cx="257" cy="1287"/>
            </a:xfrm>
            <a:custGeom>
              <a:avLst/>
              <a:gdLst>
                <a:gd name="T0" fmla="*/ 0 w 257"/>
                <a:gd name="T1" fmla="*/ 21 h 1287"/>
                <a:gd name="T2" fmla="*/ 135 w 257"/>
                <a:gd name="T3" fmla="*/ 1258 h 1287"/>
                <a:gd name="T4" fmla="*/ 257 w 257"/>
                <a:gd name="T5" fmla="*/ 1287 h 1287"/>
                <a:gd name="T6" fmla="*/ 57 w 257"/>
                <a:gd name="T7" fmla="*/ 0 h 1287"/>
                <a:gd name="T8" fmla="*/ 0 w 257"/>
                <a:gd name="T9" fmla="*/ 21 h 1287"/>
                <a:gd name="T10" fmla="*/ 0 w 257"/>
                <a:gd name="T11" fmla="*/ 2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1287">
                  <a:moveTo>
                    <a:pt x="0" y="21"/>
                  </a:moveTo>
                  <a:lnTo>
                    <a:pt x="135" y="1258"/>
                  </a:lnTo>
                  <a:lnTo>
                    <a:pt x="257" y="1287"/>
                  </a:lnTo>
                  <a:lnTo>
                    <a:pt x="5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429" y="1804"/>
              <a:ext cx="605" cy="262"/>
            </a:xfrm>
            <a:custGeom>
              <a:avLst/>
              <a:gdLst>
                <a:gd name="T0" fmla="*/ 601 w 605"/>
                <a:gd name="T1" fmla="*/ 262 h 262"/>
                <a:gd name="T2" fmla="*/ 0 w 605"/>
                <a:gd name="T3" fmla="*/ 137 h 262"/>
                <a:gd name="T4" fmla="*/ 2 w 605"/>
                <a:gd name="T5" fmla="*/ 0 h 262"/>
                <a:gd name="T6" fmla="*/ 605 w 605"/>
                <a:gd name="T7" fmla="*/ 172 h 262"/>
                <a:gd name="T8" fmla="*/ 601 w 605"/>
                <a:gd name="T9" fmla="*/ 262 h 262"/>
                <a:gd name="T10" fmla="*/ 601 w 605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262">
                  <a:moveTo>
                    <a:pt x="601" y="262"/>
                  </a:moveTo>
                  <a:lnTo>
                    <a:pt x="0" y="137"/>
                  </a:lnTo>
                  <a:lnTo>
                    <a:pt x="2" y="0"/>
                  </a:lnTo>
                  <a:lnTo>
                    <a:pt x="605" y="172"/>
                  </a:lnTo>
                  <a:lnTo>
                    <a:pt x="601" y="262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Freeform 70"/>
            <p:cNvSpPr>
              <a:spLocks/>
            </p:cNvSpPr>
            <p:nvPr/>
          </p:nvSpPr>
          <p:spPr bwMode="auto">
            <a:xfrm>
              <a:off x="1060" y="1529"/>
              <a:ext cx="1293" cy="539"/>
            </a:xfrm>
            <a:custGeom>
              <a:avLst/>
              <a:gdLst>
                <a:gd name="T0" fmla="*/ 4 w 1293"/>
                <a:gd name="T1" fmla="*/ 450 h 539"/>
                <a:gd name="T2" fmla="*/ 1293 w 1293"/>
                <a:gd name="T3" fmla="*/ 0 h 539"/>
                <a:gd name="T4" fmla="*/ 1293 w 1293"/>
                <a:gd name="T5" fmla="*/ 125 h 539"/>
                <a:gd name="T6" fmla="*/ 0 w 1293"/>
                <a:gd name="T7" fmla="*/ 539 h 539"/>
                <a:gd name="T8" fmla="*/ 4 w 1293"/>
                <a:gd name="T9" fmla="*/ 450 h 539"/>
                <a:gd name="T10" fmla="*/ 4 w 1293"/>
                <a:gd name="T11" fmla="*/ 45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3" h="539">
                  <a:moveTo>
                    <a:pt x="4" y="450"/>
                  </a:moveTo>
                  <a:lnTo>
                    <a:pt x="1293" y="0"/>
                  </a:lnTo>
                  <a:lnTo>
                    <a:pt x="1293" y="125"/>
                  </a:lnTo>
                  <a:lnTo>
                    <a:pt x="0" y="539"/>
                  </a:lnTo>
                  <a:lnTo>
                    <a:pt x="4" y="45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975" y="1575"/>
              <a:ext cx="310" cy="327"/>
            </a:xfrm>
            <a:custGeom>
              <a:avLst/>
              <a:gdLst>
                <a:gd name="T0" fmla="*/ 200 w 310"/>
                <a:gd name="T1" fmla="*/ 327 h 327"/>
                <a:gd name="T2" fmla="*/ 214 w 310"/>
                <a:gd name="T3" fmla="*/ 325 h 327"/>
                <a:gd name="T4" fmla="*/ 227 w 310"/>
                <a:gd name="T5" fmla="*/ 321 h 327"/>
                <a:gd name="T6" fmla="*/ 240 w 310"/>
                <a:gd name="T7" fmla="*/ 316 h 327"/>
                <a:gd name="T8" fmla="*/ 253 w 310"/>
                <a:gd name="T9" fmla="*/ 310 h 327"/>
                <a:gd name="T10" fmla="*/ 264 w 310"/>
                <a:gd name="T11" fmla="*/ 303 h 327"/>
                <a:gd name="T12" fmla="*/ 274 w 310"/>
                <a:gd name="T13" fmla="*/ 294 h 327"/>
                <a:gd name="T14" fmla="*/ 285 w 310"/>
                <a:gd name="T15" fmla="*/ 284 h 327"/>
                <a:gd name="T16" fmla="*/ 290 w 310"/>
                <a:gd name="T17" fmla="*/ 273 h 327"/>
                <a:gd name="T18" fmla="*/ 298 w 310"/>
                <a:gd name="T19" fmla="*/ 260 h 327"/>
                <a:gd name="T20" fmla="*/ 301 w 310"/>
                <a:gd name="T21" fmla="*/ 247 h 327"/>
                <a:gd name="T22" fmla="*/ 307 w 310"/>
                <a:gd name="T23" fmla="*/ 233 h 327"/>
                <a:gd name="T24" fmla="*/ 309 w 310"/>
                <a:gd name="T25" fmla="*/ 218 h 327"/>
                <a:gd name="T26" fmla="*/ 309 w 310"/>
                <a:gd name="T27" fmla="*/ 203 h 327"/>
                <a:gd name="T28" fmla="*/ 309 w 310"/>
                <a:gd name="T29" fmla="*/ 188 h 327"/>
                <a:gd name="T30" fmla="*/ 307 w 310"/>
                <a:gd name="T31" fmla="*/ 172 h 327"/>
                <a:gd name="T32" fmla="*/ 303 w 310"/>
                <a:gd name="T33" fmla="*/ 155 h 327"/>
                <a:gd name="T34" fmla="*/ 298 w 310"/>
                <a:gd name="T35" fmla="*/ 138 h 327"/>
                <a:gd name="T36" fmla="*/ 290 w 310"/>
                <a:gd name="T37" fmla="*/ 122 h 327"/>
                <a:gd name="T38" fmla="*/ 283 w 310"/>
                <a:gd name="T39" fmla="*/ 107 h 327"/>
                <a:gd name="T40" fmla="*/ 274 w 310"/>
                <a:gd name="T41" fmla="*/ 92 h 327"/>
                <a:gd name="T42" fmla="*/ 264 w 310"/>
                <a:gd name="T43" fmla="*/ 78 h 327"/>
                <a:gd name="T44" fmla="*/ 253 w 310"/>
                <a:gd name="T45" fmla="*/ 65 h 327"/>
                <a:gd name="T46" fmla="*/ 242 w 310"/>
                <a:gd name="T47" fmla="*/ 54 h 327"/>
                <a:gd name="T48" fmla="*/ 229 w 310"/>
                <a:gd name="T49" fmla="*/ 42 h 327"/>
                <a:gd name="T50" fmla="*/ 214 w 310"/>
                <a:gd name="T51" fmla="*/ 31 h 327"/>
                <a:gd name="T52" fmla="*/ 201 w 310"/>
                <a:gd name="T53" fmla="*/ 24 h 327"/>
                <a:gd name="T54" fmla="*/ 187 w 310"/>
                <a:gd name="T55" fmla="*/ 17 h 327"/>
                <a:gd name="T56" fmla="*/ 172 w 310"/>
                <a:gd name="T57" fmla="*/ 9 h 327"/>
                <a:gd name="T58" fmla="*/ 157 w 310"/>
                <a:gd name="T59" fmla="*/ 6 h 327"/>
                <a:gd name="T60" fmla="*/ 142 w 310"/>
                <a:gd name="T61" fmla="*/ 2 h 327"/>
                <a:gd name="T62" fmla="*/ 127 w 310"/>
                <a:gd name="T63" fmla="*/ 0 h 327"/>
                <a:gd name="T64" fmla="*/ 113 w 310"/>
                <a:gd name="T65" fmla="*/ 0 h 327"/>
                <a:gd name="T66" fmla="*/ 96 w 310"/>
                <a:gd name="T67" fmla="*/ 2 h 327"/>
                <a:gd name="T68" fmla="*/ 81 w 310"/>
                <a:gd name="T69" fmla="*/ 7 h 327"/>
                <a:gd name="T70" fmla="*/ 66 w 310"/>
                <a:gd name="T71" fmla="*/ 15 h 327"/>
                <a:gd name="T72" fmla="*/ 53 w 310"/>
                <a:gd name="T73" fmla="*/ 26 h 327"/>
                <a:gd name="T74" fmla="*/ 40 w 310"/>
                <a:gd name="T75" fmla="*/ 37 h 327"/>
                <a:gd name="T76" fmla="*/ 29 w 310"/>
                <a:gd name="T77" fmla="*/ 54 h 327"/>
                <a:gd name="T78" fmla="*/ 20 w 310"/>
                <a:gd name="T79" fmla="*/ 68 h 327"/>
                <a:gd name="T80" fmla="*/ 11 w 310"/>
                <a:gd name="T81" fmla="*/ 87 h 327"/>
                <a:gd name="T82" fmla="*/ 7 w 310"/>
                <a:gd name="T83" fmla="*/ 103 h 327"/>
                <a:gd name="T84" fmla="*/ 3 w 310"/>
                <a:gd name="T85" fmla="*/ 114 h 327"/>
                <a:gd name="T86" fmla="*/ 2 w 310"/>
                <a:gd name="T87" fmla="*/ 126 h 327"/>
                <a:gd name="T88" fmla="*/ 0 w 310"/>
                <a:gd name="T89" fmla="*/ 137 h 327"/>
                <a:gd name="T90" fmla="*/ 0 w 310"/>
                <a:gd name="T91" fmla="*/ 148 h 327"/>
                <a:gd name="T92" fmla="*/ 0 w 310"/>
                <a:gd name="T93" fmla="*/ 161 h 327"/>
                <a:gd name="T94" fmla="*/ 0 w 310"/>
                <a:gd name="T95" fmla="*/ 174 h 327"/>
                <a:gd name="T96" fmla="*/ 0 w 310"/>
                <a:gd name="T97" fmla="*/ 186 h 327"/>
                <a:gd name="T98" fmla="*/ 0 w 310"/>
                <a:gd name="T99" fmla="*/ 201 h 327"/>
                <a:gd name="T100" fmla="*/ 3 w 310"/>
                <a:gd name="T101" fmla="*/ 214 h 327"/>
                <a:gd name="T102" fmla="*/ 5 w 310"/>
                <a:gd name="T103" fmla="*/ 229 h 327"/>
                <a:gd name="T104" fmla="*/ 9 w 310"/>
                <a:gd name="T105" fmla="*/ 244 h 327"/>
                <a:gd name="T106" fmla="*/ 13 w 310"/>
                <a:gd name="T107" fmla="*/ 258 h 327"/>
                <a:gd name="T108" fmla="*/ 18 w 310"/>
                <a:gd name="T109" fmla="*/ 273 h 327"/>
                <a:gd name="T110" fmla="*/ 192 w 310"/>
                <a:gd name="T11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0" h="327">
                  <a:moveTo>
                    <a:pt x="192" y="327"/>
                  </a:moveTo>
                  <a:lnTo>
                    <a:pt x="200" y="327"/>
                  </a:lnTo>
                  <a:lnTo>
                    <a:pt x="207" y="325"/>
                  </a:lnTo>
                  <a:lnTo>
                    <a:pt x="214" y="325"/>
                  </a:lnTo>
                  <a:lnTo>
                    <a:pt x="222" y="323"/>
                  </a:lnTo>
                  <a:lnTo>
                    <a:pt x="227" y="321"/>
                  </a:lnTo>
                  <a:lnTo>
                    <a:pt x="235" y="319"/>
                  </a:lnTo>
                  <a:lnTo>
                    <a:pt x="240" y="316"/>
                  </a:lnTo>
                  <a:lnTo>
                    <a:pt x="248" y="314"/>
                  </a:lnTo>
                  <a:lnTo>
                    <a:pt x="253" y="310"/>
                  </a:lnTo>
                  <a:lnTo>
                    <a:pt x="259" y="306"/>
                  </a:lnTo>
                  <a:lnTo>
                    <a:pt x="264" y="303"/>
                  </a:lnTo>
                  <a:lnTo>
                    <a:pt x="270" y="299"/>
                  </a:lnTo>
                  <a:lnTo>
                    <a:pt x="274" y="294"/>
                  </a:lnTo>
                  <a:lnTo>
                    <a:pt x="279" y="290"/>
                  </a:lnTo>
                  <a:lnTo>
                    <a:pt x="285" y="284"/>
                  </a:lnTo>
                  <a:lnTo>
                    <a:pt x="288" y="279"/>
                  </a:lnTo>
                  <a:lnTo>
                    <a:pt x="290" y="273"/>
                  </a:lnTo>
                  <a:lnTo>
                    <a:pt x="294" y="268"/>
                  </a:lnTo>
                  <a:lnTo>
                    <a:pt x="298" y="260"/>
                  </a:lnTo>
                  <a:lnTo>
                    <a:pt x="299" y="255"/>
                  </a:lnTo>
                  <a:lnTo>
                    <a:pt x="301" y="247"/>
                  </a:lnTo>
                  <a:lnTo>
                    <a:pt x="305" y="240"/>
                  </a:lnTo>
                  <a:lnTo>
                    <a:pt x="307" y="233"/>
                  </a:lnTo>
                  <a:lnTo>
                    <a:pt x="309" y="227"/>
                  </a:lnTo>
                  <a:lnTo>
                    <a:pt x="309" y="218"/>
                  </a:lnTo>
                  <a:lnTo>
                    <a:pt x="309" y="210"/>
                  </a:lnTo>
                  <a:lnTo>
                    <a:pt x="309" y="203"/>
                  </a:lnTo>
                  <a:lnTo>
                    <a:pt x="310" y="196"/>
                  </a:lnTo>
                  <a:lnTo>
                    <a:pt x="309" y="188"/>
                  </a:lnTo>
                  <a:lnTo>
                    <a:pt x="309" y="179"/>
                  </a:lnTo>
                  <a:lnTo>
                    <a:pt x="307" y="172"/>
                  </a:lnTo>
                  <a:lnTo>
                    <a:pt x="307" y="162"/>
                  </a:lnTo>
                  <a:lnTo>
                    <a:pt x="303" y="155"/>
                  </a:lnTo>
                  <a:lnTo>
                    <a:pt x="301" y="146"/>
                  </a:lnTo>
                  <a:lnTo>
                    <a:pt x="298" y="138"/>
                  </a:lnTo>
                  <a:lnTo>
                    <a:pt x="296" y="131"/>
                  </a:lnTo>
                  <a:lnTo>
                    <a:pt x="290" y="122"/>
                  </a:lnTo>
                  <a:lnTo>
                    <a:pt x="288" y="114"/>
                  </a:lnTo>
                  <a:lnTo>
                    <a:pt x="283" y="107"/>
                  </a:lnTo>
                  <a:lnTo>
                    <a:pt x="279" y="100"/>
                  </a:lnTo>
                  <a:lnTo>
                    <a:pt x="274" y="92"/>
                  </a:lnTo>
                  <a:lnTo>
                    <a:pt x="270" y="85"/>
                  </a:lnTo>
                  <a:lnTo>
                    <a:pt x="264" y="78"/>
                  </a:lnTo>
                  <a:lnTo>
                    <a:pt x="259" y="72"/>
                  </a:lnTo>
                  <a:lnTo>
                    <a:pt x="253" y="65"/>
                  </a:lnTo>
                  <a:lnTo>
                    <a:pt x="248" y="59"/>
                  </a:lnTo>
                  <a:lnTo>
                    <a:pt x="242" y="54"/>
                  </a:lnTo>
                  <a:lnTo>
                    <a:pt x="237" y="48"/>
                  </a:lnTo>
                  <a:lnTo>
                    <a:pt x="229" y="42"/>
                  </a:lnTo>
                  <a:lnTo>
                    <a:pt x="222" y="37"/>
                  </a:lnTo>
                  <a:lnTo>
                    <a:pt x="214" y="31"/>
                  </a:lnTo>
                  <a:lnTo>
                    <a:pt x="209" y="28"/>
                  </a:lnTo>
                  <a:lnTo>
                    <a:pt x="201" y="24"/>
                  </a:lnTo>
                  <a:lnTo>
                    <a:pt x="194" y="20"/>
                  </a:lnTo>
                  <a:lnTo>
                    <a:pt x="187" y="17"/>
                  </a:lnTo>
                  <a:lnTo>
                    <a:pt x="181" y="13"/>
                  </a:lnTo>
                  <a:lnTo>
                    <a:pt x="172" y="9"/>
                  </a:lnTo>
                  <a:lnTo>
                    <a:pt x="164" y="7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42" y="2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3" y="2"/>
                  </a:lnTo>
                  <a:lnTo>
                    <a:pt x="96" y="2"/>
                  </a:lnTo>
                  <a:lnTo>
                    <a:pt x="89" y="6"/>
                  </a:lnTo>
                  <a:lnTo>
                    <a:pt x="81" y="7"/>
                  </a:lnTo>
                  <a:lnTo>
                    <a:pt x="74" y="11"/>
                  </a:lnTo>
                  <a:lnTo>
                    <a:pt x="66" y="15"/>
                  </a:lnTo>
                  <a:lnTo>
                    <a:pt x="61" y="20"/>
                  </a:lnTo>
                  <a:lnTo>
                    <a:pt x="53" y="26"/>
                  </a:lnTo>
                  <a:lnTo>
                    <a:pt x="46" y="31"/>
                  </a:lnTo>
                  <a:lnTo>
                    <a:pt x="40" y="37"/>
                  </a:lnTo>
                  <a:lnTo>
                    <a:pt x="35" y="46"/>
                  </a:lnTo>
                  <a:lnTo>
                    <a:pt x="29" y="54"/>
                  </a:lnTo>
                  <a:lnTo>
                    <a:pt x="24" y="61"/>
                  </a:lnTo>
                  <a:lnTo>
                    <a:pt x="20" y="68"/>
                  </a:lnTo>
                  <a:lnTo>
                    <a:pt x="16" y="79"/>
                  </a:lnTo>
                  <a:lnTo>
                    <a:pt x="11" y="87"/>
                  </a:lnTo>
                  <a:lnTo>
                    <a:pt x="9" y="98"/>
                  </a:lnTo>
                  <a:lnTo>
                    <a:pt x="7" y="103"/>
                  </a:lnTo>
                  <a:lnTo>
                    <a:pt x="5" y="109"/>
                  </a:lnTo>
                  <a:lnTo>
                    <a:pt x="3" y="114"/>
                  </a:lnTo>
                  <a:lnTo>
                    <a:pt x="3" y="120"/>
                  </a:lnTo>
                  <a:lnTo>
                    <a:pt x="2" y="126"/>
                  </a:lnTo>
                  <a:lnTo>
                    <a:pt x="2" y="131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2" y="209"/>
                  </a:lnTo>
                  <a:lnTo>
                    <a:pt x="3" y="214"/>
                  </a:lnTo>
                  <a:lnTo>
                    <a:pt x="5" y="222"/>
                  </a:lnTo>
                  <a:lnTo>
                    <a:pt x="5" y="229"/>
                  </a:lnTo>
                  <a:lnTo>
                    <a:pt x="7" y="236"/>
                  </a:lnTo>
                  <a:lnTo>
                    <a:pt x="9" y="244"/>
                  </a:lnTo>
                  <a:lnTo>
                    <a:pt x="11" y="251"/>
                  </a:lnTo>
                  <a:lnTo>
                    <a:pt x="13" y="258"/>
                  </a:lnTo>
                  <a:lnTo>
                    <a:pt x="16" y="266"/>
                  </a:lnTo>
                  <a:lnTo>
                    <a:pt x="18" y="273"/>
                  </a:lnTo>
                  <a:lnTo>
                    <a:pt x="22" y="282"/>
                  </a:lnTo>
                  <a:lnTo>
                    <a:pt x="192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Freeform 68"/>
            <p:cNvSpPr>
              <a:spLocks/>
            </p:cNvSpPr>
            <p:nvPr/>
          </p:nvSpPr>
          <p:spPr bwMode="auto">
            <a:xfrm>
              <a:off x="1021" y="1629"/>
              <a:ext cx="226" cy="282"/>
            </a:xfrm>
            <a:custGeom>
              <a:avLst/>
              <a:gdLst>
                <a:gd name="T0" fmla="*/ 146 w 226"/>
                <a:gd name="T1" fmla="*/ 282 h 282"/>
                <a:gd name="T2" fmla="*/ 155 w 226"/>
                <a:gd name="T3" fmla="*/ 280 h 282"/>
                <a:gd name="T4" fmla="*/ 170 w 226"/>
                <a:gd name="T5" fmla="*/ 275 h 282"/>
                <a:gd name="T6" fmla="*/ 189 w 226"/>
                <a:gd name="T7" fmla="*/ 264 h 282"/>
                <a:gd name="T8" fmla="*/ 203 w 226"/>
                <a:gd name="T9" fmla="*/ 249 h 282"/>
                <a:gd name="T10" fmla="*/ 213 w 226"/>
                <a:gd name="T11" fmla="*/ 234 h 282"/>
                <a:gd name="T12" fmla="*/ 216 w 226"/>
                <a:gd name="T13" fmla="*/ 223 h 282"/>
                <a:gd name="T14" fmla="*/ 220 w 226"/>
                <a:gd name="T15" fmla="*/ 212 h 282"/>
                <a:gd name="T16" fmla="*/ 224 w 226"/>
                <a:gd name="T17" fmla="*/ 201 h 282"/>
                <a:gd name="T18" fmla="*/ 226 w 226"/>
                <a:gd name="T19" fmla="*/ 188 h 282"/>
                <a:gd name="T20" fmla="*/ 226 w 226"/>
                <a:gd name="T21" fmla="*/ 175 h 282"/>
                <a:gd name="T22" fmla="*/ 226 w 226"/>
                <a:gd name="T23" fmla="*/ 160 h 282"/>
                <a:gd name="T24" fmla="*/ 224 w 226"/>
                <a:gd name="T25" fmla="*/ 145 h 282"/>
                <a:gd name="T26" fmla="*/ 222 w 226"/>
                <a:gd name="T27" fmla="*/ 131 h 282"/>
                <a:gd name="T28" fmla="*/ 216 w 226"/>
                <a:gd name="T29" fmla="*/ 116 h 282"/>
                <a:gd name="T30" fmla="*/ 213 w 226"/>
                <a:gd name="T31" fmla="*/ 103 h 282"/>
                <a:gd name="T32" fmla="*/ 207 w 226"/>
                <a:gd name="T33" fmla="*/ 90 h 282"/>
                <a:gd name="T34" fmla="*/ 200 w 226"/>
                <a:gd name="T35" fmla="*/ 77 h 282"/>
                <a:gd name="T36" fmla="*/ 192 w 226"/>
                <a:gd name="T37" fmla="*/ 66 h 282"/>
                <a:gd name="T38" fmla="*/ 183 w 226"/>
                <a:gd name="T39" fmla="*/ 55 h 282"/>
                <a:gd name="T40" fmla="*/ 176 w 226"/>
                <a:gd name="T41" fmla="*/ 44 h 282"/>
                <a:gd name="T42" fmla="*/ 166 w 226"/>
                <a:gd name="T43" fmla="*/ 35 h 282"/>
                <a:gd name="T44" fmla="*/ 155 w 226"/>
                <a:gd name="T45" fmla="*/ 25 h 282"/>
                <a:gd name="T46" fmla="*/ 146 w 226"/>
                <a:gd name="T47" fmla="*/ 18 h 282"/>
                <a:gd name="T48" fmla="*/ 135 w 226"/>
                <a:gd name="T49" fmla="*/ 12 h 282"/>
                <a:gd name="T50" fmla="*/ 126 w 226"/>
                <a:gd name="T51" fmla="*/ 7 h 282"/>
                <a:gd name="T52" fmla="*/ 115 w 226"/>
                <a:gd name="T53" fmla="*/ 3 h 282"/>
                <a:gd name="T54" fmla="*/ 104 w 226"/>
                <a:gd name="T55" fmla="*/ 0 h 282"/>
                <a:gd name="T56" fmla="*/ 92 w 226"/>
                <a:gd name="T57" fmla="*/ 0 h 282"/>
                <a:gd name="T58" fmla="*/ 80 w 226"/>
                <a:gd name="T59" fmla="*/ 0 h 282"/>
                <a:gd name="T60" fmla="*/ 68 w 226"/>
                <a:gd name="T61" fmla="*/ 0 h 282"/>
                <a:gd name="T62" fmla="*/ 59 w 226"/>
                <a:gd name="T63" fmla="*/ 3 h 282"/>
                <a:gd name="T64" fmla="*/ 50 w 226"/>
                <a:gd name="T65" fmla="*/ 7 h 282"/>
                <a:gd name="T66" fmla="*/ 37 w 226"/>
                <a:gd name="T67" fmla="*/ 14 h 282"/>
                <a:gd name="T68" fmla="*/ 22 w 226"/>
                <a:gd name="T69" fmla="*/ 29 h 282"/>
                <a:gd name="T70" fmla="*/ 15 w 226"/>
                <a:gd name="T71" fmla="*/ 44 h 282"/>
                <a:gd name="T72" fmla="*/ 9 w 226"/>
                <a:gd name="T73" fmla="*/ 55 h 282"/>
                <a:gd name="T74" fmla="*/ 6 w 226"/>
                <a:gd name="T75" fmla="*/ 66 h 282"/>
                <a:gd name="T76" fmla="*/ 2 w 226"/>
                <a:gd name="T77" fmla="*/ 77 h 282"/>
                <a:gd name="T78" fmla="*/ 0 w 226"/>
                <a:gd name="T79" fmla="*/ 90 h 282"/>
                <a:gd name="T80" fmla="*/ 0 w 226"/>
                <a:gd name="T81" fmla="*/ 103 h 282"/>
                <a:gd name="T82" fmla="*/ 0 w 226"/>
                <a:gd name="T83" fmla="*/ 116 h 282"/>
                <a:gd name="T84" fmla="*/ 2 w 226"/>
                <a:gd name="T85" fmla="*/ 131 h 282"/>
                <a:gd name="T86" fmla="*/ 6 w 226"/>
                <a:gd name="T87" fmla="*/ 145 h 282"/>
                <a:gd name="T88" fmla="*/ 9 w 226"/>
                <a:gd name="T89" fmla="*/ 160 h 282"/>
                <a:gd name="T90" fmla="*/ 13 w 226"/>
                <a:gd name="T91" fmla="*/ 175 h 282"/>
                <a:gd name="T92" fmla="*/ 18 w 226"/>
                <a:gd name="T93" fmla="*/ 188 h 282"/>
                <a:gd name="T94" fmla="*/ 26 w 226"/>
                <a:gd name="T95" fmla="*/ 201 h 282"/>
                <a:gd name="T96" fmla="*/ 33 w 226"/>
                <a:gd name="T97" fmla="*/ 212 h 282"/>
                <a:gd name="T98" fmla="*/ 41 w 226"/>
                <a:gd name="T99" fmla="*/ 223 h 282"/>
                <a:gd name="T100" fmla="*/ 50 w 226"/>
                <a:gd name="T101" fmla="*/ 234 h 282"/>
                <a:gd name="T102" fmla="*/ 63 w 226"/>
                <a:gd name="T103" fmla="*/ 249 h 282"/>
                <a:gd name="T104" fmla="*/ 80 w 226"/>
                <a:gd name="T105" fmla="*/ 260 h 282"/>
                <a:gd name="T106" fmla="*/ 91 w 226"/>
                <a:gd name="T107" fmla="*/ 267 h 282"/>
                <a:gd name="T108" fmla="*/ 102 w 226"/>
                <a:gd name="T109" fmla="*/ 273 h 282"/>
                <a:gd name="T110" fmla="*/ 113 w 226"/>
                <a:gd name="T111" fmla="*/ 276 h 282"/>
                <a:gd name="T112" fmla="*/ 124 w 226"/>
                <a:gd name="T113" fmla="*/ 280 h 282"/>
                <a:gd name="T114" fmla="*/ 135 w 226"/>
                <a:gd name="T115" fmla="*/ 282 h 282"/>
                <a:gd name="T116" fmla="*/ 142 w 226"/>
                <a:gd name="T11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282">
                  <a:moveTo>
                    <a:pt x="142" y="282"/>
                  </a:moveTo>
                  <a:lnTo>
                    <a:pt x="146" y="282"/>
                  </a:lnTo>
                  <a:lnTo>
                    <a:pt x="152" y="280"/>
                  </a:lnTo>
                  <a:lnTo>
                    <a:pt x="155" y="280"/>
                  </a:lnTo>
                  <a:lnTo>
                    <a:pt x="161" y="278"/>
                  </a:lnTo>
                  <a:lnTo>
                    <a:pt x="170" y="275"/>
                  </a:lnTo>
                  <a:lnTo>
                    <a:pt x="181" y="271"/>
                  </a:lnTo>
                  <a:lnTo>
                    <a:pt x="189" y="264"/>
                  </a:lnTo>
                  <a:lnTo>
                    <a:pt x="196" y="256"/>
                  </a:lnTo>
                  <a:lnTo>
                    <a:pt x="203" y="249"/>
                  </a:lnTo>
                  <a:lnTo>
                    <a:pt x="211" y="240"/>
                  </a:lnTo>
                  <a:lnTo>
                    <a:pt x="213" y="234"/>
                  </a:lnTo>
                  <a:lnTo>
                    <a:pt x="215" y="228"/>
                  </a:lnTo>
                  <a:lnTo>
                    <a:pt x="216" y="223"/>
                  </a:lnTo>
                  <a:lnTo>
                    <a:pt x="218" y="217"/>
                  </a:lnTo>
                  <a:lnTo>
                    <a:pt x="220" y="212"/>
                  </a:lnTo>
                  <a:lnTo>
                    <a:pt x="222" y="206"/>
                  </a:lnTo>
                  <a:lnTo>
                    <a:pt x="224" y="201"/>
                  </a:lnTo>
                  <a:lnTo>
                    <a:pt x="226" y="195"/>
                  </a:lnTo>
                  <a:lnTo>
                    <a:pt x="226" y="188"/>
                  </a:lnTo>
                  <a:lnTo>
                    <a:pt x="226" y="180"/>
                  </a:lnTo>
                  <a:lnTo>
                    <a:pt x="226" y="175"/>
                  </a:lnTo>
                  <a:lnTo>
                    <a:pt x="226" y="168"/>
                  </a:lnTo>
                  <a:lnTo>
                    <a:pt x="226" y="160"/>
                  </a:lnTo>
                  <a:lnTo>
                    <a:pt x="226" y="153"/>
                  </a:lnTo>
                  <a:lnTo>
                    <a:pt x="224" y="145"/>
                  </a:lnTo>
                  <a:lnTo>
                    <a:pt x="224" y="140"/>
                  </a:lnTo>
                  <a:lnTo>
                    <a:pt x="222" y="131"/>
                  </a:lnTo>
                  <a:lnTo>
                    <a:pt x="220" y="123"/>
                  </a:lnTo>
                  <a:lnTo>
                    <a:pt x="216" y="116"/>
                  </a:lnTo>
                  <a:lnTo>
                    <a:pt x="215" y="110"/>
                  </a:lnTo>
                  <a:lnTo>
                    <a:pt x="213" y="103"/>
                  </a:lnTo>
                  <a:lnTo>
                    <a:pt x="209" y="97"/>
                  </a:lnTo>
                  <a:lnTo>
                    <a:pt x="207" y="90"/>
                  </a:lnTo>
                  <a:lnTo>
                    <a:pt x="203" y="84"/>
                  </a:lnTo>
                  <a:lnTo>
                    <a:pt x="200" y="77"/>
                  </a:lnTo>
                  <a:lnTo>
                    <a:pt x="196" y="72"/>
                  </a:lnTo>
                  <a:lnTo>
                    <a:pt x="192" y="66"/>
                  </a:lnTo>
                  <a:lnTo>
                    <a:pt x="189" y="60"/>
                  </a:lnTo>
                  <a:lnTo>
                    <a:pt x="183" y="55"/>
                  </a:lnTo>
                  <a:lnTo>
                    <a:pt x="179" y="49"/>
                  </a:lnTo>
                  <a:lnTo>
                    <a:pt x="176" y="44"/>
                  </a:lnTo>
                  <a:lnTo>
                    <a:pt x="172" y="40"/>
                  </a:lnTo>
                  <a:lnTo>
                    <a:pt x="166" y="35"/>
                  </a:lnTo>
                  <a:lnTo>
                    <a:pt x="161" y="29"/>
                  </a:lnTo>
                  <a:lnTo>
                    <a:pt x="155" y="25"/>
                  </a:lnTo>
                  <a:lnTo>
                    <a:pt x="152" y="22"/>
                  </a:lnTo>
                  <a:lnTo>
                    <a:pt x="146" y="18"/>
                  </a:lnTo>
                  <a:lnTo>
                    <a:pt x="141" y="14"/>
                  </a:lnTo>
                  <a:lnTo>
                    <a:pt x="135" y="12"/>
                  </a:lnTo>
                  <a:lnTo>
                    <a:pt x="131" y="11"/>
                  </a:lnTo>
                  <a:lnTo>
                    <a:pt x="126" y="7"/>
                  </a:lnTo>
                  <a:lnTo>
                    <a:pt x="120" y="5"/>
                  </a:lnTo>
                  <a:lnTo>
                    <a:pt x="115" y="3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59" y="3"/>
                  </a:lnTo>
                  <a:lnTo>
                    <a:pt x="55" y="5"/>
                  </a:lnTo>
                  <a:lnTo>
                    <a:pt x="50" y="7"/>
                  </a:lnTo>
                  <a:lnTo>
                    <a:pt x="46" y="11"/>
                  </a:lnTo>
                  <a:lnTo>
                    <a:pt x="37" y="14"/>
                  </a:lnTo>
                  <a:lnTo>
                    <a:pt x="30" y="22"/>
                  </a:lnTo>
                  <a:lnTo>
                    <a:pt x="22" y="29"/>
                  </a:lnTo>
                  <a:lnTo>
                    <a:pt x="17" y="40"/>
                  </a:lnTo>
                  <a:lnTo>
                    <a:pt x="15" y="44"/>
                  </a:lnTo>
                  <a:lnTo>
                    <a:pt x="11" y="49"/>
                  </a:lnTo>
                  <a:lnTo>
                    <a:pt x="9" y="55"/>
                  </a:lnTo>
                  <a:lnTo>
                    <a:pt x="7" y="60"/>
                  </a:lnTo>
                  <a:lnTo>
                    <a:pt x="6" y="66"/>
                  </a:lnTo>
                  <a:lnTo>
                    <a:pt x="4" y="72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2" y="123"/>
                  </a:lnTo>
                  <a:lnTo>
                    <a:pt x="2" y="131"/>
                  </a:lnTo>
                  <a:lnTo>
                    <a:pt x="4" y="140"/>
                  </a:lnTo>
                  <a:lnTo>
                    <a:pt x="6" y="145"/>
                  </a:lnTo>
                  <a:lnTo>
                    <a:pt x="7" y="153"/>
                  </a:lnTo>
                  <a:lnTo>
                    <a:pt x="9" y="160"/>
                  </a:lnTo>
                  <a:lnTo>
                    <a:pt x="11" y="168"/>
                  </a:lnTo>
                  <a:lnTo>
                    <a:pt x="13" y="175"/>
                  </a:lnTo>
                  <a:lnTo>
                    <a:pt x="17" y="180"/>
                  </a:lnTo>
                  <a:lnTo>
                    <a:pt x="18" y="188"/>
                  </a:lnTo>
                  <a:lnTo>
                    <a:pt x="22" y="195"/>
                  </a:lnTo>
                  <a:lnTo>
                    <a:pt x="26" y="201"/>
                  </a:lnTo>
                  <a:lnTo>
                    <a:pt x="30" y="206"/>
                  </a:lnTo>
                  <a:lnTo>
                    <a:pt x="33" y="212"/>
                  </a:lnTo>
                  <a:lnTo>
                    <a:pt x="37" y="217"/>
                  </a:lnTo>
                  <a:lnTo>
                    <a:pt x="41" y="223"/>
                  </a:lnTo>
                  <a:lnTo>
                    <a:pt x="46" y="228"/>
                  </a:lnTo>
                  <a:lnTo>
                    <a:pt x="50" y="234"/>
                  </a:lnTo>
                  <a:lnTo>
                    <a:pt x="55" y="240"/>
                  </a:lnTo>
                  <a:lnTo>
                    <a:pt x="63" y="249"/>
                  </a:lnTo>
                  <a:lnTo>
                    <a:pt x="74" y="256"/>
                  </a:lnTo>
                  <a:lnTo>
                    <a:pt x="80" y="260"/>
                  </a:lnTo>
                  <a:lnTo>
                    <a:pt x="85" y="264"/>
                  </a:lnTo>
                  <a:lnTo>
                    <a:pt x="91" y="267"/>
                  </a:lnTo>
                  <a:lnTo>
                    <a:pt x="96" y="271"/>
                  </a:lnTo>
                  <a:lnTo>
                    <a:pt x="102" y="273"/>
                  </a:lnTo>
                  <a:lnTo>
                    <a:pt x="107" y="275"/>
                  </a:lnTo>
                  <a:lnTo>
                    <a:pt x="113" y="276"/>
                  </a:lnTo>
                  <a:lnTo>
                    <a:pt x="118" y="278"/>
                  </a:lnTo>
                  <a:lnTo>
                    <a:pt x="124" y="280"/>
                  </a:lnTo>
                  <a:lnTo>
                    <a:pt x="129" y="280"/>
                  </a:lnTo>
                  <a:lnTo>
                    <a:pt x="135" y="282"/>
                  </a:lnTo>
                  <a:lnTo>
                    <a:pt x="142" y="28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67"/>
            <p:cNvSpPr>
              <a:spLocks/>
            </p:cNvSpPr>
            <p:nvPr/>
          </p:nvSpPr>
          <p:spPr bwMode="auto">
            <a:xfrm>
              <a:off x="788" y="643"/>
              <a:ext cx="631" cy="426"/>
            </a:xfrm>
            <a:custGeom>
              <a:avLst/>
              <a:gdLst>
                <a:gd name="T0" fmla="*/ 11 w 631"/>
                <a:gd name="T1" fmla="*/ 72 h 426"/>
                <a:gd name="T2" fmla="*/ 5 w 631"/>
                <a:gd name="T3" fmla="*/ 99 h 426"/>
                <a:gd name="T4" fmla="*/ 30 w 631"/>
                <a:gd name="T5" fmla="*/ 116 h 426"/>
                <a:gd name="T6" fmla="*/ 65 w 631"/>
                <a:gd name="T7" fmla="*/ 129 h 426"/>
                <a:gd name="T8" fmla="*/ 83 w 631"/>
                <a:gd name="T9" fmla="*/ 134 h 426"/>
                <a:gd name="T10" fmla="*/ 142 w 631"/>
                <a:gd name="T11" fmla="*/ 188 h 426"/>
                <a:gd name="T12" fmla="*/ 122 w 631"/>
                <a:gd name="T13" fmla="*/ 225 h 426"/>
                <a:gd name="T14" fmla="*/ 105 w 631"/>
                <a:gd name="T15" fmla="*/ 267 h 426"/>
                <a:gd name="T16" fmla="*/ 102 w 631"/>
                <a:gd name="T17" fmla="*/ 293 h 426"/>
                <a:gd name="T18" fmla="*/ 122 w 631"/>
                <a:gd name="T19" fmla="*/ 326 h 426"/>
                <a:gd name="T20" fmla="*/ 87 w 631"/>
                <a:gd name="T21" fmla="*/ 360 h 426"/>
                <a:gd name="T22" fmla="*/ 89 w 631"/>
                <a:gd name="T23" fmla="*/ 385 h 426"/>
                <a:gd name="T24" fmla="*/ 115 w 631"/>
                <a:gd name="T25" fmla="*/ 404 h 426"/>
                <a:gd name="T26" fmla="*/ 146 w 631"/>
                <a:gd name="T27" fmla="*/ 415 h 426"/>
                <a:gd name="T28" fmla="*/ 179 w 631"/>
                <a:gd name="T29" fmla="*/ 422 h 426"/>
                <a:gd name="T30" fmla="*/ 213 w 631"/>
                <a:gd name="T31" fmla="*/ 424 h 426"/>
                <a:gd name="T32" fmla="*/ 259 w 631"/>
                <a:gd name="T33" fmla="*/ 424 h 426"/>
                <a:gd name="T34" fmla="*/ 294 w 631"/>
                <a:gd name="T35" fmla="*/ 421 h 426"/>
                <a:gd name="T36" fmla="*/ 318 w 631"/>
                <a:gd name="T37" fmla="*/ 419 h 426"/>
                <a:gd name="T38" fmla="*/ 346 w 631"/>
                <a:gd name="T39" fmla="*/ 413 h 426"/>
                <a:gd name="T40" fmla="*/ 372 w 631"/>
                <a:gd name="T41" fmla="*/ 409 h 426"/>
                <a:gd name="T42" fmla="*/ 398 w 631"/>
                <a:gd name="T43" fmla="*/ 402 h 426"/>
                <a:gd name="T44" fmla="*/ 424 w 631"/>
                <a:gd name="T45" fmla="*/ 397 h 426"/>
                <a:gd name="T46" fmla="*/ 449 w 631"/>
                <a:gd name="T47" fmla="*/ 387 h 426"/>
                <a:gd name="T48" fmla="*/ 483 w 631"/>
                <a:gd name="T49" fmla="*/ 378 h 426"/>
                <a:gd name="T50" fmla="*/ 509 w 631"/>
                <a:gd name="T51" fmla="*/ 369 h 426"/>
                <a:gd name="T52" fmla="*/ 544 w 631"/>
                <a:gd name="T53" fmla="*/ 354 h 426"/>
                <a:gd name="T54" fmla="*/ 584 w 631"/>
                <a:gd name="T55" fmla="*/ 332 h 426"/>
                <a:gd name="T56" fmla="*/ 616 w 631"/>
                <a:gd name="T57" fmla="*/ 310 h 426"/>
                <a:gd name="T58" fmla="*/ 629 w 631"/>
                <a:gd name="T59" fmla="*/ 275 h 426"/>
                <a:gd name="T60" fmla="*/ 608 w 631"/>
                <a:gd name="T61" fmla="*/ 254 h 426"/>
                <a:gd name="T62" fmla="*/ 590 w 631"/>
                <a:gd name="T63" fmla="*/ 182 h 426"/>
                <a:gd name="T64" fmla="*/ 540 w 631"/>
                <a:gd name="T65" fmla="*/ 129 h 426"/>
                <a:gd name="T66" fmla="*/ 546 w 631"/>
                <a:gd name="T67" fmla="*/ 101 h 426"/>
                <a:gd name="T68" fmla="*/ 534 w 631"/>
                <a:gd name="T69" fmla="*/ 66 h 426"/>
                <a:gd name="T70" fmla="*/ 492 w 631"/>
                <a:gd name="T71" fmla="*/ 31 h 426"/>
                <a:gd name="T72" fmla="*/ 446 w 631"/>
                <a:gd name="T73" fmla="*/ 7 h 426"/>
                <a:gd name="T74" fmla="*/ 422 w 631"/>
                <a:gd name="T75" fmla="*/ 0 h 426"/>
                <a:gd name="T76" fmla="*/ 394 w 631"/>
                <a:gd name="T77" fmla="*/ 0 h 426"/>
                <a:gd name="T78" fmla="*/ 368 w 631"/>
                <a:gd name="T79" fmla="*/ 1 h 426"/>
                <a:gd name="T80" fmla="*/ 338 w 631"/>
                <a:gd name="T81" fmla="*/ 5 h 426"/>
                <a:gd name="T82" fmla="*/ 303 w 631"/>
                <a:gd name="T83" fmla="*/ 14 h 426"/>
                <a:gd name="T84" fmla="*/ 270 w 631"/>
                <a:gd name="T85" fmla="*/ 29 h 426"/>
                <a:gd name="T86" fmla="*/ 250 w 631"/>
                <a:gd name="T87" fmla="*/ 29 h 426"/>
                <a:gd name="T88" fmla="*/ 211 w 631"/>
                <a:gd name="T89" fmla="*/ 27 h 426"/>
                <a:gd name="T90" fmla="*/ 170 w 631"/>
                <a:gd name="T91" fmla="*/ 33 h 426"/>
                <a:gd name="T92" fmla="*/ 144 w 631"/>
                <a:gd name="T93" fmla="*/ 48 h 426"/>
                <a:gd name="T94" fmla="*/ 74 w 631"/>
                <a:gd name="T95" fmla="*/ 83 h 426"/>
                <a:gd name="T96" fmla="*/ 65 w 631"/>
                <a:gd name="T97" fmla="*/ 49 h 426"/>
                <a:gd name="T98" fmla="*/ 42 w 631"/>
                <a:gd name="T99" fmla="*/ 29 h 426"/>
                <a:gd name="T100" fmla="*/ 22 w 631"/>
                <a:gd name="T101" fmla="*/ 35 h 426"/>
                <a:gd name="T102" fmla="*/ 22 w 631"/>
                <a:gd name="T103" fmla="*/ 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1" h="426">
                  <a:moveTo>
                    <a:pt x="22" y="62"/>
                  </a:moveTo>
                  <a:lnTo>
                    <a:pt x="22" y="64"/>
                  </a:lnTo>
                  <a:lnTo>
                    <a:pt x="18" y="68"/>
                  </a:lnTo>
                  <a:lnTo>
                    <a:pt x="15" y="70"/>
                  </a:lnTo>
                  <a:lnTo>
                    <a:pt x="11" y="72"/>
                  </a:lnTo>
                  <a:lnTo>
                    <a:pt x="5" y="75"/>
                  </a:lnTo>
                  <a:lnTo>
                    <a:pt x="2" y="79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5" y="99"/>
                  </a:lnTo>
                  <a:lnTo>
                    <a:pt x="7" y="103"/>
                  </a:lnTo>
                  <a:lnTo>
                    <a:pt x="13" y="107"/>
                  </a:lnTo>
                  <a:lnTo>
                    <a:pt x="17" y="110"/>
                  </a:lnTo>
                  <a:lnTo>
                    <a:pt x="22" y="114"/>
                  </a:lnTo>
                  <a:lnTo>
                    <a:pt x="30" y="116"/>
                  </a:lnTo>
                  <a:lnTo>
                    <a:pt x="37" y="120"/>
                  </a:lnTo>
                  <a:lnTo>
                    <a:pt x="44" y="123"/>
                  </a:lnTo>
                  <a:lnTo>
                    <a:pt x="52" y="125"/>
                  </a:lnTo>
                  <a:lnTo>
                    <a:pt x="57" y="127"/>
                  </a:lnTo>
                  <a:lnTo>
                    <a:pt x="65" y="129"/>
                  </a:lnTo>
                  <a:lnTo>
                    <a:pt x="70" y="131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81" y="132"/>
                  </a:lnTo>
                  <a:lnTo>
                    <a:pt x="83" y="134"/>
                  </a:lnTo>
                  <a:lnTo>
                    <a:pt x="150" y="177"/>
                  </a:lnTo>
                  <a:lnTo>
                    <a:pt x="148" y="179"/>
                  </a:lnTo>
                  <a:lnTo>
                    <a:pt x="144" y="182"/>
                  </a:lnTo>
                  <a:lnTo>
                    <a:pt x="142" y="188"/>
                  </a:lnTo>
                  <a:lnTo>
                    <a:pt x="139" y="193"/>
                  </a:lnTo>
                  <a:lnTo>
                    <a:pt x="135" y="201"/>
                  </a:lnTo>
                  <a:lnTo>
                    <a:pt x="131" y="208"/>
                  </a:lnTo>
                  <a:lnTo>
                    <a:pt x="128" y="217"/>
                  </a:lnTo>
                  <a:lnTo>
                    <a:pt x="122" y="225"/>
                  </a:lnTo>
                  <a:lnTo>
                    <a:pt x="118" y="234"/>
                  </a:lnTo>
                  <a:lnTo>
                    <a:pt x="113" y="241"/>
                  </a:lnTo>
                  <a:lnTo>
                    <a:pt x="111" y="251"/>
                  </a:lnTo>
                  <a:lnTo>
                    <a:pt x="107" y="258"/>
                  </a:lnTo>
                  <a:lnTo>
                    <a:pt x="105" y="267"/>
                  </a:lnTo>
                  <a:lnTo>
                    <a:pt x="104" y="273"/>
                  </a:lnTo>
                  <a:lnTo>
                    <a:pt x="104" y="280"/>
                  </a:lnTo>
                  <a:lnTo>
                    <a:pt x="102" y="284"/>
                  </a:lnTo>
                  <a:lnTo>
                    <a:pt x="102" y="289"/>
                  </a:lnTo>
                  <a:lnTo>
                    <a:pt x="102" y="293"/>
                  </a:lnTo>
                  <a:lnTo>
                    <a:pt x="104" y="299"/>
                  </a:lnTo>
                  <a:lnTo>
                    <a:pt x="107" y="308"/>
                  </a:lnTo>
                  <a:lnTo>
                    <a:pt x="113" y="315"/>
                  </a:lnTo>
                  <a:lnTo>
                    <a:pt x="116" y="321"/>
                  </a:lnTo>
                  <a:lnTo>
                    <a:pt x="122" y="326"/>
                  </a:lnTo>
                  <a:lnTo>
                    <a:pt x="124" y="330"/>
                  </a:lnTo>
                  <a:lnTo>
                    <a:pt x="126" y="332"/>
                  </a:lnTo>
                  <a:lnTo>
                    <a:pt x="94" y="350"/>
                  </a:lnTo>
                  <a:lnTo>
                    <a:pt x="89" y="354"/>
                  </a:lnTo>
                  <a:lnTo>
                    <a:pt x="87" y="360"/>
                  </a:lnTo>
                  <a:lnTo>
                    <a:pt x="83" y="365"/>
                  </a:lnTo>
                  <a:lnTo>
                    <a:pt x="83" y="371"/>
                  </a:lnTo>
                  <a:lnTo>
                    <a:pt x="83" y="374"/>
                  </a:lnTo>
                  <a:lnTo>
                    <a:pt x="85" y="380"/>
                  </a:lnTo>
                  <a:lnTo>
                    <a:pt x="89" y="385"/>
                  </a:lnTo>
                  <a:lnTo>
                    <a:pt x="94" y="391"/>
                  </a:lnTo>
                  <a:lnTo>
                    <a:pt x="98" y="395"/>
                  </a:lnTo>
                  <a:lnTo>
                    <a:pt x="107" y="400"/>
                  </a:lnTo>
                  <a:lnTo>
                    <a:pt x="109" y="402"/>
                  </a:lnTo>
                  <a:lnTo>
                    <a:pt x="115" y="404"/>
                  </a:lnTo>
                  <a:lnTo>
                    <a:pt x="120" y="406"/>
                  </a:lnTo>
                  <a:lnTo>
                    <a:pt x="126" y="409"/>
                  </a:lnTo>
                  <a:lnTo>
                    <a:pt x="131" y="411"/>
                  </a:lnTo>
                  <a:lnTo>
                    <a:pt x="139" y="413"/>
                  </a:lnTo>
                  <a:lnTo>
                    <a:pt x="146" y="415"/>
                  </a:lnTo>
                  <a:lnTo>
                    <a:pt x="153" y="417"/>
                  </a:lnTo>
                  <a:lnTo>
                    <a:pt x="161" y="419"/>
                  </a:lnTo>
                  <a:lnTo>
                    <a:pt x="170" y="421"/>
                  </a:lnTo>
                  <a:lnTo>
                    <a:pt x="174" y="421"/>
                  </a:lnTo>
                  <a:lnTo>
                    <a:pt x="179" y="422"/>
                  </a:lnTo>
                  <a:lnTo>
                    <a:pt x="185" y="422"/>
                  </a:lnTo>
                  <a:lnTo>
                    <a:pt x="190" y="424"/>
                  </a:lnTo>
                  <a:lnTo>
                    <a:pt x="198" y="424"/>
                  </a:lnTo>
                  <a:lnTo>
                    <a:pt x="205" y="424"/>
                  </a:lnTo>
                  <a:lnTo>
                    <a:pt x="213" y="424"/>
                  </a:lnTo>
                  <a:lnTo>
                    <a:pt x="222" y="426"/>
                  </a:lnTo>
                  <a:lnTo>
                    <a:pt x="229" y="424"/>
                  </a:lnTo>
                  <a:lnTo>
                    <a:pt x="240" y="424"/>
                  </a:lnTo>
                  <a:lnTo>
                    <a:pt x="250" y="424"/>
                  </a:lnTo>
                  <a:lnTo>
                    <a:pt x="259" y="424"/>
                  </a:lnTo>
                  <a:lnTo>
                    <a:pt x="268" y="424"/>
                  </a:lnTo>
                  <a:lnTo>
                    <a:pt x="279" y="422"/>
                  </a:lnTo>
                  <a:lnTo>
                    <a:pt x="283" y="422"/>
                  </a:lnTo>
                  <a:lnTo>
                    <a:pt x="288" y="422"/>
                  </a:lnTo>
                  <a:lnTo>
                    <a:pt x="294" y="421"/>
                  </a:lnTo>
                  <a:lnTo>
                    <a:pt x="298" y="421"/>
                  </a:lnTo>
                  <a:lnTo>
                    <a:pt x="303" y="421"/>
                  </a:lnTo>
                  <a:lnTo>
                    <a:pt x="309" y="419"/>
                  </a:lnTo>
                  <a:lnTo>
                    <a:pt x="313" y="419"/>
                  </a:lnTo>
                  <a:lnTo>
                    <a:pt x="318" y="419"/>
                  </a:lnTo>
                  <a:lnTo>
                    <a:pt x="324" y="417"/>
                  </a:lnTo>
                  <a:lnTo>
                    <a:pt x="329" y="417"/>
                  </a:lnTo>
                  <a:lnTo>
                    <a:pt x="335" y="415"/>
                  </a:lnTo>
                  <a:lnTo>
                    <a:pt x="340" y="415"/>
                  </a:lnTo>
                  <a:lnTo>
                    <a:pt x="346" y="413"/>
                  </a:lnTo>
                  <a:lnTo>
                    <a:pt x="351" y="413"/>
                  </a:lnTo>
                  <a:lnTo>
                    <a:pt x="355" y="411"/>
                  </a:lnTo>
                  <a:lnTo>
                    <a:pt x="361" y="411"/>
                  </a:lnTo>
                  <a:lnTo>
                    <a:pt x="366" y="409"/>
                  </a:lnTo>
                  <a:lnTo>
                    <a:pt x="372" y="409"/>
                  </a:lnTo>
                  <a:lnTo>
                    <a:pt x="377" y="408"/>
                  </a:lnTo>
                  <a:lnTo>
                    <a:pt x="381" y="408"/>
                  </a:lnTo>
                  <a:lnTo>
                    <a:pt x="387" y="406"/>
                  </a:lnTo>
                  <a:lnTo>
                    <a:pt x="392" y="404"/>
                  </a:lnTo>
                  <a:lnTo>
                    <a:pt x="398" y="402"/>
                  </a:lnTo>
                  <a:lnTo>
                    <a:pt x="403" y="402"/>
                  </a:lnTo>
                  <a:lnTo>
                    <a:pt x="407" y="400"/>
                  </a:lnTo>
                  <a:lnTo>
                    <a:pt x="412" y="398"/>
                  </a:lnTo>
                  <a:lnTo>
                    <a:pt x="418" y="397"/>
                  </a:lnTo>
                  <a:lnTo>
                    <a:pt x="424" y="397"/>
                  </a:lnTo>
                  <a:lnTo>
                    <a:pt x="429" y="395"/>
                  </a:lnTo>
                  <a:lnTo>
                    <a:pt x="435" y="393"/>
                  </a:lnTo>
                  <a:lnTo>
                    <a:pt x="438" y="391"/>
                  </a:lnTo>
                  <a:lnTo>
                    <a:pt x="444" y="389"/>
                  </a:lnTo>
                  <a:lnTo>
                    <a:pt x="449" y="387"/>
                  </a:lnTo>
                  <a:lnTo>
                    <a:pt x="455" y="387"/>
                  </a:lnTo>
                  <a:lnTo>
                    <a:pt x="459" y="385"/>
                  </a:lnTo>
                  <a:lnTo>
                    <a:pt x="464" y="384"/>
                  </a:lnTo>
                  <a:lnTo>
                    <a:pt x="473" y="382"/>
                  </a:lnTo>
                  <a:lnTo>
                    <a:pt x="483" y="378"/>
                  </a:lnTo>
                  <a:lnTo>
                    <a:pt x="488" y="376"/>
                  </a:lnTo>
                  <a:lnTo>
                    <a:pt x="494" y="374"/>
                  </a:lnTo>
                  <a:lnTo>
                    <a:pt x="497" y="373"/>
                  </a:lnTo>
                  <a:lnTo>
                    <a:pt x="503" y="373"/>
                  </a:lnTo>
                  <a:lnTo>
                    <a:pt x="509" y="369"/>
                  </a:lnTo>
                  <a:lnTo>
                    <a:pt x="514" y="367"/>
                  </a:lnTo>
                  <a:lnTo>
                    <a:pt x="518" y="365"/>
                  </a:lnTo>
                  <a:lnTo>
                    <a:pt x="523" y="363"/>
                  </a:lnTo>
                  <a:lnTo>
                    <a:pt x="533" y="358"/>
                  </a:lnTo>
                  <a:lnTo>
                    <a:pt x="544" y="354"/>
                  </a:lnTo>
                  <a:lnTo>
                    <a:pt x="553" y="350"/>
                  </a:lnTo>
                  <a:lnTo>
                    <a:pt x="562" y="345"/>
                  </a:lnTo>
                  <a:lnTo>
                    <a:pt x="570" y="341"/>
                  </a:lnTo>
                  <a:lnTo>
                    <a:pt x="577" y="337"/>
                  </a:lnTo>
                  <a:lnTo>
                    <a:pt x="584" y="332"/>
                  </a:lnTo>
                  <a:lnTo>
                    <a:pt x="592" y="328"/>
                  </a:lnTo>
                  <a:lnTo>
                    <a:pt x="597" y="323"/>
                  </a:lnTo>
                  <a:lnTo>
                    <a:pt x="605" y="319"/>
                  </a:lnTo>
                  <a:lnTo>
                    <a:pt x="610" y="313"/>
                  </a:lnTo>
                  <a:lnTo>
                    <a:pt x="616" y="310"/>
                  </a:lnTo>
                  <a:lnTo>
                    <a:pt x="620" y="304"/>
                  </a:lnTo>
                  <a:lnTo>
                    <a:pt x="623" y="301"/>
                  </a:lnTo>
                  <a:lnTo>
                    <a:pt x="629" y="291"/>
                  </a:lnTo>
                  <a:lnTo>
                    <a:pt x="631" y="284"/>
                  </a:lnTo>
                  <a:lnTo>
                    <a:pt x="629" y="275"/>
                  </a:lnTo>
                  <a:lnTo>
                    <a:pt x="627" y="269"/>
                  </a:lnTo>
                  <a:lnTo>
                    <a:pt x="623" y="264"/>
                  </a:lnTo>
                  <a:lnTo>
                    <a:pt x="618" y="260"/>
                  </a:lnTo>
                  <a:lnTo>
                    <a:pt x="612" y="256"/>
                  </a:lnTo>
                  <a:lnTo>
                    <a:pt x="608" y="254"/>
                  </a:lnTo>
                  <a:lnTo>
                    <a:pt x="601" y="251"/>
                  </a:lnTo>
                  <a:lnTo>
                    <a:pt x="594" y="249"/>
                  </a:lnTo>
                  <a:lnTo>
                    <a:pt x="584" y="245"/>
                  </a:lnTo>
                  <a:lnTo>
                    <a:pt x="575" y="243"/>
                  </a:lnTo>
                  <a:lnTo>
                    <a:pt x="590" y="182"/>
                  </a:lnTo>
                  <a:lnTo>
                    <a:pt x="594" y="160"/>
                  </a:lnTo>
                  <a:lnTo>
                    <a:pt x="534" y="138"/>
                  </a:lnTo>
                  <a:lnTo>
                    <a:pt x="534" y="136"/>
                  </a:lnTo>
                  <a:lnTo>
                    <a:pt x="538" y="134"/>
                  </a:lnTo>
                  <a:lnTo>
                    <a:pt x="540" y="129"/>
                  </a:lnTo>
                  <a:lnTo>
                    <a:pt x="544" y="121"/>
                  </a:lnTo>
                  <a:lnTo>
                    <a:pt x="546" y="118"/>
                  </a:lnTo>
                  <a:lnTo>
                    <a:pt x="546" y="112"/>
                  </a:lnTo>
                  <a:lnTo>
                    <a:pt x="546" y="107"/>
                  </a:lnTo>
                  <a:lnTo>
                    <a:pt x="546" y="101"/>
                  </a:lnTo>
                  <a:lnTo>
                    <a:pt x="546" y="94"/>
                  </a:lnTo>
                  <a:lnTo>
                    <a:pt x="544" y="88"/>
                  </a:lnTo>
                  <a:lnTo>
                    <a:pt x="542" y="81"/>
                  </a:lnTo>
                  <a:lnTo>
                    <a:pt x="540" y="75"/>
                  </a:lnTo>
                  <a:lnTo>
                    <a:pt x="534" y="66"/>
                  </a:lnTo>
                  <a:lnTo>
                    <a:pt x="527" y="59"/>
                  </a:lnTo>
                  <a:lnTo>
                    <a:pt x="520" y="51"/>
                  </a:lnTo>
                  <a:lnTo>
                    <a:pt x="512" y="44"/>
                  </a:lnTo>
                  <a:lnTo>
                    <a:pt x="501" y="36"/>
                  </a:lnTo>
                  <a:lnTo>
                    <a:pt x="492" y="31"/>
                  </a:lnTo>
                  <a:lnTo>
                    <a:pt x="483" y="25"/>
                  </a:lnTo>
                  <a:lnTo>
                    <a:pt x="473" y="20"/>
                  </a:lnTo>
                  <a:lnTo>
                    <a:pt x="464" y="14"/>
                  </a:lnTo>
                  <a:lnTo>
                    <a:pt x="455" y="11"/>
                  </a:lnTo>
                  <a:lnTo>
                    <a:pt x="446" y="7"/>
                  </a:lnTo>
                  <a:lnTo>
                    <a:pt x="438" y="5"/>
                  </a:lnTo>
                  <a:lnTo>
                    <a:pt x="433" y="1"/>
                  </a:lnTo>
                  <a:lnTo>
                    <a:pt x="427" y="1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20" y="0"/>
                  </a:lnTo>
                  <a:lnTo>
                    <a:pt x="414" y="0"/>
                  </a:lnTo>
                  <a:lnTo>
                    <a:pt x="411" y="0"/>
                  </a:lnTo>
                  <a:lnTo>
                    <a:pt x="401" y="0"/>
                  </a:lnTo>
                  <a:lnTo>
                    <a:pt x="394" y="0"/>
                  </a:lnTo>
                  <a:lnTo>
                    <a:pt x="388" y="0"/>
                  </a:lnTo>
                  <a:lnTo>
                    <a:pt x="385" y="0"/>
                  </a:lnTo>
                  <a:lnTo>
                    <a:pt x="379" y="0"/>
                  </a:lnTo>
                  <a:lnTo>
                    <a:pt x="375" y="1"/>
                  </a:lnTo>
                  <a:lnTo>
                    <a:pt x="368" y="1"/>
                  </a:lnTo>
                  <a:lnTo>
                    <a:pt x="362" y="1"/>
                  </a:lnTo>
                  <a:lnTo>
                    <a:pt x="357" y="1"/>
                  </a:lnTo>
                  <a:lnTo>
                    <a:pt x="351" y="3"/>
                  </a:lnTo>
                  <a:lnTo>
                    <a:pt x="344" y="3"/>
                  </a:lnTo>
                  <a:lnTo>
                    <a:pt x="338" y="5"/>
                  </a:lnTo>
                  <a:lnTo>
                    <a:pt x="331" y="7"/>
                  </a:lnTo>
                  <a:lnTo>
                    <a:pt x="325" y="9"/>
                  </a:lnTo>
                  <a:lnTo>
                    <a:pt x="318" y="11"/>
                  </a:lnTo>
                  <a:lnTo>
                    <a:pt x="311" y="12"/>
                  </a:lnTo>
                  <a:lnTo>
                    <a:pt x="303" y="14"/>
                  </a:lnTo>
                  <a:lnTo>
                    <a:pt x="298" y="18"/>
                  </a:lnTo>
                  <a:lnTo>
                    <a:pt x="290" y="20"/>
                  </a:lnTo>
                  <a:lnTo>
                    <a:pt x="285" y="22"/>
                  </a:lnTo>
                  <a:lnTo>
                    <a:pt x="277" y="25"/>
                  </a:lnTo>
                  <a:lnTo>
                    <a:pt x="270" y="29"/>
                  </a:lnTo>
                  <a:lnTo>
                    <a:pt x="268" y="29"/>
                  </a:lnTo>
                  <a:lnTo>
                    <a:pt x="264" y="29"/>
                  </a:lnTo>
                  <a:lnTo>
                    <a:pt x="261" y="29"/>
                  </a:lnTo>
                  <a:lnTo>
                    <a:pt x="255" y="29"/>
                  </a:lnTo>
                  <a:lnTo>
                    <a:pt x="250" y="29"/>
                  </a:lnTo>
                  <a:lnTo>
                    <a:pt x="242" y="27"/>
                  </a:lnTo>
                  <a:lnTo>
                    <a:pt x="235" y="27"/>
                  </a:lnTo>
                  <a:lnTo>
                    <a:pt x="227" y="27"/>
                  </a:lnTo>
                  <a:lnTo>
                    <a:pt x="220" y="27"/>
                  </a:lnTo>
                  <a:lnTo>
                    <a:pt x="211" y="27"/>
                  </a:lnTo>
                  <a:lnTo>
                    <a:pt x="203" y="27"/>
                  </a:lnTo>
                  <a:lnTo>
                    <a:pt x="196" y="27"/>
                  </a:lnTo>
                  <a:lnTo>
                    <a:pt x="187" y="29"/>
                  </a:lnTo>
                  <a:lnTo>
                    <a:pt x="179" y="31"/>
                  </a:lnTo>
                  <a:lnTo>
                    <a:pt x="170" y="33"/>
                  </a:lnTo>
                  <a:lnTo>
                    <a:pt x="165" y="36"/>
                  </a:lnTo>
                  <a:lnTo>
                    <a:pt x="157" y="38"/>
                  </a:lnTo>
                  <a:lnTo>
                    <a:pt x="153" y="42"/>
                  </a:lnTo>
                  <a:lnTo>
                    <a:pt x="148" y="44"/>
                  </a:lnTo>
                  <a:lnTo>
                    <a:pt x="144" y="48"/>
                  </a:lnTo>
                  <a:lnTo>
                    <a:pt x="137" y="53"/>
                  </a:lnTo>
                  <a:lnTo>
                    <a:pt x="133" y="60"/>
                  </a:lnTo>
                  <a:lnTo>
                    <a:pt x="129" y="68"/>
                  </a:lnTo>
                  <a:lnTo>
                    <a:pt x="129" y="72"/>
                  </a:lnTo>
                  <a:lnTo>
                    <a:pt x="74" y="83"/>
                  </a:lnTo>
                  <a:lnTo>
                    <a:pt x="74" y="81"/>
                  </a:lnTo>
                  <a:lnTo>
                    <a:pt x="74" y="75"/>
                  </a:lnTo>
                  <a:lnTo>
                    <a:pt x="72" y="68"/>
                  </a:lnTo>
                  <a:lnTo>
                    <a:pt x="70" y="60"/>
                  </a:lnTo>
                  <a:lnTo>
                    <a:pt x="65" y="49"/>
                  </a:lnTo>
                  <a:lnTo>
                    <a:pt x="59" y="42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8" y="31"/>
                  </a:lnTo>
                  <a:lnTo>
                    <a:pt x="42" y="29"/>
                  </a:lnTo>
                  <a:lnTo>
                    <a:pt x="37" y="27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6" y="29"/>
                  </a:lnTo>
                  <a:lnTo>
                    <a:pt x="22" y="35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5"/>
                  </a:lnTo>
                  <a:lnTo>
                    <a:pt x="20" y="59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851" y="727"/>
              <a:ext cx="268" cy="246"/>
            </a:xfrm>
            <a:custGeom>
              <a:avLst/>
              <a:gdLst>
                <a:gd name="T0" fmla="*/ 7 w 268"/>
                <a:gd name="T1" fmla="*/ 4 h 246"/>
                <a:gd name="T2" fmla="*/ 15 w 268"/>
                <a:gd name="T3" fmla="*/ 2 h 246"/>
                <a:gd name="T4" fmla="*/ 24 w 268"/>
                <a:gd name="T5" fmla="*/ 0 h 246"/>
                <a:gd name="T6" fmla="*/ 33 w 268"/>
                <a:gd name="T7" fmla="*/ 0 h 246"/>
                <a:gd name="T8" fmla="*/ 44 w 268"/>
                <a:gd name="T9" fmla="*/ 0 h 246"/>
                <a:gd name="T10" fmla="*/ 55 w 268"/>
                <a:gd name="T11" fmla="*/ 0 h 246"/>
                <a:gd name="T12" fmla="*/ 68 w 268"/>
                <a:gd name="T13" fmla="*/ 2 h 246"/>
                <a:gd name="T14" fmla="*/ 83 w 268"/>
                <a:gd name="T15" fmla="*/ 4 h 246"/>
                <a:gd name="T16" fmla="*/ 98 w 268"/>
                <a:gd name="T17" fmla="*/ 8 h 246"/>
                <a:gd name="T18" fmla="*/ 116 w 268"/>
                <a:gd name="T19" fmla="*/ 13 h 246"/>
                <a:gd name="T20" fmla="*/ 133 w 268"/>
                <a:gd name="T21" fmla="*/ 23 h 246"/>
                <a:gd name="T22" fmla="*/ 148 w 268"/>
                <a:gd name="T23" fmla="*/ 30 h 246"/>
                <a:gd name="T24" fmla="*/ 157 w 268"/>
                <a:gd name="T25" fmla="*/ 36 h 246"/>
                <a:gd name="T26" fmla="*/ 172 w 268"/>
                <a:gd name="T27" fmla="*/ 45 h 246"/>
                <a:gd name="T28" fmla="*/ 188 w 268"/>
                <a:gd name="T29" fmla="*/ 54 h 246"/>
                <a:gd name="T30" fmla="*/ 200 w 268"/>
                <a:gd name="T31" fmla="*/ 63 h 246"/>
                <a:gd name="T32" fmla="*/ 214 w 268"/>
                <a:gd name="T33" fmla="*/ 76 h 246"/>
                <a:gd name="T34" fmla="*/ 231 w 268"/>
                <a:gd name="T35" fmla="*/ 93 h 246"/>
                <a:gd name="T36" fmla="*/ 244 w 268"/>
                <a:gd name="T37" fmla="*/ 109 h 246"/>
                <a:gd name="T38" fmla="*/ 255 w 268"/>
                <a:gd name="T39" fmla="*/ 128 h 246"/>
                <a:gd name="T40" fmla="*/ 262 w 268"/>
                <a:gd name="T41" fmla="*/ 144 h 246"/>
                <a:gd name="T42" fmla="*/ 266 w 268"/>
                <a:gd name="T43" fmla="*/ 161 h 246"/>
                <a:gd name="T44" fmla="*/ 268 w 268"/>
                <a:gd name="T45" fmla="*/ 178 h 246"/>
                <a:gd name="T46" fmla="*/ 268 w 268"/>
                <a:gd name="T47" fmla="*/ 193 h 246"/>
                <a:gd name="T48" fmla="*/ 264 w 268"/>
                <a:gd name="T49" fmla="*/ 205 h 246"/>
                <a:gd name="T50" fmla="*/ 257 w 268"/>
                <a:gd name="T51" fmla="*/ 217 h 246"/>
                <a:gd name="T52" fmla="*/ 250 w 268"/>
                <a:gd name="T53" fmla="*/ 228 h 246"/>
                <a:gd name="T54" fmla="*/ 240 w 268"/>
                <a:gd name="T55" fmla="*/ 235 h 246"/>
                <a:gd name="T56" fmla="*/ 231 w 268"/>
                <a:gd name="T57" fmla="*/ 242 h 246"/>
                <a:gd name="T58" fmla="*/ 218 w 268"/>
                <a:gd name="T59" fmla="*/ 244 h 246"/>
                <a:gd name="T60" fmla="*/ 205 w 268"/>
                <a:gd name="T61" fmla="*/ 246 h 246"/>
                <a:gd name="T62" fmla="*/ 190 w 268"/>
                <a:gd name="T63" fmla="*/ 244 h 246"/>
                <a:gd name="T64" fmla="*/ 174 w 268"/>
                <a:gd name="T65" fmla="*/ 237 h 246"/>
                <a:gd name="T66" fmla="*/ 159 w 268"/>
                <a:gd name="T67" fmla="*/ 229 h 246"/>
                <a:gd name="T68" fmla="*/ 146 w 268"/>
                <a:gd name="T69" fmla="*/ 220 h 246"/>
                <a:gd name="T70" fmla="*/ 135 w 268"/>
                <a:gd name="T71" fmla="*/ 209 h 246"/>
                <a:gd name="T72" fmla="*/ 126 w 268"/>
                <a:gd name="T73" fmla="*/ 196 h 246"/>
                <a:gd name="T74" fmla="*/ 118 w 268"/>
                <a:gd name="T75" fmla="*/ 183 h 246"/>
                <a:gd name="T76" fmla="*/ 113 w 268"/>
                <a:gd name="T77" fmla="*/ 170 h 246"/>
                <a:gd name="T78" fmla="*/ 107 w 268"/>
                <a:gd name="T79" fmla="*/ 157 h 246"/>
                <a:gd name="T80" fmla="*/ 103 w 268"/>
                <a:gd name="T81" fmla="*/ 144 h 246"/>
                <a:gd name="T82" fmla="*/ 100 w 268"/>
                <a:gd name="T83" fmla="*/ 130 h 246"/>
                <a:gd name="T84" fmla="*/ 98 w 268"/>
                <a:gd name="T85" fmla="*/ 119 h 246"/>
                <a:gd name="T86" fmla="*/ 96 w 268"/>
                <a:gd name="T87" fmla="*/ 108 h 246"/>
                <a:gd name="T88" fmla="*/ 94 w 268"/>
                <a:gd name="T89" fmla="*/ 95 h 246"/>
                <a:gd name="T90" fmla="*/ 94 w 268"/>
                <a:gd name="T91" fmla="*/ 87 h 246"/>
                <a:gd name="T92" fmla="*/ 0 w 268"/>
                <a:gd name="T93" fmla="*/ 28 h 246"/>
                <a:gd name="T94" fmla="*/ 7 w 268"/>
                <a:gd name="T95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8" h="246">
                  <a:moveTo>
                    <a:pt x="7" y="4"/>
                  </a:moveTo>
                  <a:lnTo>
                    <a:pt x="7" y="4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3" y="4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107" y="12"/>
                  </a:lnTo>
                  <a:lnTo>
                    <a:pt x="116" y="13"/>
                  </a:lnTo>
                  <a:lnTo>
                    <a:pt x="126" y="19"/>
                  </a:lnTo>
                  <a:lnTo>
                    <a:pt x="133" y="23"/>
                  </a:lnTo>
                  <a:lnTo>
                    <a:pt x="142" y="26"/>
                  </a:lnTo>
                  <a:lnTo>
                    <a:pt x="148" y="30"/>
                  </a:lnTo>
                  <a:lnTo>
                    <a:pt x="152" y="32"/>
                  </a:lnTo>
                  <a:lnTo>
                    <a:pt x="157" y="36"/>
                  </a:lnTo>
                  <a:lnTo>
                    <a:pt x="163" y="39"/>
                  </a:lnTo>
                  <a:lnTo>
                    <a:pt x="172" y="45"/>
                  </a:lnTo>
                  <a:lnTo>
                    <a:pt x="183" y="52"/>
                  </a:lnTo>
                  <a:lnTo>
                    <a:pt x="188" y="54"/>
                  </a:lnTo>
                  <a:lnTo>
                    <a:pt x="194" y="60"/>
                  </a:lnTo>
                  <a:lnTo>
                    <a:pt x="200" y="63"/>
                  </a:lnTo>
                  <a:lnTo>
                    <a:pt x="205" y="69"/>
                  </a:lnTo>
                  <a:lnTo>
                    <a:pt x="214" y="76"/>
                  </a:lnTo>
                  <a:lnTo>
                    <a:pt x="224" y="85"/>
                  </a:lnTo>
                  <a:lnTo>
                    <a:pt x="231" y="93"/>
                  </a:lnTo>
                  <a:lnTo>
                    <a:pt x="238" y="102"/>
                  </a:lnTo>
                  <a:lnTo>
                    <a:pt x="244" y="109"/>
                  </a:lnTo>
                  <a:lnTo>
                    <a:pt x="250" y="119"/>
                  </a:lnTo>
                  <a:lnTo>
                    <a:pt x="255" y="128"/>
                  </a:lnTo>
                  <a:lnTo>
                    <a:pt x="259" y="137"/>
                  </a:lnTo>
                  <a:lnTo>
                    <a:pt x="262" y="144"/>
                  </a:lnTo>
                  <a:lnTo>
                    <a:pt x="264" y="154"/>
                  </a:lnTo>
                  <a:lnTo>
                    <a:pt x="266" y="161"/>
                  </a:lnTo>
                  <a:lnTo>
                    <a:pt x="268" y="170"/>
                  </a:lnTo>
                  <a:lnTo>
                    <a:pt x="268" y="178"/>
                  </a:lnTo>
                  <a:lnTo>
                    <a:pt x="268" y="185"/>
                  </a:lnTo>
                  <a:lnTo>
                    <a:pt x="268" y="193"/>
                  </a:lnTo>
                  <a:lnTo>
                    <a:pt x="266" y="200"/>
                  </a:lnTo>
                  <a:lnTo>
                    <a:pt x="264" y="205"/>
                  </a:lnTo>
                  <a:lnTo>
                    <a:pt x="261" y="211"/>
                  </a:lnTo>
                  <a:lnTo>
                    <a:pt x="257" y="217"/>
                  </a:lnTo>
                  <a:lnTo>
                    <a:pt x="255" y="222"/>
                  </a:lnTo>
                  <a:lnTo>
                    <a:pt x="250" y="228"/>
                  </a:lnTo>
                  <a:lnTo>
                    <a:pt x="246" y="231"/>
                  </a:lnTo>
                  <a:lnTo>
                    <a:pt x="240" y="235"/>
                  </a:lnTo>
                  <a:lnTo>
                    <a:pt x="237" y="241"/>
                  </a:lnTo>
                  <a:lnTo>
                    <a:pt x="231" y="242"/>
                  </a:lnTo>
                  <a:lnTo>
                    <a:pt x="225" y="244"/>
                  </a:lnTo>
                  <a:lnTo>
                    <a:pt x="218" y="244"/>
                  </a:lnTo>
                  <a:lnTo>
                    <a:pt x="213" y="246"/>
                  </a:lnTo>
                  <a:lnTo>
                    <a:pt x="205" y="246"/>
                  </a:lnTo>
                  <a:lnTo>
                    <a:pt x="198" y="246"/>
                  </a:lnTo>
                  <a:lnTo>
                    <a:pt x="190" y="244"/>
                  </a:lnTo>
                  <a:lnTo>
                    <a:pt x="183" y="242"/>
                  </a:lnTo>
                  <a:lnTo>
                    <a:pt x="174" y="237"/>
                  </a:lnTo>
                  <a:lnTo>
                    <a:pt x="166" y="233"/>
                  </a:lnTo>
                  <a:lnTo>
                    <a:pt x="159" y="229"/>
                  </a:lnTo>
                  <a:lnTo>
                    <a:pt x="153" y="226"/>
                  </a:lnTo>
                  <a:lnTo>
                    <a:pt x="146" y="220"/>
                  </a:lnTo>
                  <a:lnTo>
                    <a:pt x="140" y="215"/>
                  </a:lnTo>
                  <a:lnTo>
                    <a:pt x="135" y="209"/>
                  </a:lnTo>
                  <a:lnTo>
                    <a:pt x="131" y="204"/>
                  </a:lnTo>
                  <a:lnTo>
                    <a:pt x="126" y="196"/>
                  </a:lnTo>
                  <a:lnTo>
                    <a:pt x="122" y="191"/>
                  </a:lnTo>
                  <a:lnTo>
                    <a:pt x="118" y="183"/>
                  </a:lnTo>
                  <a:lnTo>
                    <a:pt x="116" y="178"/>
                  </a:lnTo>
                  <a:lnTo>
                    <a:pt x="113" y="170"/>
                  </a:lnTo>
                  <a:lnTo>
                    <a:pt x="109" y="165"/>
                  </a:lnTo>
                  <a:lnTo>
                    <a:pt x="107" y="157"/>
                  </a:lnTo>
                  <a:lnTo>
                    <a:pt x="105" y="152"/>
                  </a:lnTo>
                  <a:lnTo>
                    <a:pt x="103" y="144"/>
                  </a:lnTo>
                  <a:lnTo>
                    <a:pt x="102" y="137"/>
                  </a:lnTo>
                  <a:lnTo>
                    <a:pt x="100" y="130"/>
                  </a:lnTo>
                  <a:lnTo>
                    <a:pt x="100" y="124"/>
                  </a:lnTo>
                  <a:lnTo>
                    <a:pt x="98" y="119"/>
                  </a:lnTo>
                  <a:lnTo>
                    <a:pt x="96" y="113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94" y="95"/>
                  </a:lnTo>
                  <a:lnTo>
                    <a:pt x="94" y="89"/>
                  </a:lnTo>
                  <a:lnTo>
                    <a:pt x="94" y="87"/>
                  </a:lnTo>
                  <a:lnTo>
                    <a:pt x="94" y="85"/>
                  </a:lnTo>
                  <a:lnTo>
                    <a:pt x="0" y="2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65"/>
            <p:cNvSpPr>
              <a:spLocks/>
            </p:cNvSpPr>
            <p:nvPr/>
          </p:nvSpPr>
          <p:spPr bwMode="auto">
            <a:xfrm>
              <a:off x="1138" y="781"/>
              <a:ext cx="231" cy="172"/>
            </a:xfrm>
            <a:custGeom>
              <a:avLst/>
              <a:gdLst>
                <a:gd name="T0" fmla="*/ 35 w 231"/>
                <a:gd name="T1" fmla="*/ 2 h 172"/>
                <a:gd name="T2" fmla="*/ 42 w 231"/>
                <a:gd name="T3" fmla="*/ 13 h 172"/>
                <a:gd name="T4" fmla="*/ 53 w 231"/>
                <a:gd name="T5" fmla="*/ 28 h 172"/>
                <a:gd name="T6" fmla="*/ 62 w 231"/>
                <a:gd name="T7" fmla="*/ 37 h 172"/>
                <a:gd name="T8" fmla="*/ 75 w 231"/>
                <a:gd name="T9" fmla="*/ 44 h 172"/>
                <a:gd name="T10" fmla="*/ 90 w 231"/>
                <a:gd name="T11" fmla="*/ 54 h 172"/>
                <a:gd name="T12" fmla="*/ 107 w 231"/>
                <a:gd name="T13" fmla="*/ 59 h 172"/>
                <a:gd name="T14" fmla="*/ 123 w 231"/>
                <a:gd name="T15" fmla="*/ 63 h 172"/>
                <a:gd name="T16" fmla="*/ 140 w 231"/>
                <a:gd name="T17" fmla="*/ 66 h 172"/>
                <a:gd name="T18" fmla="*/ 157 w 231"/>
                <a:gd name="T19" fmla="*/ 70 h 172"/>
                <a:gd name="T20" fmla="*/ 170 w 231"/>
                <a:gd name="T21" fmla="*/ 72 h 172"/>
                <a:gd name="T22" fmla="*/ 181 w 231"/>
                <a:gd name="T23" fmla="*/ 74 h 172"/>
                <a:gd name="T24" fmla="*/ 194 w 231"/>
                <a:gd name="T25" fmla="*/ 76 h 172"/>
                <a:gd name="T26" fmla="*/ 194 w 231"/>
                <a:gd name="T27" fmla="*/ 89 h 172"/>
                <a:gd name="T28" fmla="*/ 33 w 231"/>
                <a:gd name="T29" fmla="*/ 92 h 172"/>
                <a:gd name="T30" fmla="*/ 29 w 231"/>
                <a:gd name="T31" fmla="*/ 98 h 172"/>
                <a:gd name="T32" fmla="*/ 22 w 231"/>
                <a:gd name="T33" fmla="*/ 109 h 172"/>
                <a:gd name="T34" fmla="*/ 12 w 231"/>
                <a:gd name="T35" fmla="*/ 122 h 172"/>
                <a:gd name="T36" fmla="*/ 5 w 231"/>
                <a:gd name="T37" fmla="*/ 137 h 172"/>
                <a:gd name="T38" fmla="*/ 0 w 231"/>
                <a:gd name="T39" fmla="*/ 148 h 172"/>
                <a:gd name="T40" fmla="*/ 1 w 231"/>
                <a:gd name="T41" fmla="*/ 161 h 172"/>
                <a:gd name="T42" fmla="*/ 11 w 231"/>
                <a:gd name="T43" fmla="*/ 168 h 172"/>
                <a:gd name="T44" fmla="*/ 22 w 231"/>
                <a:gd name="T45" fmla="*/ 172 h 172"/>
                <a:gd name="T46" fmla="*/ 33 w 231"/>
                <a:gd name="T47" fmla="*/ 172 h 172"/>
                <a:gd name="T48" fmla="*/ 48 w 231"/>
                <a:gd name="T49" fmla="*/ 170 h 172"/>
                <a:gd name="T50" fmla="*/ 64 w 231"/>
                <a:gd name="T51" fmla="*/ 168 h 172"/>
                <a:gd name="T52" fmla="*/ 83 w 231"/>
                <a:gd name="T53" fmla="*/ 164 h 172"/>
                <a:gd name="T54" fmla="*/ 101 w 231"/>
                <a:gd name="T55" fmla="*/ 159 h 172"/>
                <a:gd name="T56" fmla="*/ 122 w 231"/>
                <a:gd name="T57" fmla="*/ 151 h 172"/>
                <a:gd name="T58" fmla="*/ 135 w 231"/>
                <a:gd name="T59" fmla="*/ 146 h 172"/>
                <a:gd name="T60" fmla="*/ 146 w 231"/>
                <a:gd name="T61" fmla="*/ 144 h 172"/>
                <a:gd name="T62" fmla="*/ 159 w 231"/>
                <a:gd name="T63" fmla="*/ 137 h 172"/>
                <a:gd name="T64" fmla="*/ 177 w 231"/>
                <a:gd name="T65" fmla="*/ 126 h 172"/>
                <a:gd name="T66" fmla="*/ 192 w 231"/>
                <a:gd name="T67" fmla="*/ 113 h 172"/>
                <a:gd name="T68" fmla="*/ 207 w 231"/>
                <a:gd name="T69" fmla="*/ 100 h 172"/>
                <a:gd name="T70" fmla="*/ 218 w 231"/>
                <a:gd name="T71" fmla="*/ 85 h 172"/>
                <a:gd name="T72" fmla="*/ 225 w 231"/>
                <a:gd name="T73" fmla="*/ 68 h 172"/>
                <a:gd name="T74" fmla="*/ 229 w 231"/>
                <a:gd name="T75" fmla="*/ 52 h 172"/>
                <a:gd name="T76" fmla="*/ 229 w 231"/>
                <a:gd name="T77" fmla="*/ 33 h 172"/>
                <a:gd name="T78" fmla="*/ 35 w 231"/>
                <a:gd name="T7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1" h="172">
                  <a:moveTo>
                    <a:pt x="35" y="0"/>
                  </a:moveTo>
                  <a:lnTo>
                    <a:pt x="35" y="2"/>
                  </a:lnTo>
                  <a:lnTo>
                    <a:pt x="37" y="7"/>
                  </a:lnTo>
                  <a:lnTo>
                    <a:pt x="42" y="13"/>
                  </a:lnTo>
                  <a:lnTo>
                    <a:pt x="49" y="24"/>
                  </a:lnTo>
                  <a:lnTo>
                    <a:pt x="53" y="28"/>
                  </a:lnTo>
                  <a:lnTo>
                    <a:pt x="57" y="33"/>
                  </a:lnTo>
                  <a:lnTo>
                    <a:pt x="62" y="37"/>
                  </a:lnTo>
                  <a:lnTo>
                    <a:pt x="70" y="41"/>
                  </a:lnTo>
                  <a:lnTo>
                    <a:pt x="75" y="44"/>
                  </a:lnTo>
                  <a:lnTo>
                    <a:pt x="83" y="50"/>
                  </a:lnTo>
                  <a:lnTo>
                    <a:pt x="90" y="54"/>
                  </a:lnTo>
                  <a:lnTo>
                    <a:pt x="99" y="57"/>
                  </a:lnTo>
                  <a:lnTo>
                    <a:pt x="107" y="59"/>
                  </a:lnTo>
                  <a:lnTo>
                    <a:pt x="116" y="61"/>
                  </a:lnTo>
                  <a:lnTo>
                    <a:pt x="123" y="63"/>
                  </a:lnTo>
                  <a:lnTo>
                    <a:pt x="133" y="65"/>
                  </a:lnTo>
                  <a:lnTo>
                    <a:pt x="140" y="66"/>
                  </a:lnTo>
                  <a:lnTo>
                    <a:pt x="149" y="68"/>
                  </a:lnTo>
                  <a:lnTo>
                    <a:pt x="157" y="70"/>
                  </a:lnTo>
                  <a:lnTo>
                    <a:pt x="164" y="72"/>
                  </a:lnTo>
                  <a:lnTo>
                    <a:pt x="170" y="72"/>
                  </a:lnTo>
                  <a:lnTo>
                    <a:pt x="177" y="74"/>
                  </a:lnTo>
                  <a:lnTo>
                    <a:pt x="181" y="74"/>
                  </a:lnTo>
                  <a:lnTo>
                    <a:pt x="186" y="76"/>
                  </a:lnTo>
                  <a:lnTo>
                    <a:pt x="194" y="76"/>
                  </a:lnTo>
                  <a:lnTo>
                    <a:pt x="196" y="78"/>
                  </a:lnTo>
                  <a:lnTo>
                    <a:pt x="194" y="89"/>
                  </a:lnTo>
                  <a:lnTo>
                    <a:pt x="35" y="92"/>
                  </a:lnTo>
                  <a:lnTo>
                    <a:pt x="33" y="92"/>
                  </a:lnTo>
                  <a:lnTo>
                    <a:pt x="31" y="96"/>
                  </a:lnTo>
                  <a:lnTo>
                    <a:pt x="29" y="98"/>
                  </a:lnTo>
                  <a:lnTo>
                    <a:pt x="25" y="103"/>
                  </a:lnTo>
                  <a:lnTo>
                    <a:pt x="22" y="109"/>
                  </a:lnTo>
                  <a:lnTo>
                    <a:pt x="16" y="114"/>
                  </a:lnTo>
                  <a:lnTo>
                    <a:pt x="12" y="122"/>
                  </a:lnTo>
                  <a:lnTo>
                    <a:pt x="9" y="129"/>
                  </a:lnTo>
                  <a:lnTo>
                    <a:pt x="5" y="137"/>
                  </a:lnTo>
                  <a:lnTo>
                    <a:pt x="1" y="142"/>
                  </a:lnTo>
                  <a:lnTo>
                    <a:pt x="0" y="148"/>
                  </a:lnTo>
                  <a:lnTo>
                    <a:pt x="1" y="155"/>
                  </a:lnTo>
                  <a:lnTo>
                    <a:pt x="1" y="161"/>
                  </a:lnTo>
                  <a:lnTo>
                    <a:pt x="5" y="164"/>
                  </a:lnTo>
                  <a:lnTo>
                    <a:pt x="11" y="168"/>
                  </a:lnTo>
                  <a:lnTo>
                    <a:pt x="18" y="172"/>
                  </a:lnTo>
                  <a:lnTo>
                    <a:pt x="22" y="172"/>
                  </a:lnTo>
                  <a:lnTo>
                    <a:pt x="27" y="172"/>
                  </a:lnTo>
                  <a:lnTo>
                    <a:pt x="33" y="172"/>
                  </a:lnTo>
                  <a:lnTo>
                    <a:pt x="40" y="172"/>
                  </a:lnTo>
                  <a:lnTo>
                    <a:pt x="48" y="170"/>
                  </a:lnTo>
                  <a:lnTo>
                    <a:pt x="55" y="170"/>
                  </a:lnTo>
                  <a:lnTo>
                    <a:pt x="64" y="168"/>
                  </a:lnTo>
                  <a:lnTo>
                    <a:pt x="74" y="166"/>
                  </a:lnTo>
                  <a:lnTo>
                    <a:pt x="83" y="164"/>
                  </a:lnTo>
                  <a:lnTo>
                    <a:pt x="92" y="161"/>
                  </a:lnTo>
                  <a:lnTo>
                    <a:pt x="101" y="159"/>
                  </a:lnTo>
                  <a:lnTo>
                    <a:pt x="112" y="157"/>
                  </a:lnTo>
                  <a:lnTo>
                    <a:pt x="122" y="151"/>
                  </a:lnTo>
                  <a:lnTo>
                    <a:pt x="131" y="148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6" y="144"/>
                  </a:lnTo>
                  <a:lnTo>
                    <a:pt x="151" y="142"/>
                  </a:lnTo>
                  <a:lnTo>
                    <a:pt x="159" y="137"/>
                  </a:lnTo>
                  <a:lnTo>
                    <a:pt x="168" y="131"/>
                  </a:lnTo>
                  <a:lnTo>
                    <a:pt x="177" y="126"/>
                  </a:lnTo>
                  <a:lnTo>
                    <a:pt x="184" y="120"/>
                  </a:lnTo>
                  <a:lnTo>
                    <a:pt x="192" y="113"/>
                  </a:lnTo>
                  <a:lnTo>
                    <a:pt x="199" y="107"/>
                  </a:lnTo>
                  <a:lnTo>
                    <a:pt x="207" y="100"/>
                  </a:lnTo>
                  <a:lnTo>
                    <a:pt x="212" y="92"/>
                  </a:lnTo>
                  <a:lnTo>
                    <a:pt x="218" y="85"/>
                  </a:lnTo>
                  <a:lnTo>
                    <a:pt x="221" y="78"/>
                  </a:lnTo>
                  <a:lnTo>
                    <a:pt x="225" y="68"/>
                  </a:lnTo>
                  <a:lnTo>
                    <a:pt x="229" y="61"/>
                  </a:lnTo>
                  <a:lnTo>
                    <a:pt x="229" y="52"/>
                  </a:lnTo>
                  <a:lnTo>
                    <a:pt x="231" y="42"/>
                  </a:lnTo>
                  <a:lnTo>
                    <a:pt x="229" y="33"/>
                  </a:lnTo>
                  <a:lnTo>
                    <a:pt x="229" y="2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64"/>
            <p:cNvSpPr>
              <a:spLocks/>
            </p:cNvSpPr>
            <p:nvPr/>
          </p:nvSpPr>
          <p:spPr bwMode="auto">
            <a:xfrm>
              <a:off x="803" y="685"/>
              <a:ext cx="53" cy="65"/>
            </a:xfrm>
            <a:custGeom>
              <a:avLst/>
              <a:gdLst>
                <a:gd name="T0" fmla="*/ 53 w 53"/>
                <a:gd name="T1" fmla="*/ 44 h 65"/>
                <a:gd name="T2" fmla="*/ 29 w 53"/>
                <a:gd name="T3" fmla="*/ 0 h 65"/>
                <a:gd name="T4" fmla="*/ 22 w 53"/>
                <a:gd name="T5" fmla="*/ 4 h 65"/>
                <a:gd name="T6" fmla="*/ 18 w 53"/>
                <a:gd name="T7" fmla="*/ 9 h 65"/>
                <a:gd name="T8" fmla="*/ 16 w 53"/>
                <a:gd name="T9" fmla="*/ 15 h 65"/>
                <a:gd name="T10" fmla="*/ 16 w 53"/>
                <a:gd name="T11" fmla="*/ 22 h 65"/>
                <a:gd name="T12" fmla="*/ 16 w 53"/>
                <a:gd name="T13" fmla="*/ 26 h 65"/>
                <a:gd name="T14" fmla="*/ 18 w 53"/>
                <a:gd name="T15" fmla="*/ 30 h 65"/>
                <a:gd name="T16" fmla="*/ 18 w 53"/>
                <a:gd name="T17" fmla="*/ 33 h 65"/>
                <a:gd name="T18" fmla="*/ 20 w 53"/>
                <a:gd name="T19" fmla="*/ 35 h 65"/>
                <a:gd name="T20" fmla="*/ 18 w 53"/>
                <a:gd name="T21" fmla="*/ 35 h 65"/>
                <a:gd name="T22" fmla="*/ 15 w 53"/>
                <a:gd name="T23" fmla="*/ 35 h 65"/>
                <a:gd name="T24" fmla="*/ 11 w 53"/>
                <a:gd name="T25" fmla="*/ 35 h 65"/>
                <a:gd name="T26" fmla="*/ 7 w 53"/>
                <a:gd name="T27" fmla="*/ 35 h 65"/>
                <a:gd name="T28" fmla="*/ 2 w 53"/>
                <a:gd name="T29" fmla="*/ 37 h 65"/>
                <a:gd name="T30" fmla="*/ 0 w 53"/>
                <a:gd name="T31" fmla="*/ 41 h 65"/>
                <a:gd name="T32" fmla="*/ 0 w 53"/>
                <a:gd name="T33" fmla="*/ 46 h 65"/>
                <a:gd name="T34" fmla="*/ 2 w 53"/>
                <a:gd name="T35" fmla="*/ 54 h 65"/>
                <a:gd name="T36" fmla="*/ 35 w 53"/>
                <a:gd name="T37" fmla="*/ 65 h 65"/>
                <a:gd name="T38" fmla="*/ 53 w 53"/>
                <a:gd name="T39" fmla="*/ 44 h 65"/>
                <a:gd name="T40" fmla="*/ 53 w 53"/>
                <a:gd name="T41" fmla="*/ 4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65">
                  <a:moveTo>
                    <a:pt x="53" y="44"/>
                  </a:moveTo>
                  <a:lnTo>
                    <a:pt x="29" y="0"/>
                  </a:lnTo>
                  <a:lnTo>
                    <a:pt x="22" y="4"/>
                  </a:lnTo>
                  <a:lnTo>
                    <a:pt x="18" y="9"/>
                  </a:lnTo>
                  <a:lnTo>
                    <a:pt x="16" y="15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35" y="65"/>
                  </a:lnTo>
                  <a:lnTo>
                    <a:pt x="53" y="44"/>
                  </a:lnTo>
                  <a:close/>
                </a:path>
              </a:pathLst>
            </a:custGeom>
            <a:solidFill>
              <a:srgbClr val="F2E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893" y="860"/>
              <a:ext cx="119" cy="113"/>
            </a:xfrm>
            <a:custGeom>
              <a:avLst/>
              <a:gdLst>
                <a:gd name="T0" fmla="*/ 48 w 119"/>
                <a:gd name="T1" fmla="*/ 0 h 113"/>
                <a:gd name="T2" fmla="*/ 0 w 119"/>
                <a:gd name="T3" fmla="*/ 74 h 113"/>
                <a:gd name="T4" fmla="*/ 2 w 119"/>
                <a:gd name="T5" fmla="*/ 82 h 113"/>
                <a:gd name="T6" fmla="*/ 10 w 119"/>
                <a:gd name="T7" fmla="*/ 87 h 113"/>
                <a:gd name="T8" fmla="*/ 15 w 119"/>
                <a:gd name="T9" fmla="*/ 93 h 113"/>
                <a:gd name="T10" fmla="*/ 24 w 119"/>
                <a:gd name="T11" fmla="*/ 98 h 113"/>
                <a:gd name="T12" fmla="*/ 28 w 119"/>
                <a:gd name="T13" fmla="*/ 100 h 113"/>
                <a:gd name="T14" fmla="*/ 32 w 119"/>
                <a:gd name="T15" fmla="*/ 102 h 113"/>
                <a:gd name="T16" fmla="*/ 37 w 119"/>
                <a:gd name="T17" fmla="*/ 104 h 113"/>
                <a:gd name="T18" fmla="*/ 43 w 119"/>
                <a:gd name="T19" fmla="*/ 106 h 113"/>
                <a:gd name="T20" fmla="*/ 48 w 119"/>
                <a:gd name="T21" fmla="*/ 106 h 113"/>
                <a:gd name="T22" fmla="*/ 54 w 119"/>
                <a:gd name="T23" fmla="*/ 108 h 113"/>
                <a:gd name="T24" fmla="*/ 60 w 119"/>
                <a:gd name="T25" fmla="*/ 108 h 113"/>
                <a:gd name="T26" fmla="*/ 65 w 119"/>
                <a:gd name="T27" fmla="*/ 109 h 113"/>
                <a:gd name="T28" fmla="*/ 74 w 119"/>
                <a:gd name="T29" fmla="*/ 111 h 113"/>
                <a:gd name="T30" fmla="*/ 85 w 119"/>
                <a:gd name="T31" fmla="*/ 111 h 113"/>
                <a:gd name="T32" fmla="*/ 93 w 119"/>
                <a:gd name="T33" fmla="*/ 111 h 113"/>
                <a:gd name="T34" fmla="*/ 102 w 119"/>
                <a:gd name="T35" fmla="*/ 113 h 113"/>
                <a:gd name="T36" fmla="*/ 108 w 119"/>
                <a:gd name="T37" fmla="*/ 113 h 113"/>
                <a:gd name="T38" fmla="*/ 113 w 119"/>
                <a:gd name="T39" fmla="*/ 113 h 113"/>
                <a:gd name="T40" fmla="*/ 117 w 119"/>
                <a:gd name="T41" fmla="*/ 113 h 113"/>
                <a:gd name="T42" fmla="*/ 119 w 119"/>
                <a:gd name="T43" fmla="*/ 113 h 113"/>
                <a:gd name="T44" fmla="*/ 58 w 119"/>
                <a:gd name="T45" fmla="*/ 60 h 113"/>
                <a:gd name="T46" fmla="*/ 48 w 119"/>
                <a:gd name="T47" fmla="*/ 0 h 113"/>
                <a:gd name="T48" fmla="*/ 48 w 119"/>
                <a:gd name="T4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3">
                  <a:moveTo>
                    <a:pt x="48" y="0"/>
                  </a:moveTo>
                  <a:lnTo>
                    <a:pt x="0" y="74"/>
                  </a:lnTo>
                  <a:lnTo>
                    <a:pt x="2" y="82"/>
                  </a:lnTo>
                  <a:lnTo>
                    <a:pt x="10" y="87"/>
                  </a:lnTo>
                  <a:lnTo>
                    <a:pt x="15" y="93"/>
                  </a:lnTo>
                  <a:lnTo>
                    <a:pt x="24" y="98"/>
                  </a:lnTo>
                  <a:lnTo>
                    <a:pt x="28" y="100"/>
                  </a:lnTo>
                  <a:lnTo>
                    <a:pt x="32" y="102"/>
                  </a:lnTo>
                  <a:lnTo>
                    <a:pt x="37" y="104"/>
                  </a:lnTo>
                  <a:lnTo>
                    <a:pt x="43" y="106"/>
                  </a:lnTo>
                  <a:lnTo>
                    <a:pt x="48" y="106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65" y="109"/>
                  </a:lnTo>
                  <a:lnTo>
                    <a:pt x="74" y="111"/>
                  </a:lnTo>
                  <a:lnTo>
                    <a:pt x="85" y="111"/>
                  </a:lnTo>
                  <a:lnTo>
                    <a:pt x="93" y="111"/>
                  </a:lnTo>
                  <a:lnTo>
                    <a:pt x="102" y="113"/>
                  </a:lnTo>
                  <a:lnTo>
                    <a:pt x="108" y="113"/>
                  </a:lnTo>
                  <a:lnTo>
                    <a:pt x="113" y="113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58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882" y="727"/>
              <a:ext cx="239" cy="246"/>
            </a:xfrm>
            <a:custGeom>
              <a:avLst/>
              <a:gdLst>
                <a:gd name="T0" fmla="*/ 4 w 239"/>
                <a:gd name="T1" fmla="*/ 4 h 246"/>
                <a:gd name="T2" fmla="*/ 13 w 239"/>
                <a:gd name="T3" fmla="*/ 6 h 246"/>
                <a:gd name="T4" fmla="*/ 28 w 239"/>
                <a:gd name="T5" fmla="*/ 10 h 246"/>
                <a:gd name="T6" fmla="*/ 39 w 239"/>
                <a:gd name="T7" fmla="*/ 12 h 246"/>
                <a:gd name="T8" fmla="*/ 52 w 239"/>
                <a:gd name="T9" fmla="*/ 17 h 246"/>
                <a:gd name="T10" fmla="*/ 67 w 239"/>
                <a:gd name="T11" fmla="*/ 23 h 246"/>
                <a:gd name="T12" fmla="*/ 84 w 239"/>
                <a:gd name="T13" fmla="*/ 30 h 246"/>
                <a:gd name="T14" fmla="*/ 98 w 239"/>
                <a:gd name="T15" fmla="*/ 37 h 246"/>
                <a:gd name="T16" fmla="*/ 113 w 239"/>
                <a:gd name="T17" fmla="*/ 47 h 246"/>
                <a:gd name="T18" fmla="*/ 128 w 239"/>
                <a:gd name="T19" fmla="*/ 58 h 246"/>
                <a:gd name="T20" fmla="*/ 143 w 239"/>
                <a:gd name="T21" fmla="*/ 71 h 246"/>
                <a:gd name="T22" fmla="*/ 157 w 239"/>
                <a:gd name="T23" fmla="*/ 85 h 246"/>
                <a:gd name="T24" fmla="*/ 172 w 239"/>
                <a:gd name="T25" fmla="*/ 102 h 246"/>
                <a:gd name="T26" fmla="*/ 182 w 239"/>
                <a:gd name="T27" fmla="*/ 115 h 246"/>
                <a:gd name="T28" fmla="*/ 187 w 239"/>
                <a:gd name="T29" fmla="*/ 126 h 246"/>
                <a:gd name="T30" fmla="*/ 183 w 239"/>
                <a:gd name="T31" fmla="*/ 246 h 246"/>
                <a:gd name="T32" fmla="*/ 193 w 239"/>
                <a:gd name="T33" fmla="*/ 244 h 246"/>
                <a:gd name="T34" fmla="*/ 202 w 239"/>
                <a:gd name="T35" fmla="*/ 241 h 246"/>
                <a:gd name="T36" fmla="*/ 213 w 239"/>
                <a:gd name="T37" fmla="*/ 235 h 246"/>
                <a:gd name="T38" fmla="*/ 222 w 239"/>
                <a:gd name="T39" fmla="*/ 226 h 246"/>
                <a:gd name="T40" fmla="*/ 231 w 239"/>
                <a:gd name="T41" fmla="*/ 211 h 246"/>
                <a:gd name="T42" fmla="*/ 233 w 239"/>
                <a:gd name="T43" fmla="*/ 202 h 246"/>
                <a:gd name="T44" fmla="*/ 237 w 239"/>
                <a:gd name="T45" fmla="*/ 193 h 246"/>
                <a:gd name="T46" fmla="*/ 237 w 239"/>
                <a:gd name="T47" fmla="*/ 181 h 246"/>
                <a:gd name="T48" fmla="*/ 239 w 239"/>
                <a:gd name="T49" fmla="*/ 168 h 246"/>
                <a:gd name="T50" fmla="*/ 235 w 239"/>
                <a:gd name="T51" fmla="*/ 154 h 246"/>
                <a:gd name="T52" fmla="*/ 230 w 239"/>
                <a:gd name="T53" fmla="*/ 139 h 246"/>
                <a:gd name="T54" fmla="*/ 222 w 239"/>
                <a:gd name="T55" fmla="*/ 122 h 246"/>
                <a:gd name="T56" fmla="*/ 215 w 239"/>
                <a:gd name="T57" fmla="*/ 109 h 246"/>
                <a:gd name="T58" fmla="*/ 202 w 239"/>
                <a:gd name="T59" fmla="*/ 95 h 246"/>
                <a:gd name="T60" fmla="*/ 191 w 239"/>
                <a:gd name="T61" fmla="*/ 80 h 246"/>
                <a:gd name="T62" fmla="*/ 176 w 239"/>
                <a:gd name="T63" fmla="*/ 65 h 246"/>
                <a:gd name="T64" fmla="*/ 161 w 239"/>
                <a:gd name="T65" fmla="*/ 54 h 246"/>
                <a:gd name="T66" fmla="*/ 143 w 239"/>
                <a:gd name="T67" fmla="*/ 41 h 246"/>
                <a:gd name="T68" fmla="*/ 124 w 239"/>
                <a:gd name="T69" fmla="*/ 30 h 246"/>
                <a:gd name="T70" fmla="*/ 115 w 239"/>
                <a:gd name="T71" fmla="*/ 24 h 246"/>
                <a:gd name="T72" fmla="*/ 104 w 239"/>
                <a:gd name="T73" fmla="*/ 21 h 246"/>
                <a:gd name="T74" fmla="*/ 85 w 239"/>
                <a:gd name="T75" fmla="*/ 13 h 246"/>
                <a:gd name="T76" fmla="*/ 74 w 239"/>
                <a:gd name="T77" fmla="*/ 10 h 246"/>
                <a:gd name="T78" fmla="*/ 65 w 239"/>
                <a:gd name="T79" fmla="*/ 8 h 246"/>
                <a:gd name="T80" fmla="*/ 54 w 239"/>
                <a:gd name="T81" fmla="*/ 4 h 246"/>
                <a:gd name="T82" fmla="*/ 43 w 239"/>
                <a:gd name="T83" fmla="*/ 4 h 246"/>
                <a:gd name="T84" fmla="*/ 32 w 239"/>
                <a:gd name="T85" fmla="*/ 0 h 246"/>
                <a:gd name="T86" fmla="*/ 21 w 239"/>
                <a:gd name="T87" fmla="*/ 0 h 246"/>
                <a:gd name="T88" fmla="*/ 11 w 239"/>
                <a:gd name="T89" fmla="*/ 0 h 246"/>
                <a:gd name="T90" fmla="*/ 0 w 239"/>
                <a:gd name="T91" fmla="*/ 2 h 246"/>
                <a:gd name="T92" fmla="*/ 2 w 239"/>
                <a:gd name="T93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246">
                  <a:moveTo>
                    <a:pt x="2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3" y="6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4" y="12"/>
                  </a:lnTo>
                  <a:lnTo>
                    <a:pt x="39" y="12"/>
                  </a:lnTo>
                  <a:lnTo>
                    <a:pt x="47" y="15"/>
                  </a:lnTo>
                  <a:lnTo>
                    <a:pt x="52" y="17"/>
                  </a:lnTo>
                  <a:lnTo>
                    <a:pt x="59" y="21"/>
                  </a:lnTo>
                  <a:lnTo>
                    <a:pt x="67" y="23"/>
                  </a:lnTo>
                  <a:lnTo>
                    <a:pt x="76" y="26"/>
                  </a:lnTo>
                  <a:lnTo>
                    <a:pt x="84" y="30"/>
                  </a:lnTo>
                  <a:lnTo>
                    <a:pt x="91" y="34"/>
                  </a:lnTo>
                  <a:lnTo>
                    <a:pt x="98" y="37"/>
                  </a:lnTo>
                  <a:lnTo>
                    <a:pt x="106" y="43"/>
                  </a:lnTo>
                  <a:lnTo>
                    <a:pt x="113" y="47"/>
                  </a:lnTo>
                  <a:lnTo>
                    <a:pt x="121" y="52"/>
                  </a:lnTo>
                  <a:lnTo>
                    <a:pt x="128" y="58"/>
                  </a:lnTo>
                  <a:lnTo>
                    <a:pt x="137" y="65"/>
                  </a:lnTo>
                  <a:lnTo>
                    <a:pt x="143" y="71"/>
                  </a:lnTo>
                  <a:lnTo>
                    <a:pt x="150" y="78"/>
                  </a:lnTo>
                  <a:lnTo>
                    <a:pt x="157" y="85"/>
                  </a:lnTo>
                  <a:lnTo>
                    <a:pt x="165" y="95"/>
                  </a:lnTo>
                  <a:lnTo>
                    <a:pt x="172" y="102"/>
                  </a:lnTo>
                  <a:lnTo>
                    <a:pt x="178" y="111"/>
                  </a:lnTo>
                  <a:lnTo>
                    <a:pt x="182" y="115"/>
                  </a:lnTo>
                  <a:lnTo>
                    <a:pt x="183" y="120"/>
                  </a:lnTo>
                  <a:lnTo>
                    <a:pt x="187" y="126"/>
                  </a:lnTo>
                  <a:lnTo>
                    <a:pt x="191" y="132"/>
                  </a:lnTo>
                  <a:lnTo>
                    <a:pt x="183" y="246"/>
                  </a:lnTo>
                  <a:lnTo>
                    <a:pt x="185" y="246"/>
                  </a:lnTo>
                  <a:lnTo>
                    <a:pt x="193" y="244"/>
                  </a:lnTo>
                  <a:lnTo>
                    <a:pt x="194" y="242"/>
                  </a:lnTo>
                  <a:lnTo>
                    <a:pt x="202" y="241"/>
                  </a:lnTo>
                  <a:lnTo>
                    <a:pt x="206" y="239"/>
                  </a:lnTo>
                  <a:lnTo>
                    <a:pt x="213" y="235"/>
                  </a:lnTo>
                  <a:lnTo>
                    <a:pt x="217" y="229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31" y="211"/>
                  </a:lnTo>
                  <a:lnTo>
                    <a:pt x="233" y="207"/>
                  </a:lnTo>
                  <a:lnTo>
                    <a:pt x="233" y="202"/>
                  </a:lnTo>
                  <a:lnTo>
                    <a:pt x="235" y="198"/>
                  </a:lnTo>
                  <a:lnTo>
                    <a:pt x="237" y="193"/>
                  </a:lnTo>
                  <a:lnTo>
                    <a:pt x="237" y="187"/>
                  </a:lnTo>
                  <a:lnTo>
                    <a:pt x="237" y="181"/>
                  </a:lnTo>
                  <a:lnTo>
                    <a:pt x="237" y="176"/>
                  </a:lnTo>
                  <a:lnTo>
                    <a:pt x="239" y="168"/>
                  </a:lnTo>
                  <a:lnTo>
                    <a:pt x="237" y="161"/>
                  </a:lnTo>
                  <a:lnTo>
                    <a:pt x="235" y="154"/>
                  </a:lnTo>
                  <a:lnTo>
                    <a:pt x="233" y="146"/>
                  </a:lnTo>
                  <a:lnTo>
                    <a:pt x="230" y="139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19" y="115"/>
                  </a:lnTo>
                  <a:lnTo>
                    <a:pt x="215" y="109"/>
                  </a:lnTo>
                  <a:lnTo>
                    <a:pt x="207" y="100"/>
                  </a:lnTo>
                  <a:lnTo>
                    <a:pt x="202" y="95"/>
                  </a:lnTo>
                  <a:lnTo>
                    <a:pt x="196" y="87"/>
                  </a:lnTo>
                  <a:lnTo>
                    <a:pt x="191" y="80"/>
                  </a:lnTo>
                  <a:lnTo>
                    <a:pt x="183" y="72"/>
                  </a:lnTo>
                  <a:lnTo>
                    <a:pt x="176" y="65"/>
                  </a:lnTo>
                  <a:lnTo>
                    <a:pt x="169" y="60"/>
                  </a:lnTo>
                  <a:lnTo>
                    <a:pt x="161" y="54"/>
                  </a:lnTo>
                  <a:lnTo>
                    <a:pt x="152" y="47"/>
                  </a:lnTo>
                  <a:lnTo>
                    <a:pt x="143" y="41"/>
                  </a:lnTo>
                  <a:lnTo>
                    <a:pt x="133" y="36"/>
                  </a:lnTo>
                  <a:lnTo>
                    <a:pt x="124" y="30"/>
                  </a:lnTo>
                  <a:lnTo>
                    <a:pt x="119" y="28"/>
                  </a:lnTo>
                  <a:lnTo>
                    <a:pt x="115" y="24"/>
                  </a:lnTo>
                  <a:lnTo>
                    <a:pt x="109" y="23"/>
                  </a:lnTo>
                  <a:lnTo>
                    <a:pt x="104" y="21"/>
                  </a:lnTo>
                  <a:lnTo>
                    <a:pt x="95" y="17"/>
                  </a:lnTo>
                  <a:lnTo>
                    <a:pt x="85" y="13"/>
                  </a:lnTo>
                  <a:lnTo>
                    <a:pt x="80" y="12"/>
                  </a:lnTo>
                  <a:lnTo>
                    <a:pt x="74" y="10"/>
                  </a:lnTo>
                  <a:lnTo>
                    <a:pt x="69" y="8"/>
                  </a:lnTo>
                  <a:lnTo>
                    <a:pt x="65" y="8"/>
                  </a:lnTo>
                  <a:lnTo>
                    <a:pt x="59" y="6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938" y="655"/>
              <a:ext cx="377" cy="220"/>
            </a:xfrm>
            <a:custGeom>
              <a:avLst/>
              <a:gdLst>
                <a:gd name="T0" fmla="*/ 24 w 377"/>
                <a:gd name="T1" fmla="*/ 69 h 220"/>
                <a:gd name="T2" fmla="*/ 31 w 377"/>
                <a:gd name="T3" fmla="*/ 69 h 220"/>
                <a:gd name="T4" fmla="*/ 39 w 377"/>
                <a:gd name="T5" fmla="*/ 71 h 220"/>
                <a:gd name="T6" fmla="*/ 50 w 377"/>
                <a:gd name="T7" fmla="*/ 74 h 220"/>
                <a:gd name="T8" fmla="*/ 61 w 377"/>
                <a:gd name="T9" fmla="*/ 78 h 220"/>
                <a:gd name="T10" fmla="*/ 76 w 377"/>
                <a:gd name="T11" fmla="*/ 84 h 220"/>
                <a:gd name="T12" fmla="*/ 90 w 377"/>
                <a:gd name="T13" fmla="*/ 89 h 220"/>
                <a:gd name="T14" fmla="*/ 107 w 377"/>
                <a:gd name="T15" fmla="*/ 98 h 220"/>
                <a:gd name="T16" fmla="*/ 122 w 377"/>
                <a:gd name="T17" fmla="*/ 106 h 220"/>
                <a:gd name="T18" fmla="*/ 137 w 377"/>
                <a:gd name="T19" fmla="*/ 117 h 220"/>
                <a:gd name="T20" fmla="*/ 151 w 377"/>
                <a:gd name="T21" fmla="*/ 130 h 220"/>
                <a:gd name="T22" fmla="*/ 164 w 377"/>
                <a:gd name="T23" fmla="*/ 144 h 220"/>
                <a:gd name="T24" fmla="*/ 175 w 377"/>
                <a:gd name="T25" fmla="*/ 159 h 220"/>
                <a:gd name="T26" fmla="*/ 185 w 377"/>
                <a:gd name="T27" fmla="*/ 178 h 220"/>
                <a:gd name="T28" fmla="*/ 188 w 377"/>
                <a:gd name="T29" fmla="*/ 185 h 220"/>
                <a:gd name="T30" fmla="*/ 190 w 377"/>
                <a:gd name="T31" fmla="*/ 196 h 220"/>
                <a:gd name="T32" fmla="*/ 192 w 377"/>
                <a:gd name="T33" fmla="*/ 207 h 220"/>
                <a:gd name="T34" fmla="*/ 194 w 377"/>
                <a:gd name="T35" fmla="*/ 220 h 220"/>
                <a:gd name="T36" fmla="*/ 220 w 377"/>
                <a:gd name="T37" fmla="*/ 133 h 220"/>
                <a:gd name="T38" fmla="*/ 235 w 377"/>
                <a:gd name="T39" fmla="*/ 117 h 220"/>
                <a:gd name="T40" fmla="*/ 248 w 377"/>
                <a:gd name="T41" fmla="*/ 113 h 220"/>
                <a:gd name="T42" fmla="*/ 259 w 377"/>
                <a:gd name="T43" fmla="*/ 109 h 220"/>
                <a:gd name="T44" fmla="*/ 272 w 377"/>
                <a:gd name="T45" fmla="*/ 109 h 220"/>
                <a:gd name="T46" fmla="*/ 285 w 377"/>
                <a:gd name="T47" fmla="*/ 109 h 220"/>
                <a:gd name="T48" fmla="*/ 296 w 377"/>
                <a:gd name="T49" fmla="*/ 111 h 220"/>
                <a:gd name="T50" fmla="*/ 307 w 377"/>
                <a:gd name="T51" fmla="*/ 113 h 220"/>
                <a:gd name="T52" fmla="*/ 318 w 377"/>
                <a:gd name="T53" fmla="*/ 115 h 220"/>
                <a:gd name="T54" fmla="*/ 331 w 377"/>
                <a:gd name="T55" fmla="*/ 120 h 220"/>
                <a:gd name="T56" fmla="*/ 347 w 377"/>
                <a:gd name="T57" fmla="*/ 126 h 220"/>
                <a:gd name="T58" fmla="*/ 359 w 377"/>
                <a:gd name="T59" fmla="*/ 132 h 220"/>
                <a:gd name="T60" fmla="*/ 366 w 377"/>
                <a:gd name="T61" fmla="*/ 135 h 220"/>
                <a:gd name="T62" fmla="*/ 368 w 377"/>
                <a:gd name="T63" fmla="*/ 133 h 220"/>
                <a:gd name="T64" fmla="*/ 372 w 377"/>
                <a:gd name="T65" fmla="*/ 120 h 220"/>
                <a:gd name="T66" fmla="*/ 375 w 377"/>
                <a:gd name="T67" fmla="*/ 111 h 220"/>
                <a:gd name="T68" fmla="*/ 377 w 377"/>
                <a:gd name="T69" fmla="*/ 98 h 220"/>
                <a:gd name="T70" fmla="*/ 377 w 377"/>
                <a:gd name="T71" fmla="*/ 85 h 220"/>
                <a:gd name="T72" fmla="*/ 373 w 377"/>
                <a:gd name="T73" fmla="*/ 72 h 220"/>
                <a:gd name="T74" fmla="*/ 368 w 377"/>
                <a:gd name="T75" fmla="*/ 61 h 220"/>
                <a:gd name="T76" fmla="*/ 355 w 377"/>
                <a:gd name="T77" fmla="*/ 50 h 220"/>
                <a:gd name="T78" fmla="*/ 344 w 377"/>
                <a:gd name="T79" fmla="*/ 41 h 220"/>
                <a:gd name="T80" fmla="*/ 333 w 377"/>
                <a:gd name="T81" fmla="*/ 34 h 220"/>
                <a:gd name="T82" fmla="*/ 322 w 377"/>
                <a:gd name="T83" fmla="*/ 28 h 220"/>
                <a:gd name="T84" fmla="*/ 311 w 377"/>
                <a:gd name="T85" fmla="*/ 21 h 220"/>
                <a:gd name="T86" fmla="*/ 296 w 377"/>
                <a:gd name="T87" fmla="*/ 15 h 220"/>
                <a:gd name="T88" fmla="*/ 283 w 377"/>
                <a:gd name="T89" fmla="*/ 10 h 220"/>
                <a:gd name="T90" fmla="*/ 268 w 377"/>
                <a:gd name="T91" fmla="*/ 6 h 220"/>
                <a:gd name="T92" fmla="*/ 251 w 377"/>
                <a:gd name="T93" fmla="*/ 2 h 220"/>
                <a:gd name="T94" fmla="*/ 235 w 377"/>
                <a:gd name="T95" fmla="*/ 0 h 220"/>
                <a:gd name="T96" fmla="*/ 218 w 377"/>
                <a:gd name="T97" fmla="*/ 0 h 220"/>
                <a:gd name="T98" fmla="*/ 201 w 377"/>
                <a:gd name="T99" fmla="*/ 0 h 220"/>
                <a:gd name="T100" fmla="*/ 183 w 377"/>
                <a:gd name="T101" fmla="*/ 4 h 220"/>
                <a:gd name="T102" fmla="*/ 164 w 377"/>
                <a:gd name="T103" fmla="*/ 10 h 220"/>
                <a:gd name="T104" fmla="*/ 146 w 377"/>
                <a:gd name="T105" fmla="*/ 19 h 220"/>
                <a:gd name="T106" fmla="*/ 0 w 377"/>
                <a:gd name="T107" fmla="*/ 4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" h="220">
                  <a:moveTo>
                    <a:pt x="0" y="43"/>
                  </a:moveTo>
                  <a:lnTo>
                    <a:pt x="24" y="69"/>
                  </a:lnTo>
                  <a:lnTo>
                    <a:pt x="26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9" y="71"/>
                  </a:lnTo>
                  <a:lnTo>
                    <a:pt x="44" y="72"/>
                  </a:lnTo>
                  <a:lnTo>
                    <a:pt x="50" y="74"/>
                  </a:lnTo>
                  <a:lnTo>
                    <a:pt x="55" y="76"/>
                  </a:lnTo>
                  <a:lnTo>
                    <a:pt x="61" y="78"/>
                  </a:lnTo>
                  <a:lnTo>
                    <a:pt x="68" y="80"/>
                  </a:lnTo>
                  <a:lnTo>
                    <a:pt x="76" y="84"/>
                  </a:lnTo>
                  <a:lnTo>
                    <a:pt x="83" y="85"/>
                  </a:lnTo>
                  <a:lnTo>
                    <a:pt x="90" y="89"/>
                  </a:lnTo>
                  <a:lnTo>
                    <a:pt x="98" y="93"/>
                  </a:lnTo>
                  <a:lnTo>
                    <a:pt x="107" y="98"/>
                  </a:lnTo>
                  <a:lnTo>
                    <a:pt x="114" y="102"/>
                  </a:lnTo>
                  <a:lnTo>
                    <a:pt x="122" y="106"/>
                  </a:lnTo>
                  <a:lnTo>
                    <a:pt x="129" y="111"/>
                  </a:lnTo>
                  <a:lnTo>
                    <a:pt x="137" y="117"/>
                  </a:lnTo>
                  <a:lnTo>
                    <a:pt x="144" y="122"/>
                  </a:lnTo>
                  <a:lnTo>
                    <a:pt x="151" y="130"/>
                  </a:lnTo>
                  <a:lnTo>
                    <a:pt x="157" y="135"/>
                  </a:lnTo>
                  <a:lnTo>
                    <a:pt x="164" y="144"/>
                  </a:lnTo>
                  <a:lnTo>
                    <a:pt x="170" y="152"/>
                  </a:lnTo>
                  <a:lnTo>
                    <a:pt x="175" y="159"/>
                  </a:lnTo>
                  <a:lnTo>
                    <a:pt x="181" y="167"/>
                  </a:lnTo>
                  <a:lnTo>
                    <a:pt x="185" y="178"/>
                  </a:lnTo>
                  <a:lnTo>
                    <a:pt x="187" y="181"/>
                  </a:lnTo>
                  <a:lnTo>
                    <a:pt x="188" y="185"/>
                  </a:lnTo>
                  <a:lnTo>
                    <a:pt x="188" y="191"/>
                  </a:lnTo>
                  <a:lnTo>
                    <a:pt x="190" y="196"/>
                  </a:lnTo>
                  <a:lnTo>
                    <a:pt x="192" y="202"/>
                  </a:lnTo>
                  <a:lnTo>
                    <a:pt x="192" y="207"/>
                  </a:lnTo>
                  <a:lnTo>
                    <a:pt x="194" y="213"/>
                  </a:lnTo>
                  <a:lnTo>
                    <a:pt x="194" y="220"/>
                  </a:lnTo>
                  <a:lnTo>
                    <a:pt x="231" y="172"/>
                  </a:lnTo>
                  <a:lnTo>
                    <a:pt x="220" y="133"/>
                  </a:lnTo>
                  <a:lnTo>
                    <a:pt x="229" y="120"/>
                  </a:lnTo>
                  <a:lnTo>
                    <a:pt x="235" y="117"/>
                  </a:lnTo>
                  <a:lnTo>
                    <a:pt x="240" y="115"/>
                  </a:lnTo>
                  <a:lnTo>
                    <a:pt x="248" y="113"/>
                  </a:lnTo>
                  <a:lnTo>
                    <a:pt x="253" y="111"/>
                  </a:lnTo>
                  <a:lnTo>
                    <a:pt x="259" y="109"/>
                  </a:lnTo>
                  <a:lnTo>
                    <a:pt x="266" y="109"/>
                  </a:lnTo>
                  <a:lnTo>
                    <a:pt x="272" y="109"/>
                  </a:lnTo>
                  <a:lnTo>
                    <a:pt x="279" y="109"/>
                  </a:lnTo>
                  <a:lnTo>
                    <a:pt x="285" y="109"/>
                  </a:lnTo>
                  <a:lnTo>
                    <a:pt x="290" y="109"/>
                  </a:lnTo>
                  <a:lnTo>
                    <a:pt x="296" y="111"/>
                  </a:lnTo>
                  <a:lnTo>
                    <a:pt x="303" y="111"/>
                  </a:lnTo>
                  <a:lnTo>
                    <a:pt x="307" y="113"/>
                  </a:lnTo>
                  <a:lnTo>
                    <a:pt x="312" y="115"/>
                  </a:lnTo>
                  <a:lnTo>
                    <a:pt x="318" y="115"/>
                  </a:lnTo>
                  <a:lnTo>
                    <a:pt x="323" y="117"/>
                  </a:lnTo>
                  <a:lnTo>
                    <a:pt x="331" y="120"/>
                  </a:lnTo>
                  <a:lnTo>
                    <a:pt x="340" y="122"/>
                  </a:lnTo>
                  <a:lnTo>
                    <a:pt x="347" y="126"/>
                  </a:lnTo>
                  <a:lnTo>
                    <a:pt x="355" y="130"/>
                  </a:lnTo>
                  <a:lnTo>
                    <a:pt x="359" y="132"/>
                  </a:lnTo>
                  <a:lnTo>
                    <a:pt x="364" y="133"/>
                  </a:lnTo>
                  <a:lnTo>
                    <a:pt x="366" y="135"/>
                  </a:lnTo>
                  <a:lnTo>
                    <a:pt x="368" y="135"/>
                  </a:lnTo>
                  <a:lnTo>
                    <a:pt x="368" y="133"/>
                  </a:lnTo>
                  <a:lnTo>
                    <a:pt x="370" y="126"/>
                  </a:lnTo>
                  <a:lnTo>
                    <a:pt x="372" y="120"/>
                  </a:lnTo>
                  <a:lnTo>
                    <a:pt x="373" y="117"/>
                  </a:lnTo>
                  <a:lnTo>
                    <a:pt x="375" y="111"/>
                  </a:lnTo>
                  <a:lnTo>
                    <a:pt x="377" y="106"/>
                  </a:lnTo>
                  <a:lnTo>
                    <a:pt x="377" y="98"/>
                  </a:lnTo>
                  <a:lnTo>
                    <a:pt x="377" y="93"/>
                  </a:lnTo>
                  <a:lnTo>
                    <a:pt x="377" y="85"/>
                  </a:lnTo>
                  <a:lnTo>
                    <a:pt x="377" y="80"/>
                  </a:lnTo>
                  <a:lnTo>
                    <a:pt x="373" y="72"/>
                  </a:lnTo>
                  <a:lnTo>
                    <a:pt x="372" y="67"/>
                  </a:lnTo>
                  <a:lnTo>
                    <a:pt x="368" y="61"/>
                  </a:lnTo>
                  <a:lnTo>
                    <a:pt x="362" y="58"/>
                  </a:lnTo>
                  <a:lnTo>
                    <a:pt x="355" y="50"/>
                  </a:lnTo>
                  <a:lnTo>
                    <a:pt x="347" y="45"/>
                  </a:lnTo>
                  <a:lnTo>
                    <a:pt x="344" y="41"/>
                  </a:lnTo>
                  <a:lnTo>
                    <a:pt x="338" y="37"/>
                  </a:lnTo>
                  <a:lnTo>
                    <a:pt x="333" y="34"/>
                  </a:lnTo>
                  <a:lnTo>
                    <a:pt x="329" y="32"/>
                  </a:lnTo>
                  <a:lnTo>
                    <a:pt x="322" y="28"/>
                  </a:lnTo>
                  <a:lnTo>
                    <a:pt x="316" y="24"/>
                  </a:lnTo>
                  <a:lnTo>
                    <a:pt x="311" y="21"/>
                  </a:lnTo>
                  <a:lnTo>
                    <a:pt x="303" y="19"/>
                  </a:lnTo>
                  <a:lnTo>
                    <a:pt x="296" y="15"/>
                  </a:lnTo>
                  <a:lnTo>
                    <a:pt x="290" y="12"/>
                  </a:lnTo>
                  <a:lnTo>
                    <a:pt x="283" y="10"/>
                  </a:lnTo>
                  <a:lnTo>
                    <a:pt x="275" y="8"/>
                  </a:lnTo>
                  <a:lnTo>
                    <a:pt x="268" y="6"/>
                  </a:lnTo>
                  <a:lnTo>
                    <a:pt x="259" y="4"/>
                  </a:lnTo>
                  <a:lnTo>
                    <a:pt x="251" y="2"/>
                  </a:lnTo>
                  <a:lnTo>
                    <a:pt x="244" y="0"/>
                  </a:lnTo>
                  <a:lnTo>
                    <a:pt x="235" y="0"/>
                  </a:lnTo>
                  <a:lnTo>
                    <a:pt x="227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92" y="2"/>
                  </a:lnTo>
                  <a:lnTo>
                    <a:pt x="183" y="4"/>
                  </a:lnTo>
                  <a:lnTo>
                    <a:pt x="174" y="8"/>
                  </a:lnTo>
                  <a:lnTo>
                    <a:pt x="164" y="10"/>
                  </a:lnTo>
                  <a:lnTo>
                    <a:pt x="155" y="15"/>
                  </a:lnTo>
                  <a:lnTo>
                    <a:pt x="146" y="19"/>
                  </a:lnTo>
                  <a:lnTo>
                    <a:pt x="138" y="2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60"/>
            <p:cNvSpPr>
              <a:spLocks/>
            </p:cNvSpPr>
            <p:nvPr/>
          </p:nvSpPr>
          <p:spPr bwMode="auto">
            <a:xfrm>
              <a:off x="1101" y="715"/>
              <a:ext cx="214" cy="195"/>
            </a:xfrm>
            <a:custGeom>
              <a:avLst/>
              <a:gdLst>
                <a:gd name="T0" fmla="*/ 1 w 214"/>
                <a:gd name="T1" fmla="*/ 83 h 195"/>
                <a:gd name="T2" fmla="*/ 12 w 214"/>
                <a:gd name="T3" fmla="*/ 86 h 195"/>
                <a:gd name="T4" fmla="*/ 24 w 214"/>
                <a:gd name="T5" fmla="*/ 90 h 195"/>
                <a:gd name="T6" fmla="*/ 35 w 214"/>
                <a:gd name="T7" fmla="*/ 90 h 195"/>
                <a:gd name="T8" fmla="*/ 44 w 214"/>
                <a:gd name="T9" fmla="*/ 88 h 195"/>
                <a:gd name="T10" fmla="*/ 53 w 214"/>
                <a:gd name="T11" fmla="*/ 83 h 195"/>
                <a:gd name="T12" fmla="*/ 57 w 214"/>
                <a:gd name="T13" fmla="*/ 72 h 195"/>
                <a:gd name="T14" fmla="*/ 57 w 214"/>
                <a:gd name="T15" fmla="*/ 55 h 195"/>
                <a:gd name="T16" fmla="*/ 64 w 214"/>
                <a:gd name="T17" fmla="*/ 44 h 195"/>
                <a:gd name="T18" fmla="*/ 74 w 214"/>
                <a:gd name="T19" fmla="*/ 38 h 195"/>
                <a:gd name="T20" fmla="*/ 83 w 214"/>
                <a:gd name="T21" fmla="*/ 35 h 195"/>
                <a:gd name="T22" fmla="*/ 94 w 214"/>
                <a:gd name="T23" fmla="*/ 31 h 195"/>
                <a:gd name="T24" fmla="*/ 107 w 214"/>
                <a:gd name="T25" fmla="*/ 27 h 195"/>
                <a:gd name="T26" fmla="*/ 122 w 214"/>
                <a:gd name="T27" fmla="*/ 25 h 195"/>
                <a:gd name="T28" fmla="*/ 136 w 214"/>
                <a:gd name="T29" fmla="*/ 24 h 195"/>
                <a:gd name="T30" fmla="*/ 149 w 214"/>
                <a:gd name="T31" fmla="*/ 22 h 195"/>
                <a:gd name="T32" fmla="*/ 162 w 214"/>
                <a:gd name="T33" fmla="*/ 20 h 195"/>
                <a:gd name="T34" fmla="*/ 173 w 214"/>
                <a:gd name="T35" fmla="*/ 18 h 195"/>
                <a:gd name="T36" fmla="*/ 184 w 214"/>
                <a:gd name="T37" fmla="*/ 16 h 195"/>
                <a:gd name="T38" fmla="*/ 194 w 214"/>
                <a:gd name="T39" fmla="*/ 12 h 195"/>
                <a:gd name="T40" fmla="*/ 203 w 214"/>
                <a:gd name="T41" fmla="*/ 5 h 195"/>
                <a:gd name="T42" fmla="*/ 207 w 214"/>
                <a:gd name="T43" fmla="*/ 1 h 195"/>
                <a:gd name="T44" fmla="*/ 210 w 214"/>
                <a:gd name="T45" fmla="*/ 9 h 195"/>
                <a:gd name="T46" fmla="*/ 212 w 214"/>
                <a:gd name="T47" fmla="*/ 18 h 195"/>
                <a:gd name="T48" fmla="*/ 214 w 214"/>
                <a:gd name="T49" fmla="*/ 29 h 195"/>
                <a:gd name="T50" fmla="*/ 214 w 214"/>
                <a:gd name="T51" fmla="*/ 40 h 195"/>
                <a:gd name="T52" fmla="*/ 212 w 214"/>
                <a:gd name="T53" fmla="*/ 53 h 195"/>
                <a:gd name="T54" fmla="*/ 207 w 214"/>
                <a:gd name="T55" fmla="*/ 68 h 195"/>
                <a:gd name="T56" fmla="*/ 203 w 214"/>
                <a:gd name="T57" fmla="*/ 75 h 195"/>
                <a:gd name="T58" fmla="*/ 196 w 214"/>
                <a:gd name="T59" fmla="*/ 72 h 195"/>
                <a:gd name="T60" fmla="*/ 184 w 214"/>
                <a:gd name="T61" fmla="*/ 68 h 195"/>
                <a:gd name="T62" fmla="*/ 168 w 214"/>
                <a:gd name="T63" fmla="*/ 62 h 195"/>
                <a:gd name="T64" fmla="*/ 155 w 214"/>
                <a:gd name="T65" fmla="*/ 59 h 195"/>
                <a:gd name="T66" fmla="*/ 144 w 214"/>
                <a:gd name="T67" fmla="*/ 57 h 195"/>
                <a:gd name="T68" fmla="*/ 131 w 214"/>
                <a:gd name="T69" fmla="*/ 55 h 195"/>
                <a:gd name="T70" fmla="*/ 120 w 214"/>
                <a:gd name="T71" fmla="*/ 55 h 195"/>
                <a:gd name="T72" fmla="*/ 109 w 214"/>
                <a:gd name="T73" fmla="*/ 55 h 195"/>
                <a:gd name="T74" fmla="*/ 96 w 214"/>
                <a:gd name="T75" fmla="*/ 55 h 195"/>
                <a:gd name="T76" fmla="*/ 85 w 214"/>
                <a:gd name="T77" fmla="*/ 57 h 195"/>
                <a:gd name="T78" fmla="*/ 74 w 214"/>
                <a:gd name="T79" fmla="*/ 59 h 195"/>
                <a:gd name="T80" fmla="*/ 66 w 214"/>
                <a:gd name="T81" fmla="*/ 88 h 195"/>
                <a:gd name="T82" fmla="*/ 96 w 214"/>
                <a:gd name="T83" fmla="*/ 142 h 195"/>
                <a:gd name="T84" fmla="*/ 83 w 214"/>
                <a:gd name="T85" fmla="*/ 145 h 195"/>
                <a:gd name="T86" fmla="*/ 72 w 214"/>
                <a:gd name="T87" fmla="*/ 151 h 195"/>
                <a:gd name="T88" fmla="*/ 61 w 214"/>
                <a:gd name="T89" fmla="*/ 158 h 195"/>
                <a:gd name="T90" fmla="*/ 48 w 214"/>
                <a:gd name="T91" fmla="*/ 169 h 195"/>
                <a:gd name="T92" fmla="*/ 35 w 214"/>
                <a:gd name="T93" fmla="*/ 186 h 195"/>
                <a:gd name="T94" fmla="*/ 27 w 214"/>
                <a:gd name="T95" fmla="*/ 192 h 195"/>
                <a:gd name="T96" fmla="*/ 27 w 214"/>
                <a:gd name="T97" fmla="*/ 182 h 195"/>
                <a:gd name="T98" fmla="*/ 27 w 214"/>
                <a:gd name="T99" fmla="*/ 173 h 195"/>
                <a:gd name="T100" fmla="*/ 27 w 214"/>
                <a:gd name="T101" fmla="*/ 162 h 195"/>
                <a:gd name="T102" fmla="*/ 25 w 214"/>
                <a:gd name="T103" fmla="*/ 149 h 195"/>
                <a:gd name="T104" fmla="*/ 24 w 214"/>
                <a:gd name="T105" fmla="*/ 138 h 195"/>
                <a:gd name="T106" fmla="*/ 22 w 214"/>
                <a:gd name="T107" fmla="*/ 127 h 195"/>
                <a:gd name="T108" fmla="*/ 18 w 214"/>
                <a:gd name="T109" fmla="*/ 114 h 195"/>
                <a:gd name="T110" fmla="*/ 11 w 214"/>
                <a:gd name="T111" fmla="*/ 99 h 195"/>
                <a:gd name="T112" fmla="*/ 3 w 214"/>
                <a:gd name="T113" fmla="*/ 88 h 195"/>
                <a:gd name="T114" fmla="*/ 0 w 214"/>
                <a:gd name="T115" fmla="*/ 8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" h="195">
                  <a:moveTo>
                    <a:pt x="0" y="83"/>
                  </a:moveTo>
                  <a:lnTo>
                    <a:pt x="1" y="83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8" y="88"/>
                  </a:lnTo>
                  <a:lnTo>
                    <a:pt x="24" y="90"/>
                  </a:lnTo>
                  <a:lnTo>
                    <a:pt x="29" y="92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4" y="88"/>
                  </a:lnTo>
                  <a:lnTo>
                    <a:pt x="49" y="86"/>
                  </a:lnTo>
                  <a:lnTo>
                    <a:pt x="53" y="83"/>
                  </a:lnTo>
                  <a:lnTo>
                    <a:pt x="55" y="77"/>
                  </a:lnTo>
                  <a:lnTo>
                    <a:pt x="57" y="72"/>
                  </a:lnTo>
                  <a:lnTo>
                    <a:pt x="57" y="64"/>
                  </a:lnTo>
                  <a:lnTo>
                    <a:pt x="57" y="55"/>
                  </a:lnTo>
                  <a:lnTo>
                    <a:pt x="62" y="48"/>
                  </a:lnTo>
                  <a:lnTo>
                    <a:pt x="64" y="44"/>
                  </a:lnTo>
                  <a:lnTo>
                    <a:pt x="68" y="40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83" y="35"/>
                  </a:lnTo>
                  <a:lnTo>
                    <a:pt x="88" y="33"/>
                  </a:lnTo>
                  <a:lnTo>
                    <a:pt x="94" y="31"/>
                  </a:lnTo>
                  <a:lnTo>
                    <a:pt x="101" y="29"/>
                  </a:lnTo>
                  <a:lnTo>
                    <a:pt x="107" y="27"/>
                  </a:lnTo>
                  <a:lnTo>
                    <a:pt x="114" y="27"/>
                  </a:lnTo>
                  <a:lnTo>
                    <a:pt x="122" y="25"/>
                  </a:lnTo>
                  <a:lnTo>
                    <a:pt x="129" y="25"/>
                  </a:lnTo>
                  <a:lnTo>
                    <a:pt x="136" y="24"/>
                  </a:lnTo>
                  <a:lnTo>
                    <a:pt x="142" y="24"/>
                  </a:lnTo>
                  <a:lnTo>
                    <a:pt x="149" y="22"/>
                  </a:lnTo>
                  <a:lnTo>
                    <a:pt x="157" y="22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3" y="18"/>
                  </a:lnTo>
                  <a:lnTo>
                    <a:pt x="181" y="18"/>
                  </a:lnTo>
                  <a:lnTo>
                    <a:pt x="184" y="16"/>
                  </a:lnTo>
                  <a:lnTo>
                    <a:pt x="190" y="14"/>
                  </a:lnTo>
                  <a:lnTo>
                    <a:pt x="194" y="12"/>
                  </a:lnTo>
                  <a:lnTo>
                    <a:pt x="197" y="11"/>
                  </a:lnTo>
                  <a:lnTo>
                    <a:pt x="203" y="5"/>
                  </a:lnTo>
                  <a:lnTo>
                    <a:pt x="205" y="0"/>
                  </a:lnTo>
                  <a:lnTo>
                    <a:pt x="207" y="1"/>
                  </a:lnTo>
                  <a:lnTo>
                    <a:pt x="210" y="7"/>
                  </a:lnTo>
                  <a:lnTo>
                    <a:pt x="210" y="9"/>
                  </a:lnTo>
                  <a:lnTo>
                    <a:pt x="212" y="14"/>
                  </a:lnTo>
                  <a:lnTo>
                    <a:pt x="212" y="18"/>
                  </a:lnTo>
                  <a:lnTo>
                    <a:pt x="214" y="24"/>
                  </a:lnTo>
                  <a:lnTo>
                    <a:pt x="214" y="29"/>
                  </a:lnTo>
                  <a:lnTo>
                    <a:pt x="214" y="35"/>
                  </a:lnTo>
                  <a:lnTo>
                    <a:pt x="214" y="40"/>
                  </a:lnTo>
                  <a:lnTo>
                    <a:pt x="214" y="48"/>
                  </a:lnTo>
                  <a:lnTo>
                    <a:pt x="212" y="53"/>
                  </a:lnTo>
                  <a:lnTo>
                    <a:pt x="210" y="60"/>
                  </a:lnTo>
                  <a:lnTo>
                    <a:pt x="207" y="68"/>
                  </a:lnTo>
                  <a:lnTo>
                    <a:pt x="205" y="75"/>
                  </a:lnTo>
                  <a:lnTo>
                    <a:pt x="203" y="75"/>
                  </a:lnTo>
                  <a:lnTo>
                    <a:pt x="201" y="73"/>
                  </a:lnTo>
                  <a:lnTo>
                    <a:pt x="196" y="72"/>
                  </a:lnTo>
                  <a:lnTo>
                    <a:pt x="192" y="70"/>
                  </a:lnTo>
                  <a:lnTo>
                    <a:pt x="184" y="68"/>
                  </a:lnTo>
                  <a:lnTo>
                    <a:pt x="177" y="66"/>
                  </a:lnTo>
                  <a:lnTo>
                    <a:pt x="168" y="62"/>
                  </a:lnTo>
                  <a:lnTo>
                    <a:pt x="159" y="60"/>
                  </a:lnTo>
                  <a:lnTo>
                    <a:pt x="155" y="59"/>
                  </a:lnTo>
                  <a:lnTo>
                    <a:pt x="149" y="59"/>
                  </a:lnTo>
                  <a:lnTo>
                    <a:pt x="144" y="57"/>
                  </a:lnTo>
                  <a:lnTo>
                    <a:pt x="138" y="57"/>
                  </a:lnTo>
                  <a:lnTo>
                    <a:pt x="131" y="55"/>
                  </a:lnTo>
                  <a:lnTo>
                    <a:pt x="125" y="55"/>
                  </a:lnTo>
                  <a:lnTo>
                    <a:pt x="120" y="55"/>
                  </a:lnTo>
                  <a:lnTo>
                    <a:pt x="114" y="55"/>
                  </a:lnTo>
                  <a:lnTo>
                    <a:pt x="109" y="55"/>
                  </a:lnTo>
                  <a:lnTo>
                    <a:pt x="101" y="55"/>
                  </a:lnTo>
                  <a:lnTo>
                    <a:pt x="96" y="55"/>
                  </a:lnTo>
                  <a:lnTo>
                    <a:pt x="90" y="55"/>
                  </a:lnTo>
                  <a:lnTo>
                    <a:pt x="85" y="57"/>
                  </a:lnTo>
                  <a:lnTo>
                    <a:pt x="77" y="59"/>
                  </a:lnTo>
                  <a:lnTo>
                    <a:pt x="74" y="59"/>
                  </a:lnTo>
                  <a:lnTo>
                    <a:pt x="66" y="62"/>
                  </a:lnTo>
                  <a:lnTo>
                    <a:pt x="66" y="88"/>
                  </a:lnTo>
                  <a:lnTo>
                    <a:pt x="105" y="140"/>
                  </a:lnTo>
                  <a:lnTo>
                    <a:pt x="96" y="142"/>
                  </a:lnTo>
                  <a:lnTo>
                    <a:pt x="88" y="144"/>
                  </a:lnTo>
                  <a:lnTo>
                    <a:pt x="83" y="145"/>
                  </a:lnTo>
                  <a:lnTo>
                    <a:pt x="77" y="149"/>
                  </a:lnTo>
                  <a:lnTo>
                    <a:pt x="72" y="151"/>
                  </a:lnTo>
                  <a:lnTo>
                    <a:pt x="66" y="155"/>
                  </a:lnTo>
                  <a:lnTo>
                    <a:pt x="61" y="158"/>
                  </a:lnTo>
                  <a:lnTo>
                    <a:pt x="57" y="162"/>
                  </a:lnTo>
                  <a:lnTo>
                    <a:pt x="48" y="169"/>
                  </a:lnTo>
                  <a:lnTo>
                    <a:pt x="42" y="179"/>
                  </a:lnTo>
                  <a:lnTo>
                    <a:pt x="35" y="186"/>
                  </a:lnTo>
                  <a:lnTo>
                    <a:pt x="29" y="195"/>
                  </a:lnTo>
                  <a:lnTo>
                    <a:pt x="27" y="192"/>
                  </a:lnTo>
                  <a:lnTo>
                    <a:pt x="27" y="186"/>
                  </a:lnTo>
                  <a:lnTo>
                    <a:pt x="27" y="182"/>
                  </a:lnTo>
                  <a:lnTo>
                    <a:pt x="27" y="179"/>
                  </a:lnTo>
                  <a:lnTo>
                    <a:pt x="27" y="173"/>
                  </a:lnTo>
                  <a:lnTo>
                    <a:pt x="27" y="168"/>
                  </a:lnTo>
                  <a:lnTo>
                    <a:pt x="27" y="162"/>
                  </a:lnTo>
                  <a:lnTo>
                    <a:pt x="25" y="156"/>
                  </a:lnTo>
                  <a:lnTo>
                    <a:pt x="25" y="149"/>
                  </a:lnTo>
                  <a:lnTo>
                    <a:pt x="25" y="144"/>
                  </a:lnTo>
                  <a:lnTo>
                    <a:pt x="24" y="138"/>
                  </a:lnTo>
                  <a:lnTo>
                    <a:pt x="24" y="132"/>
                  </a:lnTo>
                  <a:lnTo>
                    <a:pt x="22" y="127"/>
                  </a:lnTo>
                  <a:lnTo>
                    <a:pt x="22" y="123"/>
                  </a:lnTo>
                  <a:lnTo>
                    <a:pt x="18" y="114"/>
                  </a:lnTo>
                  <a:lnTo>
                    <a:pt x="14" y="107"/>
                  </a:lnTo>
                  <a:lnTo>
                    <a:pt x="11" y="99"/>
                  </a:lnTo>
                  <a:lnTo>
                    <a:pt x="7" y="94"/>
                  </a:lnTo>
                  <a:lnTo>
                    <a:pt x="3" y="88"/>
                  </a:lnTo>
                  <a:lnTo>
                    <a:pt x="1" y="8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938" y="655"/>
              <a:ext cx="246" cy="50"/>
            </a:xfrm>
            <a:custGeom>
              <a:avLst/>
              <a:gdLst>
                <a:gd name="T0" fmla="*/ 5 w 246"/>
                <a:gd name="T1" fmla="*/ 48 h 50"/>
                <a:gd name="T2" fmla="*/ 7 w 246"/>
                <a:gd name="T3" fmla="*/ 48 h 50"/>
                <a:gd name="T4" fmla="*/ 11 w 246"/>
                <a:gd name="T5" fmla="*/ 48 h 50"/>
                <a:gd name="T6" fmla="*/ 18 w 246"/>
                <a:gd name="T7" fmla="*/ 48 h 50"/>
                <a:gd name="T8" fmla="*/ 28 w 246"/>
                <a:gd name="T9" fmla="*/ 48 h 50"/>
                <a:gd name="T10" fmla="*/ 31 w 246"/>
                <a:gd name="T11" fmla="*/ 48 h 50"/>
                <a:gd name="T12" fmla="*/ 37 w 246"/>
                <a:gd name="T13" fmla="*/ 48 h 50"/>
                <a:gd name="T14" fmla="*/ 42 w 246"/>
                <a:gd name="T15" fmla="*/ 48 h 50"/>
                <a:gd name="T16" fmla="*/ 48 w 246"/>
                <a:gd name="T17" fmla="*/ 50 h 50"/>
                <a:gd name="T18" fmla="*/ 53 w 246"/>
                <a:gd name="T19" fmla="*/ 50 h 50"/>
                <a:gd name="T20" fmla="*/ 61 w 246"/>
                <a:gd name="T21" fmla="*/ 50 h 50"/>
                <a:gd name="T22" fmla="*/ 68 w 246"/>
                <a:gd name="T23" fmla="*/ 50 h 50"/>
                <a:gd name="T24" fmla="*/ 76 w 246"/>
                <a:gd name="T25" fmla="*/ 50 h 50"/>
                <a:gd name="T26" fmla="*/ 81 w 246"/>
                <a:gd name="T27" fmla="*/ 50 h 50"/>
                <a:gd name="T28" fmla="*/ 89 w 246"/>
                <a:gd name="T29" fmla="*/ 50 h 50"/>
                <a:gd name="T30" fmla="*/ 96 w 246"/>
                <a:gd name="T31" fmla="*/ 50 h 50"/>
                <a:gd name="T32" fmla="*/ 103 w 246"/>
                <a:gd name="T33" fmla="*/ 50 h 50"/>
                <a:gd name="T34" fmla="*/ 109 w 246"/>
                <a:gd name="T35" fmla="*/ 50 h 50"/>
                <a:gd name="T36" fmla="*/ 116 w 246"/>
                <a:gd name="T37" fmla="*/ 50 h 50"/>
                <a:gd name="T38" fmla="*/ 122 w 246"/>
                <a:gd name="T39" fmla="*/ 50 h 50"/>
                <a:gd name="T40" fmla="*/ 129 w 246"/>
                <a:gd name="T41" fmla="*/ 50 h 50"/>
                <a:gd name="T42" fmla="*/ 135 w 246"/>
                <a:gd name="T43" fmla="*/ 50 h 50"/>
                <a:gd name="T44" fmla="*/ 138 w 246"/>
                <a:gd name="T45" fmla="*/ 50 h 50"/>
                <a:gd name="T46" fmla="*/ 146 w 246"/>
                <a:gd name="T47" fmla="*/ 50 h 50"/>
                <a:gd name="T48" fmla="*/ 150 w 246"/>
                <a:gd name="T49" fmla="*/ 50 h 50"/>
                <a:gd name="T50" fmla="*/ 159 w 246"/>
                <a:gd name="T51" fmla="*/ 48 h 50"/>
                <a:gd name="T52" fmla="*/ 164 w 246"/>
                <a:gd name="T53" fmla="*/ 48 h 50"/>
                <a:gd name="T54" fmla="*/ 172 w 246"/>
                <a:gd name="T55" fmla="*/ 45 h 50"/>
                <a:gd name="T56" fmla="*/ 177 w 246"/>
                <a:gd name="T57" fmla="*/ 39 h 50"/>
                <a:gd name="T58" fmla="*/ 181 w 246"/>
                <a:gd name="T59" fmla="*/ 32 h 50"/>
                <a:gd name="T60" fmla="*/ 188 w 246"/>
                <a:gd name="T61" fmla="*/ 26 h 50"/>
                <a:gd name="T62" fmla="*/ 190 w 246"/>
                <a:gd name="T63" fmla="*/ 21 h 50"/>
                <a:gd name="T64" fmla="*/ 194 w 246"/>
                <a:gd name="T65" fmla="*/ 17 h 50"/>
                <a:gd name="T66" fmla="*/ 200 w 246"/>
                <a:gd name="T67" fmla="*/ 13 h 50"/>
                <a:gd name="T68" fmla="*/ 207 w 246"/>
                <a:gd name="T69" fmla="*/ 12 h 50"/>
                <a:gd name="T70" fmla="*/ 212 w 246"/>
                <a:gd name="T71" fmla="*/ 8 h 50"/>
                <a:gd name="T72" fmla="*/ 222 w 246"/>
                <a:gd name="T73" fmla="*/ 6 h 50"/>
                <a:gd name="T74" fmla="*/ 227 w 246"/>
                <a:gd name="T75" fmla="*/ 4 h 50"/>
                <a:gd name="T76" fmla="*/ 231 w 246"/>
                <a:gd name="T77" fmla="*/ 2 h 50"/>
                <a:gd name="T78" fmla="*/ 238 w 246"/>
                <a:gd name="T79" fmla="*/ 2 h 50"/>
                <a:gd name="T80" fmla="*/ 246 w 246"/>
                <a:gd name="T81" fmla="*/ 2 h 50"/>
                <a:gd name="T82" fmla="*/ 244 w 246"/>
                <a:gd name="T83" fmla="*/ 2 h 50"/>
                <a:gd name="T84" fmla="*/ 240 w 246"/>
                <a:gd name="T85" fmla="*/ 0 h 50"/>
                <a:gd name="T86" fmla="*/ 237 w 246"/>
                <a:gd name="T87" fmla="*/ 0 h 50"/>
                <a:gd name="T88" fmla="*/ 233 w 246"/>
                <a:gd name="T89" fmla="*/ 0 h 50"/>
                <a:gd name="T90" fmla="*/ 229 w 246"/>
                <a:gd name="T91" fmla="*/ 0 h 50"/>
                <a:gd name="T92" fmla="*/ 224 w 246"/>
                <a:gd name="T93" fmla="*/ 0 h 50"/>
                <a:gd name="T94" fmla="*/ 218 w 246"/>
                <a:gd name="T95" fmla="*/ 0 h 50"/>
                <a:gd name="T96" fmla="*/ 211 w 246"/>
                <a:gd name="T97" fmla="*/ 0 h 50"/>
                <a:gd name="T98" fmla="*/ 203 w 246"/>
                <a:gd name="T99" fmla="*/ 0 h 50"/>
                <a:gd name="T100" fmla="*/ 196 w 246"/>
                <a:gd name="T101" fmla="*/ 2 h 50"/>
                <a:gd name="T102" fmla="*/ 187 w 246"/>
                <a:gd name="T103" fmla="*/ 4 h 50"/>
                <a:gd name="T104" fmla="*/ 179 w 246"/>
                <a:gd name="T105" fmla="*/ 6 h 50"/>
                <a:gd name="T106" fmla="*/ 174 w 246"/>
                <a:gd name="T107" fmla="*/ 6 h 50"/>
                <a:gd name="T108" fmla="*/ 168 w 246"/>
                <a:gd name="T109" fmla="*/ 8 h 50"/>
                <a:gd name="T110" fmla="*/ 163 w 246"/>
                <a:gd name="T111" fmla="*/ 10 h 50"/>
                <a:gd name="T112" fmla="*/ 159 w 246"/>
                <a:gd name="T113" fmla="*/ 13 h 50"/>
                <a:gd name="T114" fmla="*/ 137 w 246"/>
                <a:gd name="T115" fmla="*/ 24 h 50"/>
                <a:gd name="T116" fmla="*/ 0 w 246"/>
                <a:gd name="T117" fmla="*/ 43 h 50"/>
                <a:gd name="T118" fmla="*/ 5 w 246"/>
                <a:gd name="T119" fmla="*/ 48 h 50"/>
                <a:gd name="T120" fmla="*/ 5 w 246"/>
                <a:gd name="T12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50">
                  <a:moveTo>
                    <a:pt x="5" y="48"/>
                  </a:moveTo>
                  <a:lnTo>
                    <a:pt x="7" y="48"/>
                  </a:lnTo>
                  <a:lnTo>
                    <a:pt x="11" y="48"/>
                  </a:lnTo>
                  <a:lnTo>
                    <a:pt x="18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7" y="48"/>
                  </a:lnTo>
                  <a:lnTo>
                    <a:pt x="42" y="48"/>
                  </a:lnTo>
                  <a:lnTo>
                    <a:pt x="48" y="50"/>
                  </a:lnTo>
                  <a:lnTo>
                    <a:pt x="53" y="50"/>
                  </a:lnTo>
                  <a:lnTo>
                    <a:pt x="61" y="50"/>
                  </a:lnTo>
                  <a:lnTo>
                    <a:pt x="68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9" y="50"/>
                  </a:lnTo>
                  <a:lnTo>
                    <a:pt x="96" y="50"/>
                  </a:lnTo>
                  <a:lnTo>
                    <a:pt x="103" y="50"/>
                  </a:lnTo>
                  <a:lnTo>
                    <a:pt x="109" y="50"/>
                  </a:lnTo>
                  <a:lnTo>
                    <a:pt x="116" y="50"/>
                  </a:lnTo>
                  <a:lnTo>
                    <a:pt x="122" y="50"/>
                  </a:lnTo>
                  <a:lnTo>
                    <a:pt x="129" y="50"/>
                  </a:lnTo>
                  <a:lnTo>
                    <a:pt x="135" y="50"/>
                  </a:lnTo>
                  <a:lnTo>
                    <a:pt x="138" y="50"/>
                  </a:lnTo>
                  <a:lnTo>
                    <a:pt x="146" y="50"/>
                  </a:lnTo>
                  <a:lnTo>
                    <a:pt x="150" y="50"/>
                  </a:lnTo>
                  <a:lnTo>
                    <a:pt x="159" y="48"/>
                  </a:lnTo>
                  <a:lnTo>
                    <a:pt x="164" y="48"/>
                  </a:lnTo>
                  <a:lnTo>
                    <a:pt x="172" y="45"/>
                  </a:lnTo>
                  <a:lnTo>
                    <a:pt x="177" y="39"/>
                  </a:lnTo>
                  <a:lnTo>
                    <a:pt x="181" y="32"/>
                  </a:lnTo>
                  <a:lnTo>
                    <a:pt x="188" y="26"/>
                  </a:lnTo>
                  <a:lnTo>
                    <a:pt x="190" y="21"/>
                  </a:lnTo>
                  <a:lnTo>
                    <a:pt x="194" y="17"/>
                  </a:lnTo>
                  <a:lnTo>
                    <a:pt x="200" y="13"/>
                  </a:lnTo>
                  <a:lnTo>
                    <a:pt x="207" y="12"/>
                  </a:lnTo>
                  <a:lnTo>
                    <a:pt x="212" y="8"/>
                  </a:lnTo>
                  <a:lnTo>
                    <a:pt x="222" y="6"/>
                  </a:lnTo>
                  <a:lnTo>
                    <a:pt x="227" y="4"/>
                  </a:lnTo>
                  <a:lnTo>
                    <a:pt x="231" y="2"/>
                  </a:lnTo>
                  <a:lnTo>
                    <a:pt x="238" y="2"/>
                  </a:lnTo>
                  <a:lnTo>
                    <a:pt x="246" y="2"/>
                  </a:lnTo>
                  <a:lnTo>
                    <a:pt x="244" y="2"/>
                  </a:lnTo>
                  <a:lnTo>
                    <a:pt x="240" y="0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3" y="0"/>
                  </a:lnTo>
                  <a:lnTo>
                    <a:pt x="196" y="2"/>
                  </a:lnTo>
                  <a:lnTo>
                    <a:pt x="187" y="4"/>
                  </a:lnTo>
                  <a:lnTo>
                    <a:pt x="179" y="6"/>
                  </a:lnTo>
                  <a:lnTo>
                    <a:pt x="174" y="6"/>
                  </a:lnTo>
                  <a:lnTo>
                    <a:pt x="168" y="8"/>
                  </a:lnTo>
                  <a:lnTo>
                    <a:pt x="163" y="10"/>
                  </a:lnTo>
                  <a:lnTo>
                    <a:pt x="159" y="13"/>
                  </a:lnTo>
                  <a:lnTo>
                    <a:pt x="137" y="24"/>
                  </a:lnTo>
                  <a:lnTo>
                    <a:pt x="0" y="43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FA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1167" y="807"/>
              <a:ext cx="202" cy="148"/>
            </a:xfrm>
            <a:custGeom>
              <a:avLst/>
              <a:gdLst>
                <a:gd name="T0" fmla="*/ 196 w 202"/>
                <a:gd name="T1" fmla="*/ 2 h 148"/>
                <a:gd name="T2" fmla="*/ 181 w 202"/>
                <a:gd name="T3" fmla="*/ 9 h 148"/>
                <a:gd name="T4" fmla="*/ 167 w 202"/>
                <a:gd name="T5" fmla="*/ 22 h 148"/>
                <a:gd name="T6" fmla="*/ 167 w 202"/>
                <a:gd name="T7" fmla="*/ 33 h 148"/>
                <a:gd name="T8" fmla="*/ 176 w 202"/>
                <a:gd name="T9" fmla="*/ 39 h 148"/>
                <a:gd name="T10" fmla="*/ 189 w 202"/>
                <a:gd name="T11" fmla="*/ 44 h 148"/>
                <a:gd name="T12" fmla="*/ 189 w 202"/>
                <a:gd name="T13" fmla="*/ 53 h 148"/>
                <a:gd name="T14" fmla="*/ 178 w 202"/>
                <a:gd name="T15" fmla="*/ 63 h 148"/>
                <a:gd name="T16" fmla="*/ 167 w 202"/>
                <a:gd name="T17" fmla="*/ 70 h 148"/>
                <a:gd name="T18" fmla="*/ 154 w 202"/>
                <a:gd name="T19" fmla="*/ 77 h 148"/>
                <a:gd name="T20" fmla="*/ 141 w 202"/>
                <a:gd name="T21" fmla="*/ 85 h 148"/>
                <a:gd name="T22" fmla="*/ 126 w 202"/>
                <a:gd name="T23" fmla="*/ 92 h 148"/>
                <a:gd name="T24" fmla="*/ 109 w 202"/>
                <a:gd name="T25" fmla="*/ 98 h 148"/>
                <a:gd name="T26" fmla="*/ 94 w 202"/>
                <a:gd name="T27" fmla="*/ 105 h 148"/>
                <a:gd name="T28" fmla="*/ 82 w 202"/>
                <a:gd name="T29" fmla="*/ 111 h 148"/>
                <a:gd name="T30" fmla="*/ 69 w 202"/>
                <a:gd name="T31" fmla="*/ 116 h 148"/>
                <a:gd name="T32" fmla="*/ 57 w 202"/>
                <a:gd name="T33" fmla="*/ 120 h 148"/>
                <a:gd name="T34" fmla="*/ 50 w 202"/>
                <a:gd name="T35" fmla="*/ 124 h 148"/>
                <a:gd name="T36" fmla="*/ 0 w 202"/>
                <a:gd name="T37" fmla="*/ 148 h 148"/>
                <a:gd name="T38" fmla="*/ 19 w 202"/>
                <a:gd name="T39" fmla="*/ 146 h 148"/>
                <a:gd name="T40" fmla="*/ 37 w 202"/>
                <a:gd name="T41" fmla="*/ 142 h 148"/>
                <a:gd name="T42" fmla="*/ 54 w 202"/>
                <a:gd name="T43" fmla="*/ 138 h 148"/>
                <a:gd name="T44" fmla="*/ 72 w 202"/>
                <a:gd name="T45" fmla="*/ 135 h 148"/>
                <a:gd name="T46" fmla="*/ 87 w 202"/>
                <a:gd name="T47" fmla="*/ 129 h 148"/>
                <a:gd name="T48" fmla="*/ 100 w 202"/>
                <a:gd name="T49" fmla="*/ 124 h 148"/>
                <a:gd name="T50" fmla="*/ 113 w 202"/>
                <a:gd name="T51" fmla="*/ 118 h 148"/>
                <a:gd name="T52" fmla="*/ 126 w 202"/>
                <a:gd name="T53" fmla="*/ 113 h 148"/>
                <a:gd name="T54" fmla="*/ 135 w 202"/>
                <a:gd name="T55" fmla="*/ 107 h 148"/>
                <a:gd name="T56" fmla="*/ 144 w 202"/>
                <a:gd name="T57" fmla="*/ 101 h 148"/>
                <a:gd name="T58" fmla="*/ 161 w 202"/>
                <a:gd name="T59" fmla="*/ 90 h 148"/>
                <a:gd name="T60" fmla="*/ 172 w 202"/>
                <a:gd name="T61" fmla="*/ 81 h 148"/>
                <a:gd name="T62" fmla="*/ 180 w 202"/>
                <a:gd name="T63" fmla="*/ 76 h 148"/>
                <a:gd name="T64" fmla="*/ 189 w 202"/>
                <a:gd name="T65" fmla="*/ 63 h 148"/>
                <a:gd name="T66" fmla="*/ 194 w 202"/>
                <a:gd name="T67" fmla="*/ 50 h 148"/>
                <a:gd name="T68" fmla="*/ 200 w 202"/>
                <a:gd name="T69" fmla="*/ 35 h 148"/>
                <a:gd name="T70" fmla="*/ 202 w 202"/>
                <a:gd name="T71" fmla="*/ 26 h 148"/>
                <a:gd name="T72" fmla="*/ 202 w 202"/>
                <a:gd name="T73" fmla="*/ 16 h 148"/>
                <a:gd name="T74" fmla="*/ 200 w 202"/>
                <a:gd name="T75" fmla="*/ 9 h 148"/>
                <a:gd name="T76" fmla="*/ 200 w 202"/>
                <a:gd name="T7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148">
                  <a:moveTo>
                    <a:pt x="200" y="0"/>
                  </a:moveTo>
                  <a:lnTo>
                    <a:pt x="196" y="2"/>
                  </a:lnTo>
                  <a:lnTo>
                    <a:pt x="189" y="5"/>
                  </a:lnTo>
                  <a:lnTo>
                    <a:pt x="181" y="9"/>
                  </a:lnTo>
                  <a:lnTo>
                    <a:pt x="174" y="15"/>
                  </a:lnTo>
                  <a:lnTo>
                    <a:pt x="167" y="22"/>
                  </a:lnTo>
                  <a:lnTo>
                    <a:pt x="167" y="29"/>
                  </a:lnTo>
                  <a:lnTo>
                    <a:pt x="167" y="33"/>
                  </a:lnTo>
                  <a:lnTo>
                    <a:pt x="170" y="37"/>
                  </a:lnTo>
                  <a:lnTo>
                    <a:pt x="176" y="39"/>
                  </a:lnTo>
                  <a:lnTo>
                    <a:pt x="183" y="42"/>
                  </a:lnTo>
                  <a:lnTo>
                    <a:pt x="189" y="44"/>
                  </a:lnTo>
                  <a:lnTo>
                    <a:pt x="191" y="50"/>
                  </a:lnTo>
                  <a:lnTo>
                    <a:pt x="189" y="53"/>
                  </a:lnTo>
                  <a:lnTo>
                    <a:pt x="183" y="61"/>
                  </a:lnTo>
                  <a:lnTo>
                    <a:pt x="178" y="63"/>
                  </a:lnTo>
                  <a:lnTo>
                    <a:pt x="174" y="66"/>
                  </a:lnTo>
                  <a:lnTo>
                    <a:pt x="167" y="70"/>
                  </a:lnTo>
                  <a:lnTo>
                    <a:pt x="161" y="74"/>
                  </a:lnTo>
                  <a:lnTo>
                    <a:pt x="154" y="77"/>
                  </a:lnTo>
                  <a:lnTo>
                    <a:pt x="148" y="81"/>
                  </a:lnTo>
                  <a:lnTo>
                    <a:pt x="141" y="85"/>
                  </a:lnTo>
                  <a:lnTo>
                    <a:pt x="133" y="88"/>
                  </a:lnTo>
                  <a:lnTo>
                    <a:pt x="126" y="92"/>
                  </a:lnTo>
                  <a:lnTo>
                    <a:pt x="118" y="96"/>
                  </a:lnTo>
                  <a:lnTo>
                    <a:pt x="109" y="98"/>
                  </a:lnTo>
                  <a:lnTo>
                    <a:pt x="102" y="101"/>
                  </a:lnTo>
                  <a:lnTo>
                    <a:pt x="94" y="105"/>
                  </a:lnTo>
                  <a:lnTo>
                    <a:pt x="89" y="109"/>
                  </a:lnTo>
                  <a:lnTo>
                    <a:pt x="82" y="111"/>
                  </a:lnTo>
                  <a:lnTo>
                    <a:pt x="76" y="114"/>
                  </a:lnTo>
                  <a:lnTo>
                    <a:pt x="69" y="116"/>
                  </a:lnTo>
                  <a:lnTo>
                    <a:pt x="63" y="118"/>
                  </a:lnTo>
                  <a:lnTo>
                    <a:pt x="57" y="120"/>
                  </a:lnTo>
                  <a:lnTo>
                    <a:pt x="56" y="122"/>
                  </a:lnTo>
                  <a:lnTo>
                    <a:pt x="50" y="124"/>
                  </a:lnTo>
                  <a:lnTo>
                    <a:pt x="48" y="125"/>
                  </a:lnTo>
                  <a:lnTo>
                    <a:pt x="0" y="148"/>
                  </a:lnTo>
                  <a:lnTo>
                    <a:pt x="9" y="146"/>
                  </a:lnTo>
                  <a:lnTo>
                    <a:pt x="19" y="146"/>
                  </a:lnTo>
                  <a:lnTo>
                    <a:pt x="28" y="144"/>
                  </a:lnTo>
                  <a:lnTo>
                    <a:pt x="37" y="142"/>
                  </a:lnTo>
                  <a:lnTo>
                    <a:pt x="46" y="140"/>
                  </a:lnTo>
                  <a:lnTo>
                    <a:pt x="54" y="138"/>
                  </a:lnTo>
                  <a:lnTo>
                    <a:pt x="63" y="137"/>
                  </a:lnTo>
                  <a:lnTo>
                    <a:pt x="72" y="135"/>
                  </a:lnTo>
                  <a:lnTo>
                    <a:pt x="80" y="133"/>
                  </a:lnTo>
                  <a:lnTo>
                    <a:pt x="87" y="129"/>
                  </a:lnTo>
                  <a:lnTo>
                    <a:pt x="93" y="127"/>
                  </a:lnTo>
                  <a:lnTo>
                    <a:pt x="100" y="124"/>
                  </a:lnTo>
                  <a:lnTo>
                    <a:pt x="106" y="122"/>
                  </a:lnTo>
                  <a:lnTo>
                    <a:pt x="113" y="118"/>
                  </a:lnTo>
                  <a:lnTo>
                    <a:pt x="118" y="116"/>
                  </a:lnTo>
                  <a:lnTo>
                    <a:pt x="126" y="113"/>
                  </a:lnTo>
                  <a:lnTo>
                    <a:pt x="130" y="111"/>
                  </a:lnTo>
                  <a:lnTo>
                    <a:pt x="135" y="107"/>
                  </a:lnTo>
                  <a:lnTo>
                    <a:pt x="141" y="103"/>
                  </a:lnTo>
                  <a:lnTo>
                    <a:pt x="144" y="101"/>
                  </a:lnTo>
                  <a:lnTo>
                    <a:pt x="154" y="96"/>
                  </a:lnTo>
                  <a:lnTo>
                    <a:pt x="161" y="90"/>
                  </a:lnTo>
                  <a:lnTo>
                    <a:pt x="167" y="85"/>
                  </a:lnTo>
                  <a:lnTo>
                    <a:pt x="172" y="81"/>
                  </a:lnTo>
                  <a:lnTo>
                    <a:pt x="176" y="77"/>
                  </a:lnTo>
                  <a:lnTo>
                    <a:pt x="180" y="76"/>
                  </a:lnTo>
                  <a:lnTo>
                    <a:pt x="183" y="68"/>
                  </a:lnTo>
                  <a:lnTo>
                    <a:pt x="189" y="63"/>
                  </a:lnTo>
                  <a:lnTo>
                    <a:pt x="191" y="55"/>
                  </a:lnTo>
                  <a:lnTo>
                    <a:pt x="194" y="50"/>
                  </a:lnTo>
                  <a:lnTo>
                    <a:pt x="196" y="42"/>
                  </a:lnTo>
                  <a:lnTo>
                    <a:pt x="200" y="35"/>
                  </a:lnTo>
                  <a:lnTo>
                    <a:pt x="202" y="29"/>
                  </a:lnTo>
                  <a:lnTo>
                    <a:pt x="202" y="26"/>
                  </a:lnTo>
                  <a:lnTo>
                    <a:pt x="202" y="22"/>
                  </a:lnTo>
                  <a:lnTo>
                    <a:pt x="202" y="16"/>
                  </a:lnTo>
                  <a:lnTo>
                    <a:pt x="200" y="11"/>
                  </a:lnTo>
                  <a:lnTo>
                    <a:pt x="200" y="9"/>
                  </a:lnTo>
                  <a:lnTo>
                    <a:pt x="200" y="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57"/>
            <p:cNvSpPr>
              <a:spLocks/>
            </p:cNvSpPr>
            <p:nvPr/>
          </p:nvSpPr>
          <p:spPr bwMode="auto">
            <a:xfrm>
              <a:off x="893" y="855"/>
              <a:ext cx="54" cy="85"/>
            </a:xfrm>
            <a:custGeom>
              <a:avLst/>
              <a:gdLst>
                <a:gd name="T0" fmla="*/ 0 w 54"/>
                <a:gd name="T1" fmla="*/ 77 h 85"/>
                <a:gd name="T2" fmla="*/ 8 w 54"/>
                <a:gd name="T3" fmla="*/ 85 h 85"/>
                <a:gd name="T4" fmla="*/ 54 w 54"/>
                <a:gd name="T5" fmla="*/ 40 h 85"/>
                <a:gd name="T6" fmla="*/ 48 w 54"/>
                <a:gd name="T7" fmla="*/ 0 h 85"/>
                <a:gd name="T8" fmla="*/ 0 w 54"/>
                <a:gd name="T9" fmla="*/ 77 h 85"/>
                <a:gd name="T10" fmla="*/ 0 w 54"/>
                <a:gd name="T11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85">
                  <a:moveTo>
                    <a:pt x="0" y="77"/>
                  </a:moveTo>
                  <a:lnTo>
                    <a:pt x="8" y="85"/>
                  </a:lnTo>
                  <a:lnTo>
                    <a:pt x="54" y="40"/>
                  </a:lnTo>
                  <a:lnTo>
                    <a:pt x="48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A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1173" y="779"/>
              <a:ext cx="172" cy="32"/>
            </a:xfrm>
            <a:custGeom>
              <a:avLst/>
              <a:gdLst>
                <a:gd name="T0" fmla="*/ 57 w 172"/>
                <a:gd name="T1" fmla="*/ 32 h 32"/>
                <a:gd name="T2" fmla="*/ 64 w 172"/>
                <a:gd name="T3" fmla="*/ 30 h 32"/>
                <a:gd name="T4" fmla="*/ 76 w 172"/>
                <a:gd name="T5" fmla="*/ 30 h 32"/>
                <a:gd name="T6" fmla="*/ 79 w 172"/>
                <a:gd name="T7" fmla="*/ 30 h 32"/>
                <a:gd name="T8" fmla="*/ 85 w 172"/>
                <a:gd name="T9" fmla="*/ 30 h 32"/>
                <a:gd name="T10" fmla="*/ 90 w 172"/>
                <a:gd name="T11" fmla="*/ 30 h 32"/>
                <a:gd name="T12" fmla="*/ 94 w 172"/>
                <a:gd name="T13" fmla="*/ 30 h 32"/>
                <a:gd name="T14" fmla="*/ 103 w 172"/>
                <a:gd name="T15" fmla="*/ 30 h 32"/>
                <a:gd name="T16" fmla="*/ 112 w 172"/>
                <a:gd name="T17" fmla="*/ 30 h 32"/>
                <a:gd name="T18" fmla="*/ 122 w 172"/>
                <a:gd name="T19" fmla="*/ 28 h 32"/>
                <a:gd name="T20" fmla="*/ 131 w 172"/>
                <a:gd name="T21" fmla="*/ 28 h 32"/>
                <a:gd name="T22" fmla="*/ 138 w 172"/>
                <a:gd name="T23" fmla="*/ 28 h 32"/>
                <a:gd name="T24" fmla="*/ 146 w 172"/>
                <a:gd name="T25" fmla="*/ 26 h 32"/>
                <a:gd name="T26" fmla="*/ 153 w 172"/>
                <a:gd name="T27" fmla="*/ 26 h 32"/>
                <a:gd name="T28" fmla="*/ 159 w 172"/>
                <a:gd name="T29" fmla="*/ 26 h 32"/>
                <a:gd name="T30" fmla="*/ 164 w 172"/>
                <a:gd name="T31" fmla="*/ 24 h 32"/>
                <a:gd name="T32" fmla="*/ 168 w 172"/>
                <a:gd name="T33" fmla="*/ 24 h 32"/>
                <a:gd name="T34" fmla="*/ 170 w 172"/>
                <a:gd name="T35" fmla="*/ 24 h 32"/>
                <a:gd name="T36" fmla="*/ 172 w 172"/>
                <a:gd name="T37" fmla="*/ 24 h 32"/>
                <a:gd name="T38" fmla="*/ 0 w 172"/>
                <a:gd name="T39" fmla="*/ 0 h 32"/>
                <a:gd name="T40" fmla="*/ 2 w 172"/>
                <a:gd name="T41" fmla="*/ 4 h 32"/>
                <a:gd name="T42" fmla="*/ 3 w 172"/>
                <a:gd name="T43" fmla="*/ 9 h 32"/>
                <a:gd name="T44" fmla="*/ 9 w 172"/>
                <a:gd name="T45" fmla="*/ 15 h 32"/>
                <a:gd name="T46" fmla="*/ 13 w 172"/>
                <a:gd name="T47" fmla="*/ 17 h 32"/>
                <a:gd name="T48" fmla="*/ 16 w 172"/>
                <a:gd name="T49" fmla="*/ 19 h 32"/>
                <a:gd name="T50" fmla="*/ 20 w 172"/>
                <a:gd name="T51" fmla="*/ 22 h 32"/>
                <a:gd name="T52" fmla="*/ 27 w 172"/>
                <a:gd name="T53" fmla="*/ 24 h 32"/>
                <a:gd name="T54" fmla="*/ 33 w 172"/>
                <a:gd name="T55" fmla="*/ 26 h 32"/>
                <a:gd name="T56" fmla="*/ 40 w 172"/>
                <a:gd name="T57" fmla="*/ 28 h 32"/>
                <a:gd name="T58" fmla="*/ 48 w 172"/>
                <a:gd name="T59" fmla="*/ 30 h 32"/>
                <a:gd name="T60" fmla="*/ 57 w 172"/>
                <a:gd name="T61" fmla="*/ 32 h 32"/>
                <a:gd name="T62" fmla="*/ 57 w 172"/>
                <a:gd name="T6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32">
                  <a:moveTo>
                    <a:pt x="57" y="32"/>
                  </a:moveTo>
                  <a:lnTo>
                    <a:pt x="64" y="30"/>
                  </a:lnTo>
                  <a:lnTo>
                    <a:pt x="76" y="30"/>
                  </a:lnTo>
                  <a:lnTo>
                    <a:pt x="79" y="30"/>
                  </a:lnTo>
                  <a:lnTo>
                    <a:pt x="85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103" y="30"/>
                  </a:lnTo>
                  <a:lnTo>
                    <a:pt x="112" y="30"/>
                  </a:lnTo>
                  <a:lnTo>
                    <a:pt x="122" y="28"/>
                  </a:lnTo>
                  <a:lnTo>
                    <a:pt x="131" y="28"/>
                  </a:lnTo>
                  <a:lnTo>
                    <a:pt x="138" y="28"/>
                  </a:lnTo>
                  <a:lnTo>
                    <a:pt x="146" y="26"/>
                  </a:lnTo>
                  <a:lnTo>
                    <a:pt x="153" y="26"/>
                  </a:lnTo>
                  <a:lnTo>
                    <a:pt x="159" y="26"/>
                  </a:lnTo>
                  <a:lnTo>
                    <a:pt x="164" y="24"/>
                  </a:lnTo>
                  <a:lnTo>
                    <a:pt x="168" y="24"/>
                  </a:lnTo>
                  <a:lnTo>
                    <a:pt x="170" y="24"/>
                  </a:lnTo>
                  <a:lnTo>
                    <a:pt x="172" y="24"/>
                  </a:lnTo>
                  <a:lnTo>
                    <a:pt x="0" y="0"/>
                  </a:lnTo>
                  <a:lnTo>
                    <a:pt x="2" y="4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20" y="22"/>
                  </a:lnTo>
                  <a:lnTo>
                    <a:pt x="27" y="24"/>
                  </a:lnTo>
                  <a:lnTo>
                    <a:pt x="33" y="26"/>
                  </a:lnTo>
                  <a:lnTo>
                    <a:pt x="40" y="28"/>
                  </a:lnTo>
                  <a:lnTo>
                    <a:pt x="48" y="30"/>
                  </a:lnTo>
                  <a:lnTo>
                    <a:pt x="57" y="32"/>
                  </a:lnTo>
                  <a:close/>
                </a:path>
              </a:pathLst>
            </a:custGeom>
            <a:solidFill>
              <a:srgbClr val="FA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1112" y="966"/>
              <a:ext cx="44" cy="46"/>
            </a:xfrm>
            <a:custGeom>
              <a:avLst/>
              <a:gdLst>
                <a:gd name="T0" fmla="*/ 29 w 44"/>
                <a:gd name="T1" fmla="*/ 46 h 46"/>
                <a:gd name="T2" fmla="*/ 37 w 44"/>
                <a:gd name="T3" fmla="*/ 42 h 46"/>
                <a:gd name="T4" fmla="*/ 42 w 44"/>
                <a:gd name="T5" fmla="*/ 37 h 46"/>
                <a:gd name="T6" fmla="*/ 44 w 44"/>
                <a:gd name="T7" fmla="*/ 27 h 46"/>
                <a:gd name="T8" fmla="*/ 44 w 44"/>
                <a:gd name="T9" fmla="*/ 20 h 46"/>
                <a:gd name="T10" fmla="*/ 42 w 44"/>
                <a:gd name="T11" fmla="*/ 14 h 46"/>
                <a:gd name="T12" fmla="*/ 40 w 44"/>
                <a:gd name="T13" fmla="*/ 9 h 46"/>
                <a:gd name="T14" fmla="*/ 37 w 44"/>
                <a:gd name="T15" fmla="*/ 5 h 46"/>
                <a:gd name="T16" fmla="*/ 35 w 44"/>
                <a:gd name="T17" fmla="*/ 3 h 46"/>
                <a:gd name="T18" fmla="*/ 26 w 44"/>
                <a:gd name="T19" fmla="*/ 0 h 46"/>
                <a:gd name="T20" fmla="*/ 18 w 44"/>
                <a:gd name="T21" fmla="*/ 2 h 46"/>
                <a:gd name="T22" fmla="*/ 9 w 44"/>
                <a:gd name="T23" fmla="*/ 3 h 46"/>
                <a:gd name="T24" fmla="*/ 3 w 44"/>
                <a:gd name="T25" fmla="*/ 11 h 46"/>
                <a:gd name="T26" fmla="*/ 0 w 44"/>
                <a:gd name="T27" fmla="*/ 18 h 46"/>
                <a:gd name="T28" fmla="*/ 1 w 44"/>
                <a:gd name="T29" fmla="*/ 27 h 46"/>
                <a:gd name="T30" fmla="*/ 5 w 44"/>
                <a:gd name="T31" fmla="*/ 35 h 46"/>
                <a:gd name="T32" fmla="*/ 11 w 44"/>
                <a:gd name="T33" fmla="*/ 42 h 46"/>
                <a:gd name="T34" fmla="*/ 20 w 44"/>
                <a:gd name="T35" fmla="*/ 46 h 46"/>
                <a:gd name="T36" fmla="*/ 29 w 44"/>
                <a:gd name="T37" fmla="*/ 46 h 46"/>
                <a:gd name="T38" fmla="*/ 29 w 44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46">
                  <a:moveTo>
                    <a:pt x="29" y="46"/>
                  </a:moveTo>
                  <a:lnTo>
                    <a:pt x="37" y="42"/>
                  </a:lnTo>
                  <a:lnTo>
                    <a:pt x="42" y="37"/>
                  </a:lnTo>
                  <a:lnTo>
                    <a:pt x="44" y="27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40" y="9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9" y="3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5" y="35"/>
                  </a:lnTo>
                  <a:lnTo>
                    <a:pt x="11" y="42"/>
                  </a:lnTo>
                  <a:lnTo>
                    <a:pt x="20" y="46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54"/>
            <p:cNvSpPr>
              <a:spLocks/>
            </p:cNvSpPr>
            <p:nvPr/>
          </p:nvSpPr>
          <p:spPr bwMode="auto">
            <a:xfrm>
              <a:off x="1117" y="964"/>
              <a:ext cx="21" cy="31"/>
            </a:xfrm>
            <a:custGeom>
              <a:avLst/>
              <a:gdLst>
                <a:gd name="T0" fmla="*/ 15 w 21"/>
                <a:gd name="T1" fmla="*/ 0 h 31"/>
                <a:gd name="T2" fmla="*/ 0 w 21"/>
                <a:gd name="T3" fmla="*/ 15 h 31"/>
                <a:gd name="T4" fmla="*/ 8 w 21"/>
                <a:gd name="T5" fmla="*/ 31 h 31"/>
                <a:gd name="T6" fmla="*/ 21 w 21"/>
                <a:gd name="T7" fmla="*/ 13 h 31"/>
                <a:gd name="T8" fmla="*/ 15 w 21"/>
                <a:gd name="T9" fmla="*/ 0 h 31"/>
                <a:gd name="T10" fmla="*/ 15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5" y="0"/>
                  </a:moveTo>
                  <a:lnTo>
                    <a:pt x="0" y="15"/>
                  </a:lnTo>
                  <a:lnTo>
                    <a:pt x="8" y="31"/>
                  </a:lnTo>
                  <a:lnTo>
                    <a:pt x="21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53"/>
            <p:cNvSpPr>
              <a:spLocks/>
            </p:cNvSpPr>
            <p:nvPr/>
          </p:nvSpPr>
          <p:spPr bwMode="auto">
            <a:xfrm>
              <a:off x="1167" y="958"/>
              <a:ext cx="39" cy="35"/>
            </a:xfrm>
            <a:custGeom>
              <a:avLst/>
              <a:gdLst>
                <a:gd name="T0" fmla="*/ 24 w 39"/>
                <a:gd name="T1" fmla="*/ 35 h 35"/>
                <a:gd name="T2" fmla="*/ 30 w 39"/>
                <a:gd name="T3" fmla="*/ 32 h 35"/>
                <a:gd name="T4" fmla="*/ 35 w 39"/>
                <a:gd name="T5" fmla="*/ 28 h 35"/>
                <a:gd name="T6" fmla="*/ 37 w 39"/>
                <a:gd name="T7" fmla="*/ 21 h 35"/>
                <a:gd name="T8" fmla="*/ 39 w 39"/>
                <a:gd name="T9" fmla="*/ 13 h 35"/>
                <a:gd name="T10" fmla="*/ 35 w 39"/>
                <a:gd name="T11" fmla="*/ 8 h 35"/>
                <a:gd name="T12" fmla="*/ 30 w 39"/>
                <a:gd name="T13" fmla="*/ 2 h 35"/>
                <a:gd name="T14" fmla="*/ 22 w 39"/>
                <a:gd name="T15" fmla="*/ 0 h 35"/>
                <a:gd name="T16" fmla="*/ 17 w 39"/>
                <a:gd name="T17" fmla="*/ 0 h 35"/>
                <a:gd name="T18" fmla="*/ 8 w 39"/>
                <a:gd name="T19" fmla="*/ 2 h 35"/>
                <a:gd name="T20" fmla="*/ 2 w 39"/>
                <a:gd name="T21" fmla="*/ 8 h 35"/>
                <a:gd name="T22" fmla="*/ 0 w 39"/>
                <a:gd name="T23" fmla="*/ 15 h 35"/>
                <a:gd name="T24" fmla="*/ 0 w 39"/>
                <a:gd name="T25" fmla="*/ 22 h 35"/>
                <a:gd name="T26" fmla="*/ 2 w 39"/>
                <a:gd name="T27" fmla="*/ 28 h 35"/>
                <a:gd name="T28" fmla="*/ 8 w 39"/>
                <a:gd name="T29" fmla="*/ 34 h 35"/>
                <a:gd name="T30" fmla="*/ 15 w 39"/>
                <a:gd name="T31" fmla="*/ 35 h 35"/>
                <a:gd name="T32" fmla="*/ 24 w 39"/>
                <a:gd name="T33" fmla="*/ 35 h 35"/>
                <a:gd name="T34" fmla="*/ 24 w 39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24" y="35"/>
                  </a:moveTo>
                  <a:lnTo>
                    <a:pt x="30" y="32"/>
                  </a:lnTo>
                  <a:lnTo>
                    <a:pt x="35" y="28"/>
                  </a:lnTo>
                  <a:lnTo>
                    <a:pt x="37" y="21"/>
                  </a:lnTo>
                  <a:lnTo>
                    <a:pt x="39" y="13"/>
                  </a:lnTo>
                  <a:lnTo>
                    <a:pt x="35" y="8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5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1169" y="960"/>
              <a:ext cx="17" cy="28"/>
            </a:xfrm>
            <a:custGeom>
              <a:avLst/>
              <a:gdLst>
                <a:gd name="T0" fmla="*/ 13 w 17"/>
                <a:gd name="T1" fmla="*/ 0 h 28"/>
                <a:gd name="T2" fmla="*/ 0 w 17"/>
                <a:gd name="T3" fmla="*/ 13 h 28"/>
                <a:gd name="T4" fmla="*/ 7 w 17"/>
                <a:gd name="T5" fmla="*/ 28 h 28"/>
                <a:gd name="T6" fmla="*/ 17 w 17"/>
                <a:gd name="T7" fmla="*/ 11 h 28"/>
                <a:gd name="T8" fmla="*/ 13 w 17"/>
                <a:gd name="T9" fmla="*/ 0 h 28"/>
                <a:gd name="T10" fmla="*/ 13 w 1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8">
                  <a:moveTo>
                    <a:pt x="13" y="0"/>
                  </a:moveTo>
                  <a:lnTo>
                    <a:pt x="0" y="13"/>
                  </a:lnTo>
                  <a:lnTo>
                    <a:pt x="7" y="28"/>
                  </a:lnTo>
                  <a:lnTo>
                    <a:pt x="17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1143" y="679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5 h 17"/>
                <a:gd name="T4" fmla="*/ 22 w 22"/>
                <a:gd name="T5" fmla="*/ 17 h 17"/>
                <a:gd name="T6" fmla="*/ 4 w 22"/>
                <a:gd name="T7" fmla="*/ 13 h 17"/>
                <a:gd name="T8" fmla="*/ 0 w 22"/>
                <a:gd name="T9" fmla="*/ 0 h 17"/>
                <a:gd name="T10" fmla="*/ 0 w 2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5"/>
                  </a:lnTo>
                  <a:lnTo>
                    <a:pt x="22" y="17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1112" y="735"/>
              <a:ext cx="7" cy="20"/>
            </a:xfrm>
            <a:custGeom>
              <a:avLst/>
              <a:gdLst>
                <a:gd name="T0" fmla="*/ 0 w 7"/>
                <a:gd name="T1" fmla="*/ 0 h 20"/>
                <a:gd name="T2" fmla="*/ 5 w 7"/>
                <a:gd name="T3" fmla="*/ 20 h 20"/>
                <a:gd name="T4" fmla="*/ 7 w 7"/>
                <a:gd name="T5" fmla="*/ 20 h 20"/>
                <a:gd name="T6" fmla="*/ 7 w 7"/>
                <a:gd name="T7" fmla="*/ 4 h 20"/>
                <a:gd name="T8" fmla="*/ 0 w 7"/>
                <a:gd name="T9" fmla="*/ 0 h 20"/>
                <a:gd name="T10" fmla="*/ 0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5" y="20"/>
                  </a:lnTo>
                  <a:lnTo>
                    <a:pt x="7" y="20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49"/>
            <p:cNvSpPr>
              <a:spLocks/>
            </p:cNvSpPr>
            <p:nvPr/>
          </p:nvSpPr>
          <p:spPr bwMode="auto">
            <a:xfrm>
              <a:off x="1141" y="816"/>
              <a:ext cx="15" cy="13"/>
            </a:xfrm>
            <a:custGeom>
              <a:avLst/>
              <a:gdLst>
                <a:gd name="T0" fmla="*/ 0 w 15"/>
                <a:gd name="T1" fmla="*/ 2 h 13"/>
                <a:gd name="T2" fmla="*/ 15 w 15"/>
                <a:gd name="T3" fmla="*/ 13 h 13"/>
                <a:gd name="T4" fmla="*/ 15 w 15"/>
                <a:gd name="T5" fmla="*/ 6 h 13"/>
                <a:gd name="T6" fmla="*/ 2 w 15"/>
                <a:gd name="T7" fmla="*/ 0 h 13"/>
                <a:gd name="T8" fmla="*/ 0 w 15"/>
                <a:gd name="T9" fmla="*/ 2 h 13"/>
                <a:gd name="T10" fmla="*/ 0 w 15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0" y="2"/>
                  </a:moveTo>
                  <a:lnTo>
                    <a:pt x="15" y="13"/>
                  </a:lnTo>
                  <a:lnTo>
                    <a:pt x="15" y="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8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1115" y="775"/>
              <a:ext cx="10" cy="15"/>
            </a:xfrm>
            <a:custGeom>
              <a:avLst/>
              <a:gdLst>
                <a:gd name="T0" fmla="*/ 0 w 10"/>
                <a:gd name="T1" fmla="*/ 15 h 15"/>
                <a:gd name="T2" fmla="*/ 10 w 10"/>
                <a:gd name="T3" fmla="*/ 15 h 15"/>
                <a:gd name="T4" fmla="*/ 4 w 10"/>
                <a:gd name="T5" fmla="*/ 0 h 15"/>
                <a:gd name="T6" fmla="*/ 2 w 10"/>
                <a:gd name="T7" fmla="*/ 2 h 15"/>
                <a:gd name="T8" fmla="*/ 0 w 10"/>
                <a:gd name="T9" fmla="*/ 15 h 15"/>
                <a:gd name="T10" fmla="*/ 0 w 1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0" y="15"/>
                  </a:moveTo>
                  <a:lnTo>
                    <a:pt x="10" y="15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1028" y="724"/>
              <a:ext cx="21" cy="15"/>
            </a:xfrm>
            <a:custGeom>
              <a:avLst/>
              <a:gdLst>
                <a:gd name="T0" fmla="*/ 0 w 21"/>
                <a:gd name="T1" fmla="*/ 7 h 15"/>
                <a:gd name="T2" fmla="*/ 19 w 21"/>
                <a:gd name="T3" fmla="*/ 15 h 15"/>
                <a:gd name="T4" fmla="*/ 21 w 21"/>
                <a:gd name="T5" fmla="*/ 11 h 15"/>
                <a:gd name="T6" fmla="*/ 6 w 21"/>
                <a:gd name="T7" fmla="*/ 0 h 15"/>
                <a:gd name="T8" fmla="*/ 0 w 21"/>
                <a:gd name="T9" fmla="*/ 7 h 15"/>
                <a:gd name="T10" fmla="*/ 0 w 21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0" y="7"/>
                  </a:moveTo>
                  <a:lnTo>
                    <a:pt x="19" y="15"/>
                  </a:lnTo>
                  <a:lnTo>
                    <a:pt x="21" y="11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1141" y="774"/>
              <a:ext cx="8" cy="20"/>
            </a:xfrm>
            <a:custGeom>
              <a:avLst/>
              <a:gdLst>
                <a:gd name="T0" fmla="*/ 8 w 8"/>
                <a:gd name="T1" fmla="*/ 0 h 20"/>
                <a:gd name="T2" fmla="*/ 2 w 8"/>
                <a:gd name="T3" fmla="*/ 16 h 20"/>
                <a:gd name="T4" fmla="*/ 0 w 8"/>
                <a:gd name="T5" fmla="*/ 20 h 20"/>
                <a:gd name="T6" fmla="*/ 0 w 8"/>
                <a:gd name="T7" fmla="*/ 5 h 20"/>
                <a:gd name="T8" fmla="*/ 8 w 8"/>
                <a:gd name="T9" fmla="*/ 0 h 20"/>
                <a:gd name="T10" fmla="*/ 8 w 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8" y="0"/>
                  </a:moveTo>
                  <a:lnTo>
                    <a:pt x="2" y="16"/>
                  </a:lnTo>
                  <a:lnTo>
                    <a:pt x="0" y="20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1141" y="846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6 w 8"/>
                <a:gd name="T3" fmla="*/ 20 h 20"/>
                <a:gd name="T4" fmla="*/ 8 w 8"/>
                <a:gd name="T5" fmla="*/ 18 h 20"/>
                <a:gd name="T6" fmla="*/ 8 w 8"/>
                <a:gd name="T7" fmla="*/ 1 h 20"/>
                <a:gd name="T8" fmla="*/ 0 w 8"/>
                <a:gd name="T9" fmla="*/ 0 h 20"/>
                <a:gd name="T10" fmla="*/ 0 w 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6" y="20"/>
                  </a:lnTo>
                  <a:lnTo>
                    <a:pt x="8" y="18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823" y="689"/>
              <a:ext cx="19" cy="31"/>
            </a:xfrm>
            <a:custGeom>
              <a:avLst/>
              <a:gdLst>
                <a:gd name="T0" fmla="*/ 6 w 19"/>
                <a:gd name="T1" fmla="*/ 0 h 31"/>
                <a:gd name="T2" fmla="*/ 19 w 19"/>
                <a:gd name="T3" fmla="*/ 31 h 31"/>
                <a:gd name="T4" fmla="*/ 0 w 19"/>
                <a:gd name="T5" fmla="*/ 26 h 31"/>
                <a:gd name="T6" fmla="*/ 4 w 19"/>
                <a:gd name="T7" fmla="*/ 3 h 31"/>
                <a:gd name="T8" fmla="*/ 6 w 19"/>
                <a:gd name="T9" fmla="*/ 0 h 31"/>
                <a:gd name="T10" fmla="*/ 6 w 19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1">
                  <a:moveTo>
                    <a:pt x="6" y="0"/>
                  </a:moveTo>
                  <a:lnTo>
                    <a:pt x="19" y="31"/>
                  </a:lnTo>
                  <a:lnTo>
                    <a:pt x="0" y="26"/>
                  </a:lnTo>
                  <a:lnTo>
                    <a:pt x="4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1064" y="979"/>
              <a:ext cx="42" cy="37"/>
            </a:xfrm>
            <a:custGeom>
              <a:avLst/>
              <a:gdLst>
                <a:gd name="T0" fmla="*/ 24 w 42"/>
                <a:gd name="T1" fmla="*/ 37 h 37"/>
                <a:gd name="T2" fmla="*/ 31 w 42"/>
                <a:gd name="T3" fmla="*/ 31 h 37"/>
                <a:gd name="T4" fmla="*/ 38 w 42"/>
                <a:gd name="T5" fmla="*/ 27 h 37"/>
                <a:gd name="T6" fmla="*/ 40 w 42"/>
                <a:gd name="T7" fmla="*/ 20 h 37"/>
                <a:gd name="T8" fmla="*/ 42 w 42"/>
                <a:gd name="T9" fmla="*/ 14 h 37"/>
                <a:gd name="T10" fmla="*/ 38 w 42"/>
                <a:gd name="T11" fmla="*/ 5 h 37"/>
                <a:gd name="T12" fmla="*/ 33 w 42"/>
                <a:gd name="T13" fmla="*/ 1 h 37"/>
                <a:gd name="T14" fmla="*/ 24 w 42"/>
                <a:gd name="T15" fmla="*/ 0 h 37"/>
                <a:gd name="T16" fmla="*/ 18 w 42"/>
                <a:gd name="T17" fmla="*/ 0 h 37"/>
                <a:gd name="T18" fmla="*/ 9 w 42"/>
                <a:gd name="T19" fmla="*/ 3 h 37"/>
                <a:gd name="T20" fmla="*/ 3 w 42"/>
                <a:gd name="T21" fmla="*/ 9 h 37"/>
                <a:gd name="T22" fmla="*/ 0 w 42"/>
                <a:gd name="T23" fmla="*/ 14 h 37"/>
                <a:gd name="T24" fmla="*/ 0 w 42"/>
                <a:gd name="T25" fmla="*/ 22 h 37"/>
                <a:gd name="T26" fmla="*/ 1 w 42"/>
                <a:gd name="T27" fmla="*/ 29 h 37"/>
                <a:gd name="T28" fmla="*/ 7 w 42"/>
                <a:gd name="T29" fmla="*/ 35 h 37"/>
                <a:gd name="T30" fmla="*/ 14 w 42"/>
                <a:gd name="T31" fmla="*/ 37 h 37"/>
                <a:gd name="T32" fmla="*/ 24 w 42"/>
                <a:gd name="T33" fmla="*/ 37 h 37"/>
                <a:gd name="T34" fmla="*/ 24 w 42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37">
                  <a:moveTo>
                    <a:pt x="24" y="37"/>
                  </a:moveTo>
                  <a:lnTo>
                    <a:pt x="31" y="31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2" y="14"/>
                  </a:lnTo>
                  <a:lnTo>
                    <a:pt x="38" y="5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7" y="35"/>
                  </a:lnTo>
                  <a:lnTo>
                    <a:pt x="1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065" y="980"/>
              <a:ext cx="17" cy="30"/>
            </a:xfrm>
            <a:custGeom>
              <a:avLst/>
              <a:gdLst>
                <a:gd name="T0" fmla="*/ 13 w 17"/>
                <a:gd name="T1" fmla="*/ 0 h 30"/>
                <a:gd name="T2" fmla="*/ 0 w 17"/>
                <a:gd name="T3" fmla="*/ 13 h 30"/>
                <a:gd name="T4" fmla="*/ 8 w 17"/>
                <a:gd name="T5" fmla="*/ 30 h 30"/>
                <a:gd name="T6" fmla="*/ 17 w 17"/>
                <a:gd name="T7" fmla="*/ 12 h 30"/>
                <a:gd name="T8" fmla="*/ 13 w 17"/>
                <a:gd name="T9" fmla="*/ 0 h 30"/>
                <a:gd name="T10" fmla="*/ 13 w 1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0">
                  <a:moveTo>
                    <a:pt x="13" y="0"/>
                  </a:moveTo>
                  <a:lnTo>
                    <a:pt x="0" y="13"/>
                  </a:lnTo>
                  <a:lnTo>
                    <a:pt x="8" y="30"/>
                  </a:lnTo>
                  <a:lnTo>
                    <a:pt x="17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010" y="980"/>
              <a:ext cx="39" cy="41"/>
            </a:xfrm>
            <a:custGeom>
              <a:avLst/>
              <a:gdLst>
                <a:gd name="T0" fmla="*/ 24 w 39"/>
                <a:gd name="T1" fmla="*/ 41 h 41"/>
                <a:gd name="T2" fmla="*/ 29 w 39"/>
                <a:gd name="T3" fmla="*/ 37 h 41"/>
                <a:gd name="T4" fmla="*/ 35 w 39"/>
                <a:gd name="T5" fmla="*/ 32 h 41"/>
                <a:gd name="T6" fmla="*/ 39 w 39"/>
                <a:gd name="T7" fmla="*/ 24 h 41"/>
                <a:gd name="T8" fmla="*/ 39 w 39"/>
                <a:gd name="T9" fmla="*/ 17 h 41"/>
                <a:gd name="T10" fmla="*/ 35 w 39"/>
                <a:gd name="T11" fmla="*/ 10 h 41"/>
                <a:gd name="T12" fmla="*/ 29 w 39"/>
                <a:gd name="T13" fmla="*/ 4 h 41"/>
                <a:gd name="T14" fmla="*/ 22 w 39"/>
                <a:gd name="T15" fmla="*/ 0 h 41"/>
                <a:gd name="T16" fmla="*/ 15 w 39"/>
                <a:gd name="T17" fmla="*/ 0 h 41"/>
                <a:gd name="T18" fmla="*/ 7 w 39"/>
                <a:gd name="T19" fmla="*/ 4 h 41"/>
                <a:gd name="T20" fmla="*/ 4 w 39"/>
                <a:gd name="T21" fmla="*/ 10 h 41"/>
                <a:gd name="T22" fmla="*/ 0 w 39"/>
                <a:gd name="T23" fmla="*/ 17 h 41"/>
                <a:gd name="T24" fmla="*/ 0 w 39"/>
                <a:gd name="T25" fmla="*/ 24 h 41"/>
                <a:gd name="T26" fmla="*/ 4 w 39"/>
                <a:gd name="T27" fmla="*/ 32 h 41"/>
                <a:gd name="T28" fmla="*/ 9 w 39"/>
                <a:gd name="T29" fmla="*/ 39 h 41"/>
                <a:gd name="T30" fmla="*/ 17 w 39"/>
                <a:gd name="T31" fmla="*/ 41 h 41"/>
                <a:gd name="T32" fmla="*/ 24 w 39"/>
                <a:gd name="T33" fmla="*/ 41 h 41"/>
                <a:gd name="T34" fmla="*/ 24 w 39"/>
                <a:gd name="T3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1">
                  <a:moveTo>
                    <a:pt x="24" y="41"/>
                  </a:moveTo>
                  <a:lnTo>
                    <a:pt x="29" y="37"/>
                  </a:lnTo>
                  <a:lnTo>
                    <a:pt x="35" y="32"/>
                  </a:lnTo>
                  <a:lnTo>
                    <a:pt x="39" y="24"/>
                  </a:lnTo>
                  <a:lnTo>
                    <a:pt x="39" y="17"/>
                  </a:lnTo>
                  <a:lnTo>
                    <a:pt x="35" y="10"/>
                  </a:lnTo>
                  <a:lnTo>
                    <a:pt x="29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4"/>
                  </a:lnTo>
                  <a:lnTo>
                    <a:pt x="4" y="1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32"/>
                  </a:lnTo>
                  <a:lnTo>
                    <a:pt x="9" y="39"/>
                  </a:lnTo>
                  <a:lnTo>
                    <a:pt x="17" y="41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012" y="982"/>
              <a:ext cx="16" cy="32"/>
            </a:xfrm>
            <a:custGeom>
              <a:avLst/>
              <a:gdLst>
                <a:gd name="T0" fmla="*/ 13 w 16"/>
                <a:gd name="T1" fmla="*/ 0 h 32"/>
                <a:gd name="T2" fmla="*/ 0 w 16"/>
                <a:gd name="T3" fmla="*/ 13 h 32"/>
                <a:gd name="T4" fmla="*/ 7 w 16"/>
                <a:gd name="T5" fmla="*/ 32 h 32"/>
                <a:gd name="T6" fmla="*/ 16 w 16"/>
                <a:gd name="T7" fmla="*/ 13 h 32"/>
                <a:gd name="T8" fmla="*/ 13 w 16"/>
                <a:gd name="T9" fmla="*/ 0 h 32"/>
                <a:gd name="T10" fmla="*/ 13 w 1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2">
                  <a:moveTo>
                    <a:pt x="13" y="0"/>
                  </a:moveTo>
                  <a:lnTo>
                    <a:pt x="0" y="13"/>
                  </a:lnTo>
                  <a:lnTo>
                    <a:pt x="7" y="32"/>
                  </a:lnTo>
                  <a:lnTo>
                    <a:pt x="1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899" y="897"/>
              <a:ext cx="507" cy="154"/>
            </a:xfrm>
            <a:custGeom>
              <a:avLst/>
              <a:gdLst>
                <a:gd name="T0" fmla="*/ 70 w 507"/>
                <a:gd name="T1" fmla="*/ 98 h 154"/>
                <a:gd name="T2" fmla="*/ 79 w 507"/>
                <a:gd name="T3" fmla="*/ 115 h 154"/>
                <a:gd name="T4" fmla="*/ 92 w 507"/>
                <a:gd name="T5" fmla="*/ 124 h 154"/>
                <a:gd name="T6" fmla="*/ 107 w 507"/>
                <a:gd name="T7" fmla="*/ 130 h 154"/>
                <a:gd name="T8" fmla="*/ 122 w 507"/>
                <a:gd name="T9" fmla="*/ 131 h 154"/>
                <a:gd name="T10" fmla="*/ 142 w 507"/>
                <a:gd name="T11" fmla="*/ 133 h 154"/>
                <a:gd name="T12" fmla="*/ 163 w 507"/>
                <a:gd name="T13" fmla="*/ 131 h 154"/>
                <a:gd name="T14" fmla="*/ 185 w 507"/>
                <a:gd name="T15" fmla="*/ 130 h 154"/>
                <a:gd name="T16" fmla="*/ 211 w 507"/>
                <a:gd name="T17" fmla="*/ 124 h 154"/>
                <a:gd name="T18" fmla="*/ 235 w 507"/>
                <a:gd name="T19" fmla="*/ 119 h 154"/>
                <a:gd name="T20" fmla="*/ 261 w 507"/>
                <a:gd name="T21" fmla="*/ 111 h 154"/>
                <a:gd name="T22" fmla="*/ 287 w 507"/>
                <a:gd name="T23" fmla="*/ 102 h 154"/>
                <a:gd name="T24" fmla="*/ 311 w 507"/>
                <a:gd name="T25" fmla="*/ 93 h 154"/>
                <a:gd name="T26" fmla="*/ 335 w 507"/>
                <a:gd name="T27" fmla="*/ 83 h 154"/>
                <a:gd name="T28" fmla="*/ 357 w 507"/>
                <a:gd name="T29" fmla="*/ 74 h 154"/>
                <a:gd name="T30" fmla="*/ 375 w 507"/>
                <a:gd name="T31" fmla="*/ 65 h 154"/>
                <a:gd name="T32" fmla="*/ 398 w 507"/>
                <a:gd name="T33" fmla="*/ 54 h 154"/>
                <a:gd name="T34" fmla="*/ 423 w 507"/>
                <a:gd name="T35" fmla="*/ 35 h 154"/>
                <a:gd name="T36" fmla="*/ 440 w 507"/>
                <a:gd name="T37" fmla="*/ 21 h 154"/>
                <a:gd name="T38" fmla="*/ 455 w 507"/>
                <a:gd name="T39" fmla="*/ 6 h 154"/>
                <a:gd name="T40" fmla="*/ 462 w 507"/>
                <a:gd name="T41" fmla="*/ 0 h 154"/>
                <a:gd name="T42" fmla="*/ 477 w 507"/>
                <a:gd name="T43" fmla="*/ 4 h 154"/>
                <a:gd name="T44" fmla="*/ 497 w 507"/>
                <a:gd name="T45" fmla="*/ 11 h 154"/>
                <a:gd name="T46" fmla="*/ 507 w 507"/>
                <a:gd name="T47" fmla="*/ 23 h 154"/>
                <a:gd name="T48" fmla="*/ 497 w 507"/>
                <a:gd name="T49" fmla="*/ 41 h 154"/>
                <a:gd name="T50" fmla="*/ 481 w 507"/>
                <a:gd name="T51" fmla="*/ 52 h 154"/>
                <a:gd name="T52" fmla="*/ 459 w 507"/>
                <a:gd name="T53" fmla="*/ 65 h 154"/>
                <a:gd name="T54" fmla="*/ 431 w 507"/>
                <a:gd name="T55" fmla="*/ 76 h 154"/>
                <a:gd name="T56" fmla="*/ 412 w 507"/>
                <a:gd name="T57" fmla="*/ 85 h 154"/>
                <a:gd name="T58" fmla="*/ 396 w 507"/>
                <a:gd name="T59" fmla="*/ 93 h 154"/>
                <a:gd name="T60" fmla="*/ 379 w 507"/>
                <a:gd name="T61" fmla="*/ 98 h 154"/>
                <a:gd name="T62" fmla="*/ 362 w 507"/>
                <a:gd name="T63" fmla="*/ 104 h 154"/>
                <a:gd name="T64" fmla="*/ 344 w 507"/>
                <a:gd name="T65" fmla="*/ 111 h 154"/>
                <a:gd name="T66" fmla="*/ 325 w 507"/>
                <a:gd name="T67" fmla="*/ 117 h 154"/>
                <a:gd name="T68" fmla="*/ 307 w 507"/>
                <a:gd name="T69" fmla="*/ 124 h 154"/>
                <a:gd name="T70" fmla="*/ 287 w 507"/>
                <a:gd name="T71" fmla="*/ 128 h 154"/>
                <a:gd name="T72" fmla="*/ 266 w 507"/>
                <a:gd name="T73" fmla="*/ 131 h 154"/>
                <a:gd name="T74" fmla="*/ 244 w 507"/>
                <a:gd name="T75" fmla="*/ 137 h 154"/>
                <a:gd name="T76" fmla="*/ 224 w 507"/>
                <a:gd name="T77" fmla="*/ 141 h 154"/>
                <a:gd name="T78" fmla="*/ 202 w 507"/>
                <a:gd name="T79" fmla="*/ 144 h 154"/>
                <a:gd name="T80" fmla="*/ 179 w 507"/>
                <a:gd name="T81" fmla="*/ 146 h 154"/>
                <a:gd name="T82" fmla="*/ 155 w 507"/>
                <a:gd name="T83" fmla="*/ 148 h 154"/>
                <a:gd name="T84" fmla="*/ 133 w 507"/>
                <a:gd name="T85" fmla="*/ 152 h 154"/>
                <a:gd name="T86" fmla="*/ 107 w 507"/>
                <a:gd name="T87" fmla="*/ 152 h 154"/>
                <a:gd name="T88" fmla="*/ 85 w 507"/>
                <a:gd name="T89" fmla="*/ 152 h 154"/>
                <a:gd name="T90" fmla="*/ 63 w 507"/>
                <a:gd name="T91" fmla="*/ 152 h 154"/>
                <a:gd name="T92" fmla="*/ 46 w 507"/>
                <a:gd name="T93" fmla="*/ 150 h 154"/>
                <a:gd name="T94" fmla="*/ 22 w 507"/>
                <a:gd name="T95" fmla="*/ 144 h 154"/>
                <a:gd name="T96" fmla="*/ 9 w 507"/>
                <a:gd name="T97" fmla="*/ 139 h 154"/>
                <a:gd name="T98" fmla="*/ 0 w 507"/>
                <a:gd name="T99" fmla="*/ 120 h 154"/>
                <a:gd name="T100" fmla="*/ 7 w 507"/>
                <a:gd name="T101" fmla="*/ 98 h 154"/>
                <a:gd name="T102" fmla="*/ 20 w 507"/>
                <a:gd name="T103" fmla="*/ 82 h 154"/>
                <a:gd name="T104" fmla="*/ 28 w 507"/>
                <a:gd name="T105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7" h="154">
                  <a:moveTo>
                    <a:pt x="28" y="76"/>
                  </a:moveTo>
                  <a:lnTo>
                    <a:pt x="70" y="96"/>
                  </a:lnTo>
                  <a:lnTo>
                    <a:pt x="70" y="98"/>
                  </a:lnTo>
                  <a:lnTo>
                    <a:pt x="72" y="102"/>
                  </a:lnTo>
                  <a:lnTo>
                    <a:pt x="74" y="107"/>
                  </a:lnTo>
                  <a:lnTo>
                    <a:pt x="79" y="115"/>
                  </a:lnTo>
                  <a:lnTo>
                    <a:pt x="83" y="119"/>
                  </a:lnTo>
                  <a:lnTo>
                    <a:pt x="87" y="122"/>
                  </a:lnTo>
                  <a:lnTo>
                    <a:pt x="92" y="124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7" y="130"/>
                  </a:lnTo>
                  <a:lnTo>
                    <a:pt x="113" y="130"/>
                  </a:lnTo>
                  <a:lnTo>
                    <a:pt x="118" y="131"/>
                  </a:lnTo>
                  <a:lnTo>
                    <a:pt x="122" y="131"/>
                  </a:lnTo>
                  <a:lnTo>
                    <a:pt x="128" y="133"/>
                  </a:lnTo>
                  <a:lnTo>
                    <a:pt x="135" y="133"/>
                  </a:lnTo>
                  <a:lnTo>
                    <a:pt x="142" y="133"/>
                  </a:lnTo>
                  <a:lnTo>
                    <a:pt x="148" y="133"/>
                  </a:lnTo>
                  <a:lnTo>
                    <a:pt x="155" y="133"/>
                  </a:lnTo>
                  <a:lnTo>
                    <a:pt x="163" y="131"/>
                  </a:lnTo>
                  <a:lnTo>
                    <a:pt x="170" y="131"/>
                  </a:lnTo>
                  <a:lnTo>
                    <a:pt x="177" y="130"/>
                  </a:lnTo>
                  <a:lnTo>
                    <a:pt x="185" y="130"/>
                  </a:lnTo>
                  <a:lnTo>
                    <a:pt x="194" y="128"/>
                  </a:lnTo>
                  <a:lnTo>
                    <a:pt x="202" y="128"/>
                  </a:lnTo>
                  <a:lnTo>
                    <a:pt x="211" y="124"/>
                  </a:lnTo>
                  <a:lnTo>
                    <a:pt x="218" y="122"/>
                  </a:lnTo>
                  <a:lnTo>
                    <a:pt x="227" y="120"/>
                  </a:lnTo>
                  <a:lnTo>
                    <a:pt x="235" y="119"/>
                  </a:lnTo>
                  <a:lnTo>
                    <a:pt x="244" y="117"/>
                  </a:lnTo>
                  <a:lnTo>
                    <a:pt x="253" y="113"/>
                  </a:lnTo>
                  <a:lnTo>
                    <a:pt x="261" y="111"/>
                  </a:lnTo>
                  <a:lnTo>
                    <a:pt x="270" y="109"/>
                  </a:lnTo>
                  <a:lnTo>
                    <a:pt x="277" y="106"/>
                  </a:lnTo>
                  <a:lnTo>
                    <a:pt x="287" y="102"/>
                  </a:lnTo>
                  <a:lnTo>
                    <a:pt x="294" y="100"/>
                  </a:lnTo>
                  <a:lnTo>
                    <a:pt x="303" y="96"/>
                  </a:lnTo>
                  <a:lnTo>
                    <a:pt x="311" y="93"/>
                  </a:lnTo>
                  <a:lnTo>
                    <a:pt x="318" y="91"/>
                  </a:lnTo>
                  <a:lnTo>
                    <a:pt x="327" y="87"/>
                  </a:lnTo>
                  <a:lnTo>
                    <a:pt x="335" y="83"/>
                  </a:lnTo>
                  <a:lnTo>
                    <a:pt x="342" y="80"/>
                  </a:lnTo>
                  <a:lnTo>
                    <a:pt x="350" y="78"/>
                  </a:lnTo>
                  <a:lnTo>
                    <a:pt x="357" y="74"/>
                  </a:lnTo>
                  <a:lnTo>
                    <a:pt x="364" y="71"/>
                  </a:lnTo>
                  <a:lnTo>
                    <a:pt x="370" y="69"/>
                  </a:lnTo>
                  <a:lnTo>
                    <a:pt x="375" y="65"/>
                  </a:lnTo>
                  <a:lnTo>
                    <a:pt x="381" y="63"/>
                  </a:lnTo>
                  <a:lnTo>
                    <a:pt x="388" y="59"/>
                  </a:lnTo>
                  <a:lnTo>
                    <a:pt x="398" y="54"/>
                  </a:lnTo>
                  <a:lnTo>
                    <a:pt x="407" y="47"/>
                  </a:lnTo>
                  <a:lnTo>
                    <a:pt x="414" y="41"/>
                  </a:lnTo>
                  <a:lnTo>
                    <a:pt x="423" y="35"/>
                  </a:lnTo>
                  <a:lnTo>
                    <a:pt x="429" y="30"/>
                  </a:lnTo>
                  <a:lnTo>
                    <a:pt x="435" y="26"/>
                  </a:lnTo>
                  <a:lnTo>
                    <a:pt x="440" y="21"/>
                  </a:lnTo>
                  <a:lnTo>
                    <a:pt x="444" y="19"/>
                  </a:lnTo>
                  <a:lnTo>
                    <a:pt x="451" y="10"/>
                  </a:lnTo>
                  <a:lnTo>
                    <a:pt x="455" y="6"/>
                  </a:lnTo>
                  <a:lnTo>
                    <a:pt x="457" y="2"/>
                  </a:lnTo>
                  <a:lnTo>
                    <a:pt x="459" y="0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72" y="2"/>
                  </a:lnTo>
                  <a:lnTo>
                    <a:pt x="477" y="4"/>
                  </a:lnTo>
                  <a:lnTo>
                    <a:pt x="485" y="6"/>
                  </a:lnTo>
                  <a:lnTo>
                    <a:pt x="490" y="8"/>
                  </a:lnTo>
                  <a:lnTo>
                    <a:pt x="497" y="11"/>
                  </a:lnTo>
                  <a:lnTo>
                    <a:pt x="501" y="15"/>
                  </a:lnTo>
                  <a:lnTo>
                    <a:pt x="505" y="19"/>
                  </a:lnTo>
                  <a:lnTo>
                    <a:pt x="507" y="23"/>
                  </a:lnTo>
                  <a:lnTo>
                    <a:pt x="507" y="28"/>
                  </a:lnTo>
                  <a:lnTo>
                    <a:pt x="503" y="34"/>
                  </a:lnTo>
                  <a:lnTo>
                    <a:pt x="497" y="41"/>
                  </a:lnTo>
                  <a:lnTo>
                    <a:pt x="492" y="43"/>
                  </a:lnTo>
                  <a:lnTo>
                    <a:pt x="488" y="48"/>
                  </a:lnTo>
                  <a:lnTo>
                    <a:pt x="481" y="52"/>
                  </a:lnTo>
                  <a:lnTo>
                    <a:pt x="475" y="56"/>
                  </a:lnTo>
                  <a:lnTo>
                    <a:pt x="466" y="59"/>
                  </a:lnTo>
                  <a:lnTo>
                    <a:pt x="459" y="65"/>
                  </a:lnTo>
                  <a:lnTo>
                    <a:pt x="449" y="69"/>
                  </a:lnTo>
                  <a:lnTo>
                    <a:pt x="442" y="72"/>
                  </a:lnTo>
                  <a:lnTo>
                    <a:pt x="431" y="76"/>
                  </a:lnTo>
                  <a:lnTo>
                    <a:pt x="422" y="82"/>
                  </a:lnTo>
                  <a:lnTo>
                    <a:pt x="416" y="83"/>
                  </a:lnTo>
                  <a:lnTo>
                    <a:pt x="412" y="85"/>
                  </a:lnTo>
                  <a:lnTo>
                    <a:pt x="407" y="87"/>
                  </a:lnTo>
                  <a:lnTo>
                    <a:pt x="401" y="91"/>
                  </a:lnTo>
                  <a:lnTo>
                    <a:pt x="396" y="93"/>
                  </a:lnTo>
                  <a:lnTo>
                    <a:pt x="390" y="95"/>
                  </a:lnTo>
                  <a:lnTo>
                    <a:pt x="385" y="96"/>
                  </a:lnTo>
                  <a:lnTo>
                    <a:pt x="379" y="98"/>
                  </a:lnTo>
                  <a:lnTo>
                    <a:pt x="374" y="100"/>
                  </a:lnTo>
                  <a:lnTo>
                    <a:pt x="368" y="102"/>
                  </a:lnTo>
                  <a:lnTo>
                    <a:pt x="362" y="104"/>
                  </a:lnTo>
                  <a:lnTo>
                    <a:pt x="357" y="107"/>
                  </a:lnTo>
                  <a:lnTo>
                    <a:pt x="351" y="109"/>
                  </a:lnTo>
                  <a:lnTo>
                    <a:pt x="344" y="111"/>
                  </a:lnTo>
                  <a:lnTo>
                    <a:pt x="338" y="113"/>
                  </a:lnTo>
                  <a:lnTo>
                    <a:pt x="333" y="115"/>
                  </a:lnTo>
                  <a:lnTo>
                    <a:pt x="325" y="117"/>
                  </a:lnTo>
                  <a:lnTo>
                    <a:pt x="320" y="119"/>
                  </a:lnTo>
                  <a:lnTo>
                    <a:pt x="313" y="120"/>
                  </a:lnTo>
                  <a:lnTo>
                    <a:pt x="307" y="124"/>
                  </a:lnTo>
                  <a:lnTo>
                    <a:pt x="300" y="124"/>
                  </a:lnTo>
                  <a:lnTo>
                    <a:pt x="294" y="126"/>
                  </a:lnTo>
                  <a:lnTo>
                    <a:pt x="287" y="128"/>
                  </a:lnTo>
                  <a:lnTo>
                    <a:pt x="279" y="130"/>
                  </a:lnTo>
                  <a:lnTo>
                    <a:pt x="274" y="130"/>
                  </a:lnTo>
                  <a:lnTo>
                    <a:pt x="266" y="131"/>
                  </a:lnTo>
                  <a:lnTo>
                    <a:pt x="259" y="133"/>
                  </a:lnTo>
                  <a:lnTo>
                    <a:pt x="253" y="135"/>
                  </a:lnTo>
                  <a:lnTo>
                    <a:pt x="244" y="137"/>
                  </a:lnTo>
                  <a:lnTo>
                    <a:pt x="239" y="139"/>
                  </a:lnTo>
                  <a:lnTo>
                    <a:pt x="229" y="139"/>
                  </a:lnTo>
                  <a:lnTo>
                    <a:pt x="224" y="141"/>
                  </a:lnTo>
                  <a:lnTo>
                    <a:pt x="216" y="143"/>
                  </a:lnTo>
                  <a:lnTo>
                    <a:pt x="209" y="143"/>
                  </a:lnTo>
                  <a:lnTo>
                    <a:pt x="202" y="144"/>
                  </a:lnTo>
                  <a:lnTo>
                    <a:pt x="194" y="146"/>
                  </a:lnTo>
                  <a:lnTo>
                    <a:pt x="187" y="146"/>
                  </a:lnTo>
                  <a:lnTo>
                    <a:pt x="179" y="146"/>
                  </a:lnTo>
                  <a:lnTo>
                    <a:pt x="172" y="148"/>
                  </a:lnTo>
                  <a:lnTo>
                    <a:pt x="165" y="148"/>
                  </a:lnTo>
                  <a:lnTo>
                    <a:pt x="155" y="148"/>
                  </a:lnTo>
                  <a:lnTo>
                    <a:pt x="148" y="150"/>
                  </a:lnTo>
                  <a:lnTo>
                    <a:pt x="140" y="150"/>
                  </a:lnTo>
                  <a:lnTo>
                    <a:pt x="133" y="152"/>
                  </a:lnTo>
                  <a:lnTo>
                    <a:pt x="124" y="152"/>
                  </a:lnTo>
                  <a:lnTo>
                    <a:pt x="116" y="152"/>
                  </a:lnTo>
                  <a:lnTo>
                    <a:pt x="107" y="152"/>
                  </a:lnTo>
                  <a:lnTo>
                    <a:pt x="100" y="152"/>
                  </a:lnTo>
                  <a:lnTo>
                    <a:pt x="92" y="152"/>
                  </a:lnTo>
                  <a:lnTo>
                    <a:pt x="85" y="152"/>
                  </a:lnTo>
                  <a:lnTo>
                    <a:pt x="76" y="152"/>
                  </a:lnTo>
                  <a:lnTo>
                    <a:pt x="68" y="154"/>
                  </a:lnTo>
                  <a:lnTo>
                    <a:pt x="63" y="152"/>
                  </a:lnTo>
                  <a:lnTo>
                    <a:pt x="57" y="152"/>
                  </a:lnTo>
                  <a:lnTo>
                    <a:pt x="52" y="150"/>
                  </a:lnTo>
                  <a:lnTo>
                    <a:pt x="46" y="150"/>
                  </a:lnTo>
                  <a:lnTo>
                    <a:pt x="37" y="148"/>
                  </a:lnTo>
                  <a:lnTo>
                    <a:pt x="30" y="148"/>
                  </a:lnTo>
                  <a:lnTo>
                    <a:pt x="22" y="144"/>
                  </a:lnTo>
                  <a:lnTo>
                    <a:pt x="17" y="143"/>
                  </a:lnTo>
                  <a:lnTo>
                    <a:pt x="11" y="141"/>
                  </a:lnTo>
                  <a:lnTo>
                    <a:pt x="9" y="139"/>
                  </a:lnTo>
                  <a:lnTo>
                    <a:pt x="4" y="131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2" y="113"/>
                  </a:lnTo>
                  <a:lnTo>
                    <a:pt x="4" y="106"/>
                  </a:lnTo>
                  <a:lnTo>
                    <a:pt x="7" y="98"/>
                  </a:lnTo>
                  <a:lnTo>
                    <a:pt x="11" y="93"/>
                  </a:lnTo>
                  <a:lnTo>
                    <a:pt x="17" y="87"/>
                  </a:lnTo>
                  <a:lnTo>
                    <a:pt x="20" y="82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904" y="895"/>
              <a:ext cx="505" cy="159"/>
            </a:xfrm>
            <a:custGeom>
              <a:avLst/>
              <a:gdLst>
                <a:gd name="T0" fmla="*/ 461 w 505"/>
                <a:gd name="T1" fmla="*/ 41 h 159"/>
                <a:gd name="T2" fmla="*/ 443 w 505"/>
                <a:gd name="T3" fmla="*/ 56 h 159"/>
                <a:gd name="T4" fmla="*/ 424 w 505"/>
                <a:gd name="T5" fmla="*/ 69 h 159"/>
                <a:gd name="T6" fmla="*/ 402 w 505"/>
                <a:gd name="T7" fmla="*/ 80 h 159"/>
                <a:gd name="T8" fmla="*/ 376 w 505"/>
                <a:gd name="T9" fmla="*/ 91 h 159"/>
                <a:gd name="T10" fmla="*/ 350 w 505"/>
                <a:gd name="T11" fmla="*/ 102 h 159"/>
                <a:gd name="T12" fmla="*/ 322 w 505"/>
                <a:gd name="T13" fmla="*/ 111 h 159"/>
                <a:gd name="T14" fmla="*/ 296 w 505"/>
                <a:gd name="T15" fmla="*/ 119 h 159"/>
                <a:gd name="T16" fmla="*/ 271 w 505"/>
                <a:gd name="T17" fmla="*/ 124 h 159"/>
                <a:gd name="T18" fmla="*/ 248 w 505"/>
                <a:gd name="T19" fmla="*/ 132 h 159"/>
                <a:gd name="T20" fmla="*/ 228 w 505"/>
                <a:gd name="T21" fmla="*/ 133 h 159"/>
                <a:gd name="T22" fmla="*/ 209 w 505"/>
                <a:gd name="T23" fmla="*/ 137 h 159"/>
                <a:gd name="T24" fmla="*/ 195 w 505"/>
                <a:gd name="T25" fmla="*/ 139 h 159"/>
                <a:gd name="T26" fmla="*/ 172 w 505"/>
                <a:gd name="T27" fmla="*/ 145 h 159"/>
                <a:gd name="T28" fmla="*/ 147 w 505"/>
                <a:gd name="T29" fmla="*/ 146 h 159"/>
                <a:gd name="T30" fmla="*/ 123 w 505"/>
                <a:gd name="T31" fmla="*/ 150 h 159"/>
                <a:gd name="T32" fmla="*/ 97 w 505"/>
                <a:gd name="T33" fmla="*/ 150 h 159"/>
                <a:gd name="T34" fmla="*/ 76 w 505"/>
                <a:gd name="T35" fmla="*/ 150 h 159"/>
                <a:gd name="T36" fmla="*/ 60 w 505"/>
                <a:gd name="T37" fmla="*/ 148 h 159"/>
                <a:gd name="T38" fmla="*/ 39 w 505"/>
                <a:gd name="T39" fmla="*/ 146 h 159"/>
                <a:gd name="T40" fmla="*/ 23 w 505"/>
                <a:gd name="T41" fmla="*/ 143 h 159"/>
                <a:gd name="T42" fmla="*/ 12 w 505"/>
                <a:gd name="T43" fmla="*/ 139 h 159"/>
                <a:gd name="T44" fmla="*/ 0 w 505"/>
                <a:gd name="T45" fmla="*/ 137 h 159"/>
                <a:gd name="T46" fmla="*/ 17 w 505"/>
                <a:gd name="T47" fmla="*/ 148 h 159"/>
                <a:gd name="T48" fmla="*/ 30 w 505"/>
                <a:gd name="T49" fmla="*/ 152 h 159"/>
                <a:gd name="T50" fmla="*/ 50 w 505"/>
                <a:gd name="T51" fmla="*/ 154 h 159"/>
                <a:gd name="T52" fmla="*/ 71 w 505"/>
                <a:gd name="T53" fmla="*/ 156 h 159"/>
                <a:gd name="T54" fmla="*/ 87 w 505"/>
                <a:gd name="T55" fmla="*/ 157 h 159"/>
                <a:gd name="T56" fmla="*/ 106 w 505"/>
                <a:gd name="T57" fmla="*/ 157 h 159"/>
                <a:gd name="T58" fmla="*/ 126 w 505"/>
                <a:gd name="T59" fmla="*/ 157 h 159"/>
                <a:gd name="T60" fmla="*/ 150 w 505"/>
                <a:gd name="T61" fmla="*/ 156 h 159"/>
                <a:gd name="T62" fmla="*/ 178 w 505"/>
                <a:gd name="T63" fmla="*/ 154 h 159"/>
                <a:gd name="T64" fmla="*/ 200 w 505"/>
                <a:gd name="T65" fmla="*/ 148 h 159"/>
                <a:gd name="T66" fmla="*/ 217 w 505"/>
                <a:gd name="T67" fmla="*/ 146 h 159"/>
                <a:gd name="T68" fmla="*/ 234 w 505"/>
                <a:gd name="T69" fmla="*/ 143 h 159"/>
                <a:gd name="T70" fmla="*/ 252 w 505"/>
                <a:gd name="T71" fmla="*/ 139 h 159"/>
                <a:gd name="T72" fmla="*/ 271 w 505"/>
                <a:gd name="T73" fmla="*/ 135 h 159"/>
                <a:gd name="T74" fmla="*/ 289 w 505"/>
                <a:gd name="T75" fmla="*/ 132 h 159"/>
                <a:gd name="T76" fmla="*/ 308 w 505"/>
                <a:gd name="T77" fmla="*/ 126 h 159"/>
                <a:gd name="T78" fmla="*/ 326 w 505"/>
                <a:gd name="T79" fmla="*/ 121 h 159"/>
                <a:gd name="T80" fmla="*/ 343 w 505"/>
                <a:gd name="T81" fmla="*/ 115 h 159"/>
                <a:gd name="T82" fmla="*/ 359 w 505"/>
                <a:gd name="T83" fmla="*/ 111 h 159"/>
                <a:gd name="T84" fmla="*/ 387 w 505"/>
                <a:gd name="T85" fmla="*/ 98 h 159"/>
                <a:gd name="T86" fmla="*/ 415 w 505"/>
                <a:gd name="T87" fmla="*/ 89 h 159"/>
                <a:gd name="T88" fmla="*/ 437 w 505"/>
                <a:gd name="T89" fmla="*/ 78 h 159"/>
                <a:gd name="T90" fmla="*/ 455 w 505"/>
                <a:gd name="T91" fmla="*/ 69 h 159"/>
                <a:gd name="T92" fmla="*/ 470 w 505"/>
                <a:gd name="T93" fmla="*/ 60 h 159"/>
                <a:gd name="T94" fmla="*/ 489 w 505"/>
                <a:gd name="T95" fmla="*/ 50 h 159"/>
                <a:gd name="T96" fmla="*/ 494 w 505"/>
                <a:gd name="T97" fmla="*/ 45 h 159"/>
                <a:gd name="T98" fmla="*/ 505 w 505"/>
                <a:gd name="T99" fmla="*/ 28 h 159"/>
                <a:gd name="T100" fmla="*/ 492 w 505"/>
                <a:gd name="T101" fmla="*/ 10 h 159"/>
                <a:gd name="T102" fmla="*/ 478 w 505"/>
                <a:gd name="T103" fmla="*/ 4 h 159"/>
                <a:gd name="T104" fmla="*/ 452 w 505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5" h="159">
                  <a:moveTo>
                    <a:pt x="452" y="0"/>
                  </a:moveTo>
                  <a:lnTo>
                    <a:pt x="468" y="34"/>
                  </a:lnTo>
                  <a:lnTo>
                    <a:pt x="461" y="41"/>
                  </a:lnTo>
                  <a:lnTo>
                    <a:pt x="454" y="49"/>
                  </a:lnTo>
                  <a:lnTo>
                    <a:pt x="448" y="52"/>
                  </a:lnTo>
                  <a:lnTo>
                    <a:pt x="443" y="56"/>
                  </a:lnTo>
                  <a:lnTo>
                    <a:pt x="437" y="60"/>
                  </a:lnTo>
                  <a:lnTo>
                    <a:pt x="431" y="65"/>
                  </a:lnTo>
                  <a:lnTo>
                    <a:pt x="424" y="69"/>
                  </a:lnTo>
                  <a:lnTo>
                    <a:pt x="417" y="73"/>
                  </a:lnTo>
                  <a:lnTo>
                    <a:pt x="409" y="76"/>
                  </a:lnTo>
                  <a:lnTo>
                    <a:pt x="402" y="80"/>
                  </a:lnTo>
                  <a:lnTo>
                    <a:pt x="393" y="84"/>
                  </a:lnTo>
                  <a:lnTo>
                    <a:pt x="383" y="87"/>
                  </a:lnTo>
                  <a:lnTo>
                    <a:pt x="376" y="91"/>
                  </a:lnTo>
                  <a:lnTo>
                    <a:pt x="367" y="95"/>
                  </a:lnTo>
                  <a:lnTo>
                    <a:pt x="357" y="98"/>
                  </a:lnTo>
                  <a:lnTo>
                    <a:pt x="350" y="102"/>
                  </a:lnTo>
                  <a:lnTo>
                    <a:pt x="339" y="104"/>
                  </a:lnTo>
                  <a:lnTo>
                    <a:pt x="332" y="108"/>
                  </a:lnTo>
                  <a:lnTo>
                    <a:pt x="322" y="111"/>
                  </a:lnTo>
                  <a:lnTo>
                    <a:pt x="313" y="113"/>
                  </a:lnTo>
                  <a:lnTo>
                    <a:pt x="304" y="117"/>
                  </a:lnTo>
                  <a:lnTo>
                    <a:pt x="296" y="119"/>
                  </a:lnTo>
                  <a:lnTo>
                    <a:pt x="287" y="121"/>
                  </a:lnTo>
                  <a:lnTo>
                    <a:pt x="278" y="122"/>
                  </a:lnTo>
                  <a:lnTo>
                    <a:pt x="271" y="124"/>
                  </a:lnTo>
                  <a:lnTo>
                    <a:pt x="263" y="126"/>
                  </a:lnTo>
                  <a:lnTo>
                    <a:pt x="254" y="130"/>
                  </a:lnTo>
                  <a:lnTo>
                    <a:pt x="248" y="132"/>
                  </a:lnTo>
                  <a:lnTo>
                    <a:pt x="241" y="132"/>
                  </a:lnTo>
                  <a:lnTo>
                    <a:pt x="235" y="133"/>
                  </a:lnTo>
                  <a:lnTo>
                    <a:pt x="228" y="133"/>
                  </a:lnTo>
                  <a:lnTo>
                    <a:pt x="221" y="135"/>
                  </a:lnTo>
                  <a:lnTo>
                    <a:pt x="215" y="135"/>
                  </a:lnTo>
                  <a:lnTo>
                    <a:pt x="209" y="137"/>
                  </a:lnTo>
                  <a:lnTo>
                    <a:pt x="204" y="137"/>
                  </a:lnTo>
                  <a:lnTo>
                    <a:pt x="198" y="139"/>
                  </a:lnTo>
                  <a:lnTo>
                    <a:pt x="195" y="139"/>
                  </a:lnTo>
                  <a:lnTo>
                    <a:pt x="189" y="141"/>
                  </a:lnTo>
                  <a:lnTo>
                    <a:pt x="180" y="143"/>
                  </a:lnTo>
                  <a:lnTo>
                    <a:pt x="172" y="145"/>
                  </a:lnTo>
                  <a:lnTo>
                    <a:pt x="163" y="145"/>
                  </a:lnTo>
                  <a:lnTo>
                    <a:pt x="156" y="146"/>
                  </a:lnTo>
                  <a:lnTo>
                    <a:pt x="147" y="146"/>
                  </a:lnTo>
                  <a:lnTo>
                    <a:pt x="139" y="148"/>
                  </a:lnTo>
                  <a:lnTo>
                    <a:pt x="130" y="148"/>
                  </a:lnTo>
                  <a:lnTo>
                    <a:pt x="123" y="150"/>
                  </a:lnTo>
                  <a:lnTo>
                    <a:pt x="113" y="150"/>
                  </a:lnTo>
                  <a:lnTo>
                    <a:pt x="106" y="150"/>
                  </a:lnTo>
                  <a:lnTo>
                    <a:pt x="97" y="150"/>
                  </a:lnTo>
                  <a:lnTo>
                    <a:pt x="87" y="150"/>
                  </a:lnTo>
                  <a:lnTo>
                    <a:pt x="82" y="150"/>
                  </a:lnTo>
                  <a:lnTo>
                    <a:pt x="76" y="150"/>
                  </a:lnTo>
                  <a:lnTo>
                    <a:pt x="73" y="148"/>
                  </a:lnTo>
                  <a:lnTo>
                    <a:pt x="69" y="148"/>
                  </a:lnTo>
                  <a:lnTo>
                    <a:pt x="60" y="148"/>
                  </a:lnTo>
                  <a:lnTo>
                    <a:pt x="52" y="148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4" y="145"/>
                  </a:lnTo>
                  <a:lnTo>
                    <a:pt x="28" y="145"/>
                  </a:lnTo>
                  <a:lnTo>
                    <a:pt x="23" y="143"/>
                  </a:lnTo>
                  <a:lnTo>
                    <a:pt x="19" y="141"/>
                  </a:lnTo>
                  <a:lnTo>
                    <a:pt x="13" y="141"/>
                  </a:lnTo>
                  <a:lnTo>
                    <a:pt x="12" y="139"/>
                  </a:lnTo>
                  <a:lnTo>
                    <a:pt x="4" y="137"/>
                  </a:lnTo>
                  <a:lnTo>
                    <a:pt x="0" y="137"/>
                  </a:lnTo>
                  <a:lnTo>
                    <a:pt x="4" y="143"/>
                  </a:lnTo>
                  <a:lnTo>
                    <a:pt x="10" y="145"/>
                  </a:lnTo>
                  <a:lnTo>
                    <a:pt x="17" y="148"/>
                  </a:lnTo>
                  <a:lnTo>
                    <a:pt x="19" y="148"/>
                  </a:lnTo>
                  <a:lnTo>
                    <a:pt x="25" y="150"/>
                  </a:lnTo>
                  <a:lnTo>
                    <a:pt x="30" y="152"/>
                  </a:lnTo>
                  <a:lnTo>
                    <a:pt x="37" y="154"/>
                  </a:lnTo>
                  <a:lnTo>
                    <a:pt x="43" y="154"/>
                  </a:lnTo>
                  <a:lnTo>
                    <a:pt x="50" y="154"/>
                  </a:lnTo>
                  <a:lnTo>
                    <a:pt x="58" y="156"/>
                  </a:lnTo>
                  <a:lnTo>
                    <a:pt x="67" y="156"/>
                  </a:lnTo>
                  <a:lnTo>
                    <a:pt x="71" y="156"/>
                  </a:lnTo>
                  <a:lnTo>
                    <a:pt x="76" y="157"/>
                  </a:lnTo>
                  <a:lnTo>
                    <a:pt x="82" y="157"/>
                  </a:lnTo>
                  <a:lnTo>
                    <a:pt x="87" y="157"/>
                  </a:lnTo>
                  <a:lnTo>
                    <a:pt x="93" y="157"/>
                  </a:lnTo>
                  <a:lnTo>
                    <a:pt x="99" y="157"/>
                  </a:lnTo>
                  <a:lnTo>
                    <a:pt x="106" y="157"/>
                  </a:lnTo>
                  <a:lnTo>
                    <a:pt x="113" y="159"/>
                  </a:lnTo>
                  <a:lnTo>
                    <a:pt x="119" y="157"/>
                  </a:lnTo>
                  <a:lnTo>
                    <a:pt x="126" y="157"/>
                  </a:lnTo>
                  <a:lnTo>
                    <a:pt x="134" y="157"/>
                  </a:lnTo>
                  <a:lnTo>
                    <a:pt x="141" y="157"/>
                  </a:lnTo>
                  <a:lnTo>
                    <a:pt x="150" y="156"/>
                  </a:lnTo>
                  <a:lnTo>
                    <a:pt x="158" y="156"/>
                  </a:lnTo>
                  <a:lnTo>
                    <a:pt x="167" y="154"/>
                  </a:lnTo>
                  <a:lnTo>
                    <a:pt x="178" y="154"/>
                  </a:lnTo>
                  <a:lnTo>
                    <a:pt x="185" y="152"/>
                  </a:lnTo>
                  <a:lnTo>
                    <a:pt x="195" y="150"/>
                  </a:lnTo>
                  <a:lnTo>
                    <a:pt x="200" y="148"/>
                  </a:lnTo>
                  <a:lnTo>
                    <a:pt x="206" y="148"/>
                  </a:lnTo>
                  <a:lnTo>
                    <a:pt x="211" y="146"/>
                  </a:lnTo>
                  <a:lnTo>
                    <a:pt x="217" y="146"/>
                  </a:lnTo>
                  <a:lnTo>
                    <a:pt x="222" y="145"/>
                  </a:lnTo>
                  <a:lnTo>
                    <a:pt x="228" y="145"/>
                  </a:lnTo>
                  <a:lnTo>
                    <a:pt x="234" y="143"/>
                  </a:lnTo>
                  <a:lnTo>
                    <a:pt x="241" y="143"/>
                  </a:lnTo>
                  <a:lnTo>
                    <a:pt x="246" y="141"/>
                  </a:lnTo>
                  <a:lnTo>
                    <a:pt x="252" y="139"/>
                  </a:lnTo>
                  <a:lnTo>
                    <a:pt x="259" y="139"/>
                  </a:lnTo>
                  <a:lnTo>
                    <a:pt x="265" y="137"/>
                  </a:lnTo>
                  <a:lnTo>
                    <a:pt x="271" y="135"/>
                  </a:lnTo>
                  <a:lnTo>
                    <a:pt x="278" y="133"/>
                  </a:lnTo>
                  <a:lnTo>
                    <a:pt x="283" y="132"/>
                  </a:lnTo>
                  <a:lnTo>
                    <a:pt x="289" y="132"/>
                  </a:lnTo>
                  <a:lnTo>
                    <a:pt x="295" y="130"/>
                  </a:lnTo>
                  <a:lnTo>
                    <a:pt x="302" y="126"/>
                  </a:lnTo>
                  <a:lnTo>
                    <a:pt x="308" y="126"/>
                  </a:lnTo>
                  <a:lnTo>
                    <a:pt x="315" y="124"/>
                  </a:lnTo>
                  <a:lnTo>
                    <a:pt x="320" y="122"/>
                  </a:lnTo>
                  <a:lnTo>
                    <a:pt x="326" y="121"/>
                  </a:lnTo>
                  <a:lnTo>
                    <a:pt x="332" y="119"/>
                  </a:lnTo>
                  <a:lnTo>
                    <a:pt x="337" y="117"/>
                  </a:lnTo>
                  <a:lnTo>
                    <a:pt x="343" y="115"/>
                  </a:lnTo>
                  <a:lnTo>
                    <a:pt x="348" y="113"/>
                  </a:lnTo>
                  <a:lnTo>
                    <a:pt x="354" y="111"/>
                  </a:lnTo>
                  <a:lnTo>
                    <a:pt x="359" y="111"/>
                  </a:lnTo>
                  <a:lnTo>
                    <a:pt x="367" y="106"/>
                  </a:lnTo>
                  <a:lnTo>
                    <a:pt x="378" y="104"/>
                  </a:lnTo>
                  <a:lnTo>
                    <a:pt x="387" y="98"/>
                  </a:lnTo>
                  <a:lnTo>
                    <a:pt x="396" y="97"/>
                  </a:lnTo>
                  <a:lnTo>
                    <a:pt x="406" y="93"/>
                  </a:lnTo>
                  <a:lnTo>
                    <a:pt x="415" y="89"/>
                  </a:lnTo>
                  <a:lnTo>
                    <a:pt x="422" y="85"/>
                  </a:lnTo>
                  <a:lnTo>
                    <a:pt x="431" y="82"/>
                  </a:lnTo>
                  <a:lnTo>
                    <a:pt x="437" y="78"/>
                  </a:lnTo>
                  <a:lnTo>
                    <a:pt x="444" y="74"/>
                  </a:lnTo>
                  <a:lnTo>
                    <a:pt x="450" y="71"/>
                  </a:lnTo>
                  <a:lnTo>
                    <a:pt x="455" y="69"/>
                  </a:lnTo>
                  <a:lnTo>
                    <a:pt x="461" y="65"/>
                  </a:lnTo>
                  <a:lnTo>
                    <a:pt x="467" y="63"/>
                  </a:lnTo>
                  <a:lnTo>
                    <a:pt x="470" y="60"/>
                  </a:lnTo>
                  <a:lnTo>
                    <a:pt x="476" y="58"/>
                  </a:lnTo>
                  <a:lnTo>
                    <a:pt x="483" y="52"/>
                  </a:lnTo>
                  <a:lnTo>
                    <a:pt x="489" y="50"/>
                  </a:lnTo>
                  <a:lnTo>
                    <a:pt x="491" y="49"/>
                  </a:lnTo>
                  <a:lnTo>
                    <a:pt x="494" y="49"/>
                  </a:lnTo>
                  <a:lnTo>
                    <a:pt x="494" y="45"/>
                  </a:lnTo>
                  <a:lnTo>
                    <a:pt x="500" y="41"/>
                  </a:lnTo>
                  <a:lnTo>
                    <a:pt x="504" y="34"/>
                  </a:lnTo>
                  <a:lnTo>
                    <a:pt x="505" y="28"/>
                  </a:lnTo>
                  <a:lnTo>
                    <a:pt x="505" y="21"/>
                  </a:lnTo>
                  <a:lnTo>
                    <a:pt x="500" y="13"/>
                  </a:lnTo>
                  <a:lnTo>
                    <a:pt x="492" y="10"/>
                  </a:lnTo>
                  <a:lnTo>
                    <a:pt x="487" y="6"/>
                  </a:lnTo>
                  <a:lnTo>
                    <a:pt x="481" y="4"/>
                  </a:lnTo>
                  <a:lnTo>
                    <a:pt x="478" y="4"/>
                  </a:lnTo>
                  <a:lnTo>
                    <a:pt x="472" y="2"/>
                  </a:lnTo>
                  <a:lnTo>
                    <a:pt x="467" y="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1150" y="715"/>
              <a:ext cx="15" cy="18"/>
            </a:xfrm>
            <a:custGeom>
              <a:avLst/>
              <a:gdLst>
                <a:gd name="T0" fmla="*/ 13 w 15"/>
                <a:gd name="T1" fmla="*/ 0 h 18"/>
                <a:gd name="T2" fmla="*/ 0 w 15"/>
                <a:gd name="T3" fmla="*/ 16 h 18"/>
                <a:gd name="T4" fmla="*/ 4 w 15"/>
                <a:gd name="T5" fmla="*/ 18 h 18"/>
                <a:gd name="T6" fmla="*/ 15 w 15"/>
                <a:gd name="T7" fmla="*/ 9 h 18"/>
                <a:gd name="T8" fmla="*/ 13 w 15"/>
                <a:gd name="T9" fmla="*/ 0 h 18"/>
                <a:gd name="T10" fmla="*/ 13 w 15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8">
                  <a:moveTo>
                    <a:pt x="13" y="0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1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1204" y="694"/>
              <a:ext cx="9" cy="19"/>
            </a:xfrm>
            <a:custGeom>
              <a:avLst/>
              <a:gdLst>
                <a:gd name="T0" fmla="*/ 9 w 9"/>
                <a:gd name="T1" fmla="*/ 0 h 19"/>
                <a:gd name="T2" fmla="*/ 4 w 9"/>
                <a:gd name="T3" fmla="*/ 17 h 19"/>
                <a:gd name="T4" fmla="*/ 0 w 9"/>
                <a:gd name="T5" fmla="*/ 19 h 19"/>
                <a:gd name="T6" fmla="*/ 0 w 9"/>
                <a:gd name="T7" fmla="*/ 6 h 19"/>
                <a:gd name="T8" fmla="*/ 9 w 9"/>
                <a:gd name="T9" fmla="*/ 0 h 19"/>
                <a:gd name="T10" fmla="*/ 9 w 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4" y="17"/>
                  </a:lnTo>
                  <a:lnTo>
                    <a:pt x="0" y="19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249" y="713"/>
              <a:ext cx="14" cy="11"/>
            </a:xfrm>
            <a:custGeom>
              <a:avLst/>
              <a:gdLst>
                <a:gd name="T0" fmla="*/ 0 w 14"/>
                <a:gd name="T1" fmla="*/ 0 h 11"/>
                <a:gd name="T2" fmla="*/ 14 w 14"/>
                <a:gd name="T3" fmla="*/ 9 h 11"/>
                <a:gd name="T4" fmla="*/ 14 w 14"/>
                <a:gd name="T5" fmla="*/ 11 h 11"/>
                <a:gd name="T6" fmla="*/ 1 w 14"/>
                <a:gd name="T7" fmla="*/ 11 h 11"/>
                <a:gd name="T8" fmla="*/ 0 w 14"/>
                <a:gd name="T9" fmla="*/ 0 h 11"/>
                <a:gd name="T10" fmla="*/ 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9"/>
                  </a:lnTo>
                  <a:lnTo>
                    <a:pt x="14" y="11"/>
                  </a:lnTo>
                  <a:lnTo>
                    <a:pt x="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34"/>
            <p:cNvSpPr>
              <a:spLocks/>
            </p:cNvSpPr>
            <p:nvPr/>
          </p:nvSpPr>
          <p:spPr bwMode="auto">
            <a:xfrm>
              <a:off x="1019" y="846"/>
              <a:ext cx="17" cy="16"/>
            </a:xfrm>
            <a:custGeom>
              <a:avLst/>
              <a:gdLst>
                <a:gd name="T0" fmla="*/ 17 w 17"/>
                <a:gd name="T1" fmla="*/ 1 h 16"/>
                <a:gd name="T2" fmla="*/ 2 w 17"/>
                <a:gd name="T3" fmla="*/ 16 h 16"/>
                <a:gd name="T4" fmla="*/ 0 w 17"/>
                <a:gd name="T5" fmla="*/ 14 h 16"/>
                <a:gd name="T6" fmla="*/ 8 w 17"/>
                <a:gd name="T7" fmla="*/ 0 h 16"/>
                <a:gd name="T8" fmla="*/ 17 w 17"/>
                <a:gd name="T9" fmla="*/ 1 h 16"/>
                <a:gd name="T10" fmla="*/ 17 w 17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1"/>
                  </a:moveTo>
                  <a:lnTo>
                    <a:pt x="2" y="16"/>
                  </a:lnTo>
                  <a:lnTo>
                    <a:pt x="0" y="14"/>
                  </a:lnTo>
                  <a:lnTo>
                    <a:pt x="8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1003" y="886"/>
              <a:ext cx="7" cy="21"/>
            </a:xfrm>
            <a:custGeom>
              <a:avLst/>
              <a:gdLst>
                <a:gd name="T0" fmla="*/ 3 w 7"/>
                <a:gd name="T1" fmla="*/ 0 h 21"/>
                <a:gd name="T2" fmla="*/ 0 w 7"/>
                <a:gd name="T3" fmla="*/ 17 h 21"/>
                <a:gd name="T4" fmla="*/ 1 w 7"/>
                <a:gd name="T5" fmla="*/ 21 h 21"/>
                <a:gd name="T6" fmla="*/ 7 w 7"/>
                <a:gd name="T7" fmla="*/ 8 h 21"/>
                <a:gd name="T8" fmla="*/ 3 w 7"/>
                <a:gd name="T9" fmla="*/ 0 h 21"/>
                <a:gd name="T10" fmla="*/ 3 w 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3" y="0"/>
                  </a:moveTo>
                  <a:lnTo>
                    <a:pt x="0" y="17"/>
                  </a:lnTo>
                  <a:lnTo>
                    <a:pt x="1" y="21"/>
                  </a:lnTo>
                  <a:lnTo>
                    <a:pt x="7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986" y="807"/>
              <a:ext cx="7" cy="22"/>
            </a:xfrm>
            <a:custGeom>
              <a:avLst/>
              <a:gdLst>
                <a:gd name="T0" fmla="*/ 5 w 7"/>
                <a:gd name="T1" fmla="*/ 0 h 22"/>
                <a:gd name="T2" fmla="*/ 7 w 7"/>
                <a:gd name="T3" fmla="*/ 22 h 22"/>
                <a:gd name="T4" fmla="*/ 4 w 7"/>
                <a:gd name="T5" fmla="*/ 22 h 22"/>
                <a:gd name="T6" fmla="*/ 0 w 7"/>
                <a:gd name="T7" fmla="*/ 5 h 22"/>
                <a:gd name="T8" fmla="*/ 5 w 7"/>
                <a:gd name="T9" fmla="*/ 0 h 22"/>
                <a:gd name="T10" fmla="*/ 5 w 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2">
                  <a:moveTo>
                    <a:pt x="5" y="0"/>
                  </a:moveTo>
                  <a:lnTo>
                    <a:pt x="7" y="22"/>
                  </a:lnTo>
                  <a:lnTo>
                    <a:pt x="4" y="2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964" y="748"/>
              <a:ext cx="7" cy="22"/>
            </a:xfrm>
            <a:custGeom>
              <a:avLst/>
              <a:gdLst>
                <a:gd name="T0" fmla="*/ 2 w 7"/>
                <a:gd name="T1" fmla="*/ 0 h 22"/>
                <a:gd name="T2" fmla="*/ 0 w 7"/>
                <a:gd name="T3" fmla="*/ 18 h 22"/>
                <a:gd name="T4" fmla="*/ 2 w 7"/>
                <a:gd name="T5" fmla="*/ 22 h 22"/>
                <a:gd name="T6" fmla="*/ 7 w 7"/>
                <a:gd name="T7" fmla="*/ 9 h 22"/>
                <a:gd name="T8" fmla="*/ 2 w 7"/>
                <a:gd name="T9" fmla="*/ 0 h 22"/>
                <a:gd name="T10" fmla="*/ 2 w 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2">
                  <a:moveTo>
                    <a:pt x="2" y="0"/>
                  </a:moveTo>
                  <a:lnTo>
                    <a:pt x="0" y="18"/>
                  </a:lnTo>
                  <a:lnTo>
                    <a:pt x="2" y="22"/>
                  </a:lnTo>
                  <a:lnTo>
                    <a:pt x="7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912" y="763"/>
              <a:ext cx="20" cy="9"/>
            </a:xfrm>
            <a:custGeom>
              <a:avLst/>
              <a:gdLst>
                <a:gd name="T0" fmla="*/ 20 w 20"/>
                <a:gd name="T1" fmla="*/ 1 h 9"/>
                <a:gd name="T2" fmla="*/ 4 w 20"/>
                <a:gd name="T3" fmla="*/ 0 h 9"/>
                <a:gd name="T4" fmla="*/ 0 w 20"/>
                <a:gd name="T5" fmla="*/ 1 h 9"/>
                <a:gd name="T6" fmla="*/ 13 w 20"/>
                <a:gd name="T7" fmla="*/ 9 h 9"/>
                <a:gd name="T8" fmla="*/ 20 w 20"/>
                <a:gd name="T9" fmla="*/ 1 h 9"/>
                <a:gd name="T10" fmla="*/ 20 w 20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9">
                  <a:moveTo>
                    <a:pt x="20" y="1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13" y="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966" y="746"/>
              <a:ext cx="7" cy="15"/>
            </a:xfrm>
            <a:custGeom>
              <a:avLst/>
              <a:gdLst>
                <a:gd name="T0" fmla="*/ 0 w 7"/>
                <a:gd name="T1" fmla="*/ 11 h 15"/>
                <a:gd name="T2" fmla="*/ 5 w 7"/>
                <a:gd name="T3" fmla="*/ 15 h 15"/>
                <a:gd name="T4" fmla="*/ 7 w 7"/>
                <a:gd name="T5" fmla="*/ 11 h 15"/>
                <a:gd name="T6" fmla="*/ 0 w 7"/>
                <a:gd name="T7" fmla="*/ 0 h 15"/>
                <a:gd name="T8" fmla="*/ 0 w 7"/>
                <a:gd name="T9" fmla="*/ 11 h 15"/>
                <a:gd name="T10" fmla="*/ 0 w 7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0" y="11"/>
                  </a:moveTo>
                  <a:lnTo>
                    <a:pt x="5" y="15"/>
                  </a:lnTo>
                  <a:lnTo>
                    <a:pt x="7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8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1215" y="955"/>
              <a:ext cx="69" cy="37"/>
            </a:xfrm>
            <a:custGeom>
              <a:avLst/>
              <a:gdLst>
                <a:gd name="T0" fmla="*/ 0 w 69"/>
                <a:gd name="T1" fmla="*/ 35 h 37"/>
                <a:gd name="T2" fmla="*/ 4 w 69"/>
                <a:gd name="T3" fmla="*/ 35 h 37"/>
                <a:gd name="T4" fmla="*/ 9 w 69"/>
                <a:gd name="T5" fmla="*/ 35 h 37"/>
                <a:gd name="T6" fmla="*/ 17 w 69"/>
                <a:gd name="T7" fmla="*/ 37 h 37"/>
                <a:gd name="T8" fmla="*/ 24 w 69"/>
                <a:gd name="T9" fmla="*/ 35 h 37"/>
                <a:gd name="T10" fmla="*/ 32 w 69"/>
                <a:gd name="T11" fmla="*/ 33 h 37"/>
                <a:gd name="T12" fmla="*/ 39 w 69"/>
                <a:gd name="T13" fmla="*/ 31 h 37"/>
                <a:gd name="T14" fmla="*/ 48 w 69"/>
                <a:gd name="T15" fmla="*/ 25 h 37"/>
                <a:gd name="T16" fmla="*/ 52 w 69"/>
                <a:gd name="T17" fmla="*/ 20 h 37"/>
                <a:gd name="T18" fmla="*/ 56 w 69"/>
                <a:gd name="T19" fmla="*/ 14 h 37"/>
                <a:gd name="T20" fmla="*/ 59 w 69"/>
                <a:gd name="T21" fmla="*/ 9 h 37"/>
                <a:gd name="T22" fmla="*/ 63 w 69"/>
                <a:gd name="T23" fmla="*/ 7 h 37"/>
                <a:gd name="T24" fmla="*/ 67 w 69"/>
                <a:gd name="T25" fmla="*/ 1 h 37"/>
                <a:gd name="T26" fmla="*/ 69 w 69"/>
                <a:gd name="T27" fmla="*/ 0 h 37"/>
                <a:gd name="T28" fmla="*/ 34 w 69"/>
                <a:gd name="T29" fmla="*/ 0 h 37"/>
                <a:gd name="T30" fmla="*/ 0 w 69"/>
                <a:gd name="T31" fmla="*/ 35 h 37"/>
                <a:gd name="T32" fmla="*/ 0 w 69"/>
                <a:gd name="T3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37">
                  <a:moveTo>
                    <a:pt x="0" y="35"/>
                  </a:moveTo>
                  <a:lnTo>
                    <a:pt x="4" y="35"/>
                  </a:lnTo>
                  <a:lnTo>
                    <a:pt x="9" y="35"/>
                  </a:lnTo>
                  <a:lnTo>
                    <a:pt x="17" y="37"/>
                  </a:lnTo>
                  <a:lnTo>
                    <a:pt x="24" y="35"/>
                  </a:lnTo>
                  <a:lnTo>
                    <a:pt x="32" y="33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63" y="7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1219" y="947"/>
              <a:ext cx="39" cy="35"/>
            </a:xfrm>
            <a:custGeom>
              <a:avLst/>
              <a:gdLst>
                <a:gd name="T0" fmla="*/ 22 w 39"/>
                <a:gd name="T1" fmla="*/ 35 h 35"/>
                <a:gd name="T2" fmla="*/ 30 w 39"/>
                <a:gd name="T3" fmla="*/ 32 h 35"/>
                <a:gd name="T4" fmla="*/ 35 w 39"/>
                <a:gd name="T5" fmla="*/ 28 h 35"/>
                <a:gd name="T6" fmla="*/ 39 w 39"/>
                <a:gd name="T7" fmla="*/ 21 h 35"/>
                <a:gd name="T8" fmla="*/ 39 w 39"/>
                <a:gd name="T9" fmla="*/ 15 h 35"/>
                <a:gd name="T10" fmla="*/ 35 w 39"/>
                <a:gd name="T11" fmla="*/ 8 h 35"/>
                <a:gd name="T12" fmla="*/ 30 w 39"/>
                <a:gd name="T13" fmla="*/ 4 h 35"/>
                <a:gd name="T14" fmla="*/ 22 w 39"/>
                <a:gd name="T15" fmla="*/ 0 h 35"/>
                <a:gd name="T16" fmla="*/ 15 w 39"/>
                <a:gd name="T17" fmla="*/ 0 h 35"/>
                <a:gd name="T18" fmla="*/ 7 w 39"/>
                <a:gd name="T19" fmla="*/ 4 h 35"/>
                <a:gd name="T20" fmla="*/ 4 w 39"/>
                <a:gd name="T21" fmla="*/ 9 h 35"/>
                <a:gd name="T22" fmla="*/ 0 w 39"/>
                <a:gd name="T23" fmla="*/ 15 h 35"/>
                <a:gd name="T24" fmla="*/ 0 w 39"/>
                <a:gd name="T25" fmla="*/ 22 h 35"/>
                <a:gd name="T26" fmla="*/ 2 w 39"/>
                <a:gd name="T27" fmla="*/ 28 h 35"/>
                <a:gd name="T28" fmla="*/ 7 w 39"/>
                <a:gd name="T29" fmla="*/ 33 h 35"/>
                <a:gd name="T30" fmla="*/ 15 w 39"/>
                <a:gd name="T31" fmla="*/ 35 h 35"/>
                <a:gd name="T32" fmla="*/ 22 w 39"/>
                <a:gd name="T33" fmla="*/ 35 h 35"/>
                <a:gd name="T34" fmla="*/ 22 w 39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22" y="35"/>
                  </a:moveTo>
                  <a:lnTo>
                    <a:pt x="30" y="32"/>
                  </a:lnTo>
                  <a:lnTo>
                    <a:pt x="35" y="28"/>
                  </a:lnTo>
                  <a:lnTo>
                    <a:pt x="39" y="21"/>
                  </a:lnTo>
                  <a:lnTo>
                    <a:pt x="39" y="15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7" y="33"/>
                  </a:lnTo>
                  <a:lnTo>
                    <a:pt x="15" y="35"/>
                  </a:lnTo>
                  <a:lnTo>
                    <a:pt x="22" y="35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1221" y="949"/>
              <a:ext cx="16" cy="28"/>
            </a:xfrm>
            <a:custGeom>
              <a:avLst/>
              <a:gdLst>
                <a:gd name="T0" fmla="*/ 13 w 16"/>
                <a:gd name="T1" fmla="*/ 0 h 28"/>
                <a:gd name="T2" fmla="*/ 0 w 16"/>
                <a:gd name="T3" fmla="*/ 13 h 28"/>
                <a:gd name="T4" fmla="*/ 5 w 16"/>
                <a:gd name="T5" fmla="*/ 28 h 28"/>
                <a:gd name="T6" fmla="*/ 16 w 16"/>
                <a:gd name="T7" fmla="*/ 11 h 28"/>
                <a:gd name="T8" fmla="*/ 13 w 16"/>
                <a:gd name="T9" fmla="*/ 0 h 28"/>
                <a:gd name="T10" fmla="*/ 13 w 1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8">
                  <a:moveTo>
                    <a:pt x="13" y="0"/>
                  </a:moveTo>
                  <a:lnTo>
                    <a:pt x="0" y="13"/>
                  </a:lnTo>
                  <a:lnTo>
                    <a:pt x="5" y="28"/>
                  </a:lnTo>
                  <a:lnTo>
                    <a:pt x="16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964" y="1038"/>
              <a:ext cx="425" cy="157"/>
            </a:xfrm>
            <a:custGeom>
              <a:avLst/>
              <a:gdLst>
                <a:gd name="T0" fmla="*/ 0 w 425"/>
                <a:gd name="T1" fmla="*/ 116 h 157"/>
                <a:gd name="T2" fmla="*/ 425 w 425"/>
                <a:gd name="T3" fmla="*/ 0 h 157"/>
                <a:gd name="T4" fmla="*/ 425 w 425"/>
                <a:gd name="T5" fmla="*/ 26 h 157"/>
                <a:gd name="T6" fmla="*/ 416 w 425"/>
                <a:gd name="T7" fmla="*/ 26 h 157"/>
                <a:gd name="T8" fmla="*/ 408 w 425"/>
                <a:gd name="T9" fmla="*/ 27 h 157"/>
                <a:gd name="T10" fmla="*/ 403 w 425"/>
                <a:gd name="T11" fmla="*/ 27 h 157"/>
                <a:gd name="T12" fmla="*/ 397 w 425"/>
                <a:gd name="T13" fmla="*/ 29 h 157"/>
                <a:gd name="T14" fmla="*/ 392 w 425"/>
                <a:gd name="T15" fmla="*/ 31 h 157"/>
                <a:gd name="T16" fmla="*/ 386 w 425"/>
                <a:gd name="T17" fmla="*/ 33 h 157"/>
                <a:gd name="T18" fmla="*/ 381 w 425"/>
                <a:gd name="T19" fmla="*/ 33 h 157"/>
                <a:gd name="T20" fmla="*/ 375 w 425"/>
                <a:gd name="T21" fmla="*/ 35 h 157"/>
                <a:gd name="T22" fmla="*/ 368 w 425"/>
                <a:gd name="T23" fmla="*/ 37 h 157"/>
                <a:gd name="T24" fmla="*/ 360 w 425"/>
                <a:gd name="T25" fmla="*/ 38 h 157"/>
                <a:gd name="T26" fmla="*/ 353 w 425"/>
                <a:gd name="T27" fmla="*/ 40 h 157"/>
                <a:gd name="T28" fmla="*/ 346 w 425"/>
                <a:gd name="T29" fmla="*/ 42 h 157"/>
                <a:gd name="T30" fmla="*/ 338 w 425"/>
                <a:gd name="T31" fmla="*/ 46 h 157"/>
                <a:gd name="T32" fmla="*/ 331 w 425"/>
                <a:gd name="T33" fmla="*/ 48 h 157"/>
                <a:gd name="T34" fmla="*/ 321 w 425"/>
                <a:gd name="T35" fmla="*/ 50 h 157"/>
                <a:gd name="T36" fmla="*/ 314 w 425"/>
                <a:gd name="T37" fmla="*/ 51 h 157"/>
                <a:gd name="T38" fmla="*/ 305 w 425"/>
                <a:gd name="T39" fmla="*/ 55 h 157"/>
                <a:gd name="T40" fmla="*/ 297 w 425"/>
                <a:gd name="T41" fmla="*/ 57 h 157"/>
                <a:gd name="T42" fmla="*/ 288 w 425"/>
                <a:gd name="T43" fmla="*/ 61 h 157"/>
                <a:gd name="T44" fmla="*/ 281 w 425"/>
                <a:gd name="T45" fmla="*/ 62 h 157"/>
                <a:gd name="T46" fmla="*/ 272 w 425"/>
                <a:gd name="T47" fmla="*/ 66 h 157"/>
                <a:gd name="T48" fmla="*/ 262 w 425"/>
                <a:gd name="T49" fmla="*/ 68 h 157"/>
                <a:gd name="T50" fmla="*/ 253 w 425"/>
                <a:gd name="T51" fmla="*/ 72 h 157"/>
                <a:gd name="T52" fmla="*/ 244 w 425"/>
                <a:gd name="T53" fmla="*/ 74 h 157"/>
                <a:gd name="T54" fmla="*/ 235 w 425"/>
                <a:gd name="T55" fmla="*/ 77 h 157"/>
                <a:gd name="T56" fmla="*/ 227 w 425"/>
                <a:gd name="T57" fmla="*/ 81 h 157"/>
                <a:gd name="T58" fmla="*/ 218 w 425"/>
                <a:gd name="T59" fmla="*/ 83 h 157"/>
                <a:gd name="T60" fmla="*/ 209 w 425"/>
                <a:gd name="T61" fmla="*/ 86 h 157"/>
                <a:gd name="T62" fmla="*/ 199 w 425"/>
                <a:gd name="T63" fmla="*/ 90 h 157"/>
                <a:gd name="T64" fmla="*/ 192 w 425"/>
                <a:gd name="T65" fmla="*/ 92 h 157"/>
                <a:gd name="T66" fmla="*/ 181 w 425"/>
                <a:gd name="T67" fmla="*/ 96 h 157"/>
                <a:gd name="T68" fmla="*/ 172 w 425"/>
                <a:gd name="T69" fmla="*/ 98 h 157"/>
                <a:gd name="T70" fmla="*/ 162 w 425"/>
                <a:gd name="T71" fmla="*/ 101 h 157"/>
                <a:gd name="T72" fmla="*/ 155 w 425"/>
                <a:gd name="T73" fmla="*/ 103 h 157"/>
                <a:gd name="T74" fmla="*/ 146 w 425"/>
                <a:gd name="T75" fmla="*/ 107 h 157"/>
                <a:gd name="T76" fmla="*/ 137 w 425"/>
                <a:gd name="T77" fmla="*/ 109 h 157"/>
                <a:gd name="T78" fmla="*/ 129 w 425"/>
                <a:gd name="T79" fmla="*/ 112 h 157"/>
                <a:gd name="T80" fmla="*/ 122 w 425"/>
                <a:gd name="T81" fmla="*/ 116 h 157"/>
                <a:gd name="T82" fmla="*/ 112 w 425"/>
                <a:gd name="T83" fmla="*/ 118 h 157"/>
                <a:gd name="T84" fmla="*/ 105 w 425"/>
                <a:gd name="T85" fmla="*/ 120 h 157"/>
                <a:gd name="T86" fmla="*/ 98 w 425"/>
                <a:gd name="T87" fmla="*/ 123 h 157"/>
                <a:gd name="T88" fmla="*/ 90 w 425"/>
                <a:gd name="T89" fmla="*/ 125 h 157"/>
                <a:gd name="T90" fmla="*/ 83 w 425"/>
                <a:gd name="T91" fmla="*/ 129 h 157"/>
                <a:gd name="T92" fmla="*/ 75 w 425"/>
                <a:gd name="T93" fmla="*/ 131 h 157"/>
                <a:gd name="T94" fmla="*/ 68 w 425"/>
                <a:gd name="T95" fmla="*/ 134 h 157"/>
                <a:gd name="T96" fmla="*/ 63 w 425"/>
                <a:gd name="T97" fmla="*/ 136 h 157"/>
                <a:gd name="T98" fmla="*/ 55 w 425"/>
                <a:gd name="T99" fmla="*/ 138 h 157"/>
                <a:gd name="T100" fmla="*/ 50 w 425"/>
                <a:gd name="T101" fmla="*/ 140 h 157"/>
                <a:gd name="T102" fmla="*/ 44 w 425"/>
                <a:gd name="T103" fmla="*/ 142 h 157"/>
                <a:gd name="T104" fmla="*/ 39 w 425"/>
                <a:gd name="T105" fmla="*/ 144 h 157"/>
                <a:gd name="T106" fmla="*/ 29 w 425"/>
                <a:gd name="T107" fmla="*/ 147 h 157"/>
                <a:gd name="T108" fmla="*/ 22 w 425"/>
                <a:gd name="T109" fmla="*/ 151 h 157"/>
                <a:gd name="T110" fmla="*/ 16 w 425"/>
                <a:gd name="T111" fmla="*/ 153 h 157"/>
                <a:gd name="T112" fmla="*/ 11 w 425"/>
                <a:gd name="T113" fmla="*/ 155 h 157"/>
                <a:gd name="T114" fmla="*/ 9 w 425"/>
                <a:gd name="T115" fmla="*/ 157 h 157"/>
                <a:gd name="T116" fmla="*/ 9 w 425"/>
                <a:gd name="T117" fmla="*/ 157 h 157"/>
                <a:gd name="T118" fmla="*/ 0 w 425"/>
                <a:gd name="T119" fmla="*/ 116 h 157"/>
                <a:gd name="T120" fmla="*/ 0 w 425"/>
                <a:gd name="T121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5" h="157">
                  <a:moveTo>
                    <a:pt x="0" y="116"/>
                  </a:moveTo>
                  <a:lnTo>
                    <a:pt x="425" y="0"/>
                  </a:lnTo>
                  <a:lnTo>
                    <a:pt x="425" y="26"/>
                  </a:lnTo>
                  <a:lnTo>
                    <a:pt x="416" y="26"/>
                  </a:lnTo>
                  <a:lnTo>
                    <a:pt x="408" y="27"/>
                  </a:lnTo>
                  <a:lnTo>
                    <a:pt x="403" y="27"/>
                  </a:lnTo>
                  <a:lnTo>
                    <a:pt x="397" y="29"/>
                  </a:lnTo>
                  <a:lnTo>
                    <a:pt x="392" y="31"/>
                  </a:lnTo>
                  <a:lnTo>
                    <a:pt x="386" y="33"/>
                  </a:lnTo>
                  <a:lnTo>
                    <a:pt x="381" y="33"/>
                  </a:lnTo>
                  <a:lnTo>
                    <a:pt x="375" y="35"/>
                  </a:lnTo>
                  <a:lnTo>
                    <a:pt x="368" y="37"/>
                  </a:lnTo>
                  <a:lnTo>
                    <a:pt x="360" y="38"/>
                  </a:lnTo>
                  <a:lnTo>
                    <a:pt x="353" y="40"/>
                  </a:lnTo>
                  <a:lnTo>
                    <a:pt x="346" y="42"/>
                  </a:lnTo>
                  <a:lnTo>
                    <a:pt x="338" y="46"/>
                  </a:lnTo>
                  <a:lnTo>
                    <a:pt x="331" y="48"/>
                  </a:lnTo>
                  <a:lnTo>
                    <a:pt x="321" y="50"/>
                  </a:lnTo>
                  <a:lnTo>
                    <a:pt x="314" y="51"/>
                  </a:lnTo>
                  <a:lnTo>
                    <a:pt x="305" y="55"/>
                  </a:lnTo>
                  <a:lnTo>
                    <a:pt x="297" y="57"/>
                  </a:lnTo>
                  <a:lnTo>
                    <a:pt x="288" y="61"/>
                  </a:lnTo>
                  <a:lnTo>
                    <a:pt x="281" y="62"/>
                  </a:lnTo>
                  <a:lnTo>
                    <a:pt x="272" y="66"/>
                  </a:lnTo>
                  <a:lnTo>
                    <a:pt x="262" y="68"/>
                  </a:lnTo>
                  <a:lnTo>
                    <a:pt x="253" y="72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27" y="81"/>
                  </a:lnTo>
                  <a:lnTo>
                    <a:pt x="218" y="83"/>
                  </a:lnTo>
                  <a:lnTo>
                    <a:pt x="209" y="86"/>
                  </a:lnTo>
                  <a:lnTo>
                    <a:pt x="199" y="90"/>
                  </a:lnTo>
                  <a:lnTo>
                    <a:pt x="192" y="92"/>
                  </a:lnTo>
                  <a:lnTo>
                    <a:pt x="181" y="96"/>
                  </a:lnTo>
                  <a:lnTo>
                    <a:pt x="172" y="98"/>
                  </a:lnTo>
                  <a:lnTo>
                    <a:pt x="162" y="101"/>
                  </a:lnTo>
                  <a:lnTo>
                    <a:pt x="155" y="103"/>
                  </a:lnTo>
                  <a:lnTo>
                    <a:pt x="146" y="107"/>
                  </a:lnTo>
                  <a:lnTo>
                    <a:pt x="137" y="109"/>
                  </a:lnTo>
                  <a:lnTo>
                    <a:pt x="129" y="112"/>
                  </a:lnTo>
                  <a:lnTo>
                    <a:pt x="122" y="116"/>
                  </a:lnTo>
                  <a:lnTo>
                    <a:pt x="112" y="118"/>
                  </a:lnTo>
                  <a:lnTo>
                    <a:pt x="105" y="120"/>
                  </a:lnTo>
                  <a:lnTo>
                    <a:pt x="98" y="123"/>
                  </a:lnTo>
                  <a:lnTo>
                    <a:pt x="90" y="125"/>
                  </a:lnTo>
                  <a:lnTo>
                    <a:pt x="83" y="129"/>
                  </a:lnTo>
                  <a:lnTo>
                    <a:pt x="75" y="131"/>
                  </a:lnTo>
                  <a:lnTo>
                    <a:pt x="68" y="134"/>
                  </a:lnTo>
                  <a:lnTo>
                    <a:pt x="63" y="136"/>
                  </a:lnTo>
                  <a:lnTo>
                    <a:pt x="55" y="138"/>
                  </a:lnTo>
                  <a:lnTo>
                    <a:pt x="50" y="140"/>
                  </a:lnTo>
                  <a:lnTo>
                    <a:pt x="44" y="142"/>
                  </a:lnTo>
                  <a:lnTo>
                    <a:pt x="39" y="144"/>
                  </a:lnTo>
                  <a:lnTo>
                    <a:pt x="29" y="147"/>
                  </a:lnTo>
                  <a:lnTo>
                    <a:pt x="22" y="151"/>
                  </a:lnTo>
                  <a:lnTo>
                    <a:pt x="16" y="153"/>
                  </a:lnTo>
                  <a:lnTo>
                    <a:pt x="11" y="155"/>
                  </a:lnTo>
                  <a:lnTo>
                    <a:pt x="9" y="15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24"/>
            <p:cNvSpPr>
              <a:spLocks/>
            </p:cNvSpPr>
            <p:nvPr/>
          </p:nvSpPr>
          <p:spPr bwMode="auto">
            <a:xfrm>
              <a:off x="978" y="1100"/>
              <a:ext cx="426" cy="150"/>
            </a:xfrm>
            <a:custGeom>
              <a:avLst/>
              <a:gdLst>
                <a:gd name="T0" fmla="*/ 0 w 426"/>
                <a:gd name="T1" fmla="*/ 117 h 150"/>
                <a:gd name="T2" fmla="*/ 426 w 426"/>
                <a:gd name="T3" fmla="*/ 0 h 150"/>
                <a:gd name="T4" fmla="*/ 426 w 426"/>
                <a:gd name="T5" fmla="*/ 26 h 150"/>
                <a:gd name="T6" fmla="*/ 417 w 426"/>
                <a:gd name="T7" fmla="*/ 26 h 150"/>
                <a:gd name="T8" fmla="*/ 409 w 426"/>
                <a:gd name="T9" fmla="*/ 28 h 150"/>
                <a:gd name="T10" fmla="*/ 404 w 426"/>
                <a:gd name="T11" fmla="*/ 28 h 150"/>
                <a:gd name="T12" fmla="*/ 398 w 426"/>
                <a:gd name="T13" fmla="*/ 30 h 150"/>
                <a:gd name="T14" fmla="*/ 393 w 426"/>
                <a:gd name="T15" fmla="*/ 30 h 150"/>
                <a:gd name="T16" fmla="*/ 387 w 426"/>
                <a:gd name="T17" fmla="*/ 32 h 150"/>
                <a:gd name="T18" fmla="*/ 381 w 426"/>
                <a:gd name="T19" fmla="*/ 32 h 150"/>
                <a:gd name="T20" fmla="*/ 376 w 426"/>
                <a:gd name="T21" fmla="*/ 36 h 150"/>
                <a:gd name="T22" fmla="*/ 369 w 426"/>
                <a:gd name="T23" fmla="*/ 36 h 150"/>
                <a:gd name="T24" fmla="*/ 361 w 426"/>
                <a:gd name="T25" fmla="*/ 37 h 150"/>
                <a:gd name="T26" fmla="*/ 354 w 426"/>
                <a:gd name="T27" fmla="*/ 39 h 150"/>
                <a:gd name="T28" fmla="*/ 346 w 426"/>
                <a:gd name="T29" fmla="*/ 41 h 150"/>
                <a:gd name="T30" fmla="*/ 339 w 426"/>
                <a:gd name="T31" fmla="*/ 43 h 150"/>
                <a:gd name="T32" fmla="*/ 332 w 426"/>
                <a:gd name="T33" fmla="*/ 47 h 150"/>
                <a:gd name="T34" fmla="*/ 322 w 426"/>
                <a:gd name="T35" fmla="*/ 48 h 150"/>
                <a:gd name="T36" fmla="*/ 315 w 426"/>
                <a:gd name="T37" fmla="*/ 50 h 150"/>
                <a:gd name="T38" fmla="*/ 306 w 426"/>
                <a:gd name="T39" fmla="*/ 52 h 150"/>
                <a:gd name="T40" fmla="*/ 298 w 426"/>
                <a:gd name="T41" fmla="*/ 56 h 150"/>
                <a:gd name="T42" fmla="*/ 289 w 426"/>
                <a:gd name="T43" fmla="*/ 58 h 150"/>
                <a:gd name="T44" fmla="*/ 282 w 426"/>
                <a:gd name="T45" fmla="*/ 61 h 150"/>
                <a:gd name="T46" fmla="*/ 272 w 426"/>
                <a:gd name="T47" fmla="*/ 63 h 150"/>
                <a:gd name="T48" fmla="*/ 263 w 426"/>
                <a:gd name="T49" fmla="*/ 67 h 150"/>
                <a:gd name="T50" fmla="*/ 254 w 426"/>
                <a:gd name="T51" fmla="*/ 69 h 150"/>
                <a:gd name="T52" fmla="*/ 245 w 426"/>
                <a:gd name="T53" fmla="*/ 72 h 150"/>
                <a:gd name="T54" fmla="*/ 235 w 426"/>
                <a:gd name="T55" fmla="*/ 74 h 150"/>
                <a:gd name="T56" fmla="*/ 228 w 426"/>
                <a:gd name="T57" fmla="*/ 78 h 150"/>
                <a:gd name="T58" fmla="*/ 219 w 426"/>
                <a:gd name="T59" fmla="*/ 80 h 150"/>
                <a:gd name="T60" fmla="*/ 209 w 426"/>
                <a:gd name="T61" fmla="*/ 84 h 150"/>
                <a:gd name="T62" fmla="*/ 200 w 426"/>
                <a:gd name="T63" fmla="*/ 85 h 150"/>
                <a:gd name="T64" fmla="*/ 191 w 426"/>
                <a:gd name="T65" fmla="*/ 89 h 150"/>
                <a:gd name="T66" fmla="*/ 182 w 426"/>
                <a:gd name="T67" fmla="*/ 93 h 150"/>
                <a:gd name="T68" fmla="*/ 172 w 426"/>
                <a:gd name="T69" fmla="*/ 95 h 150"/>
                <a:gd name="T70" fmla="*/ 163 w 426"/>
                <a:gd name="T71" fmla="*/ 98 h 150"/>
                <a:gd name="T72" fmla="*/ 156 w 426"/>
                <a:gd name="T73" fmla="*/ 100 h 150"/>
                <a:gd name="T74" fmla="*/ 147 w 426"/>
                <a:gd name="T75" fmla="*/ 104 h 150"/>
                <a:gd name="T76" fmla="*/ 137 w 426"/>
                <a:gd name="T77" fmla="*/ 106 h 150"/>
                <a:gd name="T78" fmla="*/ 130 w 426"/>
                <a:gd name="T79" fmla="*/ 109 h 150"/>
                <a:gd name="T80" fmla="*/ 123 w 426"/>
                <a:gd name="T81" fmla="*/ 111 h 150"/>
                <a:gd name="T82" fmla="*/ 113 w 426"/>
                <a:gd name="T83" fmla="*/ 113 h 150"/>
                <a:gd name="T84" fmla="*/ 106 w 426"/>
                <a:gd name="T85" fmla="*/ 117 h 150"/>
                <a:gd name="T86" fmla="*/ 98 w 426"/>
                <a:gd name="T87" fmla="*/ 119 h 150"/>
                <a:gd name="T88" fmla="*/ 91 w 426"/>
                <a:gd name="T89" fmla="*/ 120 h 150"/>
                <a:gd name="T90" fmla="*/ 84 w 426"/>
                <a:gd name="T91" fmla="*/ 122 h 150"/>
                <a:gd name="T92" fmla="*/ 76 w 426"/>
                <a:gd name="T93" fmla="*/ 126 h 150"/>
                <a:gd name="T94" fmla="*/ 69 w 426"/>
                <a:gd name="T95" fmla="*/ 128 h 150"/>
                <a:gd name="T96" fmla="*/ 63 w 426"/>
                <a:gd name="T97" fmla="*/ 132 h 150"/>
                <a:gd name="T98" fmla="*/ 56 w 426"/>
                <a:gd name="T99" fmla="*/ 132 h 150"/>
                <a:gd name="T100" fmla="*/ 50 w 426"/>
                <a:gd name="T101" fmla="*/ 133 h 150"/>
                <a:gd name="T102" fmla="*/ 45 w 426"/>
                <a:gd name="T103" fmla="*/ 135 h 150"/>
                <a:gd name="T104" fmla="*/ 39 w 426"/>
                <a:gd name="T105" fmla="*/ 137 h 150"/>
                <a:gd name="T106" fmla="*/ 30 w 426"/>
                <a:gd name="T107" fmla="*/ 141 h 150"/>
                <a:gd name="T108" fmla="*/ 23 w 426"/>
                <a:gd name="T109" fmla="*/ 144 h 150"/>
                <a:gd name="T110" fmla="*/ 15 w 426"/>
                <a:gd name="T111" fmla="*/ 146 h 150"/>
                <a:gd name="T112" fmla="*/ 12 w 426"/>
                <a:gd name="T113" fmla="*/ 148 h 150"/>
                <a:gd name="T114" fmla="*/ 8 w 426"/>
                <a:gd name="T115" fmla="*/ 148 h 150"/>
                <a:gd name="T116" fmla="*/ 8 w 426"/>
                <a:gd name="T117" fmla="*/ 150 h 150"/>
                <a:gd name="T118" fmla="*/ 0 w 426"/>
                <a:gd name="T119" fmla="*/ 117 h 150"/>
                <a:gd name="T120" fmla="*/ 0 w 426"/>
                <a:gd name="T121" fmla="*/ 1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150">
                  <a:moveTo>
                    <a:pt x="0" y="117"/>
                  </a:moveTo>
                  <a:lnTo>
                    <a:pt x="426" y="0"/>
                  </a:lnTo>
                  <a:lnTo>
                    <a:pt x="426" y="26"/>
                  </a:lnTo>
                  <a:lnTo>
                    <a:pt x="417" y="26"/>
                  </a:lnTo>
                  <a:lnTo>
                    <a:pt x="409" y="28"/>
                  </a:lnTo>
                  <a:lnTo>
                    <a:pt x="404" y="28"/>
                  </a:lnTo>
                  <a:lnTo>
                    <a:pt x="398" y="30"/>
                  </a:lnTo>
                  <a:lnTo>
                    <a:pt x="393" y="30"/>
                  </a:lnTo>
                  <a:lnTo>
                    <a:pt x="387" y="32"/>
                  </a:lnTo>
                  <a:lnTo>
                    <a:pt x="381" y="32"/>
                  </a:lnTo>
                  <a:lnTo>
                    <a:pt x="376" y="36"/>
                  </a:lnTo>
                  <a:lnTo>
                    <a:pt x="369" y="36"/>
                  </a:lnTo>
                  <a:lnTo>
                    <a:pt x="361" y="37"/>
                  </a:lnTo>
                  <a:lnTo>
                    <a:pt x="354" y="39"/>
                  </a:lnTo>
                  <a:lnTo>
                    <a:pt x="346" y="41"/>
                  </a:lnTo>
                  <a:lnTo>
                    <a:pt x="339" y="43"/>
                  </a:lnTo>
                  <a:lnTo>
                    <a:pt x="332" y="47"/>
                  </a:lnTo>
                  <a:lnTo>
                    <a:pt x="322" y="48"/>
                  </a:lnTo>
                  <a:lnTo>
                    <a:pt x="315" y="50"/>
                  </a:lnTo>
                  <a:lnTo>
                    <a:pt x="306" y="52"/>
                  </a:lnTo>
                  <a:lnTo>
                    <a:pt x="298" y="56"/>
                  </a:lnTo>
                  <a:lnTo>
                    <a:pt x="289" y="58"/>
                  </a:lnTo>
                  <a:lnTo>
                    <a:pt x="282" y="61"/>
                  </a:lnTo>
                  <a:lnTo>
                    <a:pt x="272" y="63"/>
                  </a:lnTo>
                  <a:lnTo>
                    <a:pt x="263" y="67"/>
                  </a:lnTo>
                  <a:lnTo>
                    <a:pt x="254" y="69"/>
                  </a:lnTo>
                  <a:lnTo>
                    <a:pt x="245" y="72"/>
                  </a:lnTo>
                  <a:lnTo>
                    <a:pt x="235" y="74"/>
                  </a:lnTo>
                  <a:lnTo>
                    <a:pt x="228" y="78"/>
                  </a:lnTo>
                  <a:lnTo>
                    <a:pt x="219" y="80"/>
                  </a:lnTo>
                  <a:lnTo>
                    <a:pt x="209" y="84"/>
                  </a:lnTo>
                  <a:lnTo>
                    <a:pt x="200" y="85"/>
                  </a:lnTo>
                  <a:lnTo>
                    <a:pt x="191" y="89"/>
                  </a:lnTo>
                  <a:lnTo>
                    <a:pt x="182" y="93"/>
                  </a:lnTo>
                  <a:lnTo>
                    <a:pt x="172" y="95"/>
                  </a:lnTo>
                  <a:lnTo>
                    <a:pt x="163" y="98"/>
                  </a:lnTo>
                  <a:lnTo>
                    <a:pt x="156" y="100"/>
                  </a:lnTo>
                  <a:lnTo>
                    <a:pt x="147" y="104"/>
                  </a:lnTo>
                  <a:lnTo>
                    <a:pt x="137" y="106"/>
                  </a:lnTo>
                  <a:lnTo>
                    <a:pt x="130" y="109"/>
                  </a:lnTo>
                  <a:lnTo>
                    <a:pt x="123" y="111"/>
                  </a:lnTo>
                  <a:lnTo>
                    <a:pt x="113" y="113"/>
                  </a:lnTo>
                  <a:lnTo>
                    <a:pt x="106" y="117"/>
                  </a:lnTo>
                  <a:lnTo>
                    <a:pt x="98" y="119"/>
                  </a:lnTo>
                  <a:lnTo>
                    <a:pt x="91" y="120"/>
                  </a:lnTo>
                  <a:lnTo>
                    <a:pt x="84" y="122"/>
                  </a:lnTo>
                  <a:lnTo>
                    <a:pt x="76" y="126"/>
                  </a:lnTo>
                  <a:lnTo>
                    <a:pt x="69" y="128"/>
                  </a:lnTo>
                  <a:lnTo>
                    <a:pt x="63" y="132"/>
                  </a:lnTo>
                  <a:lnTo>
                    <a:pt x="56" y="132"/>
                  </a:lnTo>
                  <a:lnTo>
                    <a:pt x="50" y="133"/>
                  </a:lnTo>
                  <a:lnTo>
                    <a:pt x="45" y="135"/>
                  </a:lnTo>
                  <a:lnTo>
                    <a:pt x="39" y="137"/>
                  </a:lnTo>
                  <a:lnTo>
                    <a:pt x="30" y="141"/>
                  </a:lnTo>
                  <a:lnTo>
                    <a:pt x="23" y="144"/>
                  </a:lnTo>
                  <a:lnTo>
                    <a:pt x="15" y="146"/>
                  </a:lnTo>
                  <a:lnTo>
                    <a:pt x="12" y="148"/>
                  </a:lnTo>
                  <a:lnTo>
                    <a:pt x="8" y="148"/>
                  </a:lnTo>
                  <a:lnTo>
                    <a:pt x="8" y="15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993" y="1163"/>
              <a:ext cx="426" cy="148"/>
            </a:xfrm>
            <a:custGeom>
              <a:avLst/>
              <a:gdLst>
                <a:gd name="T0" fmla="*/ 0 w 426"/>
                <a:gd name="T1" fmla="*/ 117 h 148"/>
                <a:gd name="T2" fmla="*/ 426 w 426"/>
                <a:gd name="T3" fmla="*/ 0 h 148"/>
                <a:gd name="T4" fmla="*/ 426 w 426"/>
                <a:gd name="T5" fmla="*/ 26 h 148"/>
                <a:gd name="T6" fmla="*/ 416 w 426"/>
                <a:gd name="T7" fmla="*/ 26 h 148"/>
                <a:gd name="T8" fmla="*/ 409 w 426"/>
                <a:gd name="T9" fmla="*/ 26 h 148"/>
                <a:gd name="T10" fmla="*/ 403 w 426"/>
                <a:gd name="T11" fmla="*/ 26 h 148"/>
                <a:gd name="T12" fmla="*/ 398 w 426"/>
                <a:gd name="T13" fmla="*/ 28 h 148"/>
                <a:gd name="T14" fmla="*/ 392 w 426"/>
                <a:gd name="T15" fmla="*/ 30 h 148"/>
                <a:gd name="T16" fmla="*/ 387 w 426"/>
                <a:gd name="T17" fmla="*/ 32 h 148"/>
                <a:gd name="T18" fmla="*/ 381 w 426"/>
                <a:gd name="T19" fmla="*/ 32 h 148"/>
                <a:gd name="T20" fmla="*/ 374 w 426"/>
                <a:gd name="T21" fmla="*/ 33 h 148"/>
                <a:gd name="T22" fmla="*/ 366 w 426"/>
                <a:gd name="T23" fmla="*/ 35 h 148"/>
                <a:gd name="T24" fmla="*/ 361 w 426"/>
                <a:gd name="T25" fmla="*/ 37 h 148"/>
                <a:gd name="T26" fmla="*/ 354 w 426"/>
                <a:gd name="T27" fmla="*/ 39 h 148"/>
                <a:gd name="T28" fmla="*/ 346 w 426"/>
                <a:gd name="T29" fmla="*/ 41 h 148"/>
                <a:gd name="T30" fmla="*/ 339 w 426"/>
                <a:gd name="T31" fmla="*/ 43 h 148"/>
                <a:gd name="T32" fmla="*/ 331 w 426"/>
                <a:gd name="T33" fmla="*/ 46 h 148"/>
                <a:gd name="T34" fmla="*/ 322 w 426"/>
                <a:gd name="T35" fmla="*/ 48 h 148"/>
                <a:gd name="T36" fmla="*/ 315 w 426"/>
                <a:gd name="T37" fmla="*/ 50 h 148"/>
                <a:gd name="T38" fmla="*/ 305 w 426"/>
                <a:gd name="T39" fmla="*/ 52 h 148"/>
                <a:gd name="T40" fmla="*/ 298 w 426"/>
                <a:gd name="T41" fmla="*/ 54 h 148"/>
                <a:gd name="T42" fmla="*/ 289 w 426"/>
                <a:gd name="T43" fmla="*/ 57 h 148"/>
                <a:gd name="T44" fmla="*/ 280 w 426"/>
                <a:gd name="T45" fmla="*/ 59 h 148"/>
                <a:gd name="T46" fmla="*/ 272 w 426"/>
                <a:gd name="T47" fmla="*/ 63 h 148"/>
                <a:gd name="T48" fmla="*/ 263 w 426"/>
                <a:gd name="T49" fmla="*/ 65 h 148"/>
                <a:gd name="T50" fmla="*/ 254 w 426"/>
                <a:gd name="T51" fmla="*/ 69 h 148"/>
                <a:gd name="T52" fmla="*/ 244 w 426"/>
                <a:gd name="T53" fmla="*/ 70 h 148"/>
                <a:gd name="T54" fmla="*/ 235 w 426"/>
                <a:gd name="T55" fmla="*/ 72 h 148"/>
                <a:gd name="T56" fmla="*/ 228 w 426"/>
                <a:gd name="T57" fmla="*/ 76 h 148"/>
                <a:gd name="T58" fmla="*/ 219 w 426"/>
                <a:gd name="T59" fmla="*/ 78 h 148"/>
                <a:gd name="T60" fmla="*/ 209 w 426"/>
                <a:gd name="T61" fmla="*/ 81 h 148"/>
                <a:gd name="T62" fmla="*/ 200 w 426"/>
                <a:gd name="T63" fmla="*/ 83 h 148"/>
                <a:gd name="T64" fmla="*/ 191 w 426"/>
                <a:gd name="T65" fmla="*/ 87 h 148"/>
                <a:gd name="T66" fmla="*/ 182 w 426"/>
                <a:gd name="T67" fmla="*/ 89 h 148"/>
                <a:gd name="T68" fmla="*/ 172 w 426"/>
                <a:gd name="T69" fmla="*/ 93 h 148"/>
                <a:gd name="T70" fmla="*/ 163 w 426"/>
                <a:gd name="T71" fmla="*/ 94 h 148"/>
                <a:gd name="T72" fmla="*/ 156 w 426"/>
                <a:gd name="T73" fmla="*/ 98 h 148"/>
                <a:gd name="T74" fmla="*/ 146 w 426"/>
                <a:gd name="T75" fmla="*/ 100 h 148"/>
                <a:gd name="T76" fmla="*/ 137 w 426"/>
                <a:gd name="T77" fmla="*/ 104 h 148"/>
                <a:gd name="T78" fmla="*/ 130 w 426"/>
                <a:gd name="T79" fmla="*/ 105 h 148"/>
                <a:gd name="T80" fmla="*/ 122 w 426"/>
                <a:gd name="T81" fmla="*/ 109 h 148"/>
                <a:gd name="T82" fmla="*/ 113 w 426"/>
                <a:gd name="T83" fmla="*/ 111 h 148"/>
                <a:gd name="T84" fmla="*/ 106 w 426"/>
                <a:gd name="T85" fmla="*/ 113 h 148"/>
                <a:gd name="T86" fmla="*/ 96 w 426"/>
                <a:gd name="T87" fmla="*/ 117 h 148"/>
                <a:gd name="T88" fmla="*/ 91 w 426"/>
                <a:gd name="T89" fmla="*/ 118 h 148"/>
                <a:gd name="T90" fmla="*/ 83 w 426"/>
                <a:gd name="T91" fmla="*/ 120 h 148"/>
                <a:gd name="T92" fmla="*/ 76 w 426"/>
                <a:gd name="T93" fmla="*/ 124 h 148"/>
                <a:gd name="T94" fmla="*/ 69 w 426"/>
                <a:gd name="T95" fmla="*/ 126 h 148"/>
                <a:gd name="T96" fmla="*/ 63 w 426"/>
                <a:gd name="T97" fmla="*/ 128 h 148"/>
                <a:gd name="T98" fmla="*/ 56 w 426"/>
                <a:gd name="T99" fmla="*/ 129 h 148"/>
                <a:gd name="T100" fmla="*/ 50 w 426"/>
                <a:gd name="T101" fmla="*/ 131 h 148"/>
                <a:gd name="T102" fmla="*/ 45 w 426"/>
                <a:gd name="T103" fmla="*/ 133 h 148"/>
                <a:gd name="T104" fmla="*/ 39 w 426"/>
                <a:gd name="T105" fmla="*/ 135 h 148"/>
                <a:gd name="T106" fmla="*/ 30 w 426"/>
                <a:gd name="T107" fmla="*/ 139 h 148"/>
                <a:gd name="T108" fmla="*/ 22 w 426"/>
                <a:gd name="T109" fmla="*/ 142 h 148"/>
                <a:gd name="T110" fmla="*/ 15 w 426"/>
                <a:gd name="T111" fmla="*/ 144 h 148"/>
                <a:gd name="T112" fmla="*/ 11 w 426"/>
                <a:gd name="T113" fmla="*/ 146 h 148"/>
                <a:gd name="T114" fmla="*/ 8 w 426"/>
                <a:gd name="T115" fmla="*/ 146 h 148"/>
                <a:gd name="T116" fmla="*/ 8 w 426"/>
                <a:gd name="T117" fmla="*/ 148 h 148"/>
                <a:gd name="T118" fmla="*/ 0 w 426"/>
                <a:gd name="T119" fmla="*/ 117 h 148"/>
                <a:gd name="T120" fmla="*/ 0 w 426"/>
                <a:gd name="T121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148">
                  <a:moveTo>
                    <a:pt x="0" y="117"/>
                  </a:moveTo>
                  <a:lnTo>
                    <a:pt x="426" y="0"/>
                  </a:lnTo>
                  <a:lnTo>
                    <a:pt x="426" y="26"/>
                  </a:lnTo>
                  <a:lnTo>
                    <a:pt x="416" y="26"/>
                  </a:lnTo>
                  <a:lnTo>
                    <a:pt x="409" y="26"/>
                  </a:lnTo>
                  <a:lnTo>
                    <a:pt x="403" y="26"/>
                  </a:lnTo>
                  <a:lnTo>
                    <a:pt x="398" y="28"/>
                  </a:lnTo>
                  <a:lnTo>
                    <a:pt x="392" y="30"/>
                  </a:lnTo>
                  <a:lnTo>
                    <a:pt x="387" y="32"/>
                  </a:lnTo>
                  <a:lnTo>
                    <a:pt x="381" y="32"/>
                  </a:lnTo>
                  <a:lnTo>
                    <a:pt x="374" y="33"/>
                  </a:lnTo>
                  <a:lnTo>
                    <a:pt x="366" y="35"/>
                  </a:lnTo>
                  <a:lnTo>
                    <a:pt x="361" y="37"/>
                  </a:lnTo>
                  <a:lnTo>
                    <a:pt x="354" y="39"/>
                  </a:lnTo>
                  <a:lnTo>
                    <a:pt x="346" y="41"/>
                  </a:lnTo>
                  <a:lnTo>
                    <a:pt x="339" y="43"/>
                  </a:lnTo>
                  <a:lnTo>
                    <a:pt x="331" y="46"/>
                  </a:lnTo>
                  <a:lnTo>
                    <a:pt x="322" y="48"/>
                  </a:lnTo>
                  <a:lnTo>
                    <a:pt x="315" y="50"/>
                  </a:lnTo>
                  <a:lnTo>
                    <a:pt x="305" y="52"/>
                  </a:lnTo>
                  <a:lnTo>
                    <a:pt x="298" y="54"/>
                  </a:lnTo>
                  <a:lnTo>
                    <a:pt x="289" y="57"/>
                  </a:lnTo>
                  <a:lnTo>
                    <a:pt x="280" y="59"/>
                  </a:lnTo>
                  <a:lnTo>
                    <a:pt x="272" y="63"/>
                  </a:lnTo>
                  <a:lnTo>
                    <a:pt x="263" y="65"/>
                  </a:lnTo>
                  <a:lnTo>
                    <a:pt x="254" y="69"/>
                  </a:lnTo>
                  <a:lnTo>
                    <a:pt x="244" y="70"/>
                  </a:lnTo>
                  <a:lnTo>
                    <a:pt x="235" y="72"/>
                  </a:lnTo>
                  <a:lnTo>
                    <a:pt x="228" y="76"/>
                  </a:lnTo>
                  <a:lnTo>
                    <a:pt x="219" y="78"/>
                  </a:lnTo>
                  <a:lnTo>
                    <a:pt x="209" y="81"/>
                  </a:lnTo>
                  <a:lnTo>
                    <a:pt x="200" y="83"/>
                  </a:lnTo>
                  <a:lnTo>
                    <a:pt x="191" y="87"/>
                  </a:lnTo>
                  <a:lnTo>
                    <a:pt x="182" y="89"/>
                  </a:lnTo>
                  <a:lnTo>
                    <a:pt x="172" y="93"/>
                  </a:lnTo>
                  <a:lnTo>
                    <a:pt x="163" y="94"/>
                  </a:lnTo>
                  <a:lnTo>
                    <a:pt x="156" y="98"/>
                  </a:lnTo>
                  <a:lnTo>
                    <a:pt x="146" y="100"/>
                  </a:lnTo>
                  <a:lnTo>
                    <a:pt x="137" y="104"/>
                  </a:lnTo>
                  <a:lnTo>
                    <a:pt x="130" y="105"/>
                  </a:lnTo>
                  <a:lnTo>
                    <a:pt x="122" y="109"/>
                  </a:lnTo>
                  <a:lnTo>
                    <a:pt x="113" y="111"/>
                  </a:lnTo>
                  <a:lnTo>
                    <a:pt x="106" y="113"/>
                  </a:lnTo>
                  <a:lnTo>
                    <a:pt x="96" y="117"/>
                  </a:lnTo>
                  <a:lnTo>
                    <a:pt x="91" y="118"/>
                  </a:lnTo>
                  <a:lnTo>
                    <a:pt x="83" y="120"/>
                  </a:lnTo>
                  <a:lnTo>
                    <a:pt x="76" y="124"/>
                  </a:lnTo>
                  <a:lnTo>
                    <a:pt x="69" y="126"/>
                  </a:lnTo>
                  <a:lnTo>
                    <a:pt x="63" y="128"/>
                  </a:lnTo>
                  <a:lnTo>
                    <a:pt x="56" y="129"/>
                  </a:lnTo>
                  <a:lnTo>
                    <a:pt x="50" y="131"/>
                  </a:lnTo>
                  <a:lnTo>
                    <a:pt x="45" y="133"/>
                  </a:lnTo>
                  <a:lnTo>
                    <a:pt x="39" y="135"/>
                  </a:lnTo>
                  <a:lnTo>
                    <a:pt x="30" y="139"/>
                  </a:lnTo>
                  <a:lnTo>
                    <a:pt x="22" y="142"/>
                  </a:lnTo>
                  <a:lnTo>
                    <a:pt x="15" y="144"/>
                  </a:lnTo>
                  <a:lnTo>
                    <a:pt x="11" y="146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1021" y="1226"/>
              <a:ext cx="412" cy="161"/>
            </a:xfrm>
            <a:custGeom>
              <a:avLst/>
              <a:gdLst>
                <a:gd name="T0" fmla="*/ 0 w 412"/>
                <a:gd name="T1" fmla="*/ 118 h 161"/>
                <a:gd name="T2" fmla="*/ 412 w 412"/>
                <a:gd name="T3" fmla="*/ 0 h 161"/>
                <a:gd name="T4" fmla="*/ 412 w 412"/>
                <a:gd name="T5" fmla="*/ 24 h 161"/>
                <a:gd name="T6" fmla="*/ 405 w 412"/>
                <a:gd name="T7" fmla="*/ 24 h 161"/>
                <a:gd name="T8" fmla="*/ 398 w 412"/>
                <a:gd name="T9" fmla="*/ 26 h 161"/>
                <a:gd name="T10" fmla="*/ 392 w 412"/>
                <a:gd name="T11" fmla="*/ 26 h 161"/>
                <a:gd name="T12" fmla="*/ 387 w 412"/>
                <a:gd name="T13" fmla="*/ 28 h 161"/>
                <a:gd name="T14" fmla="*/ 381 w 412"/>
                <a:gd name="T15" fmla="*/ 30 h 161"/>
                <a:gd name="T16" fmla="*/ 375 w 412"/>
                <a:gd name="T17" fmla="*/ 31 h 161"/>
                <a:gd name="T18" fmla="*/ 368 w 412"/>
                <a:gd name="T19" fmla="*/ 31 h 161"/>
                <a:gd name="T20" fmla="*/ 363 w 412"/>
                <a:gd name="T21" fmla="*/ 33 h 161"/>
                <a:gd name="T22" fmla="*/ 355 w 412"/>
                <a:gd name="T23" fmla="*/ 35 h 161"/>
                <a:gd name="T24" fmla="*/ 350 w 412"/>
                <a:gd name="T25" fmla="*/ 37 h 161"/>
                <a:gd name="T26" fmla="*/ 342 w 412"/>
                <a:gd name="T27" fmla="*/ 39 h 161"/>
                <a:gd name="T28" fmla="*/ 335 w 412"/>
                <a:gd name="T29" fmla="*/ 41 h 161"/>
                <a:gd name="T30" fmla="*/ 327 w 412"/>
                <a:gd name="T31" fmla="*/ 44 h 161"/>
                <a:gd name="T32" fmla="*/ 320 w 412"/>
                <a:gd name="T33" fmla="*/ 46 h 161"/>
                <a:gd name="T34" fmla="*/ 313 w 412"/>
                <a:gd name="T35" fmla="*/ 48 h 161"/>
                <a:gd name="T36" fmla="*/ 303 w 412"/>
                <a:gd name="T37" fmla="*/ 52 h 161"/>
                <a:gd name="T38" fmla="*/ 296 w 412"/>
                <a:gd name="T39" fmla="*/ 54 h 161"/>
                <a:gd name="T40" fmla="*/ 287 w 412"/>
                <a:gd name="T41" fmla="*/ 57 h 161"/>
                <a:gd name="T42" fmla="*/ 277 w 412"/>
                <a:gd name="T43" fmla="*/ 59 h 161"/>
                <a:gd name="T44" fmla="*/ 270 w 412"/>
                <a:gd name="T45" fmla="*/ 63 h 161"/>
                <a:gd name="T46" fmla="*/ 261 w 412"/>
                <a:gd name="T47" fmla="*/ 65 h 161"/>
                <a:gd name="T48" fmla="*/ 253 w 412"/>
                <a:gd name="T49" fmla="*/ 68 h 161"/>
                <a:gd name="T50" fmla="*/ 244 w 412"/>
                <a:gd name="T51" fmla="*/ 72 h 161"/>
                <a:gd name="T52" fmla="*/ 235 w 412"/>
                <a:gd name="T53" fmla="*/ 74 h 161"/>
                <a:gd name="T54" fmla="*/ 226 w 412"/>
                <a:gd name="T55" fmla="*/ 78 h 161"/>
                <a:gd name="T56" fmla="*/ 218 w 412"/>
                <a:gd name="T57" fmla="*/ 81 h 161"/>
                <a:gd name="T58" fmla="*/ 209 w 412"/>
                <a:gd name="T59" fmla="*/ 83 h 161"/>
                <a:gd name="T60" fmla="*/ 200 w 412"/>
                <a:gd name="T61" fmla="*/ 87 h 161"/>
                <a:gd name="T62" fmla="*/ 191 w 412"/>
                <a:gd name="T63" fmla="*/ 90 h 161"/>
                <a:gd name="T64" fmla="*/ 183 w 412"/>
                <a:gd name="T65" fmla="*/ 94 h 161"/>
                <a:gd name="T66" fmla="*/ 174 w 412"/>
                <a:gd name="T67" fmla="*/ 96 h 161"/>
                <a:gd name="T68" fmla="*/ 165 w 412"/>
                <a:gd name="T69" fmla="*/ 100 h 161"/>
                <a:gd name="T70" fmla="*/ 155 w 412"/>
                <a:gd name="T71" fmla="*/ 102 h 161"/>
                <a:gd name="T72" fmla="*/ 146 w 412"/>
                <a:gd name="T73" fmla="*/ 105 h 161"/>
                <a:gd name="T74" fmla="*/ 139 w 412"/>
                <a:gd name="T75" fmla="*/ 109 h 161"/>
                <a:gd name="T76" fmla="*/ 129 w 412"/>
                <a:gd name="T77" fmla="*/ 111 h 161"/>
                <a:gd name="T78" fmla="*/ 122 w 412"/>
                <a:gd name="T79" fmla="*/ 114 h 161"/>
                <a:gd name="T80" fmla="*/ 115 w 412"/>
                <a:gd name="T81" fmla="*/ 116 h 161"/>
                <a:gd name="T82" fmla="*/ 105 w 412"/>
                <a:gd name="T83" fmla="*/ 120 h 161"/>
                <a:gd name="T84" fmla="*/ 98 w 412"/>
                <a:gd name="T85" fmla="*/ 122 h 161"/>
                <a:gd name="T86" fmla="*/ 91 w 412"/>
                <a:gd name="T87" fmla="*/ 126 h 161"/>
                <a:gd name="T88" fmla="*/ 83 w 412"/>
                <a:gd name="T89" fmla="*/ 127 h 161"/>
                <a:gd name="T90" fmla="*/ 76 w 412"/>
                <a:gd name="T91" fmla="*/ 131 h 161"/>
                <a:gd name="T92" fmla="*/ 68 w 412"/>
                <a:gd name="T93" fmla="*/ 133 h 161"/>
                <a:gd name="T94" fmla="*/ 63 w 412"/>
                <a:gd name="T95" fmla="*/ 137 h 161"/>
                <a:gd name="T96" fmla="*/ 57 w 412"/>
                <a:gd name="T97" fmla="*/ 138 h 161"/>
                <a:gd name="T98" fmla="*/ 52 w 412"/>
                <a:gd name="T99" fmla="*/ 140 h 161"/>
                <a:gd name="T100" fmla="*/ 44 w 412"/>
                <a:gd name="T101" fmla="*/ 142 h 161"/>
                <a:gd name="T102" fmla="*/ 39 w 412"/>
                <a:gd name="T103" fmla="*/ 144 h 161"/>
                <a:gd name="T104" fmla="*/ 35 w 412"/>
                <a:gd name="T105" fmla="*/ 148 h 161"/>
                <a:gd name="T106" fmla="*/ 26 w 412"/>
                <a:gd name="T107" fmla="*/ 150 h 161"/>
                <a:gd name="T108" fmla="*/ 18 w 412"/>
                <a:gd name="T109" fmla="*/ 153 h 161"/>
                <a:gd name="T110" fmla="*/ 11 w 412"/>
                <a:gd name="T111" fmla="*/ 155 h 161"/>
                <a:gd name="T112" fmla="*/ 6 w 412"/>
                <a:gd name="T113" fmla="*/ 159 h 161"/>
                <a:gd name="T114" fmla="*/ 4 w 412"/>
                <a:gd name="T115" fmla="*/ 159 h 161"/>
                <a:gd name="T116" fmla="*/ 4 w 412"/>
                <a:gd name="T117" fmla="*/ 161 h 161"/>
                <a:gd name="T118" fmla="*/ 0 w 412"/>
                <a:gd name="T119" fmla="*/ 118 h 161"/>
                <a:gd name="T120" fmla="*/ 0 w 412"/>
                <a:gd name="T121" fmla="*/ 1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2" h="161">
                  <a:moveTo>
                    <a:pt x="0" y="118"/>
                  </a:moveTo>
                  <a:lnTo>
                    <a:pt x="412" y="0"/>
                  </a:lnTo>
                  <a:lnTo>
                    <a:pt x="412" y="24"/>
                  </a:lnTo>
                  <a:lnTo>
                    <a:pt x="405" y="24"/>
                  </a:lnTo>
                  <a:lnTo>
                    <a:pt x="398" y="26"/>
                  </a:lnTo>
                  <a:lnTo>
                    <a:pt x="392" y="26"/>
                  </a:lnTo>
                  <a:lnTo>
                    <a:pt x="387" y="28"/>
                  </a:lnTo>
                  <a:lnTo>
                    <a:pt x="381" y="30"/>
                  </a:lnTo>
                  <a:lnTo>
                    <a:pt x="375" y="31"/>
                  </a:lnTo>
                  <a:lnTo>
                    <a:pt x="368" y="31"/>
                  </a:lnTo>
                  <a:lnTo>
                    <a:pt x="363" y="33"/>
                  </a:lnTo>
                  <a:lnTo>
                    <a:pt x="355" y="35"/>
                  </a:lnTo>
                  <a:lnTo>
                    <a:pt x="350" y="37"/>
                  </a:lnTo>
                  <a:lnTo>
                    <a:pt x="342" y="39"/>
                  </a:lnTo>
                  <a:lnTo>
                    <a:pt x="335" y="41"/>
                  </a:lnTo>
                  <a:lnTo>
                    <a:pt x="327" y="44"/>
                  </a:lnTo>
                  <a:lnTo>
                    <a:pt x="320" y="46"/>
                  </a:lnTo>
                  <a:lnTo>
                    <a:pt x="313" y="48"/>
                  </a:lnTo>
                  <a:lnTo>
                    <a:pt x="303" y="52"/>
                  </a:lnTo>
                  <a:lnTo>
                    <a:pt x="296" y="54"/>
                  </a:lnTo>
                  <a:lnTo>
                    <a:pt x="287" y="57"/>
                  </a:lnTo>
                  <a:lnTo>
                    <a:pt x="277" y="59"/>
                  </a:lnTo>
                  <a:lnTo>
                    <a:pt x="270" y="63"/>
                  </a:lnTo>
                  <a:lnTo>
                    <a:pt x="261" y="65"/>
                  </a:lnTo>
                  <a:lnTo>
                    <a:pt x="253" y="68"/>
                  </a:lnTo>
                  <a:lnTo>
                    <a:pt x="244" y="72"/>
                  </a:lnTo>
                  <a:lnTo>
                    <a:pt x="235" y="74"/>
                  </a:lnTo>
                  <a:lnTo>
                    <a:pt x="226" y="78"/>
                  </a:lnTo>
                  <a:lnTo>
                    <a:pt x="218" y="81"/>
                  </a:lnTo>
                  <a:lnTo>
                    <a:pt x="209" y="83"/>
                  </a:lnTo>
                  <a:lnTo>
                    <a:pt x="200" y="87"/>
                  </a:lnTo>
                  <a:lnTo>
                    <a:pt x="191" y="90"/>
                  </a:lnTo>
                  <a:lnTo>
                    <a:pt x="183" y="94"/>
                  </a:lnTo>
                  <a:lnTo>
                    <a:pt x="174" y="96"/>
                  </a:lnTo>
                  <a:lnTo>
                    <a:pt x="165" y="100"/>
                  </a:lnTo>
                  <a:lnTo>
                    <a:pt x="155" y="102"/>
                  </a:lnTo>
                  <a:lnTo>
                    <a:pt x="146" y="105"/>
                  </a:lnTo>
                  <a:lnTo>
                    <a:pt x="139" y="109"/>
                  </a:lnTo>
                  <a:lnTo>
                    <a:pt x="129" y="111"/>
                  </a:lnTo>
                  <a:lnTo>
                    <a:pt x="122" y="114"/>
                  </a:lnTo>
                  <a:lnTo>
                    <a:pt x="115" y="116"/>
                  </a:lnTo>
                  <a:lnTo>
                    <a:pt x="105" y="120"/>
                  </a:lnTo>
                  <a:lnTo>
                    <a:pt x="98" y="122"/>
                  </a:lnTo>
                  <a:lnTo>
                    <a:pt x="91" y="126"/>
                  </a:lnTo>
                  <a:lnTo>
                    <a:pt x="83" y="127"/>
                  </a:lnTo>
                  <a:lnTo>
                    <a:pt x="76" y="131"/>
                  </a:lnTo>
                  <a:lnTo>
                    <a:pt x="68" y="133"/>
                  </a:lnTo>
                  <a:lnTo>
                    <a:pt x="63" y="137"/>
                  </a:lnTo>
                  <a:lnTo>
                    <a:pt x="57" y="138"/>
                  </a:lnTo>
                  <a:lnTo>
                    <a:pt x="52" y="140"/>
                  </a:lnTo>
                  <a:lnTo>
                    <a:pt x="44" y="142"/>
                  </a:lnTo>
                  <a:lnTo>
                    <a:pt x="39" y="144"/>
                  </a:lnTo>
                  <a:lnTo>
                    <a:pt x="35" y="148"/>
                  </a:lnTo>
                  <a:lnTo>
                    <a:pt x="26" y="150"/>
                  </a:lnTo>
                  <a:lnTo>
                    <a:pt x="18" y="153"/>
                  </a:lnTo>
                  <a:lnTo>
                    <a:pt x="11" y="155"/>
                  </a:lnTo>
                  <a:lnTo>
                    <a:pt x="6" y="159"/>
                  </a:lnTo>
                  <a:lnTo>
                    <a:pt x="4" y="159"/>
                  </a:lnTo>
                  <a:lnTo>
                    <a:pt x="4" y="161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1493" y="438"/>
              <a:ext cx="636" cy="179"/>
            </a:xfrm>
            <a:custGeom>
              <a:avLst/>
              <a:gdLst>
                <a:gd name="T0" fmla="*/ 29 w 636"/>
                <a:gd name="T1" fmla="*/ 142 h 179"/>
                <a:gd name="T2" fmla="*/ 68 w 636"/>
                <a:gd name="T3" fmla="*/ 127 h 179"/>
                <a:gd name="T4" fmla="*/ 109 w 636"/>
                <a:gd name="T5" fmla="*/ 116 h 179"/>
                <a:gd name="T6" fmla="*/ 144 w 636"/>
                <a:gd name="T7" fmla="*/ 103 h 179"/>
                <a:gd name="T8" fmla="*/ 179 w 636"/>
                <a:gd name="T9" fmla="*/ 94 h 179"/>
                <a:gd name="T10" fmla="*/ 212 w 636"/>
                <a:gd name="T11" fmla="*/ 85 h 179"/>
                <a:gd name="T12" fmla="*/ 244 w 636"/>
                <a:gd name="T13" fmla="*/ 77 h 179"/>
                <a:gd name="T14" fmla="*/ 273 w 636"/>
                <a:gd name="T15" fmla="*/ 70 h 179"/>
                <a:gd name="T16" fmla="*/ 303 w 636"/>
                <a:gd name="T17" fmla="*/ 64 h 179"/>
                <a:gd name="T18" fmla="*/ 329 w 636"/>
                <a:gd name="T19" fmla="*/ 59 h 179"/>
                <a:gd name="T20" fmla="*/ 357 w 636"/>
                <a:gd name="T21" fmla="*/ 53 h 179"/>
                <a:gd name="T22" fmla="*/ 383 w 636"/>
                <a:gd name="T23" fmla="*/ 48 h 179"/>
                <a:gd name="T24" fmla="*/ 407 w 636"/>
                <a:gd name="T25" fmla="*/ 44 h 179"/>
                <a:gd name="T26" fmla="*/ 432 w 636"/>
                <a:gd name="T27" fmla="*/ 38 h 179"/>
                <a:gd name="T28" fmla="*/ 457 w 636"/>
                <a:gd name="T29" fmla="*/ 35 h 179"/>
                <a:gd name="T30" fmla="*/ 482 w 636"/>
                <a:gd name="T31" fmla="*/ 29 h 179"/>
                <a:gd name="T32" fmla="*/ 506 w 636"/>
                <a:gd name="T33" fmla="*/ 25 h 179"/>
                <a:gd name="T34" fmla="*/ 532 w 636"/>
                <a:gd name="T35" fmla="*/ 20 h 179"/>
                <a:gd name="T36" fmla="*/ 560 w 636"/>
                <a:gd name="T37" fmla="*/ 16 h 179"/>
                <a:gd name="T38" fmla="*/ 586 w 636"/>
                <a:gd name="T39" fmla="*/ 9 h 179"/>
                <a:gd name="T40" fmla="*/ 616 w 636"/>
                <a:gd name="T41" fmla="*/ 3 h 179"/>
                <a:gd name="T42" fmla="*/ 636 w 636"/>
                <a:gd name="T43" fmla="*/ 24 h 179"/>
                <a:gd name="T44" fmla="*/ 606 w 636"/>
                <a:gd name="T45" fmla="*/ 24 h 179"/>
                <a:gd name="T46" fmla="*/ 577 w 636"/>
                <a:gd name="T47" fmla="*/ 27 h 179"/>
                <a:gd name="T48" fmla="*/ 543 w 636"/>
                <a:gd name="T49" fmla="*/ 33 h 179"/>
                <a:gd name="T50" fmla="*/ 508 w 636"/>
                <a:gd name="T51" fmla="*/ 38 h 179"/>
                <a:gd name="T52" fmla="*/ 473 w 636"/>
                <a:gd name="T53" fmla="*/ 48 h 179"/>
                <a:gd name="T54" fmla="*/ 434 w 636"/>
                <a:gd name="T55" fmla="*/ 55 h 179"/>
                <a:gd name="T56" fmla="*/ 395 w 636"/>
                <a:gd name="T57" fmla="*/ 64 h 179"/>
                <a:gd name="T58" fmla="*/ 357 w 636"/>
                <a:gd name="T59" fmla="*/ 73 h 179"/>
                <a:gd name="T60" fmla="*/ 316 w 636"/>
                <a:gd name="T61" fmla="*/ 85 h 179"/>
                <a:gd name="T62" fmla="*/ 279 w 636"/>
                <a:gd name="T63" fmla="*/ 94 h 179"/>
                <a:gd name="T64" fmla="*/ 240 w 636"/>
                <a:gd name="T65" fmla="*/ 105 h 179"/>
                <a:gd name="T66" fmla="*/ 205 w 636"/>
                <a:gd name="T67" fmla="*/ 116 h 179"/>
                <a:gd name="T68" fmla="*/ 170 w 636"/>
                <a:gd name="T69" fmla="*/ 127 h 179"/>
                <a:gd name="T70" fmla="*/ 137 w 636"/>
                <a:gd name="T71" fmla="*/ 136 h 179"/>
                <a:gd name="T72" fmla="*/ 107 w 636"/>
                <a:gd name="T73" fmla="*/ 145 h 179"/>
                <a:gd name="T74" fmla="*/ 81 w 636"/>
                <a:gd name="T75" fmla="*/ 155 h 179"/>
                <a:gd name="T76" fmla="*/ 55 w 636"/>
                <a:gd name="T77" fmla="*/ 162 h 179"/>
                <a:gd name="T78" fmla="*/ 37 w 636"/>
                <a:gd name="T79" fmla="*/ 168 h 179"/>
                <a:gd name="T80" fmla="*/ 18 w 636"/>
                <a:gd name="T81" fmla="*/ 173 h 179"/>
                <a:gd name="T82" fmla="*/ 9 w 636"/>
                <a:gd name="T8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6" h="179">
                  <a:moveTo>
                    <a:pt x="0" y="153"/>
                  </a:moveTo>
                  <a:lnTo>
                    <a:pt x="14" y="147"/>
                  </a:lnTo>
                  <a:lnTo>
                    <a:pt x="29" y="142"/>
                  </a:lnTo>
                  <a:lnTo>
                    <a:pt x="42" y="138"/>
                  </a:lnTo>
                  <a:lnTo>
                    <a:pt x="55" y="133"/>
                  </a:lnTo>
                  <a:lnTo>
                    <a:pt x="68" y="127"/>
                  </a:lnTo>
                  <a:lnTo>
                    <a:pt x="83" y="123"/>
                  </a:lnTo>
                  <a:lnTo>
                    <a:pt x="96" y="120"/>
                  </a:lnTo>
                  <a:lnTo>
                    <a:pt x="109" y="116"/>
                  </a:lnTo>
                  <a:lnTo>
                    <a:pt x="122" y="112"/>
                  </a:lnTo>
                  <a:lnTo>
                    <a:pt x="133" y="109"/>
                  </a:lnTo>
                  <a:lnTo>
                    <a:pt x="144" y="103"/>
                  </a:lnTo>
                  <a:lnTo>
                    <a:pt x="157" y="101"/>
                  </a:lnTo>
                  <a:lnTo>
                    <a:pt x="168" y="97"/>
                  </a:lnTo>
                  <a:lnTo>
                    <a:pt x="179" y="94"/>
                  </a:lnTo>
                  <a:lnTo>
                    <a:pt x="190" y="92"/>
                  </a:lnTo>
                  <a:lnTo>
                    <a:pt x="203" y="88"/>
                  </a:lnTo>
                  <a:lnTo>
                    <a:pt x="212" y="85"/>
                  </a:lnTo>
                  <a:lnTo>
                    <a:pt x="222" y="83"/>
                  </a:lnTo>
                  <a:lnTo>
                    <a:pt x="233" y="79"/>
                  </a:lnTo>
                  <a:lnTo>
                    <a:pt x="244" y="77"/>
                  </a:lnTo>
                  <a:lnTo>
                    <a:pt x="253" y="73"/>
                  </a:lnTo>
                  <a:lnTo>
                    <a:pt x="264" y="72"/>
                  </a:lnTo>
                  <a:lnTo>
                    <a:pt x="273" y="70"/>
                  </a:lnTo>
                  <a:lnTo>
                    <a:pt x="284" y="68"/>
                  </a:lnTo>
                  <a:lnTo>
                    <a:pt x="294" y="64"/>
                  </a:lnTo>
                  <a:lnTo>
                    <a:pt x="303" y="64"/>
                  </a:lnTo>
                  <a:lnTo>
                    <a:pt x="310" y="62"/>
                  </a:lnTo>
                  <a:lnTo>
                    <a:pt x="320" y="61"/>
                  </a:lnTo>
                  <a:lnTo>
                    <a:pt x="329" y="59"/>
                  </a:lnTo>
                  <a:lnTo>
                    <a:pt x="338" y="57"/>
                  </a:lnTo>
                  <a:lnTo>
                    <a:pt x="347" y="55"/>
                  </a:lnTo>
                  <a:lnTo>
                    <a:pt x="357" y="53"/>
                  </a:lnTo>
                  <a:lnTo>
                    <a:pt x="366" y="51"/>
                  </a:lnTo>
                  <a:lnTo>
                    <a:pt x="373" y="49"/>
                  </a:lnTo>
                  <a:lnTo>
                    <a:pt x="383" y="48"/>
                  </a:lnTo>
                  <a:lnTo>
                    <a:pt x="390" y="46"/>
                  </a:lnTo>
                  <a:lnTo>
                    <a:pt x="399" y="44"/>
                  </a:lnTo>
                  <a:lnTo>
                    <a:pt x="407" y="44"/>
                  </a:lnTo>
                  <a:lnTo>
                    <a:pt x="414" y="42"/>
                  </a:lnTo>
                  <a:lnTo>
                    <a:pt x="423" y="40"/>
                  </a:lnTo>
                  <a:lnTo>
                    <a:pt x="432" y="38"/>
                  </a:lnTo>
                  <a:lnTo>
                    <a:pt x="440" y="37"/>
                  </a:lnTo>
                  <a:lnTo>
                    <a:pt x="449" y="35"/>
                  </a:lnTo>
                  <a:lnTo>
                    <a:pt x="457" y="35"/>
                  </a:lnTo>
                  <a:lnTo>
                    <a:pt x="466" y="33"/>
                  </a:lnTo>
                  <a:lnTo>
                    <a:pt x="473" y="31"/>
                  </a:lnTo>
                  <a:lnTo>
                    <a:pt x="482" y="29"/>
                  </a:lnTo>
                  <a:lnTo>
                    <a:pt x="492" y="29"/>
                  </a:lnTo>
                  <a:lnTo>
                    <a:pt x="499" y="25"/>
                  </a:lnTo>
                  <a:lnTo>
                    <a:pt x="506" y="25"/>
                  </a:lnTo>
                  <a:lnTo>
                    <a:pt x="516" y="24"/>
                  </a:lnTo>
                  <a:lnTo>
                    <a:pt x="523" y="22"/>
                  </a:lnTo>
                  <a:lnTo>
                    <a:pt x="532" y="20"/>
                  </a:lnTo>
                  <a:lnTo>
                    <a:pt x="542" y="18"/>
                  </a:lnTo>
                  <a:lnTo>
                    <a:pt x="551" y="16"/>
                  </a:lnTo>
                  <a:lnTo>
                    <a:pt x="560" y="16"/>
                  </a:lnTo>
                  <a:lnTo>
                    <a:pt x="567" y="13"/>
                  </a:lnTo>
                  <a:lnTo>
                    <a:pt x="577" y="11"/>
                  </a:lnTo>
                  <a:lnTo>
                    <a:pt x="586" y="9"/>
                  </a:lnTo>
                  <a:lnTo>
                    <a:pt x="595" y="7"/>
                  </a:lnTo>
                  <a:lnTo>
                    <a:pt x="604" y="5"/>
                  </a:lnTo>
                  <a:lnTo>
                    <a:pt x="616" y="3"/>
                  </a:lnTo>
                  <a:lnTo>
                    <a:pt x="625" y="1"/>
                  </a:lnTo>
                  <a:lnTo>
                    <a:pt x="636" y="0"/>
                  </a:lnTo>
                  <a:lnTo>
                    <a:pt x="636" y="24"/>
                  </a:lnTo>
                  <a:lnTo>
                    <a:pt x="625" y="24"/>
                  </a:lnTo>
                  <a:lnTo>
                    <a:pt x="616" y="24"/>
                  </a:lnTo>
                  <a:lnTo>
                    <a:pt x="606" y="24"/>
                  </a:lnTo>
                  <a:lnTo>
                    <a:pt x="597" y="25"/>
                  </a:lnTo>
                  <a:lnTo>
                    <a:pt x="588" y="25"/>
                  </a:lnTo>
                  <a:lnTo>
                    <a:pt x="577" y="27"/>
                  </a:lnTo>
                  <a:lnTo>
                    <a:pt x="566" y="29"/>
                  </a:lnTo>
                  <a:lnTo>
                    <a:pt x="556" y="31"/>
                  </a:lnTo>
                  <a:lnTo>
                    <a:pt x="543" y="33"/>
                  </a:lnTo>
                  <a:lnTo>
                    <a:pt x="532" y="35"/>
                  </a:lnTo>
                  <a:lnTo>
                    <a:pt x="521" y="37"/>
                  </a:lnTo>
                  <a:lnTo>
                    <a:pt x="508" y="38"/>
                  </a:lnTo>
                  <a:lnTo>
                    <a:pt x="497" y="42"/>
                  </a:lnTo>
                  <a:lnTo>
                    <a:pt x="484" y="44"/>
                  </a:lnTo>
                  <a:lnTo>
                    <a:pt x="473" y="48"/>
                  </a:lnTo>
                  <a:lnTo>
                    <a:pt x="460" y="49"/>
                  </a:lnTo>
                  <a:lnTo>
                    <a:pt x="447" y="53"/>
                  </a:lnTo>
                  <a:lnTo>
                    <a:pt x="434" y="55"/>
                  </a:lnTo>
                  <a:lnTo>
                    <a:pt x="421" y="59"/>
                  </a:lnTo>
                  <a:lnTo>
                    <a:pt x="408" y="61"/>
                  </a:lnTo>
                  <a:lnTo>
                    <a:pt x="395" y="64"/>
                  </a:lnTo>
                  <a:lnTo>
                    <a:pt x="383" y="68"/>
                  </a:lnTo>
                  <a:lnTo>
                    <a:pt x="370" y="70"/>
                  </a:lnTo>
                  <a:lnTo>
                    <a:pt x="357" y="73"/>
                  </a:lnTo>
                  <a:lnTo>
                    <a:pt x="344" y="77"/>
                  </a:lnTo>
                  <a:lnTo>
                    <a:pt x="329" y="81"/>
                  </a:lnTo>
                  <a:lnTo>
                    <a:pt x="316" y="85"/>
                  </a:lnTo>
                  <a:lnTo>
                    <a:pt x="305" y="88"/>
                  </a:lnTo>
                  <a:lnTo>
                    <a:pt x="290" y="90"/>
                  </a:lnTo>
                  <a:lnTo>
                    <a:pt x="279" y="94"/>
                  </a:lnTo>
                  <a:lnTo>
                    <a:pt x="266" y="97"/>
                  </a:lnTo>
                  <a:lnTo>
                    <a:pt x="253" y="103"/>
                  </a:lnTo>
                  <a:lnTo>
                    <a:pt x="240" y="105"/>
                  </a:lnTo>
                  <a:lnTo>
                    <a:pt x="227" y="109"/>
                  </a:lnTo>
                  <a:lnTo>
                    <a:pt x="216" y="112"/>
                  </a:lnTo>
                  <a:lnTo>
                    <a:pt x="205" y="116"/>
                  </a:lnTo>
                  <a:lnTo>
                    <a:pt x="192" y="120"/>
                  </a:lnTo>
                  <a:lnTo>
                    <a:pt x="181" y="123"/>
                  </a:lnTo>
                  <a:lnTo>
                    <a:pt x="170" y="127"/>
                  </a:lnTo>
                  <a:lnTo>
                    <a:pt x="159" y="131"/>
                  </a:lnTo>
                  <a:lnTo>
                    <a:pt x="148" y="133"/>
                  </a:lnTo>
                  <a:lnTo>
                    <a:pt x="137" y="136"/>
                  </a:lnTo>
                  <a:lnTo>
                    <a:pt x="125" y="140"/>
                  </a:lnTo>
                  <a:lnTo>
                    <a:pt x="116" y="144"/>
                  </a:lnTo>
                  <a:lnTo>
                    <a:pt x="107" y="145"/>
                  </a:lnTo>
                  <a:lnTo>
                    <a:pt x="98" y="149"/>
                  </a:lnTo>
                  <a:lnTo>
                    <a:pt x="88" y="151"/>
                  </a:lnTo>
                  <a:lnTo>
                    <a:pt x="81" y="155"/>
                  </a:lnTo>
                  <a:lnTo>
                    <a:pt x="72" y="157"/>
                  </a:lnTo>
                  <a:lnTo>
                    <a:pt x="63" y="160"/>
                  </a:lnTo>
                  <a:lnTo>
                    <a:pt x="55" y="162"/>
                  </a:lnTo>
                  <a:lnTo>
                    <a:pt x="50" y="164"/>
                  </a:lnTo>
                  <a:lnTo>
                    <a:pt x="42" y="166"/>
                  </a:lnTo>
                  <a:lnTo>
                    <a:pt x="37" y="168"/>
                  </a:lnTo>
                  <a:lnTo>
                    <a:pt x="31" y="169"/>
                  </a:lnTo>
                  <a:lnTo>
                    <a:pt x="27" y="173"/>
                  </a:lnTo>
                  <a:lnTo>
                    <a:pt x="18" y="173"/>
                  </a:lnTo>
                  <a:lnTo>
                    <a:pt x="13" y="177"/>
                  </a:lnTo>
                  <a:lnTo>
                    <a:pt x="9" y="17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1507" y="491"/>
              <a:ext cx="618" cy="181"/>
            </a:xfrm>
            <a:custGeom>
              <a:avLst/>
              <a:gdLst>
                <a:gd name="T0" fmla="*/ 615 w 618"/>
                <a:gd name="T1" fmla="*/ 0 h 181"/>
                <a:gd name="T2" fmla="*/ 611 w 618"/>
                <a:gd name="T3" fmla="*/ 32 h 181"/>
                <a:gd name="T4" fmla="*/ 594 w 618"/>
                <a:gd name="T5" fmla="*/ 32 h 181"/>
                <a:gd name="T6" fmla="*/ 578 w 618"/>
                <a:gd name="T7" fmla="*/ 32 h 181"/>
                <a:gd name="T8" fmla="*/ 561 w 618"/>
                <a:gd name="T9" fmla="*/ 35 h 181"/>
                <a:gd name="T10" fmla="*/ 541 w 618"/>
                <a:gd name="T11" fmla="*/ 39 h 181"/>
                <a:gd name="T12" fmla="*/ 520 w 618"/>
                <a:gd name="T13" fmla="*/ 43 h 181"/>
                <a:gd name="T14" fmla="*/ 498 w 618"/>
                <a:gd name="T15" fmla="*/ 46 h 181"/>
                <a:gd name="T16" fmla="*/ 476 w 618"/>
                <a:gd name="T17" fmla="*/ 52 h 181"/>
                <a:gd name="T18" fmla="*/ 452 w 618"/>
                <a:gd name="T19" fmla="*/ 57 h 181"/>
                <a:gd name="T20" fmla="*/ 428 w 618"/>
                <a:gd name="T21" fmla="*/ 63 h 181"/>
                <a:gd name="T22" fmla="*/ 402 w 618"/>
                <a:gd name="T23" fmla="*/ 68 h 181"/>
                <a:gd name="T24" fmla="*/ 376 w 618"/>
                <a:gd name="T25" fmla="*/ 76 h 181"/>
                <a:gd name="T26" fmla="*/ 350 w 618"/>
                <a:gd name="T27" fmla="*/ 81 h 181"/>
                <a:gd name="T28" fmla="*/ 324 w 618"/>
                <a:gd name="T29" fmla="*/ 89 h 181"/>
                <a:gd name="T30" fmla="*/ 298 w 618"/>
                <a:gd name="T31" fmla="*/ 94 h 181"/>
                <a:gd name="T32" fmla="*/ 274 w 618"/>
                <a:gd name="T33" fmla="*/ 102 h 181"/>
                <a:gd name="T34" fmla="*/ 248 w 618"/>
                <a:gd name="T35" fmla="*/ 109 h 181"/>
                <a:gd name="T36" fmla="*/ 224 w 618"/>
                <a:gd name="T37" fmla="*/ 116 h 181"/>
                <a:gd name="T38" fmla="*/ 200 w 618"/>
                <a:gd name="T39" fmla="*/ 122 h 181"/>
                <a:gd name="T40" fmla="*/ 176 w 618"/>
                <a:gd name="T41" fmla="*/ 129 h 181"/>
                <a:gd name="T42" fmla="*/ 154 w 618"/>
                <a:gd name="T43" fmla="*/ 135 h 181"/>
                <a:gd name="T44" fmla="*/ 132 w 618"/>
                <a:gd name="T45" fmla="*/ 140 h 181"/>
                <a:gd name="T46" fmla="*/ 111 w 618"/>
                <a:gd name="T47" fmla="*/ 148 h 181"/>
                <a:gd name="T48" fmla="*/ 93 w 618"/>
                <a:gd name="T49" fmla="*/ 153 h 181"/>
                <a:gd name="T50" fmla="*/ 76 w 618"/>
                <a:gd name="T51" fmla="*/ 159 h 181"/>
                <a:gd name="T52" fmla="*/ 60 w 618"/>
                <a:gd name="T53" fmla="*/ 163 h 181"/>
                <a:gd name="T54" fmla="*/ 45 w 618"/>
                <a:gd name="T55" fmla="*/ 168 h 181"/>
                <a:gd name="T56" fmla="*/ 34 w 618"/>
                <a:gd name="T57" fmla="*/ 172 h 181"/>
                <a:gd name="T58" fmla="*/ 21 w 618"/>
                <a:gd name="T59" fmla="*/ 176 h 181"/>
                <a:gd name="T60" fmla="*/ 12 w 618"/>
                <a:gd name="T61" fmla="*/ 179 h 181"/>
                <a:gd name="T62" fmla="*/ 0 w 618"/>
                <a:gd name="T6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8" h="181">
                  <a:moveTo>
                    <a:pt x="0" y="150"/>
                  </a:moveTo>
                  <a:lnTo>
                    <a:pt x="615" y="0"/>
                  </a:lnTo>
                  <a:lnTo>
                    <a:pt x="618" y="32"/>
                  </a:lnTo>
                  <a:lnTo>
                    <a:pt x="611" y="32"/>
                  </a:lnTo>
                  <a:lnTo>
                    <a:pt x="603" y="32"/>
                  </a:lnTo>
                  <a:lnTo>
                    <a:pt x="594" y="32"/>
                  </a:lnTo>
                  <a:lnTo>
                    <a:pt x="587" y="32"/>
                  </a:lnTo>
                  <a:lnTo>
                    <a:pt x="578" y="32"/>
                  </a:lnTo>
                  <a:lnTo>
                    <a:pt x="570" y="33"/>
                  </a:lnTo>
                  <a:lnTo>
                    <a:pt x="561" y="35"/>
                  </a:lnTo>
                  <a:lnTo>
                    <a:pt x="552" y="37"/>
                  </a:lnTo>
                  <a:lnTo>
                    <a:pt x="541" y="39"/>
                  </a:lnTo>
                  <a:lnTo>
                    <a:pt x="531" y="41"/>
                  </a:lnTo>
                  <a:lnTo>
                    <a:pt x="520" y="43"/>
                  </a:lnTo>
                  <a:lnTo>
                    <a:pt x="509" y="44"/>
                  </a:lnTo>
                  <a:lnTo>
                    <a:pt x="498" y="46"/>
                  </a:lnTo>
                  <a:lnTo>
                    <a:pt x="487" y="50"/>
                  </a:lnTo>
                  <a:lnTo>
                    <a:pt x="476" y="52"/>
                  </a:lnTo>
                  <a:lnTo>
                    <a:pt x="465" y="56"/>
                  </a:lnTo>
                  <a:lnTo>
                    <a:pt x="452" y="57"/>
                  </a:lnTo>
                  <a:lnTo>
                    <a:pt x="441" y="59"/>
                  </a:lnTo>
                  <a:lnTo>
                    <a:pt x="428" y="63"/>
                  </a:lnTo>
                  <a:lnTo>
                    <a:pt x="415" y="65"/>
                  </a:lnTo>
                  <a:lnTo>
                    <a:pt x="402" y="68"/>
                  </a:lnTo>
                  <a:lnTo>
                    <a:pt x="389" y="72"/>
                  </a:lnTo>
                  <a:lnTo>
                    <a:pt x="376" y="76"/>
                  </a:lnTo>
                  <a:lnTo>
                    <a:pt x="365" y="80"/>
                  </a:lnTo>
                  <a:lnTo>
                    <a:pt x="350" y="81"/>
                  </a:lnTo>
                  <a:lnTo>
                    <a:pt x="337" y="85"/>
                  </a:lnTo>
                  <a:lnTo>
                    <a:pt x="324" y="89"/>
                  </a:lnTo>
                  <a:lnTo>
                    <a:pt x="313" y="92"/>
                  </a:lnTo>
                  <a:lnTo>
                    <a:pt x="298" y="94"/>
                  </a:lnTo>
                  <a:lnTo>
                    <a:pt x="287" y="100"/>
                  </a:lnTo>
                  <a:lnTo>
                    <a:pt x="274" y="102"/>
                  </a:lnTo>
                  <a:lnTo>
                    <a:pt x="263" y="107"/>
                  </a:lnTo>
                  <a:lnTo>
                    <a:pt x="248" y="109"/>
                  </a:lnTo>
                  <a:lnTo>
                    <a:pt x="237" y="113"/>
                  </a:lnTo>
                  <a:lnTo>
                    <a:pt x="224" y="116"/>
                  </a:lnTo>
                  <a:lnTo>
                    <a:pt x="211" y="120"/>
                  </a:lnTo>
                  <a:lnTo>
                    <a:pt x="200" y="122"/>
                  </a:lnTo>
                  <a:lnTo>
                    <a:pt x="187" y="126"/>
                  </a:lnTo>
                  <a:lnTo>
                    <a:pt x="176" y="129"/>
                  </a:lnTo>
                  <a:lnTo>
                    <a:pt x="165" y="133"/>
                  </a:lnTo>
                  <a:lnTo>
                    <a:pt x="154" y="135"/>
                  </a:lnTo>
                  <a:lnTo>
                    <a:pt x="143" y="139"/>
                  </a:lnTo>
                  <a:lnTo>
                    <a:pt x="132" y="140"/>
                  </a:lnTo>
                  <a:lnTo>
                    <a:pt x="123" y="144"/>
                  </a:lnTo>
                  <a:lnTo>
                    <a:pt x="111" y="148"/>
                  </a:lnTo>
                  <a:lnTo>
                    <a:pt x="102" y="150"/>
                  </a:lnTo>
                  <a:lnTo>
                    <a:pt x="93" y="153"/>
                  </a:lnTo>
                  <a:lnTo>
                    <a:pt x="86" y="157"/>
                  </a:lnTo>
                  <a:lnTo>
                    <a:pt x="76" y="159"/>
                  </a:lnTo>
                  <a:lnTo>
                    <a:pt x="67" y="161"/>
                  </a:lnTo>
                  <a:lnTo>
                    <a:pt x="60" y="163"/>
                  </a:lnTo>
                  <a:lnTo>
                    <a:pt x="52" y="166"/>
                  </a:lnTo>
                  <a:lnTo>
                    <a:pt x="45" y="168"/>
                  </a:lnTo>
                  <a:lnTo>
                    <a:pt x="39" y="170"/>
                  </a:lnTo>
                  <a:lnTo>
                    <a:pt x="34" y="172"/>
                  </a:lnTo>
                  <a:lnTo>
                    <a:pt x="30" y="174"/>
                  </a:lnTo>
                  <a:lnTo>
                    <a:pt x="21" y="176"/>
                  </a:lnTo>
                  <a:lnTo>
                    <a:pt x="15" y="179"/>
                  </a:lnTo>
                  <a:lnTo>
                    <a:pt x="12" y="179"/>
                  </a:lnTo>
                  <a:lnTo>
                    <a:pt x="10" y="181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1526" y="554"/>
              <a:ext cx="607" cy="175"/>
            </a:xfrm>
            <a:custGeom>
              <a:avLst/>
              <a:gdLst>
                <a:gd name="T0" fmla="*/ 28 w 607"/>
                <a:gd name="T1" fmla="*/ 137 h 175"/>
                <a:gd name="T2" fmla="*/ 68 w 607"/>
                <a:gd name="T3" fmla="*/ 122 h 175"/>
                <a:gd name="T4" fmla="*/ 105 w 607"/>
                <a:gd name="T5" fmla="*/ 111 h 175"/>
                <a:gd name="T6" fmla="*/ 141 w 607"/>
                <a:gd name="T7" fmla="*/ 98 h 175"/>
                <a:gd name="T8" fmla="*/ 176 w 607"/>
                <a:gd name="T9" fmla="*/ 90 h 175"/>
                <a:gd name="T10" fmla="*/ 205 w 607"/>
                <a:gd name="T11" fmla="*/ 81 h 175"/>
                <a:gd name="T12" fmla="*/ 237 w 607"/>
                <a:gd name="T13" fmla="*/ 72 h 175"/>
                <a:gd name="T14" fmla="*/ 263 w 607"/>
                <a:gd name="T15" fmla="*/ 66 h 175"/>
                <a:gd name="T16" fmla="*/ 288 w 607"/>
                <a:gd name="T17" fmla="*/ 59 h 175"/>
                <a:gd name="T18" fmla="*/ 314 w 607"/>
                <a:gd name="T19" fmla="*/ 53 h 175"/>
                <a:gd name="T20" fmla="*/ 340 w 607"/>
                <a:gd name="T21" fmla="*/ 50 h 175"/>
                <a:gd name="T22" fmla="*/ 362 w 607"/>
                <a:gd name="T23" fmla="*/ 44 h 175"/>
                <a:gd name="T24" fmla="*/ 385 w 607"/>
                <a:gd name="T25" fmla="*/ 41 h 175"/>
                <a:gd name="T26" fmla="*/ 407 w 607"/>
                <a:gd name="T27" fmla="*/ 35 h 175"/>
                <a:gd name="T28" fmla="*/ 431 w 607"/>
                <a:gd name="T29" fmla="*/ 31 h 175"/>
                <a:gd name="T30" fmla="*/ 453 w 607"/>
                <a:gd name="T31" fmla="*/ 28 h 175"/>
                <a:gd name="T32" fmla="*/ 475 w 607"/>
                <a:gd name="T33" fmla="*/ 24 h 175"/>
                <a:gd name="T34" fmla="*/ 501 w 607"/>
                <a:gd name="T35" fmla="*/ 18 h 175"/>
                <a:gd name="T36" fmla="*/ 527 w 607"/>
                <a:gd name="T37" fmla="*/ 15 h 175"/>
                <a:gd name="T38" fmla="*/ 551 w 607"/>
                <a:gd name="T39" fmla="*/ 9 h 175"/>
                <a:gd name="T40" fmla="*/ 581 w 607"/>
                <a:gd name="T41" fmla="*/ 4 h 175"/>
                <a:gd name="T42" fmla="*/ 607 w 607"/>
                <a:gd name="T43" fmla="*/ 31 h 175"/>
                <a:gd name="T44" fmla="*/ 577 w 607"/>
                <a:gd name="T45" fmla="*/ 31 h 175"/>
                <a:gd name="T46" fmla="*/ 549 w 607"/>
                <a:gd name="T47" fmla="*/ 35 h 175"/>
                <a:gd name="T48" fmla="*/ 516 w 607"/>
                <a:gd name="T49" fmla="*/ 39 h 175"/>
                <a:gd name="T50" fmla="*/ 483 w 607"/>
                <a:gd name="T51" fmla="*/ 44 h 175"/>
                <a:gd name="T52" fmla="*/ 448 w 607"/>
                <a:gd name="T53" fmla="*/ 52 h 175"/>
                <a:gd name="T54" fmla="*/ 411 w 607"/>
                <a:gd name="T55" fmla="*/ 59 h 175"/>
                <a:gd name="T56" fmla="*/ 374 w 607"/>
                <a:gd name="T57" fmla="*/ 66 h 175"/>
                <a:gd name="T58" fmla="*/ 337 w 607"/>
                <a:gd name="T59" fmla="*/ 77 h 175"/>
                <a:gd name="T60" fmla="*/ 300 w 607"/>
                <a:gd name="T61" fmla="*/ 87 h 175"/>
                <a:gd name="T62" fmla="*/ 263 w 607"/>
                <a:gd name="T63" fmla="*/ 96 h 175"/>
                <a:gd name="T64" fmla="*/ 227 w 607"/>
                <a:gd name="T65" fmla="*/ 107 h 175"/>
                <a:gd name="T66" fmla="*/ 192 w 607"/>
                <a:gd name="T67" fmla="*/ 116 h 175"/>
                <a:gd name="T68" fmla="*/ 159 w 607"/>
                <a:gd name="T69" fmla="*/ 125 h 175"/>
                <a:gd name="T70" fmla="*/ 128 w 607"/>
                <a:gd name="T71" fmla="*/ 135 h 175"/>
                <a:gd name="T72" fmla="*/ 102 w 607"/>
                <a:gd name="T73" fmla="*/ 144 h 175"/>
                <a:gd name="T74" fmla="*/ 76 w 607"/>
                <a:gd name="T75" fmla="*/ 153 h 175"/>
                <a:gd name="T76" fmla="*/ 54 w 607"/>
                <a:gd name="T77" fmla="*/ 159 h 175"/>
                <a:gd name="T78" fmla="*/ 35 w 607"/>
                <a:gd name="T79" fmla="*/ 164 h 175"/>
                <a:gd name="T80" fmla="*/ 17 w 607"/>
                <a:gd name="T81" fmla="*/ 170 h 175"/>
                <a:gd name="T82" fmla="*/ 9 w 607"/>
                <a:gd name="T8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7" h="175">
                  <a:moveTo>
                    <a:pt x="0" y="148"/>
                  </a:moveTo>
                  <a:lnTo>
                    <a:pt x="13" y="142"/>
                  </a:lnTo>
                  <a:lnTo>
                    <a:pt x="28" y="137"/>
                  </a:lnTo>
                  <a:lnTo>
                    <a:pt x="41" y="131"/>
                  </a:lnTo>
                  <a:lnTo>
                    <a:pt x="55" y="127"/>
                  </a:lnTo>
                  <a:lnTo>
                    <a:pt x="68" y="122"/>
                  </a:lnTo>
                  <a:lnTo>
                    <a:pt x="81" y="118"/>
                  </a:lnTo>
                  <a:lnTo>
                    <a:pt x="94" y="114"/>
                  </a:lnTo>
                  <a:lnTo>
                    <a:pt x="105" y="111"/>
                  </a:lnTo>
                  <a:lnTo>
                    <a:pt x="118" y="105"/>
                  </a:lnTo>
                  <a:lnTo>
                    <a:pt x="129" y="101"/>
                  </a:lnTo>
                  <a:lnTo>
                    <a:pt x="141" y="98"/>
                  </a:lnTo>
                  <a:lnTo>
                    <a:pt x="153" y="96"/>
                  </a:lnTo>
                  <a:lnTo>
                    <a:pt x="165" y="92"/>
                  </a:lnTo>
                  <a:lnTo>
                    <a:pt x="176" y="90"/>
                  </a:lnTo>
                  <a:lnTo>
                    <a:pt x="187" y="87"/>
                  </a:lnTo>
                  <a:lnTo>
                    <a:pt x="196" y="85"/>
                  </a:lnTo>
                  <a:lnTo>
                    <a:pt x="205" y="81"/>
                  </a:lnTo>
                  <a:lnTo>
                    <a:pt x="216" y="77"/>
                  </a:lnTo>
                  <a:lnTo>
                    <a:pt x="226" y="76"/>
                  </a:lnTo>
                  <a:lnTo>
                    <a:pt x="237" y="72"/>
                  </a:lnTo>
                  <a:lnTo>
                    <a:pt x="244" y="70"/>
                  </a:lnTo>
                  <a:lnTo>
                    <a:pt x="255" y="68"/>
                  </a:lnTo>
                  <a:lnTo>
                    <a:pt x="263" y="66"/>
                  </a:lnTo>
                  <a:lnTo>
                    <a:pt x="274" y="65"/>
                  </a:lnTo>
                  <a:lnTo>
                    <a:pt x="281" y="63"/>
                  </a:lnTo>
                  <a:lnTo>
                    <a:pt x="288" y="59"/>
                  </a:lnTo>
                  <a:lnTo>
                    <a:pt x="298" y="57"/>
                  </a:lnTo>
                  <a:lnTo>
                    <a:pt x="307" y="55"/>
                  </a:lnTo>
                  <a:lnTo>
                    <a:pt x="314" y="53"/>
                  </a:lnTo>
                  <a:lnTo>
                    <a:pt x="324" y="53"/>
                  </a:lnTo>
                  <a:lnTo>
                    <a:pt x="331" y="52"/>
                  </a:lnTo>
                  <a:lnTo>
                    <a:pt x="340" y="50"/>
                  </a:lnTo>
                  <a:lnTo>
                    <a:pt x="348" y="48"/>
                  </a:lnTo>
                  <a:lnTo>
                    <a:pt x="355" y="46"/>
                  </a:lnTo>
                  <a:lnTo>
                    <a:pt x="362" y="44"/>
                  </a:lnTo>
                  <a:lnTo>
                    <a:pt x="370" y="42"/>
                  </a:lnTo>
                  <a:lnTo>
                    <a:pt x="377" y="41"/>
                  </a:lnTo>
                  <a:lnTo>
                    <a:pt x="385" y="41"/>
                  </a:lnTo>
                  <a:lnTo>
                    <a:pt x="392" y="39"/>
                  </a:lnTo>
                  <a:lnTo>
                    <a:pt x="399" y="37"/>
                  </a:lnTo>
                  <a:lnTo>
                    <a:pt x="407" y="35"/>
                  </a:lnTo>
                  <a:lnTo>
                    <a:pt x="414" y="35"/>
                  </a:lnTo>
                  <a:lnTo>
                    <a:pt x="422" y="33"/>
                  </a:lnTo>
                  <a:lnTo>
                    <a:pt x="431" y="31"/>
                  </a:lnTo>
                  <a:lnTo>
                    <a:pt x="438" y="29"/>
                  </a:lnTo>
                  <a:lnTo>
                    <a:pt x="446" y="29"/>
                  </a:lnTo>
                  <a:lnTo>
                    <a:pt x="453" y="28"/>
                  </a:lnTo>
                  <a:lnTo>
                    <a:pt x="461" y="28"/>
                  </a:lnTo>
                  <a:lnTo>
                    <a:pt x="468" y="26"/>
                  </a:lnTo>
                  <a:lnTo>
                    <a:pt x="475" y="24"/>
                  </a:lnTo>
                  <a:lnTo>
                    <a:pt x="485" y="22"/>
                  </a:lnTo>
                  <a:lnTo>
                    <a:pt x="492" y="20"/>
                  </a:lnTo>
                  <a:lnTo>
                    <a:pt x="501" y="18"/>
                  </a:lnTo>
                  <a:lnTo>
                    <a:pt x="509" y="17"/>
                  </a:lnTo>
                  <a:lnTo>
                    <a:pt x="518" y="15"/>
                  </a:lnTo>
                  <a:lnTo>
                    <a:pt x="527" y="15"/>
                  </a:lnTo>
                  <a:lnTo>
                    <a:pt x="534" y="13"/>
                  </a:lnTo>
                  <a:lnTo>
                    <a:pt x="544" y="11"/>
                  </a:lnTo>
                  <a:lnTo>
                    <a:pt x="551" y="9"/>
                  </a:lnTo>
                  <a:lnTo>
                    <a:pt x="562" y="7"/>
                  </a:lnTo>
                  <a:lnTo>
                    <a:pt x="570" y="5"/>
                  </a:lnTo>
                  <a:lnTo>
                    <a:pt x="581" y="4"/>
                  </a:lnTo>
                  <a:lnTo>
                    <a:pt x="590" y="2"/>
                  </a:lnTo>
                  <a:lnTo>
                    <a:pt x="601" y="0"/>
                  </a:lnTo>
                  <a:lnTo>
                    <a:pt x="607" y="31"/>
                  </a:lnTo>
                  <a:lnTo>
                    <a:pt x="597" y="31"/>
                  </a:lnTo>
                  <a:lnTo>
                    <a:pt x="588" y="31"/>
                  </a:lnTo>
                  <a:lnTo>
                    <a:pt x="577" y="31"/>
                  </a:lnTo>
                  <a:lnTo>
                    <a:pt x="568" y="33"/>
                  </a:lnTo>
                  <a:lnTo>
                    <a:pt x="559" y="33"/>
                  </a:lnTo>
                  <a:lnTo>
                    <a:pt x="549" y="35"/>
                  </a:lnTo>
                  <a:lnTo>
                    <a:pt x="538" y="35"/>
                  </a:lnTo>
                  <a:lnTo>
                    <a:pt x="529" y="37"/>
                  </a:lnTo>
                  <a:lnTo>
                    <a:pt x="516" y="39"/>
                  </a:lnTo>
                  <a:lnTo>
                    <a:pt x="505" y="41"/>
                  </a:lnTo>
                  <a:lnTo>
                    <a:pt x="494" y="42"/>
                  </a:lnTo>
                  <a:lnTo>
                    <a:pt x="483" y="44"/>
                  </a:lnTo>
                  <a:lnTo>
                    <a:pt x="472" y="46"/>
                  </a:lnTo>
                  <a:lnTo>
                    <a:pt x="459" y="50"/>
                  </a:lnTo>
                  <a:lnTo>
                    <a:pt x="448" y="52"/>
                  </a:lnTo>
                  <a:lnTo>
                    <a:pt x="436" y="55"/>
                  </a:lnTo>
                  <a:lnTo>
                    <a:pt x="424" y="57"/>
                  </a:lnTo>
                  <a:lnTo>
                    <a:pt x="411" y="59"/>
                  </a:lnTo>
                  <a:lnTo>
                    <a:pt x="398" y="63"/>
                  </a:lnTo>
                  <a:lnTo>
                    <a:pt x="387" y="65"/>
                  </a:lnTo>
                  <a:lnTo>
                    <a:pt x="374" y="66"/>
                  </a:lnTo>
                  <a:lnTo>
                    <a:pt x="362" y="70"/>
                  </a:lnTo>
                  <a:lnTo>
                    <a:pt x="350" y="74"/>
                  </a:lnTo>
                  <a:lnTo>
                    <a:pt x="337" y="77"/>
                  </a:lnTo>
                  <a:lnTo>
                    <a:pt x="324" y="79"/>
                  </a:lnTo>
                  <a:lnTo>
                    <a:pt x="313" y="83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6" y="92"/>
                  </a:lnTo>
                  <a:lnTo>
                    <a:pt x="263" y="96"/>
                  </a:lnTo>
                  <a:lnTo>
                    <a:pt x="251" y="100"/>
                  </a:lnTo>
                  <a:lnTo>
                    <a:pt x="240" y="103"/>
                  </a:lnTo>
                  <a:lnTo>
                    <a:pt x="227" y="107"/>
                  </a:lnTo>
                  <a:lnTo>
                    <a:pt x="215" y="109"/>
                  </a:lnTo>
                  <a:lnTo>
                    <a:pt x="203" y="113"/>
                  </a:lnTo>
                  <a:lnTo>
                    <a:pt x="192" y="116"/>
                  </a:lnTo>
                  <a:lnTo>
                    <a:pt x="181" y="120"/>
                  </a:lnTo>
                  <a:lnTo>
                    <a:pt x="170" y="122"/>
                  </a:lnTo>
                  <a:lnTo>
                    <a:pt x="159" y="125"/>
                  </a:lnTo>
                  <a:lnTo>
                    <a:pt x="150" y="129"/>
                  </a:lnTo>
                  <a:lnTo>
                    <a:pt x="139" y="133"/>
                  </a:lnTo>
                  <a:lnTo>
                    <a:pt x="128" y="135"/>
                  </a:lnTo>
                  <a:lnTo>
                    <a:pt x="118" y="138"/>
                  </a:lnTo>
                  <a:lnTo>
                    <a:pt x="109" y="142"/>
                  </a:lnTo>
                  <a:lnTo>
                    <a:pt x="102" y="144"/>
                  </a:lnTo>
                  <a:lnTo>
                    <a:pt x="92" y="148"/>
                  </a:lnTo>
                  <a:lnTo>
                    <a:pt x="83" y="149"/>
                  </a:lnTo>
                  <a:lnTo>
                    <a:pt x="76" y="153"/>
                  </a:lnTo>
                  <a:lnTo>
                    <a:pt x="68" y="153"/>
                  </a:lnTo>
                  <a:lnTo>
                    <a:pt x="61" y="157"/>
                  </a:lnTo>
                  <a:lnTo>
                    <a:pt x="54" y="159"/>
                  </a:lnTo>
                  <a:lnTo>
                    <a:pt x="46" y="161"/>
                  </a:lnTo>
                  <a:lnTo>
                    <a:pt x="41" y="162"/>
                  </a:lnTo>
                  <a:lnTo>
                    <a:pt x="35" y="164"/>
                  </a:lnTo>
                  <a:lnTo>
                    <a:pt x="30" y="166"/>
                  </a:lnTo>
                  <a:lnTo>
                    <a:pt x="26" y="168"/>
                  </a:lnTo>
                  <a:lnTo>
                    <a:pt x="17" y="170"/>
                  </a:lnTo>
                  <a:lnTo>
                    <a:pt x="13" y="173"/>
                  </a:lnTo>
                  <a:lnTo>
                    <a:pt x="9" y="173"/>
                  </a:lnTo>
                  <a:lnTo>
                    <a:pt x="9" y="17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1561" y="707"/>
              <a:ext cx="598" cy="176"/>
            </a:xfrm>
            <a:custGeom>
              <a:avLst/>
              <a:gdLst>
                <a:gd name="T0" fmla="*/ 0 w 598"/>
                <a:gd name="T1" fmla="*/ 142 h 176"/>
                <a:gd name="T2" fmla="*/ 11 w 598"/>
                <a:gd name="T3" fmla="*/ 139 h 176"/>
                <a:gd name="T4" fmla="*/ 24 w 598"/>
                <a:gd name="T5" fmla="*/ 135 h 176"/>
                <a:gd name="T6" fmla="*/ 35 w 598"/>
                <a:gd name="T7" fmla="*/ 131 h 176"/>
                <a:gd name="T8" fmla="*/ 50 w 598"/>
                <a:gd name="T9" fmla="*/ 128 h 176"/>
                <a:gd name="T10" fmla="*/ 67 w 598"/>
                <a:gd name="T11" fmla="*/ 124 h 176"/>
                <a:gd name="T12" fmla="*/ 83 w 598"/>
                <a:gd name="T13" fmla="*/ 120 h 176"/>
                <a:gd name="T14" fmla="*/ 102 w 598"/>
                <a:gd name="T15" fmla="*/ 115 h 176"/>
                <a:gd name="T16" fmla="*/ 122 w 598"/>
                <a:gd name="T17" fmla="*/ 111 h 176"/>
                <a:gd name="T18" fmla="*/ 144 w 598"/>
                <a:gd name="T19" fmla="*/ 105 h 176"/>
                <a:gd name="T20" fmla="*/ 167 w 598"/>
                <a:gd name="T21" fmla="*/ 100 h 176"/>
                <a:gd name="T22" fmla="*/ 191 w 598"/>
                <a:gd name="T23" fmla="*/ 94 h 176"/>
                <a:gd name="T24" fmla="*/ 215 w 598"/>
                <a:gd name="T25" fmla="*/ 89 h 176"/>
                <a:gd name="T26" fmla="*/ 241 w 598"/>
                <a:gd name="T27" fmla="*/ 83 h 176"/>
                <a:gd name="T28" fmla="*/ 265 w 598"/>
                <a:gd name="T29" fmla="*/ 78 h 176"/>
                <a:gd name="T30" fmla="*/ 290 w 598"/>
                <a:gd name="T31" fmla="*/ 70 h 176"/>
                <a:gd name="T32" fmla="*/ 316 w 598"/>
                <a:gd name="T33" fmla="*/ 65 h 176"/>
                <a:gd name="T34" fmla="*/ 340 w 598"/>
                <a:gd name="T35" fmla="*/ 59 h 176"/>
                <a:gd name="T36" fmla="*/ 366 w 598"/>
                <a:gd name="T37" fmla="*/ 52 h 176"/>
                <a:gd name="T38" fmla="*/ 390 w 598"/>
                <a:gd name="T39" fmla="*/ 46 h 176"/>
                <a:gd name="T40" fmla="*/ 416 w 598"/>
                <a:gd name="T41" fmla="*/ 41 h 176"/>
                <a:gd name="T42" fmla="*/ 438 w 598"/>
                <a:gd name="T43" fmla="*/ 35 h 176"/>
                <a:gd name="T44" fmla="*/ 461 w 598"/>
                <a:gd name="T45" fmla="*/ 30 h 176"/>
                <a:gd name="T46" fmla="*/ 483 w 598"/>
                <a:gd name="T47" fmla="*/ 24 h 176"/>
                <a:gd name="T48" fmla="*/ 505 w 598"/>
                <a:gd name="T49" fmla="*/ 19 h 176"/>
                <a:gd name="T50" fmla="*/ 524 w 598"/>
                <a:gd name="T51" fmla="*/ 15 h 176"/>
                <a:gd name="T52" fmla="*/ 542 w 598"/>
                <a:gd name="T53" fmla="*/ 11 h 176"/>
                <a:gd name="T54" fmla="*/ 557 w 598"/>
                <a:gd name="T55" fmla="*/ 6 h 176"/>
                <a:gd name="T56" fmla="*/ 572 w 598"/>
                <a:gd name="T57" fmla="*/ 4 h 176"/>
                <a:gd name="T58" fmla="*/ 586 w 598"/>
                <a:gd name="T59" fmla="*/ 0 h 176"/>
                <a:gd name="T60" fmla="*/ 594 w 598"/>
                <a:gd name="T61" fmla="*/ 6 h 176"/>
                <a:gd name="T62" fmla="*/ 596 w 598"/>
                <a:gd name="T63" fmla="*/ 19 h 176"/>
                <a:gd name="T64" fmla="*/ 588 w 598"/>
                <a:gd name="T65" fmla="*/ 26 h 176"/>
                <a:gd name="T66" fmla="*/ 572 w 598"/>
                <a:gd name="T67" fmla="*/ 28 h 176"/>
                <a:gd name="T68" fmla="*/ 553 w 598"/>
                <a:gd name="T69" fmla="*/ 32 h 176"/>
                <a:gd name="T70" fmla="*/ 535 w 598"/>
                <a:gd name="T71" fmla="*/ 33 h 176"/>
                <a:gd name="T72" fmla="*/ 514 w 598"/>
                <a:gd name="T73" fmla="*/ 37 h 176"/>
                <a:gd name="T74" fmla="*/ 492 w 598"/>
                <a:gd name="T75" fmla="*/ 41 h 176"/>
                <a:gd name="T76" fmla="*/ 470 w 598"/>
                <a:gd name="T77" fmla="*/ 46 h 176"/>
                <a:gd name="T78" fmla="*/ 448 w 598"/>
                <a:gd name="T79" fmla="*/ 52 h 176"/>
                <a:gd name="T80" fmla="*/ 424 w 598"/>
                <a:gd name="T81" fmla="*/ 57 h 176"/>
                <a:gd name="T82" fmla="*/ 400 w 598"/>
                <a:gd name="T83" fmla="*/ 63 h 176"/>
                <a:gd name="T84" fmla="*/ 376 w 598"/>
                <a:gd name="T85" fmla="*/ 68 h 176"/>
                <a:gd name="T86" fmla="*/ 352 w 598"/>
                <a:gd name="T87" fmla="*/ 76 h 176"/>
                <a:gd name="T88" fmla="*/ 327 w 598"/>
                <a:gd name="T89" fmla="*/ 81 h 176"/>
                <a:gd name="T90" fmla="*/ 302 w 598"/>
                <a:gd name="T91" fmla="*/ 89 h 176"/>
                <a:gd name="T92" fmla="*/ 278 w 598"/>
                <a:gd name="T93" fmla="*/ 96 h 176"/>
                <a:gd name="T94" fmla="*/ 253 w 598"/>
                <a:gd name="T95" fmla="*/ 104 h 176"/>
                <a:gd name="T96" fmla="*/ 229 w 598"/>
                <a:gd name="T97" fmla="*/ 109 h 176"/>
                <a:gd name="T98" fmla="*/ 207 w 598"/>
                <a:gd name="T99" fmla="*/ 115 h 176"/>
                <a:gd name="T100" fmla="*/ 183 w 598"/>
                <a:gd name="T101" fmla="*/ 120 h 176"/>
                <a:gd name="T102" fmla="*/ 161 w 598"/>
                <a:gd name="T103" fmla="*/ 128 h 176"/>
                <a:gd name="T104" fmla="*/ 141 w 598"/>
                <a:gd name="T105" fmla="*/ 133 h 176"/>
                <a:gd name="T106" fmla="*/ 120 w 598"/>
                <a:gd name="T107" fmla="*/ 139 h 176"/>
                <a:gd name="T108" fmla="*/ 102 w 598"/>
                <a:gd name="T109" fmla="*/ 144 h 176"/>
                <a:gd name="T110" fmla="*/ 85 w 598"/>
                <a:gd name="T111" fmla="*/ 150 h 176"/>
                <a:gd name="T112" fmla="*/ 69 w 598"/>
                <a:gd name="T113" fmla="*/ 155 h 176"/>
                <a:gd name="T114" fmla="*/ 56 w 598"/>
                <a:gd name="T115" fmla="*/ 159 h 176"/>
                <a:gd name="T116" fmla="*/ 43 w 598"/>
                <a:gd name="T117" fmla="*/ 163 h 176"/>
                <a:gd name="T118" fmla="*/ 32 w 598"/>
                <a:gd name="T119" fmla="*/ 166 h 176"/>
                <a:gd name="T120" fmla="*/ 19 w 598"/>
                <a:gd name="T121" fmla="*/ 170 h 176"/>
                <a:gd name="T122" fmla="*/ 9 w 598"/>
                <a:gd name="T123" fmla="*/ 174 h 176"/>
                <a:gd name="T124" fmla="*/ 0 w 598"/>
                <a:gd name="T125" fmla="*/ 1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" h="176">
                  <a:moveTo>
                    <a:pt x="0" y="142"/>
                  </a:moveTo>
                  <a:lnTo>
                    <a:pt x="0" y="142"/>
                  </a:lnTo>
                  <a:lnTo>
                    <a:pt x="4" y="140"/>
                  </a:lnTo>
                  <a:lnTo>
                    <a:pt x="11" y="139"/>
                  </a:lnTo>
                  <a:lnTo>
                    <a:pt x="20" y="137"/>
                  </a:lnTo>
                  <a:lnTo>
                    <a:pt x="24" y="135"/>
                  </a:lnTo>
                  <a:lnTo>
                    <a:pt x="30" y="133"/>
                  </a:lnTo>
                  <a:lnTo>
                    <a:pt x="35" y="131"/>
                  </a:lnTo>
                  <a:lnTo>
                    <a:pt x="44" y="131"/>
                  </a:lnTo>
                  <a:lnTo>
                    <a:pt x="50" y="128"/>
                  </a:lnTo>
                  <a:lnTo>
                    <a:pt x="59" y="128"/>
                  </a:lnTo>
                  <a:lnTo>
                    <a:pt x="67" y="124"/>
                  </a:lnTo>
                  <a:lnTo>
                    <a:pt x="76" y="124"/>
                  </a:lnTo>
                  <a:lnTo>
                    <a:pt x="83" y="120"/>
                  </a:lnTo>
                  <a:lnTo>
                    <a:pt x="93" y="118"/>
                  </a:lnTo>
                  <a:lnTo>
                    <a:pt x="102" y="115"/>
                  </a:lnTo>
                  <a:lnTo>
                    <a:pt x="113" y="115"/>
                  </a:lnTo>
                  <a:lnTo>
                    <a:pt x="122" y="111"/>
                  </a:lnTo>
                  <a:lnTo>
                    <a:pt x="133" y="109"/>
                  </a:lnTo>
                  <a:lnTo>
                    <a:pt x="144" y="105"/>
                  </a:lnTo>
                  <a:lnTo>
                    <a:pt x="157" y="104"/>
                  </a:lnTo>
                  <a:lnTo>
                    <a:pt x="167" y="100"/>
                  </a:lnTo>
                  <a:lnTo>
                    <a:pt x="178" y="98"/>
                  </a:lnTo>
                  <a:lnTo>
                    <a:pt x="191" y="94"/>
                  </a:lnTo>
                  <a:lnTo>
                    <a:pt x="204" y="92"/>
                  </a:lnTo>
                  <a:lnTo>
                    <a:pt x="215" y="89"/>
                  </a:lnTo>
                  <a:lnTo>
                    <a:pt x="228" y="87"/>
                  </a:lnTo>
                  <a:lnTo>
                    <a:pt x="241" y="83"/>
                  </a:lnTo>
                  <a:lnTo>
                    <a:pt x="253" y="81"/>
                  </a:lnTo>
                  <a:lnTo>
                    <a:pt x="265" y="78"/>
                  </a:lnTo>
                  <a:lnTo>
                    <a:pt x="278" y="74"/>
                  </a:lnTo>
                  <a:lnTo>
                    <a:pt x="290" y="70"/>
                  </a:lnTo>
                  <a:lnTo>
                    <a:pt x="303" y="68"/>
                  </a:lnTo>
                  <a:lnTo>
                    <a:pt x="316" y="65"/>
                  </a:lnTo>
                  <a:lnTo>
                    <a:pt x="329" y="61"/>
                  </a:lnTo>
                  <a:lnTo>
                    <a:pt x="340" y="59"/>
                  </a:lnTo>
                  <a:lnTo>
                    <a:pt x="353" y="56"/>
                  </a:lnTo>
                  <a:lnTo>
                    <a:pt x="366" y="52"/>
                  </a:lnTo>
                  <a:lnTo>
                    <a:pt x="379" y="50"/>
                  </a:lnTo>
                  <a:lnTo>
                    <a:pt x="390" y="46"/>
                  </a:lnTo>
                  <a:lnTo>
                    <a:pt x="403" y="44"/>
                  </a:lnTo>
                  <a:lnTo>
                    <a:pt x="416" y="41"/>
                  </a:lnTo>
                  <a:lnTo>
                    <a:pt x="427" y="39"/>
                  </a:lnTo>
                  <a:lnTo>
                    <a:pt x="438" y="35"/>
                  </a:lnTo>
                  <a:lnTo>
                    <a:pt x="451" y="33"/>
                  </a:lnTo>
                  <a:lnTo>
                    <a:pt x="461" y="30"/>
                  </a:lnTo>
                  <a:lnTo>
                    <a:pt x="472" y="28"/>
                  </a:lnTo>
                  <a:lnTo>
                    <a:pt x="483" y="24"/>
                  </a:lnTo>
                  <a:lnTo>
                    <a:pt x="494" y="22"/>
                  </a:lnTo>
                  <a:lnTo>
                    <a:pt x="505" y="19"/>
                  </a:lnTo>
                  <a:lnTo>
                    <a:pt x="514" y="17"/>
                  </a:lnTo>
                  <a:lnTo>
                    <a:pt x="524" y="15"/>
                  </a:lnTo>
                  <a:lnTo>
                    <a:pt x="533" y="13"/>
                  </a:lnTo>
                  <a:lnTo>
                    <a:pt x="542" y="11"/>
                  </a:lnTo>
                  <a:lnTo>
                    <a:pt x="549" y="8"/>
                  </a:lnTo>
                  <a:lnTo>
                    <a:pt x="557" y="6"/>
                  </a:lnTo>
                  <a:lnTo>
                    <a:pt x="566" y="6"/>
                  </a:lnTo>
                  <a:lnTo>
                    <a:pt x="572" y="4"/>
                  </a:lnTo>
                  <a:lnTo>
                    <a:pt x="579" y="2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4" y="6"/>
                  </a:lnTo>
                  <a:lnTo>
                    <a:pt x="594" y="13"/>
                  </a:lnTo>
                  <a:lnTo>
                    <a:pt x="596" y="19"/>
                  </a:lnTo>
                  <a:lnTo>
                    <a:pt x="598" y="26"/>
                  </a:lnTo>
                  <a:lnTo>
                    <a:pt x="588" y="26"/>
                  </a:lnTo>
                  <a:lnTo>
                    <a:pt x="581" y="28"/>
                  </a:lnTo>
                  <a:lnTo>
                    <a:pt x="572" y="28"/>
                  </a:lnTo>
                  <a:lnTo>
                    <a:pt x="562" y="30"/>
                  </a:lnTo>
                  <a:lnTo>
                    <a:pt x="553" y="32"/>
                  </a:lnTo>
                  <a:lnTo>
                    <a:pt x="544" y="33"/>
                  </a:lnTo>
                  <a:lnTo>
                    <a:pt x="535" y="33"/>
                  </a:lnTo>
                  <a:lnTo>
                    <a:pt x="525" y="37"/>
                  </a:lnTo>
                  <a:lnTo>
                    <a:pt x="514" y="37"/>
                  </a:lnTo>
                  <a:lnTo>
                    <a:pt x="503" y="39"/>
                  </a:lnTo>
                  <a:lnTo>
                    <a:pt x="492" y="41"/>
                  </a:lnTo>
                  <a:lnTo>
                    <a:pt x="483" y="44"/>
                  </a:lnTo>
                  <a:lnTo>
                    <a:pt x="470" y="46"/>
                  </a:lnTo>
                  <a:lnTo>
                    <a:pt x="459" y="50"/>
                  </a:lnTo>
                  <a:lnTo>
                    <a:pt x="448" y="52"/>
                  </a:lnTo>
                  <a:lnTo>
                    <a:pt x="437" y="56"/>
                  </a:lnTo>
                  <a:lnTo>
                    <a:pt x="424" y="57"/>
                  </a:lnTo>
                  <a:lnTo>
                    <a:pt x="413" y="61"/>
                  </a:lnTo>
                  <a:lnTo>
                    <a:pt x="400" y="63"/>
                  </a:lnTo>
                  <a:lnTo>
                    <a:pt x="389" y="67"/>
                  </a:lnTo>
                  <a:lnTo>
                    <a:pt x="376" y="68"/>
                  </a:lnTo>
                  <a:lnTo>
                    <a:pt x="363" y="72"/>
                  </a:lnTo>
                  <a:lnTo>
                    <a:pt x="352" y="76"/>
                  </a:lnTo>
                  <a:lnTo>
                    <a:pt x="339" y="80"/>
                  </a:lnTo>
                  <a:lnTo>
                    <a:pt x="327" y="81"/>
                  </a:lnTo>
                  <a:lnTo>
                    <a:pt x="315" y="85"/>
                  </a:lnTo>
                  <a:lnTo>
                    <a:pt x="302" y="89"/>
                  </a:lnTo>
                  <a:lnTo>
                    <a:pt x="290" y="92"/>
                  </a:lnTo>
                  <a:lnTo>
                    <a:pt x="278" y="96"/>
                  </a:lnTo>
                  <a:lnTo>
                    <a:pt x="265" y="100"/>
                  </a:lnTo>
                  <a:lnTo>
                    <a:pt x="253" y="104"/>
                  </a:lnTo>
                  <a:lnTo>
                    <a:pt x="242" y="107"/>
                  </a:lnTo>
                  <a:lnTo>
                    <a:pt x="229" y="109"/>
                  </a:lnTo>
                  <a:lnTo>
                    <a:pt x="218" y="111"/>
                  </a:lnTo>
                  <a:lnTo>
                    <a:pt x="207" y="115"/>
                  </a:lnTo>
                  <a:lnTo>
                    <a:pt x="196" y="118"/>
                  </a:lnTo>
                  <a:lnTo>
                    <a:pt x="183" y="120"/>
                  </a:lnTo>
                  <a:lnTo>
                    <a:pt x="172" y="124"/>
                  </a:lnTo>
                  <a:lnTo>
                    <a:pt x="161" y="128"/>
                  </a:lnTo>
                  <a:lnTo>
                    <a:pt x="152" y="131"/>
                  </a:lnTo>
                  <a:lnTo>
                    <a:pt x="141" y="133"/>
                  </a:lnTo>
                  <a:lnTo>
                    <a:pt x="131" y="137"/>
                  </a:lnTo>
                  <a:lnTo>
                    <a:pt x="120" y="139"/>
                  </a:lnTo>
                  <a:lnTo>
                    <a:pt x="111" y="142"/>
                  </a:lnTo>
                  <a:lnTo>
                    <a:pt x="102" y="144"/>
                  </a:lnTo>
                  <a:lnTo>
                    <a:pt x="93" y="148"/>
                  </a:lnTo>
                  <a:lnTo>
                    <a:pt x="85" y="150"/>
                  </a:lnTo>
                  <a:lnTo>
                    <a:pt x="78" y="153"/>
                  </a:lnTo>
                  <a:lnTo>
                    <a:pt x="69" y="155"/>
                  </a:lnTo>
                  <a:lnTo>
                    <a:pt x="61" y="157"/>
                  </a:lnTo>
                  <a:lnTo>
                    <a:pt x="56" y="159"/>
                  </a:lnTo>
                  <a:lnTo>
                    <a:pt x="48" y="161"/>
                  </a:lnTo>
                  <a:lnTo>
                    <a:pt x="43" y="163"/>
                  </a:lnTo>
                  <a:lnTo>
                    <a:pt x="37" y="164"/>
                  </a:lnTo>
                  <a:lnTo>
                    <a:pt x="32" y="166"/>
                  </a:lnTo>
                  <a:lnTo>
                    <a:pt x="28" y="168"/>
                  </a:lnTo>
                  <a:lnTo>
                    <a:pt x="19" y="170"/>
                  </a:lnTo>
                  <a:lnTo>
                    <a:pt x="13" y="174"/>
                  </a:lnTo>
                  <a:lnTo>
                    <a:pt x="9" y="174"/>
                  </a:lnTo>
                  <a:lnTo>
                    <a:pt x="9" y="17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1546" y="655"/>
              <a:ext cx="601" cy="172"/>
            </a:xfrm>
            <a:custGeom>
              <a:avLst/>
              <a:gdLst>
                <a:gd name="T0" fmla="*/ 26 w 601"/>
                <a:gd name="T1" fmla="*/ 135 h 172"/>
                <a:gd name="T2" fmla="*/ 65 w 601"/>
                <a:gd name="T3" fmla="*/ 122 h 172"/>
                <a:gd name="T4" fmla="*/ 102 w 601"/>
                <a:gd name="T5" fmla="*/ 111 h 172"/>
                <a:gd name="T6" fmla="*/ 137 w 601"/>
                <a:gd name="T7" fmla="*/ 100 h 172"/>
                <a:gd name="T8" fmla="*/ 169 w 601"/>
                <a:gd name="T9" fmla="*/ 91 h 172"/>
                <a:gd name="T10" fmla="*/ 200 w 601"/>
                <a:gd name="T11" fmla="*/ 82 h 172"/>
                <a:gd name="T12" fmla="*/ 231 w 601"/>
                <a:gd name="T13" fmla="*/ 74 h 172"/>
                <a:gd name="T14" fmla="*/ 259 w 601"/>
                <a:gd name="T15" fmla="*/ 67 h 172"/>
                <a:gd name="T16" fmla="*/ 287 w 601"/>
                <a:gd name="T17" fmla="*/ 60 h 172"/>
                <a:gd name="T18" fmla="*/ 313 w 601"/>
                <a:gd name="T19" fmla="*/ 54 h 172"/>
                <a:gd name="T20" fmla="*/ 341 w 601"/>
                <a:gd name="T21" fmla="*/ 50 h 172"/>
                <a:gd name="T22" fmla="*/ 363 w 601"/>
                <a:gd name="T23" fmla="*/ 43 h 172"/>
                <a:gd name="T24" fmla="*/ 389 w 601"/>
                <a:gd name="T25" fmla="*/ 39 h 172"/>
                <a:gd name="T26" fmla="*/ 413 w 601"/>
                <a:gd name="T27" fmla="*/ 34 h 172"/>
                <a:gd name="T28" fmla="*/ 437 w 601"/>
                <a:gd name="T29" fmla="*/ 30 h 172"/>
                <a:gd name="T30" fmla="*/ 459 w 601"/>
                <a:gd name="T31" fmla="*/ 26 h 172"/>
                <a:gd name="T32" fmla="*/ 483 w 601"/>
                <a:gd name="T33" fmla="*/ 21 h 172"/>
                <a:gd name="T34" fmla="*/ 505 w 601"/>
                <a:gd name="T35" fmla="*/ 17 h 172"/>
                <a:gd name="T36" fmla="*/ 529 w 601"/>
                <a:gd name="T37" fmla="*/ 13 h 172"/>
                <a:gd name="T38" fmla="*/ 555 w 601"/>
                <a:gd name="T39" fmla="*/ 8 h 172"/>
                <a:gd name="T40" fmla="*/ 579 w 601"/>
                <a:gd name="T41" fmla="*/ 4 h 172"/>
                <a:gd name="T42" fmla="*/ 600 w 601"/>
                <a:gd name="T43" fmla="*/ 10 h 172"/>
                <a:gd name="T44" fmla="*/ 581 w 601"/>
                <a:gd name="T45" fmla="*/ 21 h 172"/>
                <a:gd name="T46" fmla="*/ 550 w 601"/>
                <a:gd name="T47" fmla="*/ 24 h 172"/>
                <a:gd name="T48" fmla="*/ 520 w 601"/>
                <a:gd name="T49" fmla="*/ 30 h 172"/>
                <a:gd name="T50" fmla="*/ 483 w 601"/>
                <a:gd name="T51" fmla="*/ 37 h 172"/>
                <a:gd name="T52" fmla="*/ 448 w 601"/>
                <a:gd name="T53" fmla="*/ 45 h 172"/>
                <a:gd name="T54" fmla="*/ 413 w 601"/>
                <a:gd name="T55" fmla="*/ 52 h 172"/>
                <a:gd name="T56" fmla="*/ 376 w 601"/>
                <a:gd name="T57" fmla="*/ 61 h 172"/>
                <a:gd name="T58" fmla="*/ 339 w 601"/>
                <a:gd name="T59" fmla="*/ 71 h 172"/>
                <a:gd name="T60" fmla="*/ 302 w 601"/>
                <a:gd name="T61" fmla="*/ 82 h 172"/>
                <a:gd name="T62" fmla="*/ 265 w 601"/>
                <a:gd name="T63" fmla="*/ 91 h 172"/>
                <a:gd name="T64" fmla="*/ 231 w 601"/>
                <a:gd name="T65" fmla="*/ 102 h 172"/>
                <a:gd name="T66" fmla="*/ 196 w 601"/>
                <a:gd name="T67" fmla="*/ 111 h 172"/>
                <a:gd name="T68" fmla="*/ 165 w 601"/>
                <a:gd name="T69" fmla="*/ 120 h 172"/>
                <a:gd name="T70" fmla="*/ 133 w 601"/>
                <a:gd name="T71" fmla="*/ 130 h 172"/>
                <a:gd name="T72" fmla="*/ 108 w 601"/>
                <a:gd name="T73" fmla="*/ 139 h 172"/>
                <a:gd name="T74" fmla="*/ 82 w 601"/>
                <a:gd name="T75" fmla="*/ 148 h 172"/>
                <a:gd name="T76" fmla="*/ 61 w 601"/>
                <a:gd name="T77" fmla="*/ 154 h 172"/>
                <a:gd name="T78" fmla="*/ 41 w 601"/>
                <a:gd name="T79" fmla="*/ 161 h 172"/>
                <a:gd name="T80" fmla="*/ 28 w 601"/>
                <a:gd name="T81" fmla="*/ 167 h 172"/>
                <a:gd name="T82" fmla="*/ 11 w 601"/>
                <a:gd name="T83" fmla="*/ 170 h 172"/>
                <a:gd name="T84" fmla="*/ 0 w 601"/>
                <a:gd name="T85" fmla="*/ 14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1" h="172">
                  <a:moveTo>
                    <a:pt x="0" y="146"/>
                  </a:moveTo>
                  <a:lnTo>
                    <a:pt x="13" y="141"/>
                  </a:lnTo>
                  <a:lnTo>
                    <a:pt x="26" y="135"/>
                  </a:lnTo>
                  <a:lnTo>
                    <a:pt x="39" y="132"/>
                  </a:lnTo>
                  <a:lnTo>
                    <a:pt x="52" y="126"/>
                  </a:lnTo>
                  <a:lnTo>
                    <a:pt x="65" y="122"/>
                  </a:lnTo>
                  <a:lnTo>
                    <a:pt x="76" y="119"/>
                  </a:lnTo>
                  <a:lnTo>
                    <a:pt x="89" y="113"/>
                  </a:lnTo>
                  <a:lnTo>
                    <a:pt x="102" y="111"/>
                  </a:lnTo>
                  <a:lnTo>
                    <a:pt x="113" y="108"/>
                  </a:lnTo>
                  <a:lnTo>
                    <a:pt x="126" y="104"/>
                  </a:lnTo>
                  <a:lnTo>
                    <a:pt x="137" y="100"/>
                  </a:lnTo>
                  <a:lnTo>
                    <a:pt x="148" y="96"/>
                  </a:lnTo>
                  <a:lnTo>
                    <a:pt x="159" y="93"/>
                  </a:lnTo>
                  <a:lnTo>
                    <a:pt x="169" y="91"/>
                  </a:lnTo>
                  <a:lnTo>
                    <a:pt x="180" y="87"/>
                  </a:lnTo>
                  <a:lnTo>
                    <a:pt x="191" y="85"/>
                  </a:lnTo>
                  <a:lnTo>
                    <a:pt x="200" y="82"/>
                  </a:lnTo>
                  <a:lnTo>
                    <a:pt x="211" y="80"/>
                  </a:lnTo>
                  <a:lnTo>
                    <a:pt x="220" y="76"/>
                  </a:lnTo>
                  <a:lnTo>
                    <a:pt x="231" y="74"/>
                  </a:lnTo>
                  <a:lnTo>
                    <a:pt x="241" y="71"/>
                  </a:lnTo>
                  <a:lnTo>
                    <a:pt x="250" y="69"/>
                  </a:lnTo>
                  <a:lnTo>
                    <a:pt x="259" y="67"/>
                  </a:lnTo>
                  <a:lnTo>
                    <a:pt x="268" y="65"/>
                  </a:lnTo>
                  <a:lnTo>
                    <a:pt x="278" y="63"/>
                  </a:lnTo>
                  <a:lnTo>
                    <a:pt x="287" y="60"/>
                  </a:lnTo>
                  <a:lnTo>
                    <a:pt x="296" y="58"/>
                  </a:lnTo>
                  <a:lnTo>
                    <a:pt x="305" y="56"/>
                  </a:lnTo>
                  <a:lnTo>
                    <a:pt x="313" y="54"/>
                  </a:lnTo>
                  <a:lnTo>
                    <a:pt x="322" y="52"/>
                  </a:lnTo>
                  <a:lnTo>
                    <a:pt x="331" y="50"/>
                  </a:lnTo>
                  <a:lnTo>
                    <a:pt x="341" y="50"/>
                  </a:lnTo>
                  <a:lnTo>
                    <a:pt x="348" y="47"/>
                  </a:lnTo>
                  <a:lnTo>
                    <a:pt x="355" y="47"/>
                  </a:lnTo>
                  <a:lnTo>
                    <a:pt x="363" y="43"/>
                  </a:lnTo>
                  <a:lnTo>
                    <a:pt x="372" y="43"/>
                  </a:lnTo>
                  <a:lnTo>
                    <a:pt x="379" y="41"/>
                  </a:lnTo>
                  <a:lnTo>
                    <a:pt x="389" y="39"/>
                  </a:lnTo>
                  <a:lnTo>
                    <a:pt x="396" y="37"/>
                  </a:lnTo>
                  <a:lnTo>
                    <a:pt x="405" y="37"/>
                  </a:lnTo>
                  <a:lnTo>
                    <a:pt x="413" y="34"/>
                  </a:lnTo>
                  <a:lnTo>
                    <a:pt x="420" y="34"/>
                  </a:lnTo>
                  <a:lnTo>
                    <a:pt x="428" y="32"/>
                  </a:lnTo>
                  <a:lnTo>
                    <a:pt x="437" y="30"/>
                  </a:lnTo>
                  <a:lnTo>
                    <a:pt x="444" y="28"/>
                  </a:lnTo>
                  <a:lnTo>
                    <a:pt x="450" y="28"/>
                  </a:lnTo>
                  <a:lnTo>
                    <a:pt x="459" y="26"/>
                  </a:lnTo>
                  <a:lnTo>
                    <a:pt x="466" y="24"/>
                  </a:lnTo>
                  <a:lnTo>
                    <a:pt x="474" y="23"/>
                  </a:lnTo>
                  <a:lnTo>
                    <a:pt x="483" y="21"/>
                  </a:lnTo>
                  <a:lnTo>
                    <a:pt x="490" y="19"/>
                  </a:lnTo>
                  <a:lnTo>
                    <a:pt x="498" y="19"/>
                  </a:lnTo>
                  <a:lnTo>
                    <a:pt x="505" y="17"/>
                  </a:lnTo>
                  <a:lnTo>
                    <a:pt x="514" y="15"/>
                  </a:lnTo>
                  <a:lnTo>
                    <a:pt x="522" y="13"/>
                  </a:lnTo>
                  <a:lnTo>
                    <a:pt x="529" y="13"/>
                  </a:lnTo>
                  <a:lnTo>
                    <a:pt x="539" y="12"/>
                  </a:lnTo>
                  <a:lnTo>
                    <a:pt x="546" y="10"/>
                  </a:lnTo>
                  <a:lnTo>
                    <a:pt x="555" y="8"/>
                  </a:lnTo>
                  <a:lnTo>
                    <a:pt x="563" y="6"/>
                  </a:lnTo>
                  <a:lnTo>
                    <a:pt x="572" y="4"/>
                  </a:lnTo>
                  <a:lnTo>
                    <a:pt x="579" y="4"/>
                  </a:lnTo>
                  <a:lnTo>
                    <a:pt x="588" y="2"/>
                  </a:lnTo>
                  <a:lnTo>
                    <a:pt x="598" y="0"/>
                  </a:lnTo>
                  <a:lnTo>
                    <a:pt x="600" y="10"/>
                  </a:lnTo>
                  <a:lnTo>
                    <a:pt x="601" y="19"/>
                  </a:lnTo>
                  <a:lnTo>
                    <a:pt x="592" y="19"/>
                  </a:lnTo>
                  <a:lnTo>
                    <a:pt x="581" y="21"/>
                  </a:lnTo>
                  <a:lnTo>
                    <a:pt x="572" y="21"/>
                  </a:lnTo>
                  <a:lnTo>
                    <a:pt x="561" y="23"/>
                  </a:lnTo>
                  <a:lnTo>
                    <a:pt x="550" y="24"/>
                  </a:lnTo>
                  <a:lnTo>
                    <a:pt x="540" y="26"/>
                  </a:lnTo>
                  <a:lnTo>
                    <a:pt x="529" y="28"/>
                  </a:lnTo>
                  <a:lnTo>
                    <a:pt x="520" y="30"/>
                  </a:lnTo>
                  <a:lnTo>
                    <a:pt x="507" y="32"/>
                  </a:lnTo>
                  <a:lnTo>
                    <a:pt x="496" y="34"/>
                  </a:lnTo>
                  <a:lnTo>
                    <a:pt x="483" y="37"/>
                  </a:lnTo>
                  <a:lnTo>
                    <a:pt x="472" y="39"/>
                  </a:lnTo>
                  <a:lnTo>
                    <a:pt x="461" y="43"/>
                  </a:lnTo>
                  <a:lnTo>
                    <a:pt x="448" y="45"/>
                  </a:lnTo>
                  <a:lnTo>
                    <a:pt x="437" y="48"/>
                  </a:lnTo>
                  <a:lnTo>
                    <a:pt x="426" y="50"/>
                  </a:lnTo>
                  <a:lnTo>
                    <a:pt x="413" y="52"/>
                  </a:lnTo>
                  <a:lnTo>
                    <a:pt x="402" y="56"/>
                  </a:lnTo>
                  <a:lnTo>
                    <a:pt x="389" y="58"/>
                  </a:lnTo>
                  <a:lnTo>
                    <a:pt x="376" y="61"/>
                  </a:lnTo>
                  <a:lnTo>
                    <a:pt x="363" y="65"/>
                  </a:lnTo>
                  <a:lnTo>
                    <a:pt x="352" y="67"/>
                  </a:lnTo>
                  <a:lnTo>
                    <a:pt x="339" y="71"/>
                  </a:lnTo>
                  <a:lnTo>
                    <a:pt x="328" y="74"/>
                  </a:lnTo>
                  <a:lnTo>
                    <a:pt x="315" y="78"/>
                  </a:lnTo>
                  <a:lnTo>
                    <a:pt x="302" y="82"/>
                  </a:lnTo>
                  <a:lnTo>
                    <a:pt x="289" y="85"/>
                  </a:lnTo>
                  <a:lnTo>
                    <a:pt x="278" y="89"/>
                  </a:lnTo>
                  <a:lnTo>
                    <a:pt x="265" y="91"/>
                  </a:lnTo>
                  <a:lnTo>
                    <a:pt x="254" y="95"/>
                  </a:lnTo>
                  <a:lnTo>
                    <a:pt x="243" y="98"/>
                  </a:lnTo>
                  <a:lnTo>
                    <a:pt x="231" y="102"/>
                  </a:lnTo>
                  <a:lnTo>
                    <a:pt x="220" y="106"/>
                  </a:lnTo>
                  <a:lnTo>
                    <a:pt x="207" y="108"/>
                  </a:lnTo>
                  <a:lnTo>
                    <a:pt x="196" y="111"/>
                  </a:lnTo>
                  <a:lnTo>
                    <a:pt x="185" y="115"/>
                  </a:lnTo>
                  <a:lnTo>
                    <a:pt x="174" y="117"/>
                  </a:lnTo>
                  <a:lnTo>
                    <a:pt x="165" y="120"/>
                  </a:lnTo>
                  <a:lnTo>
                    <a:pt x="154" y="124"/>
                  </a:lnTo>
                  <a:lnTo>
                    <a:pt x="145" y="128"/>
                  </a:lnTo>
                  <a:lnTo>
                    <a:pt x="133" y="130"/>
                  </a:lnTo>
                  <a:lnTo>
                    <a:pt x="124" y="133"/>
                  </a:lnTo>
                  <a:lnTo>
                    <a:pt x="115" y="135"/>
                  </a:lnTo>
                  <a:lnTo>
                    <a:pt x="108" y="139"/>
                  </a:lnTo>
                  <a:lnTo>
                    <a:pt x="98" y="143"/>
                  </a:lnTo>
                  <a:lnTo>
                    <a:pt x="89" y="144"/>
                  </a:lnTo>
                  <a:lnTo>
                    <a:pt x="82" y="148"/>
                  </a:lnTo>
                  <a:lnTo>
                    <a:pt x="76" y="150"/>
                  </a:lnTo>
                  <a:lnTo>
                    <a:pt x="67" y="152"/>
                  </a:lnTo>
                  <a:lnTo>
                    <a:pt x="61" y="154"/>
                  </a:lnTo>
                  <a:lnTo>
                    <a:pt x="54" y="156"/>
                  </a:lnTo>
                  <a:lnTo>
                    <a:pt x="48" y="159"/>
                  </a:lnTo>
                  <a:lnTo>
                    <a:pt x="41" y="161"/>
                  </a:lnTo>
                  <a:lnTo>
                    <a:pt x="35" y="161"/>
                  </a:lnTo>
                  <a:lnTo>
                    <a:pt x="32" y="163"/>
                  </a:lnTo>
                  <a:lnTo>
                    <a:pt x="28" y="167"/>
                  </a:lnTo>
                  <a:lnTo>
                    <a:pt x="19" y="167"/>
                  </a:lnTo>
                  <a:lnTo>
                    <a:pt x="15" y="170"/>
                  </a:lnTo>
                  <a:lnTo>
                    <a:pt x="11" y="170"/>
                  </a:lnTo>
                  <a:lnTo>
                    <a:pt x="11" y="17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1580" y="768"/>
              <a:ext cx="590" cy="170"/>
            </a:xfrm>
            <a:custGeom>
              <a:avLst/>
              <a:gdLst>
                <a:gd name="T0" fmla="*/ 27 w 590"/>
                <a:gd name="T1" fmla="*/ 131 h 170"/>
                <a:gd name="T2" fmla="*/ 66 w 590"/>
                <a:gd name="T3" fmla="*/ 118 h 170"/>
                <a:gd name="T4" fmla="*/ 105 w 590"/>
                <a:gd name="T5" fmla="*/ 107 h 170"/>
                <a:gd name="T6" fmla="*/ 138 w 590"/>
                <a:gd name="T7" fmla="*/ 96 h 170"/>
                <a:gd name="T8" fmla="*/ 172 w 590"/>
                <a:gd name="T9" fmla="*/ 87 h 170"/>
                <a:gd name="T10" fmla="*/ 201 w 590"/>
                <a:gd name="T11" fmla="*/ 79 h 170"/>
                <a:gd name="T12" fmla="*/ 231 w 590"/>
                <a:gd name="T13" fmla="*/ 70 h 170"/>
                <a:gd name="T14" fmla="*/ 257 w 590"/>
                <a:gd name="T15" fmla="*/ 63 h 170"/>
                <a:gd name="T16" fmla="*/ 283 w 590"/>
                <a:gd name="T17" fmla="*/ 57 h 170"/>
                <a:gd name="T18" fmla="*/ 308 w 590"/>
                <a:gd name="T19" fmla="*/ 52 h 170"/>
                <a:gd name="T20" fmla="*/ 333 w 590"/>
                <a:gd name="T21" fmla="*/ 48 h 170"/>
                <a:gd name="T22" fmla="*/ 355 w 590"/>
                <a:gd name="T23" fmla="*/ 43 h 170"/>
                <a:gd name="T24" fmla="*/ 377 w 590"/>
                <a:gd name="T25" fmla="*/ 39 h 170"/>
                <a:gd name="T26" fmla="*/ 399 w 590"/>
                <a:gd name="T27" fmla="*/ 33 h 170"/>
                <a:gd name="T28" fmla="*/ 421 w 590"/>
                <a:gd name="T29" fmla="*/ 30 h 170"/>
                <a:gd name="T30" fmla="*/ 443 w 590"/>
                <a:gd name="T31" fmla="*/ 26 h 170"/>
                <a:gd name="T32" fmla="*/ 466 w 590"/>
                <a:gd name="T33" fmla="*/ 22 h 170"/>
                <a:gd name="T34" fmla="*/ 490 w 590"/>
                <a:gd name="T35" fmla="*/ 17 h 170"/>
                <a:gd name="T36" fmla="*/ 514 w 590"/>
                <a:gd name="T37" fmla="*/ 13 h 170"/>
                <a:gd name="T38" fmla="*/ 538 w 590"/>
                <a:gd name="T39" fmla="*/ 7 h 170"/>
                <a:gd name="T40" fmla="*/ 566 w 590"/>
                <a:gd name="T41" fmla="*/ 2 h 170"/>
                <a:gd name="T42" fmla="*/ 584 w 590"/>
                <a:gd name="T43" fmla="*/ 6 h 170"/>
                <a:gd name="T44" fmla="*/ 590 w 590"/>
                <a:gd name="T45" fmla="*/ 28 h 170"/>
                <a:gd name="T46" fmla="*/ 560 w 590"/>
                <a:gd name="T47" fmla="*/ 30 h 170"/>
                <a:gd name="T48" fmla="*/ 530 w 590"/>
                <a:gd name="T49" fmla="*/ 33 h 170"/>
                <a:gd name="T50" fmla="*/ 497 w 590"/>
                <a:gd name="T51" fmla="*/ 39 h 170"/>
                <a:gd name="T52" fmla="*/ 466 w 590"/>
                <a:gd name="T53" fmla="*/ 44 h 170"/>
                <a:gd name="T54" fmla="*/ 431 w 590"/>
                <a:gd name="T55" fmla="*/ 52 h 170"/>
                <a:gd name="T56" fmla="*/ 395 w 590"/>
                <a:gd name="T57" fmla="*/ 59 h 170"/>
                <a:gd name="T58" fmla="*/ 358 w 590"/>
                <a:gd name="T59" fmla="*/ 67 h 170"/>
                <a:gd name="T60" fmla="*/ 321 w 590"/>
                <a:gd name="T61" fmla="*/ 78 h 170"/>
                <a:gd name="T62" fmla="*/ 286 w 590"/>
                <a:gd name="T63" fmla="*/ 85 h 170"/>
                <a:gd name="T64" fmla="*/ 251 w 590"/>
                <a:gd name="T65" fmla="*/ 96 h 170"/>
                <a:gd name="T66" fmla="*/ 218 w 590"/>
                <a:gd name="T67" fmla="*/ 105 h 170"/>
                <a:gd name="T68" fmla="*/ 183 w 590"/>
                <a:gd name="T69" fmla="*/ 115 h 170"/>
                <a:gd name="T70" fmla="*/ 151 w 590"/>
                <a:gd name="T71" fmla="*/ 124 h 170"/>
                <a:gd name="T72" fmla="*/ 124 w 590"/>
                <a:gd name="T73" fmla="*/ 133 h 170"/>
                <a:gd name="T74" fmla="*/ 96 w 590"/>
                <a:gd name="T75" fmla="*/ 142 h 170"/>
                <a:gd name="T76" fmla="*/ 74 w 590"/>
                <a:gd name="T77" fmla="*/ 150 h 170"/>
                <a:gd name="T78" fmla="*/ 51 w 590"/>
                <a:gd name="T79" fmla="*/ 155 h 170"/>
                <a:gd name="T80" fmla="*/ 35 w 590"/>
                <a:gd name="T81" fmla="*/ 161 h 170"/>
                <a:gd name="T82" fmla="*/ 18 w 590"/>
                <a:gd name="T83" fmla="*/ 166 h 170"/>
                <a:gd name="T84" fmla="*/ 9 w 590"/>
                <a:gd name="T8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0" h="170">
                  <a:moveTo>
                    <a:pt x="0" y="142"/>
                  </a:moveTo>
                  <a:lnTo>
                    <a:pt x="13" y="137"/>
                  </a:lnTo>
                  <a:lnTo>
                    <a:pt x="27" y="131"/>
                  </a:lnTo>
                  <a:lnTo>
                    <a:pt x="40" y="127"/>
                  </a:lnTo>
                  <a:lnTo>
                    <a:pt x="53" y="124"/>
                  </a:lnTo>
                  <a:lnTo>
                    <a:pt x="66" y="118"/>
                  </a:lnTo>
                  <a:lnTo>
                    <a:pt x="79" y="115"/>
                  </a:lnTo>
                  <a:lnTo>
                    <a:pt x="92" y="111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7" y="100"/>
                  </a:lnTo>
                  <a:lnTo>
                    <a:pt x="138" y="96"/>
                  </a:lnTo>
                  <a:lnTo>
                    <a:pt x="149" y="92"/>
                  </a:lnTo>
                  <a:lnTo>
                    <a:pt x="161" y="91"/>
                  </a:lnTo>
                  <a:lnTo>
                    <a:pt x="172" y="87"/>
                  </a:lnTo>
                  <a:lnTo>
                    <a:pt x="181" y="85"/>
                  </a:lnTo>
                  <a:lnTo>
                    <a:pt x="192" y="81"/>
                  </a:lnTo>
                  <a:lnTo>
                    <a:pt x="201" y="79"/>
                  </a:lnTo>
                  <a:lnTo>
                    <a:pt x="212" y="76"/>
                  </a:lnTo>
                  <a:lnTo>
                    <a:pt x="222" y="74"/>
                  </a:lnTo>
                  <a:lnTo>
                    <a:pt x="231" y="70"/>
                  </a:lnTo>
                  <a:lnTo>
                    <a:pt x="238" y="68"/>
                  </a:lnTo>
                  <a:lnTo>
                    <a:pt x="247" y="67"/>
                  </a:lnTo>
                  <a:lnTo>
                    <a:pt x="257" y="63"/>
                  </a:lnTo>
                  <a:lnTo>
                    <a:pt x="266" y="61"/>
                  </a:lnTo>
                  <a:lnTo>
                    <a:pt x="275" y="59"/>
                  </a:lnTo>
                  <a:lnTo>
                    <a:pt x="283" y="57"/>
                  </a:lnTo>
                  <a:lnTo>
                    <a:pt x="292" y="55"/>
                  </a:lnTo>
                  <a:lnTo>
                    <a:pt x="301" y="54"/>
                  </a:lnTo>
                  <a:lnTo>
                    <a:pt x="308" y="52"/>
                  </a:lnTo>
                  <a:lnTo>
                    <a:pt x="316" y="50"/>
                  </a:lnTo>
                  <a:lnTo>
                    <a:pt x="323" y="48"/>
                  </a:lnTo>
                  <a:lnTo>
                    <a:pt x="333" y="48"/>
                  </a:lnTo>
                  <a:lnTo>
                    <a:pt x="340" y="46"/>
                  </a:lnTo>
                  <a:lnTo>
                    <a:pt x="347" y="44"/>
                  </a:lnTo>
                  <a:lnTo>
                    <a:pt x="355" y="43"/>
                  </a:lnTo>
                  <a:lnTo>
                    <a:pt x="362" y="41"/>
                  </a:lnTo>
                  <a:lnTo>
                    <a:pt x="370" y="39"/>
                  </a:lnTo>
                  <a:lnTo>
                    <a:pt x="377" y="39"/>
                  </a:lnTo>
                  <a:lnTo>
                    <a:pt x="384" y="37"/>
                  </a:lnTo>
                  <a:lnTo>
                    <a:pt x="392" y="35"/>
                  </a:lnTo>
                  <a:lnTo>
                    <a:pt x="399" y="33"/>
                  </a:lnTo>
                  <a:lnTo>
                    <a:pt x="405" y="33"/>
                  </a:lnTo>
                  <a:lnTo>
                    <a:pt x="412" y="31"/>
                  </a:lnTo>
                  <a:lnTo>
                    <a:pt x="421" y="30"/>
                  </a:lnTo>
                  <a:lnTo>
                    <a:pt x="429" y="28"/>
                  </a:lnTo>
                  <a:lnTo>
                    <a:pt x="436" y="28"/>
                  </a:lnTo>
                  <a:lnTo>
                    <a:pt x="443" y="26"/>
                  </a:lnTo>
                  <a:lnTo>
                    <a:pt x="451" y="26"/>
                  </a:lnTo>
                  <a:lnTo>
                    <a:pt x="458" y="24"/>
                  </a:lnTo>
                  <a:lnTo>
                    <a:pt x="466" y="22"/>
                  </a:lnTo>
                  <a:lnTo>
                    <a:pt x="473" y="20"/>
                  </a:lnTo>
                  <a:lnTo>
                    <a:pt x="482" y="19"/>
                  </a:lnTo>
                  <a:lnTo>
                    <a:pt x="490" y="17"/>
                  </a:lnTo>
                  <a:lnTo>
                    <a:pt x="497" y="17"/>
                  </a:lnTo>
                  <a:lnTo>
                    <a:pt x="505" y="15"/>
                  </a:lnTo>
                  <a:lnTo>
                    <a:pt x="514" y="13"/>
                  </a:lnTo>
                  <a:lnTo>
                    <a:pt x="521" y="11"/>
                  </a:lnTo>
                  <a:lnTo>
                    <a:pt x="530" y="9"/>
                  </a:lnTo>
                  <a:lnTo>
                    <a:pt x="538" y="7"/>
                  </a:lnTo>
                  <a:lnTo>
                    <a:pt x="547" y="6"/>
                  </a:lnTo>
                  <a:lnTo>
                    <a:pt x="556" y="4"/>
                  </a:lnTo>
                  <a:lnTo>
                    <a:pt x="566" y="2"/>
                  </a:lnTo>
                  <a:lnTo>
                    <a:pt x="575" y="0"/>
                  </a:lnTo>
                  <a:lnTo>
                    <a:pt x="584" y="0"/>
                  </a:lnTo>
                  <a:lnTo>
                    <a:pt x="584" y="6"/>
                  </a:lnTo>
                  <a:lnTo>
                    <a:pt x="586" y="13"/>
                  </a:lnTo>
                  <a:lnTo>
                    <a:pt x="588" y="20"/>
                  </a:lnTo>
                  <a:lnTo>
                    <a:pt x="590" y="28"/>
                  </a:lnTo>
                  <a:lnTo>
                    <a:pt x="580" y="28"/>
                  </a:lnTo>
                  <a:lnTo>
                    <a:pt x="571" y="28"/>
                  </a:lnTo>
                  <a:lnTo>
                    <a:pt x="560" y="30"/>
                  </a:lnTo>
                  <a:lnTo>
                    <a:pt x="551" y="31"/>
                  </a:lnTo>
                  <a:lnTo>
                    <a:pt x="540" y="31"/>
                  </a:lnTo>
                  <a:lnTo>
                    <a:pt x="530" y="33"/>
                  </a:lnTo>
                  <a:lnTo>
                    <a:pt x="519" y="35"/>
                  </a:lnTo>
                  <a:lnTo>
                    <a:pt x="510" y="37"/>
                  </a:lnTo>
                  <a:lnTo>
                    <a:pt x="497" y="39"/>
                  </a:lnTo>
                  <a:lnTo>
                    <a:pt x="488" y="41"/>
                  </a:lnTo>
                  <a:lnTo>
                    <a:pt x="477" y="43"/>
                  </a:lnTo>
                  <a:lnTo>
                    <a:pt x="466" y="44"/>
                  </a:lnTo>
                  <a:lnTo>
                    <a:pt x="453" y="46"/>
                  </a:lnTo>
                  <a:lnTo>
                    <a:pt x="442" y="48"/>
                  </a:lnTo>
                  <a:lnTo>
                    <a:pt x="431" y="52"/>
                  </a:lnTo>
                  <a:lnTo>
                    <a:pt x="419" y="54"/>
                  </a:lnTo>
                  <a:lnTo>
                    <a:pt x="407" y="55"/>
                  </a:lnTo>
                  <a:lnTo>
                    <a:pt x="395" y="59"/>
                  </a:lnTo>
                  <a:lnTo>
                    <a:pt x="382" y="61"/>
                  </a:lnTo>
                  <a:lnTo>
                    <a:pt x="371" y="65"/>
                  </a:lnTo>
                  <a:lnTo>
                    <a:pt x="358" y="67"/>
                  </a:lnTo>
                  <a:lnTo>
                    <a:pt x="345" y="70"/>
                  </a:lnTo>
                  <a:lnTo>
                    <a:pt x="334" y="74"/>
                  </a:lnTo>
                  <a:lnTo>
                    <a:pt x="321" y="78"/>
                  </a:lnTo>
                  <a:lnTo>
                    <a:pt x="310" y="79"/>
                  </a:lnTo>
                  <a:lnTo>
                    <a:pt x="297" y="83"/>
                  </a:lnTo>
                  <a:lnTo>
                    <a:pt x="286" y="85"/>
                  </a:lnTo>
                  <a:lnTo>
                    <a:pt x="275" y="89"/>
                  </a:lnTo>
                  <a:lnTo>
                    <a:pt x="262" y="92"/>
                  </a:lnTo>
                  <a:lnTo>
                    <a:pt x="251" y="96"/>
                  </a:lnTo>
                  <a:lnTo>
                    <a:pt x="240" y="100"/>
                  </a:lnTo>
                  <a:lnTo>
                    <a:pt x="229" y="103"/>
                  </a:lnTo>
                  <a:lnTo>
                    <a:pt x="218" y="105"/>
                  </a:lnTo>
                  <a:lnTo>
                    <a:pt x="205" y="109"/>
                  </a:lnTo>
                  <a:lnTo>
                    <a:pt x="194" y="111"/>
                  </a:lnTo>
                  <a:lnTo>
                    <a:pt x="183" y="115"/>
                  </a:lnTo>
                  <a:lnTo>
                    <a:pt x="172" y="118"/>
                  </a:lnTo>
                  <a:lnTo>
                    <a:pt x="162" y="122"/>
                  </a:lnTo>
                  <a:lnTo>
                    <a:pt x="151" y="124"/>
                  </a:lnTo>
                  <a:lnTo>
                    <a:pt x="142" y="127"/>
                  </a:lnTo>
                  <a:lnTo>
                    <a:pt x="133" y="131"/>
                  </a:lnTo>
                  <a:lnTo>
                    <a:pt x="124" y="133"/>
                  </a:lnTo>
                  <a:lnTo>
                    <a:pt x="114" y="137"/>
                  </a:lnTo>
                  <a:lnTo>
                    <a:pt x="105" y="139"/>
                  </a:lnTo>
                  <a:lnTo>
                    <a:pt x="96" y="142"/>
                  </a:lnTo>
                  <a:lnTo>
                    <a:pt x="88" y="144"/>
                  </a:lnTo>
                  <a:lnTo>
                    <a:pt x="79" y="148"/>
                  </a:lnTo>
                  <a:lnTo>
                    <a:pt x="74" y="150"/>
                  </a:lnTo>
                  <a:lnTo>
                    <a:pt x="64" y="152"/>
                  </a:lnTo>
                  <a:lnTo>
                    <a:pt x="59" y="153"/>
                  </a:lnTo>
                  <a:lnTo>
                    <a:pt x="51" y="155"/>
                  </a:lnTo>
                  <a:lnTo>
                    <a:pt x="46" y="157"/>
                  </a:lnTo>
                  <a:lnTo>
                    <a:pt x="40" y="159"/>
                  </a:lnTo>
                  <a:lnTo>
                    <a:pt x="35" y="161"/>
                  </a:lnTo>
                  <a:lnTo>
                    <a:pt x="29" y="163"/>
                  </a:lnTo>
                  <a:lnTo>
                    <a:pt x="25" y="164"/>
                  </a:lnTo>
                  <a:lnTo>
                    <a:pt x="18" y="166"/>
                  </a:lnTo>
                  <a:lnTo>
                    <a:pt x="13" y="168"/>
                  </a:lnTo>
                  <a:lnTo>
                    <a:pt x="9" y="17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620" y="929"/>
              <a:ext cx="588" cy="173"/>
            </a:xfrm>
            <a:custGeom>
              <a:avLst/>
              <a:gdLst>
                <a:gd name="T0" fmla="*/ 579 w 588"/>
                <a:gd name="T1" fmla="*/ 0 h 173"/>
                <a:gd name="T2" fmla="*/ 581 w 588"/>
                <a:gd name="T3" fmla="*/ 39 h 173"/>
                <a:gd name="T4" fmla="*/ 564 w 588"/>
                <a:gd name="T5" fmla="*/ 39 h 173"/>
                <a:gd name="T6" fmla="*/ 550 w 588"/>
                <a:gd name="T7" fmla="*/ 39 h 173"/>
                <a:gd name="T8" fmla="*/ 533 w 588"/>
                <a:gd name="T9" fmla="*/ 42 h 173"/>
                <a:gd name="T10" fmla="*/ 513 w 588"/>
                <a:gd name="T11" fmla="*/ 44 h 173"/>
                <a:gd name="T12" fmla="*/ 492 w 588"/>
                <a:gd name="T13" fmla="*/ 48 h 173"/>
                <a:gd name="T14" fmla="*/ 472 w 588"/>
                <a:gd name="T15" fmla="*/ 53 h 173"/>
                <a:gd name="T16" fmla="*/ 450 w 588"/>
                <a:gd name="T17" fmla="*/ 57 h 173"/>
                <a:gd name="T18" fmla="*/ 428 w 588"/>
                <a:gd name="T19" fmla="*/ 63 h 173"/>
                <a:gd name="T20" fmla="*/ 403 w 588"/>
                <a:gd name="T21" fmla="*/ 68 h 173"/>
                <a:gd name="T22" fmla="*/ 379 w 588"/>
                <a:gd name="T23" fmla="*/ 74 h 173"/>
                <a:gd name="T24" fmla="*/ 355 w 588"/>
                <a:gd name="T25" fmla="*/ 79 h 173"/>
                <a:gd name="T26" fmla="*/ 331 w 588"/>
                <a:gd name="T27" fmla="*/ 85 h 173"/>
                <a:gd name="T28" fmla="*/ 305 w 588"/>
                <a:gd name="T29" fmla="*/ 90 h 173"/>
                <a:gd name="T30" fmla="*/ 281 w 588"/>
                <a:gd name="T31" fmla="*/ 96 h 173"/>
                <a:gd name="T32" fmla="*/ 259 w 588"/>
                <a:gd name="T33" fmla="*/ 103 h 173"/>
                <a:gd name="T34" fmla="*/ 235 w 588"/>
                <a:gd name="T35" fmla="*/ 109 h 173"/>
                <a:gd name="T36" fmla="*/ 211 w 588"/>
                <a:gd name="T37" fmla="*/ 114 h 173"/>
                <a:gd name="T38" fmla="*/ 189 w 588"/>
                <a:gd name="T39" fmla="*/ 122 h 173"/>
                <a:gd name="T40" fmla="*/ 167 w 588"/>
                <a:gd name="T41" fmla="*/ 127 h 173"/>
                <a:gd name="T42" fmla="*/ 145 w 588"/>
                <a:gd name="T43" fmla="*/ 133 h 173"/>
                <a:gd name="T44" fmla="*/ 124 w 588"/>
                <a:gd name="T45" fmla="*/ 138 h 173"/>
                <a:gd name="T46" fmla="*/ 106 w 588"/>
                <a:gd name="T47" fmla="*/ 144 h 173"/>
                <a:gd name="T48" fmla="*/ 89 w 588"/>
                <a:gd name="T49" fmla="*/ 149 h 173"/>
                <a:gd name="T50" fmla="*/ 72 w 588"/>
                <a:gd name="T51" fmla="*/ 155 h 173"/>
                <a:gd name="T52" fmla="*/ 56 w 588"/>
                <a:gd name="T53" fmla="*/ 159 h 173"/>
                <a:gd name="T54" fmla="*/ 43 w 588"/>
                <a:gd name="T55" fmla="*/ 162 h 173"/>
                <a:gd name="T56" fmla="*/ 32 w 588"/>
                <a:gd name="T57" fmla="*/ 166 h 173"/>
                <a:gd name="T58" fmla="*/ 19 w 588"/>
                <a:gd name="T59" fmla="*/ 170 h 173"/>
                <a:gd name="T60" fmla="*/ 10 w 588"/>
                <a:gd name="T61" fmla="*/ 173 h 173"/>
                <a:gd name="T62" fmla="*/ 0 w 588"/>
                <a:gd name="T63" fmla="*/ 14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8" h="173">
                  <a:moveTo>
                    <a:pt x="0" y="142"/>
                  </a:moveTo>
                  <a:lnTo>
                    <a:pt x="579" y="0"/>
                  </a:lnTo>
                  <a:lnTo>
                    <a:pt x="588" y="39"/>
                  </a:lnTo>
                  <a:lnTo>
                    <a:pt x="581" y="39"/>
                  </a:lnTo>
                  <a:lnTo>
                    <a:pt x="574" y="39"/>
                  </a:lnTo>
                  <a:lnTo>
                    <a:pt x="564" y="39"/>
                  </a:lnTo>
                  <a:lnTo>
                    <a:pt x="557" y="39"/>
                  </a:lnTo>
                  <a:lnTo>
                    <a:pt x="550" y="39"/>
                  </a:lnTo>
                  <a:lnTo>
                    <a:pt x="542" y="40"/>
                  </a:lnTo>
                  <a:lnTo>
                    <a:pt x="533" y="42"/>
                  </a:lnTo>
                  <a:lnTo>
                    <a:pt x="524" y="44"/>
                  </a:lnTo>
                  <a:lnTo>
                    <a:pt x="513" y="44"/>
                  </a:lnTo>
                  <a:lnTo>
                    <a:pt x="503" y="46"/>
                  </a:lnTo>
                  <a:lnTo>
                    <a:pt x="492" y="48"/>
                  </a:lnTo>
                  <a:lnTo>
                    <a:pt x="483" y="51"/>
                  </a:lnTo>
                  <a:lnTo>
                    <a:pt x="472" y="53"/>
                  </a:lnTo>
                  <a:lnTo>
                    <a:pt x="461" y="55"/>
                  </a:lnTo>
                  <a:lnTo>
                    <a:pt x="450" y="57"/>
                  </a:lnTo>
                  <a:lnTo>
                    <a:pt x="440" y="61"/>
                  </a:lnTo>
                  <a:lnTo>
                    <a:pt x="428" y="63"/>
                  </a:lnTo>
                  <a:lnTo>
                    <a:pt x="416" y="64"/>
                  </a:lnTo>
                  <a:lnTo>
                    <a:pt x="403" y="68"/>
                  </a:lnTo>
                  <a:lnTo>
                    <a:pt x="392" y="70"/>
                  </a:lnTo>
                  <a:lnTo>
                    <a:pt x="379" y="74"/>
                  </a:lnTo>
                  <a:lnTo>
                    <a:pt x="367" y="75"/>
                  </a:lnTo>
                  <a:lnTo>
                    <a:pt x="355" y="79"/>
                  </a:lnTo>
                  <a:lnTo>
                    <a:pt x="344" y="81"/>
                  </a:lnTo>
                  <a:lnTo>
                    <a:pt x="331" y="85"/>
                  </a:lnTo>
                  <a:lnTo>
                    <a:pt x="318" y="87"/>
                  </a:lnTo>
                  <a:lnTo>
                    <a:pt x="305" y="90"/>
                  </a:lnTo>
                  <a:lnTo>
                    <a:pt x="294" y="92"/>
                  </a:lnTo>
                  <a:lnTo>
                    <a:pt x="281" y="96"/>
                  </a:lnTo>
                  <a:lnTo>
                    <a:pt x="270" y="99"/>
                  </a:lnTo>
                  <a:lnTo>
                    <a:pt x="259" y="103"/>
                  </a:lnTo>
                  <a:lnTo>
                    <a:pt x="248" y="107"/>
                  </a:lnTo>
                  <a:lnTo>
                    <a:pt x="235" y="109"/>
                  </a:lnTo>
                  <a:lnTo>
                    <a:pt x="222" y="112"/>
                  </a:lnTo>
                  <a:lnTo>
                    <a:pt x="211" y="114"/>
                  </a:lnTo>
                  <a:lnTo>
                    <a:pt x="200" y="118"/>
                  </a:lnTo>
                  <a:lnTo>
                    <a:pt x="189" y="122"/>
                  </a:lnTo>
                  <a:lnTo>
                    <a:pt x="178" y="123"/>
                  </a:lnTo>
                  <a:lnTo>
                    <a:pt x="167" y="127"/>
                  </a:lnTo>
                  <a:lnTo>
                    <a:pt x="156" y="131"/>
                  </a:lnTo>
                  <a:lnTo>
                    <a:pt x="145" y="133"/>
                  </a:lnTo>
                  <a:lnTo>
                    <a:pt x="133" y="136"/>
                  </a:lnTo>
                  <a:lnTo>
                    <a:pt x="124" y="138"/>
                  </a:lnTo>
                  <a:lnTo>
                    <a:pt x="115" y="142"/>
                  </a:lnTo>
                  <a:lnTo>
                    <a:pt x="106" y="144"/>
                  </a:lnTo>
                  <a:lnTo>
                    <a:pt x="96" y="147"/>
                  </a:lnTo>
                  <a:lnTo>
                    <a:pt x="89" y="149"/>
                  </a:lnTo>
                  <a:lnTo>
                    <a:pt x="80" y="153"/>
                  </a:lnTo>
                  <a:lnTo>
                    <a:pt x="72" y="155"/>
                  </a:lnTo>
                  <a:lnTo>
                    <a:pt x="63" y="157"/>
                  </a:lnTo>
                  <a:lnTo>
                    <a:pt x="56" y="159"/>
                  </a:lnTo>
                  <a:lnTo>
                    <a:pt x="50" y="160"/>
                  </a:lnTo>
                  <a:lnTo>
                    <a:pt x="43" y="162"/>
                  </a:lnTo>
                  <a:lnTo>
                    <a:pt x="37" y="164"/>
                  </a:lnTo>
                  <a:lnTo>
                    <a:pt x="32" y="166"/>
                  </a:lnTo>
                  <a:lnTo>
                    <a:pt x="28" y="168"/>
                  </a:lnTo>
                  <a:lnTo>
                    <a:pt x="19" y="170"/>
                  </a:lnTo>
                  <a:lnTo>
                    <a:pt x="13" y="171"/>
                  </a:lnTo>
                  <a:lnTo>
                    <a:pt x="10" y="173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1639" y="993"/>
              <a:ext cx="573" cy="167"/>
            </a:xfrm>
            <a:custGeom>
              <a:avLst/>
              <a:gdLst>
                <a:gd name="T0" fmla="*/ 28 w 573"/>
                <a:gd name="T1" fmla="*/ 128 h 167"/>
                <a:gd name="T2" fmla="*/ 68 w 573"/>
                <a:gd name="T3" fmla="*/ 115 h 167"/>
                <a:gd name="T4" fmla="*/ 105 w 573"/>
                <a:gd name="T5" fmla="*/ 104 h 167"/>
                <a:gd name="T6" fmla="*/ 140 w 573"/>
                <a:gd name="T7" fmla="*/ 91 h 167"/>
                <a:gd name="T8" fmla="*/ 172 w 573"/>
                <a:gd name="T9" fmla="*/ 83 h 167"/>
                <a:gd name="T10" fmla="*/ 201 w 573"/>
                <a:gd name="T11" fmla="*/ 74 h 167"/>
                <a:gd name="T12" fmla="*/ 227 w 573"/>
                <a:gd name="T13" fmla="*/ 67 h 167"/>
                <a:gd name="T14" fmla="*/ 253 w 573"/>
                <a:gd name="T15" fmla="*/ 59 h 167"/>
                <a:gd name="T16" fmla="*/ 277 w 573"/>
                <a:gd name="T17" fmla="*/ 54 h 167"/>
                <a:gd name="T18" fmla="*/ 299 w 573"/>
                <a:gd name="T19" fmla="*/ 48 h 167"/>
                <a:gd name="T20" fmla="*/ 322 w 573"/>
                <a:gd name="T21" fmla="*/ 45 h 167"/>
                <a:gd name="T22" fmla="*/ 342 w 573"/>
                <a:gd name="T23" fmla="*/ 39 h 167"/>
                <a:gd name="T24" fmla="*/ 362 w 573"/>
                <a:gd name="T25" fmla="*/ 35 h 167"/>
                <a:gd name="T26" fmla="*/ 383 w 573"/>
                <a:gd name="T27" fmla="*/ 34 h 167"/>
                <a:gd name="T28" fmla="*/ 405 w 573"/>
                <a:gd name="T29" fmla="*/ 28 h 167"/>
                <a:gd name="T30" fmla="*/ 425 w 573"/>
                <a:gd name="T31" fmla="*/ 26 h 167"/>
                <a:gd name="T32" fmla="*/ 446 w 573"/>
                <a:gd name="T33" fmla="*/ 23 h 167"/>
                <a:gd name="T34" fmla="*/ 470 w 573"/>
                <a:gd name="T35" fmla="*/ 17 h 167"/>
                <a:gd name="T36" fmla="*/ 495 w 573"/>
                <a:gd name="T37" fmla="*/ 13 h 167"/>
                <a:gd name="T38" fmla="*/ 520 w 573"/>
                <a:gd name="T39" fmla="*/ 8 h 167"/>
                <a:gd name="T40" fmla="*/ 547 w 573"/>
                <a:gd name="T41" fmla="*/ 4 h 167"/>
                <a:gd name="T42" fmla="*/ 573 w 573"/>
                <a:gd name="T43" fmla="*/ 17 h 167"/>
                <a:gd name="T44" fmla="*/ 545 w 573"/>
                <a:gd name="T45" fmla="*/ 17 h 167"/>
                <a:gd name="T46" fmla="*/ 516 w 573"/>
                <a:gd name="T47" fmla="*/ 21 h 167"/>
                <a:gd name="T48" fmla="*/ 486 w 573"/>
                <a:gd name="T49" fmla="*/ 24 h 167"/>
                <a:gd name="T50" fmla="*/ 453 w 573"/>
                <a:gd name="T51" fmla="*/ 32 h 167"/>
                <a:gd name="T52" fmla="*/ 420 w 573"/>
                <a:gd name="T53" fmla="*/ 39 h 167"/>
                <a:gd name="T54" fmla="*/ 384 w 573"/>
                <a:gd name="T55" fmla="*/ 47 h 167"/>
                <a:gd name="T56" fmla="*/ 349 w 573"/>
                <a:gd name="T57" fmla="*/ 54 h 167"/>
                <a:gd name="T58" fmla="*/ 314 w 573"/>
                <a:gd name="T59" fmla="*/ 65 h 167"/>
                <a:gd name="T60" fmla="*/ 279 w 573"/>
                <a:gd name="T61" fmla="*/ 74 h 167"/>
                <a:gd name="T62" fmla="*/ 246 w 573"/>
                <a:gd name="T63" fmla="*/ 85 h 167"/>
                <a:gd name="T64" fmla="*/ 211 w 573"/>
                <a:gd name="T65" fmla="*/ 96 h 167"/>
                <a:gd name="T66" fmla="*/ 179 w 573"/>
                <a:gd name="T67" fmla="*/ 106 h 167"/>
                <a:gd name="T68" fmla="*/ 148 w 573"/>
                <a:gd name="T69" fmla="*/ 117 h 167"/>
                <a:gd name="T70" fmla="*/ 120 w 573"/>
                <a:gd name="T71" fmla="*/ 126 h 167"/>
                <a:gd name="T72" fmla="*/ 94 w 573"/>
                <a:gd name="T73" fmla="*/ 135 h 167"/>
                <a:gd name="T74" fmla="*/ 72 w 573"/>
                <a:gd name="T75" fmla="*/ 143 h 167"/>
                <a:gd name="T76" fmla="*/ 50 w 573"/>
                <a:gd name="T77" fmla="*/ 148 h 167"/>
                <a:gd name="T78" fmla="*/ 33 w 573"/>
                <a:gd name="T79" fmla="*/ 155 h 167"/>
                <a:gd name="T80" fmla="*/ 16 w 573"/>
                <a:gd name="T81" fmla="*/ 161 h 167"/>
                <a:gd name="T82" fmla="*/ 9 w 573"/>
                <a:gd name="T8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3" h="167">
                  <a:moveTo>
                    <a:pt x="0" y="139"/>
                  </a:moveTo>
                  <a:lnTo>
                    <a:pt x="13" y="133"/>
                  </a:lnTo>
                  <a:lnTo>
                    <a:pt x="28" y="128"/>
                  </a:lnTo>
                  <a:lnTo>
                    <a:pt x="40" y="124"/>
                  </a:lnTo>
                  <a:lnTo>
                    <a:pt x="55" y="120"/>
                  </a:lnTo>
                  <a:lnTo>
                    <a:pt x="68" y="115"/>
                  </a:lnTo>
                  <a:lnTo>
                    <a:pt x="79" y="111"/>
                  </a:lnTo>
                  <a:lnTo>
                    <a:pt x="92" y="106"/>
                  </a:lnTo>
                  <a:lnTo>
                    <a:pt x="105" y="104"/>
                  </a:lnTo>
                  <a:lnTo>
                    <a:pt x="116" y="98"/>
                  </a:lnTo>
                  <a:lnTo>
                    <a:pt x="129" y="95"/>
                  </a:lnTo>
                  <a:lnTo>
                    <a:pt x="140" y="91"/>
                  </a:lnTo>
                  <a:lnTo>
                    <a:pt x="151" y="89"/>
                  </a:lnTo>
                  <a:lnTo>
                    <a:pt x="161" y="85"/>
                  </a:lnTo>
                  <a:lnTo>
                    <a:pt x="172" y="83"/>
                  </a:lnTo>
                  <a:lnTo>
                    <a:pt x="181" y="80"/>
                  </a:lnTo>
                  <a:lnTo>
                    <a:pt x="192" y="78"/>
                  </a:lnTo>
                  <a:lnTo>
                    <a:pt x="201" y="74"/>
                  </a:lnTo>
                  <a:lnTo>
                    <a:pt x="211" y="72"/>
                  </a:lnTo>
                  <a:lnTo>
                    <a:pt x="218" y="69"/>
                  </a:lnTo>
                  <a:lnTo>
                    <a:pt x="227" y="67"/>
                  </a:lnTo>
                  <a:lnTo>
                    <a:pt x="237" y="63"/>
                  </a:lnTo>
                  <a:lnTo>
                    <a:pt x="244" y="61"/>
                  </a:lnTo>
                  <a:lnTo>
                    <a:pt x="253" y="59"/>
                  </a:lnTo>
                  <a:lnTo>
                    <a:pt x="261" y="58"/>
                  </a:lnTo>
                  <a:lnTo>
                    <a:pt x="268" y="56"/>
                  </a:lnTo>
                  <a:lnTo>
                    <a:pt x="277" y="54"/>
                  </a:lnTo>
                  <a:lnTo>
                    <a:pt x="285" y="52"/>
                  </a:lnTo>
                  <a:lnTo>
                    <a:pt x="292" y="50"/>
                  </a:lnTo>
                  <a:lnTo>
                    <a:pt x="299" y="48"/>
                  </a:lnTo>
                  <a:lnTo>
                    <a:pt x="307" y="48"/>
                  </a:lnTo>
                  <a:lnTo>
                    <a:pt x="314" y="47"/>
                  </a:lnTo>
                  <a:lnTo>
                    <a:pt x="322" y="45"/>
                  </a:lnTo>
                  <a:lnTo>
                    <a:pt x="329" y="43"/>
                  </a:lnTo>
                  <a:lnTo>
                    <a:pt x="336" y="41"/>
                  </a:lnTo>
                  <a:lnTo>
                    <a:pt x="342" y="39"/>
                  </a:lnTo>
                  <a:lnTo>
                    <a:pt x="349" y="39"/>
                  </a:lnTo>
                  <a:lnTo>
                    <a:pt x="355" y="37"/>
                  </a:lnTo>
                  <a:lnTo>
                    <a:pt x="362" y="35"/>
                  </a:lnTo>
                  <a:lnTo>
                    <a:pt x="370" y="34"/>
                  </a:lnTo>
                  <a:lnTo>
                    <a:pt x="377" y="34"/>
                  </a:lnTo>
                  <a:lnTo>
                    <a:pt x="383" y="34"/>
                  </a:lnTo>
                  <a:lnTo>
                    <a:pt x="390" y="32"/>
                  </a:lnTo>
                  <a:lnTo>
                    <a:pt x="397" y="30"/>
                  </a:lnTo>
                  <a:lnTo>
                    <a:pt x="405" y="28"/>
                  </a:lnTo>
                  <a:lnTo>
                    <a:pt x="410" y="28"/>
                  </a:lnTo>
                  <a:lnTo>
                    <a:pt x="418" y="28"/>
                  </a:lnTo>
                  <a:lnTo>
                    <a:pt x="425" y="26"/>
                  </a:lnTo>
                  <a:lnTo>
                    <a:pt x="433" y="26"/>
                  </a:lnTo>
                  <a:lnTo>
                    <a:pt x="438" y="24"/>
                  </a:lnTo>
                  <a:lnTo>
                    <a:pt x="446" y="23"/>
                  </a:lnTo>
                  <a:lnTo>
                    <a:pt x="453" y="21"/>
                  </a:lnTo>
                  <a:lnTo>
                    <a:pt x="462" y="19"/>
                  </a:lnTo>
                  <a:lnTo>
                    <a:pt x="470" y="17"/>
                  </a:lnTo>
                  <a:lnTo>
                    <a:pt x="477" y="17"/>
                  </a:lnTo>
                  <a:lnTo>
                    <a:pt x="486" y="15"/>
                  </a:lnTo>
                  <a:lnTo>
                    <a:pt x="495" y="13"/>
                  </a:lnTo>
                  <a:lnTo>
                    <a:pt x="503" y="11"/>
                  </a:lnTo>
                  <a:lnTo>
                    <a:pt x="512" y="10"/>
                  </a:lnTo>
                  <a:lnTo>
                    <a:pt x="520" y="8"/>
                  </a:lnTo>
                  <a:lnTo>
                    <a:pt x="529" y="8"/>
                  </a:lnTo>
                  <a:lnTo>
                    <a:pt x="538" y="4"/>
                  </a:lnTo>
                  <a:lnTo>
                    <a:pt x="547" y="4"/>
                  </a:lnTo>
                  <a:lnTo>
                    <a:pt x="557" y="0"/>
                  </a:lnTo>
                  <a:lnTo>
                    <a:pt x="568" y="0"/>
                  </a:lnTo>
                  <a:lnTo>
                    <a:pt x="573" y="17"/>
                  </a:lnTo>
                  <a:lnTo>
                    <a:pt x="564" y="17"/>
                  </a:lnTo>
                  <a:lnTo>
                    <a:pt x="555" y="17"/>
                  </a:lnTo>
                  <a:lnTo>
                    <a:pt x="545" y="17"/>
                  </a:lnTo>
                  <a:lnTo>
                    <a:pt x="536" y="19"/>
                  </a:lnTo>
                  <a:lnTo>
                    <a:pt x="527" y="19"/>
                  </a:lnTo>
                  <a:lnTo>
                    <a:pt x="516" y="21"/>
                  </a:lnTo>
                  <a:lnTo>
                    <a:pt x="507" y="23"/>
                  </a:lnTo>
                  <a:lnTo>
                    <a:pt x="497" y="24"/>
                  </a:lnTo>
                  <a:lnTo>
                    <a:pt x="486" y="24"/>
                  </a:lnTo>
                  <a:lnTo>
                    <a:pt x="475" y="26"/>
                  </a:lnTo>
                  <a:lnTo>
                    <a:pt x="464" y="28"/>
                  </a:lnTo>
                  <a:lnTo>
                    <a:pt x="453" y="32"/>
                  </a:lnTo>
                  <a:lnTo>
                    <a:pt x="442" y="34"/>
                  </a:lnTo>
                  <a:lnTo>
                    <a:pt x="431" y="35"/>
                  </a:lnTo>
                  <a:lnTo>
                    <a:pt x="420" y="39"/>
                  </a:lnTo>
                  <a:lnTo>
                    <a:pt x="409" y="41"/>
                  </a:lnTo>
                  <a:lnTo>
                    <a:pt x="397" y="43"/>
                  </a:lnTo>
                  <a:lnTo>
                    <a:pt x="384" y="47"/>
                  </a:lnTo>
                  <a:lnTo>
                    <a:pt x="373" y="48"/>
                  </a:lnTo>
                  <a:lnTo>
                    <a:pt x="360" y="52"/>
                  </a:lnTo>
                  <a:lnTo>
                    <a:pt x="349" y="54"/>
                  </a:lnTo>
                  <a:lnTo>
                    <a:pt x="338" y="58"/>
                  </a:lnTo>
                  <a:lnTo>
                    <a:pt x="325" y="61"/>
                  </a:lnTo>
                  <a:lnTo>
                    <a:pt x="314" y="65"/>
                  </a:lnTo>
                  <a:lnTo>
                    <a:pt x="303" y="69"/>
                  </a:lnTo>
                  <a:lnTo>
                    <a:pt x="290" y="71"/>
                  </a:lnTo>
                  <a:lnTo>
                    <a:pt x="279" y="74"/>
                  </a:lnTo>
                  <a:lnTo>
                    <a:pt x="268" y="78"/>
                  </a:lnTo>
                  <a:lnTo>
                    <a:pt x="255" y="82"/>
                  </a:lnTo>
                  <a:lnTo>
                    <a:pt x="246" y="85"/>
                  </a:lnTo>
                  <a:lnTo>
                    <a:pt x="235" y="89"/>
                  </a:lnTo>
                  <a:lnTo>
                    <a:pt x="224" y="93"/>
                  </a:lnTo>
                  <a:lnTo>
                    <a:pt x="211" y="96"/>
                  </a:lnTo>
                  <a:lnTo>
                    <a:pt x="200" y="100"/>
                  </a:lnTo>
                  <a:lnTo>
                    <a:pt x="188" y="102"/>
                  </a:lnTo>
                  <a:lnTo>
                    <a:pt x="179" y="106"/>
                  </a:lnTo>
                  <a:lnTo>
                    <a:pt x="168" y="109"/>
                  </a:lnTo>
                  <a:lnTo>
                    <a:pt x="159" y="113"/>
                  </a:lnTo>
                  <a:lnTo>
                    <a:pt x="148" y="117"/>
                  </a:lnTo>
                  <a:lnTo>
                    <a:pt x="138" y="120"/>
                  </a:lnTo>
                  <a:lnTo>
                    <a:pt x="129" y="122"/>
                  </a:lnTo>
                  <a:lnTo>
                    <a:pt x="120" y="126"/>
                  </a:lnTo>
                  <a:lnTo>
                    <a:pt x="111" y="128"/>
                  </a:lnTo>
                  <a:lnTo>
                    <a:pt x="102" y="131"/>
                  </a:lnTo>
                  <a:lnTo>
                    <a:pt x="94" y="135"/>
                  </a:lnTo>
                  <a:lnTo>
                    <a:pt x="85" y="137"/>
                  </a:lnTo>
                  <a:lnTo>
                    <a:pt x="77" y="139"/>
                  </a:lnTo>
                  <a:lnTo>
                    <a:pt x="72" y="143"/>
                  </a:lnTo>
                  <a:lnTo>
                    <a:pt x="63" y="144"/>
                  </a:lnTo>
                  <a:lnTo>
                    <a:pt x="57" y="146"/>
                  </a:lnTo>
                  <a:lnTo>
                    <a:pt x="50" y="148"/>
                  </a:lnTo>
                  <a:lnTo>
                    <a:pt x="44" y="152"/>
                  </a:lnTo>
                  <a:lnTo>
                    <a:pt x="39" y="154"/>
                  </a:lnTo>
                  <a:lnTo>
                    <a:pt x="33" y="155"/>
                  </a:lnTo>
                  <a:lnTo>
                    <a:pt x="29" y="157"/>
                  </a:lnTo>
                  <a:lnTo>
                    <a:pt x="26" y="159"/>
                  </a:lnTo>
                  <a:lnTo>
                    <a:pt x="16" y="161"/>
                  </a:lnTo>
                  <a:lnTo>
                    <a:pt x="13" y="165"/>
                  </a:lnTo>
                  <a:lnTo>
                    <a:pt x="9" y="165"/>
                  </a:lnTo>
                  <a:lnTo>
                    <a:pt x="9" y="167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676" y="1100"/>
              <a:ext cx="562" cy="174"/>
            </a:xfrm>
            <a:custGeom>
              <a:avLst/>
              <a:gdLst>
                <a:gd name="T0" fmla="*/ 2 w 562"/>
                <a:gd name="T1" fmla="*/ 143 h 174"/>
                <a:gd name="T2" fmla="*/ 11 w 562"/>
                <a:gd name="T3" fmla="*/ 139 h 174"/>
                <a:gd name="T4" fmla="*/ 24 w 562"/>
                <a:gd name="T5" fmla="*/ 135 h 174"/>
                <a:gd name="T6" fmla="*/ 35 w 562"/>
                <a:gd name="T7" fmla="*/ 132 h 174"/>
                <a:gd name="T8" fmla="*/ 46 w 562"/>
                <a:gd name="T9" fmla="*/ 130 h 174"/>
                <a:gd name="T10" fmla="*/ 63 w 562"/>
                <a:gd name="T11" fmla="*/ 126 h 174"/>
                <a:gd name="T12" fmla="*/ 77 w 562"/>
                <a:gd name="T13" fmla="*/ 122 h 174"/>
                <a:gd name="T14" fmla="*/ 96 w 562"/>
                <a:gd name="T15" fmla="*/ 117 h 174"/>
                <a:gd name="T16" fmla="*/ 114 w 562"/>
                <a:gd name="T17" fmla="*/ 111 h 174"/>
                <a:gd name="T18" fmla="*/ 135 w 562"/>
                <a:gd name="T19" fmla="*/ 106 h 174"/>
                <a:gd name="T20" fmla="*/ 155 w 562"/>
                <a:gd name="T21" fmla="*/ 102 h 174"/>
                <a:gd name="T22" fmla="*/ 177 w 562"/>
                <a:gd name="T23" fmla="*/ 96 h 174"/>
                <a:gd name="T24" fmla="*/ 200 w 562"/>
                <a:gd name="T25" fmla="*/ 91 h 174"/>
                <a:gd name="T26" fmla="*/ 224 w 562"/>
                <a:gd name="T27" fmla="*/ 85 h 174"/>
                <a:gd name="T28" fmla="*/ 246 w 562"/>
                <a:gd name="T29" fmla="*/ 78 h 174"/>
                <a:gd name="T30" fmla="*/ 270 w 562"/>
                <a:gd name="T31" fmla="*/ 72 h 174"/>
                <a:gd name="T32" fmla="*/ 294 w 562"/>
                <a:gd name="T33" fmla="*/ 65 h 174"/>
                <a:gd name="T34" fmla="*/ 316 w 562"/>
                <a:gd name="T35" fmla="*/ 60 h 174"/>
                <a:gd name="T36" fmla="*/ 340 w 562"/>
                <a:gd name="T37" fmla="*/ 54 h 174"/>
                <a:gd name="T38" fmla="*/ 364 w 562"/>
                <a:gd name="T39" fmla="*/ 48 h 174"/>
                <a:gd name="T40" fmla="*/ 386 w 562"/>
                <a:gd name="T41" fmla="*/ 43 h 174"/>
                <a:gd name="T42" fmla="*/ 409 w 562"/>
                <a:gd name="T43" fmla="*/ 37 h 174"/>
                <a:gd name="T44" fmla="*/ 431 w 562"/>
                <a:gd name="T45" fmla="*/ 32 h 174"/>
                <a:gd name="T46" fmla="*/ 451 w 562"/>
                <a:gd name="T47" fmla="*/ 26 h 174"/>
                <a:gd name="T48" fmla="*/ 470 w 562"/>
                <a:gd name="T49" fmla="*/ 21 h 174"/>
                <a:gd name="T50" fmla="*/ 490 w 562"/>
                <a:gd name="T51" fmla="*/ 17 h 174"/>
                <a:gd name="T52" fmla="*/ 507 w 562"/>
                <a:gd name="T53" fmla="*/ 12 h 174"/>
                <a:gd name="T54" fmla="*/ 521 w 562"/>
                <a:gd name="T55" fmla="*/ 8 h 174"/>
                <a:gd name="T56" fmla="*/ 536 w 562"/>
                <a:gd name="T57" fmla="*/ 4 h 174"/>
                <a:gd name="T58" fmla="*/ 549 w 562"/>
                <a:gd name="T59" fmla="*/ 0 h 174"/>
                <a:gd name="T60" fmla="*/ 562 w 562"/>
                <a:gd name="T61" fmla="*/ 30 h 174"/>
                <a:gd name="T62" fmla="*/ 545 w 562"/>
                <a:gd name="T63" fmla="*/ 32 h 174"/>
                <a:gd name="T64" fmla="*/ 529 w 562"/>
                <a:gd name="T65" fmla="*/ 36 h 174"/>
                <a:gd name="T66" fmla="*/ 510 w 562"/>
                <a:gd name="T67" fmla="*/ 36 h 174"/>
                <a:gd name="T68" fmla="*/ 492 w 562"/>
                <a:gd name="T69" fmla="*/ 41 h 174"/>
                <a:gd name="T70" fmla="*/ 471 w 562"/>
                <a:gd name="T71" fmla="*/ 43 h 174"/>
                <a:gd name="T72" fmla="*/ 451 w 562"/>
                <a:gd name="T73" fmla="*/ 48 h 174"/>
                <a:gd name="T74" fmla="*/ 429 w 562"/>
                <a:gd name="T75" fmla="*/ 54 h 174"/>
                <a:gd name="T76" fmla="*/ 407 w 562"/>
                <a:gd name="T77" fmla="*/ 60 h 174"/>
                <a:gd name="T78" fmla="*/ 384 w 562"/>
                <a:gd name="T79" fmla="*/ 63 h 174"/>
                <a:gd name="T80" fmla="*/ 362 w 562"/>
                <a:gd name="T81" fmla="*/ 69 h 174"/>
                <a:gd name="T82" fmla="*/ 338 w 562"/>
                <a:gd name="T83" fmla="*/ 76 h 174"/>
                <a:gd name="T84" fmla="*/ 316 w 562"/>
                <a:gd name="T85" fmla="*/ 82 h 174"/>
                <a:gd name="T86" fmla="*/ 292 w 562"/>
                <a:gd name="T87" fmla="*/ 87 h 174"/>
                <a:gd name="T88" fmla="*/ 270 w 562"/>
                <a:gd name="T89" fmla="*/ 95 h 174"/>
                <a:gd name="T90" fmla="*/ 246 w 562"/>
                <a:gd name="T91" fmla="*/ 100 h 174"/>
                <a:gd name="T92" fmla="*/ 224 w 562"/>
                <a:gd name="T93" fmla="*/ 108 h 174"/>
                <a:gd name="T94" fmla="*/ 201 w 562"/>
                <a:gd name="T95" fmla="*/ 113 h 174"/>
                <a:gd name="T96" fmla="*/ 181 w 562"/>
                <a:gd name="T97" fmla="*/ 120 h 174"/>
                <a:gd name="T98" fmla="*/ 159 w 562"/>
                <a:gd name="T99" fmla="*/ 126 h 174"/>
                <a:gd name="T100" fmla="*/ 140 w 562"/>
                <a:gd name="T101" fmla="*/ 132 h 174"/>
                <a:gd name="T102" fmla="*/ 122 w 562"/>
                <a:gd name="T103" fmla="*/ 137 h 174"/>
                <a:gd name="T104" fmla="*/ 103 w 562"/>
                <a:gd name="T105" fmla="*/ 143 h 174"/>
                <a:gd name="T106" fmla="*/ 87 w 562"/>
                <a:gd name="T107" fmla="*/ 148 h 174"/>
                <a:gd name="T108" fmla="*/ 72 w 562"/>
                <a:gd name="T109" fmla="*/ 154 h 174"/>
                <a:gd name="T110" fmla="*/ 57 w 562"/>
                <a:gd name="T111" fmla="*/ 157 h 174"/>
                <a:gd name="T112" fmla="*/ 44 w 562"/>
                <a:gd name="T113" fmla="*/ 161 h 174"/>
                <a:gd name="T114" fmla="*/ 33 w 562"/>
                <a:gd name="T115" fmla="*/ 165 h 174"/>
                <a:gd name="T116" fmla="*/ 24 w 562"/>
                <a:gd name="T117" fmla="*/ 168 h 174"/>
                <a:gd name="T118" fmla="*/ 11 w 562"/>
                <a:gd name="T119" fmla="*/ 172 h 174"/>
                <a:gd name="T120" fmla="*/ 7 w 562"/>
                <a:gd name="T121" fmla="*/ 174 h 174"/>
                <a:gd name="T122" fmla="*/ 0 w 562"/>
                <a:gd name="T123" fmla="*/ 1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" h="174">
                  <a:moveTo>
                    <a:pt x="0" y="143"/>
                  </a:moveTo>
                  <a:lnTo>
                    <a:pt x="2" y="143"/>
                  </a:lnTo>
                  <a:lnTo>
                    <a:pt x="5" y="141"/>
                  </a:lnTo>
                  <a:lnTo>
                    <a:pt x="11" y="139"/>
                  </a:lnTo>
                  <a:lnTo>
                    <a:pt x="18" y="137"/>
                  </a:lnTo>
                  <a:lnTo>
                    <a:pt x="24" y="135"/>
                  </a:lnTo>
                  <a:lnTo>
                    <a:pt x="29" y="133"/>
                  </a:lnTo>
                  <a:lnTo>
                    <a:pt x="35" y="132"/>
                  </a:lnTo>
                  <a:lnTo>
                    <a:pt x="40" y="132"/>
                  </a:lnTo>
                  <a:lnTo>
                    <a:pt x="46" y="130"/>
                  </a:lnTo>
                  <a:lnTo>
                    <a:pt x="53" y="128"/>
                  </a:lnTo>
                  <a:lnTo>
                    <a:pt x="63" y="126"/>
                  </a:lnTo>
                  <a:lnTo>
                    <a:pt x="70" y="124"/>
                  </a:lnTo>
                  <a:lnTo>
                    <a:pt x="77" y="122"/>
                  </a:lnTo>
                  <a:lnTo>
                    <a:pt x="87" y="119"/>
                  </a:lnTo>
                  <a:lnTo>
                    <a:pt x="96" y="117"/>
                  </a:lnTo>
                  <a:lnTo>
                    <a:pt x="105" y="115"/>
                  </a:lnTo>
                  <a:lnTo>
                    <a:pt x="114" y="111"/>
                  </a:lnTo>
                  <a:lnTo>
                    <a:pt x="124" y="109"/>
                  </a:lnTo>
                  <a:lnTo>
                    <a:pt x="135" y="106"/>
                  </a:lnTo>
                  <a:lnTo>
                    <a:pt x="146" y="104"/>
                  </a:lnTo>
                  <a:lnTo>
                    <a:pt x="155" y="102"/>
                  </a:lnTo>
                  <a:lnTo>
                    <a:pt x="166" y="98"/>
                  </a:lnTo>
                  <a:lnTo>
                    <a:pt x="177" y="96"/>
                  </a:lnTo>
                  <a:lnTo>
                    <a:pt x="188" y="93"/>
                  </a:lnTo>
                  <a:lnTo>
                    <a:pt x="200" y="91"/>
                  </a:lnTo>
                  <a:lnTo>
                    <a:pt x="212" y="87"/>
                  </a:lnTo>
                  <a:lnTo>
                    <a:pt x="224" y="85"/>
                  </a:lnTo>
                  <a:lnTo>
                    <a:pt x="235" y="82"/>
                  </a:lnTo>
                  <a:lnTo>
                    <a:pt x="246" y="78"/>
                  </a:lnTo>
                  <a:lnTo>
                    <a:pt x="259" y="76"/>
                  </a:lnTo>
                  <a:lnTo>
                    <a:pt x="270" y="72"/>
                  </a:lnTo>
                  <a:lnTo>
                    <a:pt x="283" y="69"/>
                  </a:lnTo>
                  <a:lnTo>
                    <a:pt x="294" y="65"/>
                  </a:lnTo>
                  <a:lnTo>
                    <a:pt x="307" y="63"/>
                  </a:lnTo>
                  <a:lnTo>
                    <a:pt x="316" y="60"/>
                  </a:lnTo>
                  <a:lnTo>
                    <a:pt x="329" y="58"/>
                  </a:lnTo>
                  <a:lnTo>
                    <a:pt x="340" y="54"/>
                  </a:lnTo>
                  <a:lnTo>
                    <a:pt x="353" y="50"/>
                  </a:lnTo>
                  <a:lnTo>
                    <a:pt x="364" y="48"/>
                  </a:lnTo>
                  <a:lnTo>
                    <a:pt x="375" y="45"/>
                  </a:lnTo>
                  <a:lnTo>
                    <a:pt x="386" y="43"/>
                  </a:lnTo>
                  <a:lnTo>
                    <a:pt x="397" y="39"/>
                  </a:lnTo>
                  <a:lnTo>
                    <a:pt x="409" y="37"/>
                  </a:lnTo>
                  <a:lnTo>
                    <a:pt x="420" y="36"/>
                  </a:lnTo>
                  <a:lnTo>
                    <a:pt x="431" y="32"/>
                  </a:lnTo>
                  <a:lnTo>
                    <a:pt x="440" y="30"/>
                  </a:lnTo>
                  <a:lnTo>
                    <a:pt x="451" y="26"/>
                  </a:lnTo>
                  <a:lnTo>
                    <a:pt x="460" y="23"/>
                  </a:lnTo>
                  <a:lnTo>
                    <a:pt x="470" y="21"/>
                  </a:lnTo>
                  <a:lnTo>
                    <a:pt x="481" y="19"/>
                  </a:lnTo>
                  <a:lnTo>
                    <a:pt x="490" y="17"/>
                  </a:lnTo>
                  <a:lnTo>
                    <a:pt x="499" y="15"/>
                  </a:lnTo>
                  <a:lnTo>
                    <a:pt x="507" y="12"/>
                  </a:lnTo>
                  <a:lnTo>
                    <a:pt x="514" y="10"/>
                  </a:lnTo>
                  <a:lnTo>
                    <a:pt x="521" y="8"/>
                  </a:lnTo>
                  <a:lnTo>
                    <a:pt x="531" y="6"/>
                  </a:lnTo>
                  <a:lnTo>
                    <a:pt x="536" y="4"/>
                  </a:lnTo>
                  <a:lnTo>
                    <a:pt x="544" y="2"/>
                  </a:lnTo>
                  <a:lnTo>
                    <a:pt x="549" y="0"/>
                  </a:lnTo>
                  <a:lnTo>
                    <a:pt x="557" y="0"/>
                  </a:lnTo>
                  <a:lnTo>
                    <a:pt x="562" y="30"/>
                  </a:lnTo>
                  <a:lnTo>
                    <a:pt x="555" y="30"/>
                  </a:lnTo>
                  <a:lnTo>
                    <a:pt x="545" y="32"/>
                  </a:lnTo>
                  <a:lnTo>
                    <a:pt x="538" y="32"/>
                  </a:lnTo>
                  <a:lnTo>
                    <a:pt x="529" y="36"/>
                  </a:lnTo>
                  <a:lnTo>
                    <a:pt x="520" y="36"/>
                  </a:lnTo>
                  <a:lnTo>
                    <a:pt x="510" y="36"/>
                  </a:lnTo>
                  <a:lnTo>
                    <a:pt x="501" y="37"/>
                  </a:lnTo>
                  <a:lnTo>
                    <a:pt x="492" y="41"/>
                  </a:lnTo>
                  <a:lnTo>
                    <a:pt x="481" y="41"/>
                  </a:lnTo>
                  <a:lnTo>
                    <a:pt x="471" y="43"/>
                  </a:lnTo>
                  <a:lnTo>
                    <a:pt x="460" y="45"/>
                  </a:lnTo>
                  <a:lnTo>
                    <a:pt x="451" y="48"/>
                  </a:lnTo>
                  <a:lnTo>
                    <a:pt x="440" y="50"/>
                  </a:lnTo>
                  <a:lnTo>
                    <a:pt x="429" y="54"/>
                  </a:lnTo>
                  <a:lnTo>
                    <a:pt x="418" y="56"/>
                  </a:lnTo>
                  <a:lnTo>
                    <a:pt x="407" y="60"/>
                  </a:lnTo>
                  <a:lnTo>
                    <a:pt x="396" y="61"/>
                  </a:lnTo>
                  <a:lnTo>
                    <a:pt x="384" y="63"/>
                  </a:lnTo>
                  <a:lnTo>
                    <a:pt x="373" y="67"/>
                  </a:lnTo>
                  <a:lnTo>
                    <a:pt x="362" y="69"/>
                  </a:lnTo>
                  <a:lnTo>
                    <a:pt x="349" y="72"/>
                  </a:lnTo>
                  <a:lnTo>
                    <a:pt x="338" y="76"/>
                  </a:lnTo>
                  <a:lnTo>
                    <a:pt x="327" y="78"/>
                  </a:lnTo>
                  <a:lnTo>
                    <a:pt x="316" y="82"/>
                  </a:lnTo>
                  <a:lnTo>
                    <a:pt x="305" y="85"/>
                  </a:lnTo>
                  <a:lnTo>
                    <a:pt x="292" y="87"/>
                  </a:lnTo>
                  <a:lnTo>
                    <a:pt x="281" y="91"/>
                  </a:lnTo>
                  <a:lnTo>
                    <a:pt x="270" y="95"/>
                  </a:lnTo>
                  <a:lnTo>
                    <a:pt x="257" y="96"/>
                  </a:lnTo>
                  <a:lnTo>
                    <a:pt x="246" y="100"/>
                  </a:lnTo>
                  <a:lnTo>
                    <a:pt x="235" y="104"/>
                  </a:lnTo>
                  <a:lnTo>
                    <a:pt x="224" y="108"/>
                  </a:lnTo>
                  <a:lnTo>
                    <a:pt x="212" y="111"/>
                  </a:lnTo>
                  <a:lnTo>
                    <a:pt x="201" y="113"/>
                  </a:lnTo>
                  <a:lnTo>
                    <a:pt x="190" y="117"/>
                  </a:lnTo>
                  <a:lnTo>
                    <a:pt x="181" y="120"/>
                  </a:lnTo>
                  <a:lnTo>
                    <a:pt x="170" y="122"/>
                  </a:lnTo>
                  <a:lnTo>
                    <a:pt x="159" y="126"/>
                  </a:lnTo>
                  <a:lnTo>
                    <a:pt x="150" y="128"/>
                  </a:lnTo>
                  <a:lnTo>
                    <a:pt x="140" y="132"/>
                  </a:lnTo>
                  <a:lnTo>
                    <a:pt x="129" y="133"/>
                  </a:lnTo>
                  <a:lnTo>
                    <a:pt x="122" y="137"/>
                  </a:lnTo>
                  <a:lnTo>
                    <a:pt x="111" y="139"/>
                  </a:lnTo>
                  <a:lnTo>
                    <a:pt x="103" y="143"/>
                  </a:lnTo>
                  <a:lnTo>
                    <a:pt x="94" y="144"/>
                  </a:lnTo>
                  <a:lnTo>
                    <a:pt x="87" y="148"/>
                  </a:lnTo>
                  <a:lnTo>
                    <a:pt x="77" y="150"/>
                  </a:lnTo>
                  <a:lnTo>
                    <a:pt x="72" y="154"/>
                  </a:lnTo>
                  <a:lnTo>
                    <a:pt x="63" y="156"/>
                  </a:lnTo>
                  <a:lnTo>
                    <a:pt x="57" y="157"/>
                  </a:lnTo>
                  <a:lnTo>
                    <a:pt x="50" y="159"/>
                  </a:lnTo>
                  <a:lnTo>
                    <a:pt x="44" y="161"/>
                  </a:lnTo>
                  <a:lnTo>
                    <a:pt x="39" y="163"/>
                  </a:lnTo>
                  <a:lnTo>
                    <a:pt x="33" y="165"/>
                  </a:lnTo>
                  <a:lnTo>
                    <a:pt x="28" y="167"/>
                  </a:lnTo>
                  <a:lnTo>
                    <a:pt x="24" y="168"/>
                  </a:lnTo>
                  <a:lnTo>
                    <a:pt x="16" y="170"/>
                  </a:lnTo>
                  <a:lnTo>
                    <a:pt x="11" y="172"/>
                  </a:lnTo>
                  <a:lnTo>
                    <a:pt x="7" y="174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655" y="1040"/>
              <a:ext cx="572" cy="179"/>
            </a:xfrm>
            <a:custGeom>
              <a:avLst/>
              <a:gdLst>
                <a:gd name="T0" fmla="*/ 26 w 572"/>
                <a:gd name="T1" fmla="*/ 140 h 179"/>
                <a:gd name="T2" fmla="*/ 63 w 572"/>
                <a:gd name="T3" fmla="*/ 127 h 179"/>
                <a:gd name="T4" fmla="*/ 102 w 572"/>
                <a:gd name="T5" fmla="*/ 116 h 179"/>
                <a:gd name="T6" fmla="*/ 135 w 572"/>
                <a:gd name="T7" fmla="*/ 103 h 179"/>
                <a:gd name="T8" fmla="*/ 165 w 572"/>
                <a:gd name="T9" fmla="*/ 96 h 179"/>
                <a:gd name="T10" fmla="*/ 196 w 572"/>
                <a:gd name="T11" fmla="*/ 84 h 179"/>
                <a:gd name="T12" fmla="*/ 224 w 572"/>
                <a:gd name="T13" fmla="*/ 77 h 179"/>
                <a:gd name="T14" fmla="*/ 250 w 572"/>
                <a:gd name="T15" fmla="*/ 70 h 179"/>
                <a:gd name="T16" fmla="*/ 276 w 572"/>
                <a:gd name="T17" fmla="*/ 62 h 179"/>
                <a:gd name="T18" fmla="*/ 300 w 572"/>
                <a:gd name="T19" fmla="*/ 57 h 179"/>
                <a:gd name="T20" fmla="*/ 324 w 572"/>
                <a:gd name="T21" fmla="*/ 51 h 179"/>
                <a:gd name="T22" fmla="*/ 344 w 572"/>
                <a:gd name="T23" fmla="*/ 46 h 179"/>
                <a:gd name="T24" fmla="*/ 367 w 572"/>
                <a:gd name="T25" fmla="*/ 40 h 179"/>
                <a:gd name="T26" fmla="*/ 389 w 572"/>
                <a:gd name="T27" fmla="*/ 35 h 179"/>
                <a:gd name="T28" fmla="*/ 411 w 572"/>
                <a:gd name="T29" fmla="*/ 31 h 179"/>
                <a:gd name="T30" fmla="*/ 431 w 572"/>
                <a:gd name="T31" fmla="*/ 25 h 179"/>
                <a:gd name="T32" fmla="*/ 454 w 572"/>
                <a:gd name="T33" fmla="*/ 22 h 179"/>
                <a:gd name="T34" fmla="*/ 476 w 572"/>
                <a:gd name="T35" fmla="*/ 16 h 179"/>
                <a:gd name="T36" fmla="*/ 500 w 572"/>
                <a:gd name="T37" fmla="*/ 12 h 179"/>
                <a:gd name="T38" fmla="*/ 522 w 572"/>
                <a:gd name="T39" fmla="*/ 7 h 179"/>
                <a:gd name="T40" fmla="*/ 546 w 572"/>
                <a:gd name="T41" fmla="*/ 3 h 179"/>
                <a:gd name="T42" fmla="*/ 572 w 572"/>
                <a:gd name="T43" fmla="*/ 36 h 179"/>
                <a:gd name="T44" fmla="*/ 542 w 572"/>
                <a:gd name="T45" fmla="*/ 38 h 179"/>
                <a:gd name="T46" fmla="*/ 513 w 572"/>
                <a:gd name="T47" fmla="*/ 42 h 179"/>
                <a:gd name="T48" fmla="*/ 481 w 572"/>
                <a:gd name="T49" fmla="*/ 48 h 179"/>
                <a:gd name="T50" fmla="*/ 448 w 572"/>
                <a:gd name="T51" fmla="*/ 55 h 179"/>
                <a:gd name="T52" fmla="*/ 413 w 572"/>
                <a:gd name="T53" fmla="*/ 62 h 179"/>
                <a:gd name="T54" fmla="*/ 378 w 572"/>
                <a:gd name="T55" fmla="*/ 72 h 179"/>
                <a:gd name="T56" fmla="*/ 343 w 572"/>
                <a:gd name="T57" fmla="*/ 79 h 179"/>
                <a:gd name="T58" fmla="*/ 307 w 572"/>
                <a:gd name="T59" fmla="*/ 88 h 179"/>
                <a:gd name="T60" fmla="*/ 272 w 572"/>
                <a:gd name="T61" fmla="*/ 97 h 179"/>
                <a:gd name="T62" fmla="*/ 239 w 572"/>
                <a:gd name="T63" fmla="*/ 107 h 179"/>
                <a:gd name="T64" fmla="*/ 208 w 572"/>
                <a:gd name="T65" fmla="*/ 116 h 179"/>
                <a:gd name="T66" fmla="*/ 174 w 572"/>
                <a:gd name="T67" fmla="*/ 125 h 179"/>
                <a:gd name="T68" fmla="*/ 145 w 572"/>
                <a:gd name="T69" fmla="*/ 134 h 179"/>
                <a:gd name="T70" fmla="*/ 117 w 572"/>
                <a:gd name="T71" fmla="*/ 142 h 179"/>
                <a:gd name="T72" fmla="*/ 91 w 572"/>
                <a:gd name="T73" fmla="*/ 151 h 179"/>
                <a:gd name="T74" fmla="*/ 69 w 572"/>
                <a:gd name="T75" fmla="*/ 158 h 179"/>
                <a:gd name="T76" fmla="*/ 50 w 572"/>
                <a:gd name="T77" fmla="*/ 164 h 179"/>
                <a:gd name="T78" fmla="*/ 34 w 572"/>
                <a:gd name="T79" fmla="*/ 169 h 179"/>
                <a:gd name="T80" fmla="*/ 17 w 572"/>
                <a:gd name="T81" fmla="*/ 175 h 179"/>
                <a:gd name="T82" fmla="*/ 10 w 572"/>
                <a:gd name="T8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2" h="179">
                  <a:moveTo>
                    <a:pt x="0" y="151"/>
                  </a:moveTo>
                  <a:lnTo>
                    <a:pt x="13" y="145"/>
                  </a:lnTo>
                  <a:lnTo>
                    <a:pt x="26" y="140"/>
                  </a:lnTo>
                  <a:lnTo>
                    <a:pt x="39" y="136"/>
                  </a:lnTo>
                  <a:lnTo>
                    <a:pt x="52" y="131"/>
                  </a:lnTo>
                  <a:lnTo>
                    <a:pt x="63" y="127"/>
                  </a:lnTo>
                  <a:lnTo>
                    <a:pt x="76" y="123"/>
                  </a:lnTo>
                  <a:lnTo>
                    <a:pt x="89" y="118"/>
                  </a:lnTo>
                  <a:lnTo>
                    <a:pt x="102" y="116"/>
                  </a:lnTo>
                  <a:lnTo>
                    <a:pt x="113" y="110"/>
                  </a:lnTo>
                  <a:lnTo>
                    <a:pt x="124" y="107"/>
                  </a:lnTo>
                  <a:lnTo>
                    <a:pt x="135" y="103"/>
                  </a:lnTo>
                  <a:lnTo>
                    <a:pt x="147" y="101"/>
                  </a:lnTo>
                  <a:lnTo>
                    <a:pt x="156" y="97"/>
                  </a:lnTo>
                  <a:lnTo>
                    <a:pt x="165" y="96"/>
                  </a:lnTo>
                  <a:lnTo>
                    <a:pt x="176" y="92"/>
                  </a:lnTo>
                  <a:lnTo>
                    <a:pt x="187" y="90"/>
                  </a:lnTo>
                  <a:lnTo>
                    <a:pt x="196" y="84"/>
                  </a:lnTo>
                  <a:lnTo>
                    <a:pt x="206" y="83"/>
                  </a:lnTo>
                  <a:lnTo>
                    <a:pt x="215" y="81"/>
                  </a:lnTo>
                  <a:lnTo>
                    <a:pt x="224" y="77"/>
                  </a:lnTo>
                  <a:lnTo>
                    <a:pt x="232" y="75"/>
                  </a:lnTo>
                  <a:lnTo>
                    <a:pt x="241" y="73"/>
                  </a:lnTo>
                  <a:lnTo>
                    <a:pt x="250" y="70"/>
                  </a:lnTo>
                  <a:lnTo>
                    <a:pt x="259" y="68"/>
                  </a:lnTo>
                  <a:lnTo>
                    <a:pt x="267" y="66"/>
                  </a:lnTo>
                  <a:lnTo>
                    <a:pt x="276" y="62"/>
                  </a:lnTo>
                  <a:lnTo>
                    <a:pt x="283" y="60"/>
                  </a:lnTo>
                  <a:lnTo>
                    <a:pt x="293" y="59"/>
                  </a:lnTo>
                  <a:lnTo>
                    <a:pt x="300" y="57"/>
                  </a:lnTo>
                  <a:lnTo>
                    <a:pt x="307" y="55"/>
                  </a:lnTo>
                  <a:lnTo>
                    <a:pt x="315" y="53"/>
                  </a:lnTo>
                  <a:lnTo>
                    <a:pt x="324" y="51"/>
                  </a:lnTo>
                  <a:lnTo>
                    <a:pt x="330" y="49"/>
                  </a:lnTo>
                  <a:lnTo>
                    <a:pt x="337" y="48"/>
                  </a:lnTo>
                  <a:lnTo>
                    <a:pt x="344" y="46"/>
                  </a:lnTo>
                  <a:lnTo>
                    <a:pt x="352" y="44"/>
                  </a:lnTo>
                  <a:lnTo>
                    <a:pt x="359" y="42"/>
                  </a:lnTo>
                  <a:lnTo>
                    <a:pt x="367" y="40"/>
                  </a:lnTo>
                  <a:lnTo>
                    <a:pt x="374" y="38"/>
                  </a:lnTo>
                  <a:lnTo>
                    <a:pt x="381" y="36"/>
                  </a:lnTo>
                  <a:lnTo>
                    <a:pt x="389" y="35"/>
                  </a:lnTo>
                  <a:lnTo>
                    <a:pt x="396" y="33"/>
                  </a:lnTo>
                  <a:lnTo>
                    <a:pt x="404" y="31"/>
                  </a:lnTo>
                  <a:lnTo>
                    <a:pt x="411" y="31"/>
                  </a:lnTo>
                  <a:lnTo>
                    <a:pt x="417" y="29"/>
                  </a:lnTo>
                  <a:lnTo>
                    <a:pt x="426" y="27"/>
                  </a:lnTo>
                  <a:lnTo>
                    <a:pt x="431" y="25"/>
                  </a:lnTo>
                  <a:lnTo>
                    <a:pt x="439" y="25"/>
                  </a:lnTo>
                  <a:lnTo>
                    <a:pt x="446" y="24"/>
                  </a:lnTo>
                  <a:lnTo>
                    <a:pt x="454" y="22"/>
                  </a:lnTo>
                  <a:lnTo>
                    <a:pt x="461" y="20"/>
                  </a:lnTo>
                  <a:lnTo>
                    <a:pt x="468" y="18"/>
                  </a:lnTo>
                  <a:lnTo>
                    <a:pt x="476" y="16"/>
                  </a:lnTo>
                  <a:lnTo>
                    <a:pt x="483" y="16"/>
                  </a:lnTo>
                  <a:lnTo>
                    <a:pt x="491" y="14"/>
                  </a:lnTo>
                  <a:lnTo>
                    <a:pt x="500" y="12"/>
                  </a:lnTo>
                  <a:lnTo>
                    <a:pt x="507" y="11"/>
                  </a:lnTo>
                  <a:lnTo>
                    <a:pt x="513" y="9"/>
                  </a:lnTo>
                  <a:lnTo>
                    <a:pt x="522" y="7"/>
                  </a:lnTo>
                  <a:lnTo>
                    <a:pt x="529" y="7"/>
                  </a:lnTo>
                  <a:lnTo>
                    <a:pt x="539" y="3"/>
                  </a:lnTo>
                  <a:lnTo>
                    <a:pt x="546" y="3"/>
                  </a:lnTo>
                  <a:lnTo>
                    <a:pt x="555" y="1"/>
                  </a:lnTo>
                  <a:lnTo>
                    <a:pt x="565" y="0"/>
                  </a:lnTo>
                  <a:lnTo>
                    <a:pt x="572" y="36"/>
                  </a:lnTo>
                  <a:lnTo>
                    <a:pt x="563" y="36"/>
                  </a:lnTo>
                  <a:lnTo>
                    <a:pt x="552" y="36"/>
                  </a:lnTo>
                  <a:lnTo>
                    <a:pt x="542" y="38"/>
                  </a:lnTo>
                  <a:lnTo>
                    <a:pt x="533" y="40"/>
                  </a:lnTo>
                  <a:lnTo>
                    <a:pt x="522" y="40"/>
                  </a:lnTo>
                  <a:lnTo>
                    <a:pt x="513" y="42"/>
                  </a:lnTo>
                  <a:lnTo>
                    <a:pt x="502" y="44"/>
                  </a:lnTo>
                  <a:lnTo>
                    <a:pt x="492" y="48"/>
                  </a:lnTo>
                  <a:lnTo>
                    <a:pt x="481" y="48"/>
                  </a:lnTo>
                  <a:lnTo>
                    <a:pt x="470" y="49"/>
                  </a:lnTo>
                  <a:lnTo>
                    <a:pt x="459" y="51"/>
                  </a:lnTo>
                  <a:lnTo>
                    <a:pt x="448" y="55"/>
                  </a:lnTo>
                  <a:lnTo>
                    <a:pt x="435" y="57"/>
                  </a:lnTo>
                  <a:lnTo>
                    <a:pt x="426" y="60"/>
                  </a:lnTo>
                  <a:lnTo>
                    <a:pt x="413" y="62"/>
                  </a:lnTo>
                  <a:lnTo>
                    <a:pt x="402" y="66"/>
                  </a:lnTo>
                  <a:lnTo>
                    <a:pt x="389" y="68"/>
                  </a:lnTo>
                  <a:lnTo>
                    <a:pt x="378" y="72"/>
                  </a:lnTo>
                  <a:lnTo>
                    <a:pt x="365" y="73"/>
                  </a:lnTo>
                  <a:lnTo>
                    <a:pt x="354" y="77"/>
                  </a:lnTo>
                  <a:lnTo>
                    <a:pt x="343" y="79"/>
                  </a:lnTo>
                  <a:lnTo>
                    <a:pt x="330" y="83"/>
                  </a:lnTo>
                  <a:lnTo>
                    <a:pt x="319" y="84"/>
                  </a:lnTo>
                  <a:lnTo>
                    <a:pt x="307" y="88"/>
                  </a:lnTo>
                  <a:lnTo>
                    <a:pt x="296" y="90"/>
                  </a:lnTo>
                  <a:lnTo>
                    <a:pt x="283" y="94"/>
                  </a:lnTo>
                  <a:lnTo>
                    <a:pt x="272" y="97"/>
                  </a:lnTo>
                  <a:lnTo>
                    <a:pt x="261" y="101"/>
                  </a:lnTo>
                  <a:lnTo>
                    <a:pt x="250" y="103"/>
                  </a:lnTo>
                  <a:lnTo>
                    <a:pt x="239" y="107"/>
                  </a:lnTo>
                  <a:lnTo>
                    <a:pt x="228" y="110"/>
                  </a:lnTo>
                  <a:lnTo>
                    <a:pt x="219" y="114"/>
                  </a:lnTo>
                  <a:lnTo>
                    <a:pt x="208" y="116"/>
                  </a:lnTo>
                  <a:lnTo>
                    <a:pt x="196" y="120"/>
                  </a:lnTo>
                  <a:lnTo>
                    <a:pt x="185" y="121"/>
                  </a:lnTo>
                  <a:lnTo>
                    <a:pt x="174" y="125"/>
                  </a:lnTo>
                  <a:lnTo>
                    <a:pt x="163" y="129"/>
                  </a:lnTo>
                  <a:lnTo>
                    <a:pt x="154" y="131"/>
                  </a:lnTo>
                  <a:lnTo>
                    <a:pt x="145" y="134"/>
                  </a:lnTo>
                  <a:lnTo>
                    <a:pt x="135" y="138"/>
                  </a:lnTo>
                  <a:lnTo>
                    <a:pt x="126" y="140"/>
                  </a:lnTo>
                  <a:lnTo>
                    <a:pt x="117" y="142"/>
                  </a:lnTo>
                  <a:lnTo>
                    <a:pt x="108" y="145"/>
                  </a:lnTo>
                  <a:lnTo>
                    <a:pt x="100" y="147"/>
                  </a:lnTo>
                  <a:lnTo>
                    <a:pt x="91" y="151"/>
                  </a:lnTo>
                  <a:lnTo>
                    <a:pt x="84" y="153"/>
                  </a:lnTo>
                  <a:lnTo>
                    <a:pt x="76" y="156"/>
                  </a:lnTo>
                  <a:lnTo>
                    <a:pt x="69" y="158"/>
                  </a:lnTo>
                  <a:lnTo>
                    <a:pt x="61" y="160"/>
                  </a:lnTo>
                  <a:lnTo>
                    <a:pt x="56" y="162"/>
                  </a:lnTo>
                  <a:lnTo>
                    <a:pt x="50" y="164"/>
                  </a:lnTo>
                  <a:lnTo>
                    <a:pt x="45" y="166"/>
                  </a:lnTo>
                  <a:lnTo>
                    <a:pt x="39" y="168"/>
                  </a:lnTo>
                  <a:lnTo>
                    <a:pt x="34" y="169"/>
                  </a:lnTo>
                  <a:lnTo>
                    <a:pt x="28" y="171"/>
                  </a:lnTo>
                  <a:lnTo>
                    <a:pt x="24" y="173"/>
                  </a:lnTo>
                  <a:lnTo>
                    <a:pt x="17" y="175"/>
                  </a:lnTo>
                  <a:lnTo>
                    <a:pt x="13" y="177"/>
                  </a:lnTo>
                  <a:lnTo>
                    <a:pt x="10" y="17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691" y="1160"/>
              <a:ext cx="560" cy="177"/>
            </a:xfrm>
            <a:custGeom>
              <a:avLst/>
              <a:gdLst>
                <a:gd name="T0" fmla="*/ 27 w 560"/>
                <a:gd name="T1" fmla="*/ 140 h 177"/>
                <a:gd name="T2" fmla="*/ 66 w 560"/>
                <a:gd name="T3" fmla="*/ 125 h 177"/>
                <a:gd name="T4" fmla="*/ 103 w 560"/>
                <a:gd name="T5" fmla="*/ 114 h 177"/>
                <a:gd name="T6" fmla="*/ 136 w 560"/>
                <a:gd name="T7" fmla="*/ 103 h 177"/>
                <a:gd name="T8" fmla="*/ 168 w 560"/>
                <a:gd name="T9" fmla="*/ 94 h 177"/>
                <a:gd name="T10" fmla="*/ 197 w 560"/>
                <a:gd name="T11" fmla="*/ 84 h 177"/>
                <a:gd name="T12" fmla="*/ 223 w 560"/>
                <a:gd name="T13" fmla="*/ 75 h 177"/>
                <a:gd name="T14" fmla="*/ 249 w 560"/>
                <a:gd name="T15" fmla="*/ 70 h 177"/>
                <a:gd name="T16" fmla="*/ 273 w 560"/>
                <a:gd name="T17" fmla="*/ 62 h 177"/>
                <a:gd name="T18" fmla="*/ 294 w 560"/>
                <a:gd name="T19" fmla="*/ 57 h 177"/>
                <a:gd name="T20" fmla="*/ 318 w 560"/>
                <a:gd name="T21" fmla="*/ 51 h 177"/>
                <a:gd name="T22" fmla="*/ 336 w 560"/>
                <a:gd name="T23" fmla="*/ 46 h 177"/>
                <a:gd name="T24" fmla="*/ 358 w 560"/>
                <a:gd name="T25" fmla="*/ 40 h 177"/>
                <a:gd name="T26" fmla="*/ 377 w 560"/>
                <a:gd name="T27" fmla="*/ 35 h 177"/>
                <a:gd name="T28" fmla="*/ 397 w 560"/>
                <a:gd name="T29" fmla="*/ 31 h 177"/>
                <a:gd name="T30" fmla="*/ 418 w 560"/>
                <a:gd name="T31" fmla="*/ 27 h 177"/>
                <a:gd name="T32" fmla="*/ 440 w 560"/>
                <a:gd name="T33" fmla="*/ 22 h 177"/>
                <a:gd name="T34" fmla="*/ 460 w 560"/>
                <a:gd name="T35" fmla="*/ 18 h 177"/>
                <a:gd name="T36" fmla="*/ 482 w 560"/>
                <a:gd name="T37" fmla="*/ 14 h 177"/>
                <a:gd name="T38" fmla="*/ 506 w 560"/>
                <a:gd name="T39" fmla="*/ 7 h 177"/>
                <a:gd name="T40" fmla="*/ 534 w 560"/>
                <a:gd name="T41" fmla="*/ 3 h 177"/>
                <a:gd name="T42" fmla="*/ 560 w 560"/>
                <a:gd name="T43" fmla="*/ 35 h 177"/>
                <a:gd name="T44" fmla="*/ 530 w 560"/>
                <a:gd name="T45" fmla="*/ 35 h 177"/>
                <a:gd name="T46" fmla="*/ 499 w 560"/>
                <a:gd name="T47" fmla="*/ 36 h 177"/>
                <a:gd name="T48" fmla="*/ 469 w 560"/>
                <a:gd name="T49" fmla="*/ 40 h 177"/>
                <a:gd name="T50" fmla="*/ 436 w 560"/>
                <a:gd name="T51" fmla="*/ 46 h 177"/>
                <a:gd name="T52" fmla="*/ 401 w 560"/>
                <a:gd name="T53" fmla="*/ 53 h 177"/>
                <a:gd name="T54" fmla="*/ 368 w 560"/>
                <a:gd name="T55" fmla="*/ 60 h 177"/>
                <a:gd name="T56" fmla="*/ 332 w 560"/>
                <a:gd name="T57" fmla="*/ 68 h 177"/>
                <a:gd name="T58" fmla="*/ 299 w 560"/>
                <a:gd name="T59" fmla="*/ 77 h 177"/>
                <a:gd name="T60" fmla="*/ 264 w 560"/>
                <a:gd name="T61" fmla="*/ 86 h 177"/>
                <a:gd name="T62" fmla="*/ 231 w 560"/>
                <a:gd name="T63" fmla="*/ 97 h 177"/>
                <a:gd name="T64" fmla="*/ 201 w 560"/>
                <a:gd name="T65" fmla="*/ 107 h 177"/>
                <a:gd name="T66" fmla="*/ 170 w 560"/>
                <a:gd name="T67" fmla="*/ 118 h 177"/>
                <a:gd name="T68" fmla="*/ 140 w 560"/>
                <a:gd name="T69" fmla="*/ 127 h 177"/>
                <a:gd name="T70" fmla="*/ 112 w 560"/>
                <a:gd name="T71" fmla="*/ 136 h 177"/>
                <a:gd name="T72" fmla="*/ 88 w 560"/>
                <a:gd name="T73" fmla="*/ 145 h 177"/>
                <a:gd name="T74" fmla="*/ 68 w 560"/>
                <a:gd name="T75" fmla="*/ 155 h 177"/>
                <a:gd name="T76" fmla="*/ 48 w 560"/>
                <a:gd name="T77" fmla="*/ 160 h 177"/>
                <a:gd name="T78" fmla="*/ 31 w 560"/>
                <a:gd name="T79" fmla="*/ 168 h 177"/>
                <a:gd name="T80" fmla="*/ 18 w 560"/>
                <a:gd name="T81" fmla="*/ 173 h 177"/>
                <a:gd name="T82" fmla="*/ 11 w 560"/>
                <a:gd name="T8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0" h="177">
                  <a:moveTo>
                    <a:pt x="0" y="151"/>
                  </a:moveTo>
                  <a:lnTo>
                    <a:pt x="14" y="145"/>
                  </a:lnTo>
                  <a:lnTo>
                    <a:pt x="27" y="140"/>
                  </a:lnTo>
                  <a:lnTo>
                    <a:pt x="40" y="134"/>
                  </a:lnTo>
                  <a:lnTo>
                    <a:pt x="53" y="131"/>
                  </a:lnTo>
                  <a:lnTo>
                    <a:pt x="66" y="125"/>
                  </a:lnTo>
                  <a:lnTo>
                    <a:pt x="79" y="121"/>
                  </a:lnTo>
                  <a:lnTo>
                    <a:pt x="90" y="118"/>
                  </a:lnTo>
                  <a:lnTo>
                    <a:pt x="103" y="114"/>
                  </a:lnTo>
                  <a:lnTo>
                    <a:pt x="114" y="110"/>
                  </a:lnTo>
                  <a:lnTo>
                    <a:pt x="125" y="107"/>
                  </a:lnTo>
                  <a:lnTo>
                    <a:pt x="136" y="103"/>
                  </a:lnTo>
                  <a:lnTo>
                    <a:pt x="148" y="99"/>
                  </a:lnTo>
                  <a:lnTo>
                    <a:pt x="157" y="96"/>
                  </a:lnTo>
                  <a:lnTo>
                    <a:pt x="168" y="94"/>
                  </a:lnTo>
                  <a:lnTo>
                    <a:pt x="179" y="90"/>
                  </a:lnTo>
                  <a:lnTo>
                    <a:pt x="188" y="88"/>
                  </a:lnTo>
                  <a:lnTo>
                    <a:pt x="197" y="84"/>
                  </a:lnTo>
                  <a:lnTo>
                    <a:pt x="205" y="81"/>
                  </a:lnTo>
                  <a:lnTo>
                    <a:pt x="214" y="79"/>
                  </a:lnTo>
                  <a:lnTo>
                    <a:pt x="223" y="75"/>
                  </a:lnTo>
                  <a:lnTo>
                    <a:pt x="233" y="73"/>
                  </a:lnTo>
                  <a:lnTo>
                    <a:pt x="240" y="72"/>
                  </a:lnTo>
                  <a:lnTo>
                    <a:pt x="249" y="70"/>
                  </a:lnTo>
                  <a:lnTo>
                    <a:pt x="257" y="66"/>
                  </a:lnTo>
                  <a:lnTo>
                    <a:pt x="264" y="64"/>
                  </a:lnTo>
                  <a:lnTo>
                    <a:pt x="273" y="62"/>
                  </a:lnTo>
                  <a:lnTo>
                    <a:pt x="281" y="60"/>
                  </a:lnTo>
                  <a:lnTo>
                    <a:pt x="288" y="59"/>
                  </a:lnTo>
                  <a:lnTo>
                    <a:pt x="294" y="57"/>
                  </a:lnTo>
                  <a:lnTo>
                    <a:pt x="303" y="55"/>
                  </a:lnTo>
                  <a:lnTo>
                    <a:pt x="308" y="53"/>
                  </a:lnTo>
                  <a:lnTo>
                    <a:pt x="318" y="51"/>
                  </a:lnTo>
                  <a:lnTo>
                    <a:pt x="323" y="49"/>
                  </a:lnTo>
                  <a:lnTo>
                    <a:pt x="331" y="48"/>
                  </a:lnTo>
                  <a:lnTo>
                    <a:pt x="336" y="46"/>
                  </a:lnTo>
                  <a:lnTo>
                    <a:pt x="344" y="44"/>
                  </a:lnTo>
                  <a:lnTo>
                    <a:pt x="351" y="42"/>
                  </a:lnTo>
                  <a:lnTo>
                    <a:pt x="358" y="40"/>
                  </a:lnTo>
                  <a:lnTo>
                    <a:pt x="364" y="38"/>
                  </a:lnTo>
                  <a:lnTo>
                    <a:pt x="371" y="38"/>
                  </a:lnTo>
                  <a:lnTo>
                    <a:pt x="377" y="35"/>
                  </a:lnTo>
                  <a:lnTo>
                    <a:pt x="384" y="35"/>
                  </a:lnTo>
                  <a:lnTo>
                    <a:pt x="392" y="33"/>
                  </a:lnTo>
                  <a:lnTo>
                    <a:pt x="397" y="31"/>
                  </a:lnTo>
                  <a:lnTo>
                    <a:pt x="405" y="29"/>
                  </a:lnTo>
                  <a:lnTo>
                    <a:pt x="412" y="29"/>
                  </a:lnTo>
                  <a:lnTo>
                    <a:pt x="418" y="27"/>
                  </a:lnTo>
                  <a:lnTo>
                    <a:pt x="425" y="25"/>
                  </a:lnTo>
                  <a:lnTo>
                    <a:pt x="432" y="24"/>
                  </a:lnTo>
                  <a:lnTo>
                    <a:pt x="440" y="22"/>
                  </a:lnTo>
                  <a:lnTo>
                    <a:pt x="445" y="20"/>
                  </a:lnTo>
                  <a:lnTo>
                    <a:pt x="453" y="20"/>
                  </a:lnTo>
                  <a:lnTo>
                    <a:pt x="460" y="18"/>
                  </a:lnTo>
                  <a:lnTo>
                    <a:pt x="468" y="16"/>
                  </a:lnTo>
                  <a:lnTo>
                    <a:pt x="475" y="14"/>
                  </a:lnTo>
                  <a:lnTo>
                    <a:pt x="482" y="14"/>
                  </a:lnTo>
                  <a:lnTo>
                    <a:pt x="490" y="11"/>
                  </a:lnTo>
                  <a:lnTo>
                    <a:pt x="499" y="11"/>
                  </a:lnTo>
                  <a:lnTo>
                    <a:pt x="506" y="7"/>
                  </a:lnTo>
                  <a:lnTo>
                    <a:pt x="516" y="7"/>
                  </a:lnTo>
                  <a:lnTo>
                    <a:pt x="525" y="5"/>
                  </a:lnTo>
                  <a:lnTo>
                    <a:pt x="534" y="3"/>
                  </a:lnTo>
                  <a:lnTo>
                    <a:pt x="543" y="1"/>
                  </a:lnTo>
                  <a:lnTo>
                    <a:pt x="553" y="0"/>
                  </a:lnTo>
                  <a:lnTo>
                    <a:pt x="560" y="35"/>
                  </a:lnTo>
                  <a:lnTo>
                    <a:pt x="551" y="35"/>
                  </a:lnTo>
                  <a:lnTo>
                    <a:pt x="540" y="35"/>
                  </a:lnTo>
                  <a:lnTo>
                    <a:pt x="530" y="35"/>
                  </a:lnTo>
                  <a:lnTo>
                    <a:pt x="521" y="35"/>
                  </a:lnTo>
                  <a:lnTo>
                    <a:pt x="510" y="35"/>
                  </a:lnTo>
                  <a:lnTo>
                    <a:pt x="499" y="36"/>
                  </a:lnTo>
                  <a:lnTo>
                    <a:pt x="490" y="38"/>
                  </a:lnTo>
                  <a:lnTo>
                    <a:pt x="480" y="40"/>
                  </a:lnTo>
                  <a:lnTo>
                    <a:pt x="469" y="40"/>
                  </a:lnTo>
                  <a:lnTo>
                    <a:pt x="458" y="42"/>
                  </a:lnTo>
                  <a:lnTo>
                    <a:pt x="447" y="44"/>
                  </a:lnTo>
                  <a:lnTo>
                    <a:pt x="436" y="46"/>
                  </a:lnTo>
                  <a:lnTo>
                    <a:pt x="423" y="48"/>
                  </a:lnTo>
                  <a:lnTo>
                    <a:pt x="412" y="49"/>
                  </a:lnTo>
                  <a:lnTo>
                    <a:pt x="401" y="53"/>
                  </a:lnTo>
                  <a:lnTo>
                    <a:pt x="392" y="55"/>
                  </a:lnTo>
                  <a:lnTo>
                    <a:pt x="379" y="57"/>
                  </a:lnTo>
                  <a:lnTo>
                    <a:pt x="368" y="60"/>
                  </a:lnTo>
                  <a:lnTo>
                    <a:pt x="357" y="62"/>
                  </a:lnTo>
                  <a:lnTo>
                    <a:pt x="345" y="66"/>
                  </a:lnTo>
                  <a:lnTo>
                    <a:pt x="332" y="68"/>
                  </a:lnTo>
                  <a:lnTo>
                    <a:pt x="321" y="72"/>
                  </a:lnTo>
                  <a:lnTo>
                    <a:pt x="310" y="73"/>
                  </a:lnTo>
                  <a:lnTo>
                    <a:pt x="299" y="77"/>
                  </a:lnTo>
                  <a:lnTo>
                    <a:pt x="288" y="81"/>
                  </a:lnTo>
                  <a:lnTo>
                    <a:pt x="277" y="83"/>
                  </a:lnTo>
                  <a:lnTo>
                    <a:pt x="264" y="86"/>
                  </a:lnTo>
                  <a:lnTo>
                    <a:pt x="253" y="90"/>
                  </a:lnTo>
                  <a:lnTo>
                    <a:pt x="242" y="94"/>
                  </a:lnTo>
                  <a:lnTo>
                    <a:pt x="231" y="97"/>
                  </a:lnTo>
                  <a:lnTo>
                    <a:pt x="222" y="101"/>
                  </a:lnTo>
                  <a:lnTo>
                    <a:pt x="210" y="105"/>
                  </a:lnTo>
                  <a:lnTo>
                    <a:pt x="201" y="107"/>
                  </a:lnTo>
                  <a:lnTo>
                    <a:pt x="190" y="110"/>
                  </a:lnTo>
                  <a:lnTo>
                    <a:pt x="179" y="114"/>
                  </a:lnTo>
                  <a:lnTo>
                    <a:pt x="170" y="118"/>
                  </a:lnTo>
                  <a:lnTo>
                    <a:pt x="159" y="120"/>
                  </a:lnTo>
                  <a:lnTo>
                    <a:pt x="149" y="123"/>
                  </a:lnTo>
                  <a:lnTo>
                    <a:pt x="140" y="127"/>
                  </a:lnTo>
                  <a:lnTo>
                    <a:pt x="131" y="131"/>
                  </a:lnTo>
                  <a:lnTo>
                    <a:pt x="122" y="134"/>
                  </a:lnTo>
                  <a:lnTo>
                    <a:pt x="112" y="136"/>
                  </a:lnTo>
                  <a:lnTo>
                    <a:pt x="105" y="140"/>
                  </a:lnTo>
                  <a:lnTo>
                    <a:pt x="98" y="144"/>
                  </a:lnTo>
                  <a:lnTo>
                    <a:pt x="88" y="145"/>
                  </a:lnTo>
                  <a:lnTo>
                    <a:pt x="81" y="149"/>
                  </a:lnTo>
                  <a:lnTo>
                    <a:pt x="74" y="151"/>
                  </a:lnTo>
                  <a:lnTo>
                    <a:pt x="68" y="155"/>
                  </a:lnTo>
                  <a:lnTo>
                    <a:pt x="61" y="156"/>
                  </a:lnTo>
                  <a:lnTo>
                    <a:pt x="53" y="158"/>
                  </a:lnTo>
                  <a:lnTo>
                    <a:pt x="48" y="160"/>
                  </a:lnTo>
                  <a:lnTo>
                    <a:pt x="42" y="164"/>
                  </a:lnTo>
                  <a:lnTo>
                    <a:pt x="37" y="166"/>
                  </a:lnTo>
                  <a:lnTo>
                    <a:pt x="31" y="168"/>
                  </a:lnTo>
                  <a:lnTo>
                    <a:pt x="27" y="168"/>
                  </a:lnTo>
                  <a:lnTo>
                    <a:pt x="24" y="171"/>
                  </a:lnTo>
                  <a:lnTo>
                    <a:pt x="18" y="173"/>
                  </a:lnTo>
                  <a:lnTo>
                    <a:pt x="14" y="175"/>
                  </a:lnTo>
                  <a:lnTo>
                    <a:pt x="11" y="17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2057" y="1182"/>
              <a:ext cx="279" cy="317"/>
            </a:xfrm>
            <a:custGeom>
              <a:avLst/>
              <a:gdLst>
                <a:gd name="T0" fmla="*/ 181 w 279"/>
                <a:gd name="T1" fmla="*/ 317 h 317"/>
                <a:gd name="T2" fmla="*/ 194 w 279"/>
                <a:gd name="T3" fmla="*/ 315 h 317"/>
                <a:gd name="T4" fmla="*/ 207 w 279"/>
                <a:gd name="T5" fmla="*/ 312 h 317"/>
                <a:gd name="T6" fmla="*/ 218 w 279"/>
                <a:gd name="T7" fmla="*/ 306 h 317"/>
                <a:gd name="T8" fmla="*/ 229 w 279"/>
                <a:gd name="T9" fmla="*/ 301 h 317"/>
                <a:gd name="T10" fmla="*/ 238 w 279"/>
                <a:gd name="T11" fmla="*/ 293 h 317"/>
                <a:gd name="T12" fmla="*/ 251 w 279"/>
                <a:gd name="T13" fmla="*/ 280 h 317"/>
                <a:gd name="T14" fmla="*/ 262 w 279"/>
                <a:gd name="T15" fmla="*/ 264 h 317"/>
                <a:gd name="T16" fmla="*/ 268 w 279"/>
                <a:gd name="T17" fmla="*/ 253 h 317"/>
                <a:gd name="T18" fmla="*/ 272 w 279"/>
                <a:gd name="T19" fmla="*/ 240 h 317"/>
                <a:gd name="T20" fmla="*/ 275 w 279"/>
                <a:gd name="T21" fmla="*/ 227 h 317"/>
                <a:gd name="T22" fmla="*/ 277 w 279"/>
                <a:gd name="T23" fmla="*/ 212 h 317"/>
                <a:gd name="T24" fmla="*/ 279 w 279"/>
                <a:gd name="T25" fmla="*/ 197 h 317"/>
                <a:gd name="T26" fmla="*/ 279 w 279"/>
                <a:gd name="T27" fmla="*/ 181 h 317"/>
                <a:gd name="T28" fmla="*/ 277 w 279"/>
                <a:gd name="T29" fmla="*/ 166 h 317"/>
                <a:gd name="T30" fmla="*/ 274 w 279"/>
                <a:gd name="T31" fmla="*/ 151 h 317"/>
                <a:gd name="T32" fmla="*/ 270 w 279"/>
                <a:gd name="T33" fmla="*/ 134 h 317"/>
                <a:gd name="T34" fmla="*/ 262 w 279"/>
                <a:gd name="T35" fmla="*/ 118 h 317"/>
                <a:gd name="T36" fmla="*/ 257 w 279"/>
                <a:gd name="T37" fmla="*/ 103 h 317"/>
                <a:gd name="T38" fmla="*/ 248 w 279"/>
                <a:gd name="T39" fmla="*/ 88 h 317"/>
                <a:gd name="T40" fmla="*/ 238 w 279"/>
                <a:gd name="T41" fmla="*/ 74 h 317"/>
                <a:gd name="T42" fmla="*/ 229 w 279"/>
                <a:gd name="T43" fmla="*/ 62 h 317"/>
                <a:gd name="T44" fmla="*/ 218 w 279"/>
                <a:gd name="T45" fmla="*/ 50 h 317"/>
                <a:gd name="T46" fmla="*/ 207 w 279"/>
                <a:gd name="T47" fmla="*/ 40 h 317"/>
                <a:gd name="T48" fmla="*/ 194 w 279"/>
                <a:gd name="T49" fmla="*/ 29 h 317"/>
                <a:gd name="T50" fmla="*/ 183 w 279"/>
                <a:gd name="T51" fmla="*/ 22 h 317"/>
                <a:gd name="T52" fmla="*/ 170 w 279"/>
                <a:gd name="T53" fmla="*/ 14 h 317"/>
                <a:gd name="T54" fmla="*/ 155 w 279"/>
                <a:gd name="T55" fmla="*/ 7 h 317"/>
                <a:gd name="T56" fmla="*/ 142 w 279"/>
                <a:gd name="T57" fmla="*/ 3 h 317"/>
                <a:gd name="T58" fmla="*/ 129 w 279"/>
                <a:gd name="T59" fmla="*/ 0 h 317"/>
                <a:gd name="T60" fmla="*/ 116 w 279"/>
                <a:gd name="T61" fmla="*/ 0 h 317"/>
                <a:gd name="T62" fmla="*/ 102 w 279"/>
                <a:gd name="T63" fmla="*/ 0 h 317"/>
                <a:gd name="T64" fmla="*/ 89 w 279"/>
                <a:gd name="T65" fmla="*/ 2 h 317"/>
                <a:gd name="T66" fmla="*/ 74 w 279"/>
                <a:gd name="T67" fmla="*/ 7 h 317"/>
                <a:gd name="T68" fmla="*/ 61 w 279"/>
                <a:gd name="T69" fmla="*/ 14 h 317"/>
                <a:gd name="T70" fmla="*/ 50 w 279"/>
                <a:gd name="T71" fmla="*/ 24 h 317"/>
                <a:gd name="T72" fmla="*/ 37 w 279"/>
                <a:gd name="T73" fmla="*/ 35 h 317"/>
                <a:gd name="T74" fmla="*/ 28 w 279"/>
                <a:gd name="T75" fmla="*/ 50 h 317"/>
                <a:gd name="T76" fmla="*/ 18 w 279"/>
                <a:gd name="T77" fmla="*/ 66 h 317"/>
                <a:gd name="T78" fmla="*/ 13 w 279"/>
                <a:gd name="T79" fmla="*/ 85 h 317"/>
                <a:gd name="T80" fmla="*/ 7 w 279"/>
                <a:gd name="T81" fmla="*/ 99 h 317"/>
                <a:gd name="T82" fmla="*/ 5 w 279"/>
                <a:gd name="T83" fmla="*/ 110 h 317"/>
                <a:gd name="T84" fmla="*/ 2 w 279"/>
                <a:gd name="T85" fmla="*/ 122 h 317"/>
                <a:gd name="T86" fmla="*/ 0 w 279"/>
                <a:gd name="T87" fmla="*/ 133 h 317"/>
                <a:gd name="T88" fmla="*/ 0 w 279"/>
                <a:gd name="T89" fmla="*/ 144 h 317"/>
                <a:gd name="T90" fmla="*/ 0 w 279"/>
                <a:gd name="T91" fmla="*/ 155 h 317"/>
                <a:gd name="T92" fmla="*/ 0 w 279"/>
                <a:gd name="T93" fmla="*/ 168 h 317"/>
                <a:gd name="T94" fmla="*/ 0 w 279"/>
                <a:gd name="T95" fmla="*/ 181 h 317"/>
                <a:gd name="T96" fmla="*/ 2 w 279"/>
                <a:gd name="T97" fmla="*/ 194 h 317"/>
                <a:gd name="T98" fmla="*/ 3 w 279"/>
                <a:gd name="T99" fmla="*/ 208 h 317"/>
                <a:gd name="T100" fmla="*/ 7 w 279"/>
                <a:gd name="T101" fmla="*/ 221 h 317"/>
                <a:gd name="T102" fmla="*/ 9 w 279"/>
                <a:gd name="T103" fmla="*/ 236 h 317"/>
                <a:gd name="T104" fmla="*/ 15 w 279"/>
                <a:gd name="T105" fmla="*/ 251 h 317"/>
                <a:gd name="T106" fmla="*/ 18 w 279"/>
                <a:gd name="T107" fmla="*/ 266 h 317"/>
                <a:gd name="T108" fmla="*/ 176 w 279"/>
                <a:gd name="T10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317">
                  <a:moveTo>
                    <a:pt x="176" y="317"/>
                  </a:moveTo>
                  <a:lnTo>
                    <a:pt x="181" y="317"/>
                  </a:lnTo>
                  <a:lnTo>
                    <a:pt x="188" y="315"/>
                  </a:lnTo>
                  <a:lnTo>
                    <a:pt x="194" y="315"/>
                  </a:lnTo>
                  <a:lnTo>
                    <a:pt x="201" y="314"/>
                  </a:lnTo>
                  <a:lnTo>
                    <a:pt x="207" y="312"/>
                  </a:lnTo>
                  <a:lnTo>
                    <a:pt x="213" y="310"/>
                  </a:lnTo>
                  <a:lnTo>
                    <a:pt x="218" y="306"/>
                  </a:lnTo>
                  <a:lnTo>
                    <a:pt x="224" y="304"/>
                  </a:lnTo>
                  <a:lnTo>
                    <a:pt x="229" y="301"/>
                  </a:lnTo>
                  <a:lnTo>
                    <a:pt x="235" y="297"/>
                  </a:lnTo>
                  <a:lnTo>
                    <a:pt x="238" y="293"/>
                  </a:lnTo>
                  <a:lnTo>
                    <a:pt x="244" y="290"/>
                  </a:lnTo>
                  <a:lnTo>
                    <a:pt x="251" y="280"/>
                  </a:lnTo>
                  <a:lnTo>
                    <a:pt x="261" y="271"/>
                  </a:lnTo>
                  <a:lnTo>
                    <a:pt x="262" y="264"/>
                  </a:lnTo>
                  <a:lnTo>
                    <a:pt x="266" y="260"/>
                  </a:lnTo>
                  <a:lnTo>
                    <a:pt x="268" y="253"/>
                  </a:lnTo>
                  <a:lnTo>
                    <a:pt x="272" y="247"/>
                  </a:lnTo>
                  <a:lnTo>
                    <a:pt x="272" y="240"/>
                  </a:lnTo>
                  <a:lnTo>
                    <a:pt x="274" y="232"/>
                  </a:lnTo>
                  <a:lnTo>
                    <a:pt x="275" y="227"/>
                  </a:lnTo>
                  <a:lnTo>
                    <a:pt x="277" y="219"/>
                  </a:lnTo>
                  <a:lnTo>
                    <a:pt x="277" y="212"/>
                  </a:lnTo>
                  <a:lnTo>
                    <a:pt x="279" y="205"/>
                  </a:lnTo>
                  <a:lnTo>
                    <a:pt x="279" y="197"/>
                  </a:lnTo>
                  <a:lnTo>
                    <a:pt x="279" y="190"/>
                  </a:lnTo>
                  <a:lnTo>
                    <a:pt x="279" y="181"/>
                  </a:lnTo>
                  <a:lnTo>
                    <a:pt x="279" y="173"/>
                  </a:lnTo>
                  <a:lnTo>
                    <a:pt x="277" y="166"/>
                  </a:lnTo>
                  <a:lnTo>
                    <a:pt x="277" y="158"/>
                  </a:lnTo>
                  <a:lnTo>
                    <a:pt x="274" y="151"/>
                  </a:lnTo>
                  <a:lnTo>
                    <a:pt x="272" y="142"/>
                  </a:lnTo>
                  <a:lnTo>
                    <a:pt x="270" y="134"/>
                  </a:lnTo>
                  <a:lnTo>
                    <a:pt x="266" y="125"/>
                  </a:lnTo>
                  <a:lnTo>
                    <a:pt x="262" y="118"/>
                  </a:lnTo>
                  <a:lnTo>
                    <a:pt x="261" y="110"/>
                  </a:lnTo>
                  <a:lnTo>
                    <a:pt x="257" y="103"/>
                  </a:lnTo>
                  <a:lnTo>
                    <a:pt x="253" y="96"/>
                  </a:lnTo>
                  <a:lnTo>
                    <a:pt x="248" y="88"/>
                  </a:lnTo>
                  <a:lnTo>
                    <a:pt x="244" y="81"/>
                  </a:lnTo>
                  <a:lnTo>
                    <a:pt x="238" y="74"/>
                  </a:lnTo>
                  <a:lnTo>
                    <a:pt x="235" y="68"/>
                  </a:lnTo>
                  <a:lnTo>
                    <a:pt x="229" y="62"/>
                  </a:lnTo>
                  <a:lnTo>
                    <a:pt x="224" y="55"/>
                  </a:lnTo>
                  <a:lnTo>
                    <a:pt x="218" y="50"/>
                  </a:lnTo>
                  <a:lnTo>
                    <a:pt x="213" y="46"/>
                  </a:lnTo>
                  <a:lnTo>
                    <a:pt x="207" y="40"/>
                  </a:lnTo>
                  <a:lnTo>
                    <a:pt x="201" y="35"/>
                  </a:lnTo>
                  <a:lnTo>
                    <a:pt x="194" y="29"/>
                  </a:lnTo>
                  <a:lnTo>
                    <a:pt x="188" y="26"/>
                  </a:lnTo>
                  <a:lnTo>
                    <a:pt x="183" y="22"/>
                  </a:lnTo>
                  <a:lnTo>
                    <a:pt x="176" y="18"/>
                  </a:lnTo>
                  <a:lnTo>
                    <a:pt x="170" y="14"/>
                  </a:lnTo>
                  <a:lnTo>
                    <a:pt x="163" y="11"/>
                  </a:lnTo>
                  <a:lnTo>
                    <a:pt x="155" y="7"/>
                  </a:lnTo>
                  <a:lnTo>
                    <a:pt x="150" y="5"/>
                  </a:lnTo>
                  <a:lnTo>
                    <a:pt x="142" y="3"/>
                  </a:lnTo>
                  <a:lnTo>
                    <a:pt x="137" y="2"/>
                  </a:lnTo>
                  <a:lnTo>
                    <a:pt x="129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8" y="11"/>
                  </a:lnTo>
                  <a:lnTo>
                    <a:pt x="61" y="14"/>
                  </a:lnTo>
                  <a:lnTo>
                    <a:pt x="55" y="20"/>
                  </a:lnTo>
                  <a:lnTo>
                    <a:pt x="50" y="24"/>
                  </a:lnTo>
                  <a:lnTo>
                    <a:pt x="42" y="29"/>
                  </a:lnTo>
                  <a:lnTo>
                    <a:pt x="37" y="35"/>
                  </a:lnTo>
                  <a:lnTo>
                    <a:pt x="33" y="44"/>
                  </a:lnTo>
                  <a:lnTo>
                    <a:pt x="28" y="50"/>
                  </a:lnTo>
                  <a:lnTo>
                    <a:pt x="24" y="57"/>
                  </a:lnTo>
                  <a:lnTo>
                    <a:pt x="18" y="66"/>
                  </a:lnTo>
                  <a:lnTo>
                    <a:pt x="16" y="75"/>
                  </a:lnTo>
                  <a:lnTo>
                    <a:pt x="13" y="85"/>
                  </a:lnTo>
                  <a:lnTo>
                    <a:pt x="9" y="94"/>
                  </a:lnTo>
                  <a:lnTo>
                    <a:pt x="7" y="99"/>
                  </a:lnTo>
                  <a:lnTo>
                    <a:pt x="7" y="105"/>
                  </a:lnTo>
                  <a:lnTo>
                    <a:pt x="5" y="110"/>
                  </a:lnTo>
                  <a:lnTo>
                    <a:pt x="3" y="116"/>
                  </a:lnTo>
                  <a:lnTo>
                    <a:pt x="2" y="122"/>
                  </a:lnTo>
                  <a:lnTo>
                    <a:pt x="2" y="127"/>
                  </a:lnTo>
                  <a:lnTo>
                    <a:pt x="0" y="133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3" y="201"/>
                  </a:lnTo>
                  <a:lnTo>
                    <a:pt x="3" y="208"/>
                  </a:lnTo>
                  <a:lnTo>
                    <a:pt x="5" y="216"/>
                  </a:lnTo>
                  <a:lnTo>
                    <a:pt x="7" y="221"/>
                  </a:lnTo>
                  <a:lnTo>
                    <a:pt x="9" y="229"/>
                  </a:lnTo>
                  <a:lnTo>
                    <a:pt x="9" y="236"/>
                  </a:lnTo>
                  <a:lnTo>
                    <a:pt x="13" y="243"/>
                  </a:lnTo>
                  <a:lnTo>
                    <a:pt x="15" y="251"/>
                  </a:lnTo>
                  <a:lnTo>
                    <a:pt x="16" y="258"/>
                  </a:lnTo>
                  <a:lnTo>
                    <a:pt x="18" y="266"/>
                  </a:lnTo>
                  <a:lnTo>
                    <a:pt x="22" y="275"/>
                  </a:lnTo>
                  <a:lnTo>
                    <a:pt x="176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2097" y="1235"/>
              <a:ext cx="226" cy="285"/>
            </a:xfrm>
            <a:custGeom>
              <a:avLst/>
              <a:gdLst>
                <a:gd name="T0" fmla="*/ 147 w 226"/>
                <a:gd name="T1" fmla="*/ 283 h 285"/>
                <a:gd name="T2" fmla="*/ 156 w 226"/>
                <a:gd name="T3" fmla="*/ 281 h 285"/>
                <a:gd name="T4" fmla="*/ 171 w 226"/>
                <a:gd name="T5" fmla="*/ 277 h 285"/>
                <a:gd name="T6" fmla="*/ 187 w 226"/>
                <a:gd name="T7" fmla="*/ 266 h 285"/>
                <a:gd name="T8" fmla="*/ 202 w 226"/>
                <a:gd name="T9" fmla="*/ 249 h 285"/>
                <a:gd name="T10" fmla="*/ 211 w 226"/>
                <a:gd name="T11" fmla="*/ 237 h 285"/>
                <a:gd name="T12" fmla="*/ 215 w 226"/>
                <a:gd name="T13" fmla="*/ 225 h 285"/>
                <a:gd name="T14" fmla="*/ 219 w 226"/>
                <a:gd name="T15" fmla="*/ 214 h 285"/>
                <a:gd name="T16" fmla="*/ 222 w 226"/>
                <a:gd name="T17" fmla="*/ 201 h 285"/>
                <a:gd name="T18" fmla="*/ 224 w 226"/>
                <a:gd name="T19" fmla="*/ 190 h 285"/>
                <a:gd name="T20" fmla="*/ 224 w 226"/>
                <a:gd name="T21" fmla="*/ 177 h 285"/>
                <a:gd name="T22" fmla="*/ 224 w 226"/>
                <a:gd name="T23" fmla="*/ 163 h 285"/>
                <a:gd name="T24" fmla="*/ 224 w 226"/>
                <a:gd name="T25" fmla="*/ 150 h 285"/>
                <a:gd name="T26" fmla="*/ 221 w 226"/>
                <a:gd name="T27" fmla="*/ 135 h 285"/>
                <a:gd name="T28" fmla="*/ 217 w 226"/>
                <a:gd name="T29" fmla="*/ 120 h 285"/>
                <a:gd name="T30" fmla="*/ 211 w 226"/>
                <a:gd name="T31" fmla="*/ 105 h 285"/>
                <a:gd name="T32" fmla="*/ 206 w 226"/>
                <a:gd name="T33" fmla="*/ 93 h 285"/>
                <a:gd name="T34" fmla="*/ 198 w 226"/>
                <a:gd name="T35" fmla="*/ 80 h 285"/>
                <a:gd name="T36" fmla="*/ 191 w 226"/>
                <a:gd name="T37" fmla="*/ 67 h 285"/>
                <a:gd name="T38" fmla="*/ 184 w 226"/>
                <a:gd name="T39" fmla="*/ 56 h 285"/>
                <a:gd name="T40" fmla="*/ 174 w 226"/>
                <a:gd name="T41" fmla="*/ 46 h 285"/>
                <a:gd name="T42" fmla="*/ 167 w 226"/>
                <a:gd name="T43" fmla="*/ 35 h 285"/>
                <a:gd name="T44" fmla="*/ 156 w 226"/>
                <a:gd name="T45" fmla="*/ 26 h 285"/>
                <a:gd name="T46" fmla="*/ 147 w 226"/>
                <a:gd name="T47" fmla="*/ 19 h 285"/>
                <a:gd name="T48" fmla="*/ 136 w 226"/>
                <a:gd name="T49" fmla="*/ 13 h 285"/>
                <a:gd name="T50" fmla="*/ 124 w 226"/>
                <a:gd name="T51" fmla="*/ 8 h 285"/>
                <a:gd name="T52" fmla="*/ 113 w 226"/>
                <a:gd name="T53" fmla="*/ 4 h 285"/>
                <a:gd name="T54" fmla="*/ 102 w 226"/>
                <a:gd name="T55" fmla="*/ 0 h 285"/>
                <a:gd name="T56" fmla="*/ 91 w 226"/>
                <a:gd name="T57" fmla="*/ 0 h 285"/>
                <a:gd name="T58" fmla="*/ 80 w 226"/>
                <a:gd name="T59" fmla="*/ 0 h 285"/>
                <a:gd name="T60" fmla="*/ 71 w 226"/>
                <a:gd name="T61" fmla="*/ 0 h 285"/>
                <a:gd name="T62" fmla="*/ 60 w 226"/>
                <a:gd name="T63" fmla="*/ 4 h 285"/>
                <a:gd name="T64" fmla="*/ 50 w 226"/>
                <a:gd name="T65" fmla="*/ 8 h 285"/>
                <a:gd name="T66" fmla="*/ 37 w 226"/>
                <a:gd name="T67" fmla="*/ 15 h 285"/>
                <a:gd name="T68" fmla="*/ 23 w 226"/>
                <a:gd name="T69" fmla="*/ 32 h 285"/>
                <a:gd name="T70" fmla="*/ 15 w 226"/>
                <a:gd name="T71" fmla="*/ 46 h 285"/>
                <a:gd name="T72" fmla="*/ 10 w 226"/>
                <a:gd name="T73" fmla="*/ 56 h 285"/>
                <a:gd name="T74" fmla="*/ 6 w 226"/>
                <a:gd name="T75" fmla="*/ 67 h 285"/>
                <a:gd name="T76" fmla="*/ 2 w 226"/>
                <a:gd name="T77" fmla="*/ 80 h 285"/>
                <a:gd name="T78" fmla="*/ 2 w 226"/>
                <a:gd name="T79" fmla="*/ 93 h 285"/>
                <a:gd name="T80" fmla="*/ 0 w 226"/>
                <a:gd name="T81" fmla="*/ 105 h 285"/>
                <a:gd name="T82" fmla="*/ 2 w 226"/>
                <a:gd name="T83" fmla="*/ 120 h 285"/>
                <a:gd name="T84" fmla="*/ 4 w 226"/>
                <a:gd name="T85" fmla="*/ 135 h 285"/>
                <a:gd name="T86" fmla="*/ 6 w 226"/>
                <a:gd name="T87" fmla="*/ 150 h 285"/>
                <a:gd name="T88" fmla="*/ 10 w 226"/>
                <a:gd name="T89" fmla="*/ 163 h 285"/>
                <a:gd name="T90" fmla="*/ 15 w 226"/>
                <a:gd name="T91" fmla="*/ 177 h 285"/>
                <a:gd name="T92" fmla="*/ 21 w 226"/>
                <a:gd name="T93" fmla="*/ 190 h 285"/>
                <a:gd name="T94" fmla="*/ 26 w 226"/>
                <a:gd name="T95" fmla="*/ 201 h 285"/>
                <a:gd name="T96" fmla="*/ 34 w 226"/>
                <a:gd name="T97" fmla="*/ 214 h 285"/>
                <a:gd name="T98" fmla="*/ 41 w 226"/>
                <a:gd name="T99" fmla="*/ 225 h 285"/>
                <a:gd name="T100" fmla="*/ 50 w 226"/>
                <a:gd name="T101" fmla="*/ 237 h 285"/>
                <a:gd name="T102" fmla="*/ 63 w 226"/>
                <a:gd name="T103" fmla="*/ 249 h 285"/>
                <a:gd name="T104" fmla="*/ 78 w 226"/>
                <a:gd name="T105" fmla="*/ 262 h 285"/>
                <a:gd name="T106" fmla="*/ 89 w 226"/>
                <a:gd name="T107" fmla="*/ 268 h 285"/>
                <a:gd name="T108" fmla="*/ 100 w 226"/>
                <a:gd name="T109" fmla="*/ 273 h 285"/>
                <a:gd name="T110" fmla="*/ 111 w 226"/>
                <a:gd name="T111" fmla="*/ 279 h 285"/>
                <a:gd name="T112" fmla="*/ 123 w 226"/>
                <a:gd name="T113" fmla="*/ 281 h 285"/>
                <a:gd name="T114" fmla="*/ 136 w 226"/>
                <a:gd name="T115" fmla="*/ 283 h 285"/>
                <a:gd name="T116" fmla="*/ 141 w 226"/>
                <a:gd name="T1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285">
                  <a:moveTo>
                    <a:pt x="141" y="285"/>
                  </a:moveTo>
                  <a:lnTo>
                    <a:pt x="147" y="283"/>
                  </a:lnTo>
                  <a:lnTo>
                    <a:pt x="152" y="283"/>
                  </a:lnTo>
                  <a:lnTo>
                    <a:pt x="156" y="281"/>
                  </a:lnTo>
                  <a:lnTo>
                    <a:pt x="161" y="281"/>
                  </a:lnTo>
                  <a:lnTo>
                    <a:pt x="171" y="277"/>
                  </a:lnTo>
                  <a:lnTo>
                    <a:pt x="180" y="272"/>
                  </a:lnTo>
                  <a:lnTo>
                    <a:pt x="187" y="266"/>
                  </a:lnTo>
                  <a:lnTo>
                    <a:pt x="197" y="259"/>
                  </a:lnTo>
                  <a:lnTo>
                    <a:pt x="202" y="249"/>
                  </a:lnTo>
                  <a:lnTo>
                    <a:pt x="209" y="242"/>
                  </a:lnTo>
                  <a:lnTo>
                    <a:pt x="211" y="237"/>
                  </a:lnTo>
                  <a:lnTo>
                    <a:pt x="213" y="231"/>
                  </a:lnTo>
                  <a:lnTo>
                    <a:pt x="215" y="225"/>
                  </a:lnTo>
                  <a:lnTo>
                    <a:pt x="219" y="220"/>
                  </a:lnTo>
                  <a:lnTo>
                    <a:pt x="219" y="214"/>
                  </a:lnTo>
                  <a:lnTo>
                    <a:pt x="221" y="209"/>
                  </a:lnTo>
                  <a:lnTo>
                    <a:pt x="222" y="201"/>
                  </a:lnTo>
                  <a:lnTo>
                    <a:pt x="224" y="196"/>
                  </a:lnTo>
                  <a:lnTo>
                    <a:pt x="224" y="190"/>
                  </a:lnTo>
                  <a:lnTo>
                    <a:pt x="224" y="183"/>
                  </a:lnTo>
                  <a:lnTo>
                    <a:pt x="224" y="177"/>
                  </a:lnTo>
                  <a:lnTo>
                    <a:pt x="226" y="170"/>
                  </a:lnTo>
                  <a:lnTo>
                    <a:pt x="224" y="163"/>
                  </a:lnTo>
                  <a:lnTo>
                    <a:pt x="224" y="157"/>
                  </a:lnTo>
                  <a:lnTo>
                    <a:pt x="224" y="150"/>
                  </a:lnTo>
                  <a:lnTo>
                    <a:pt x="222" y="142"/>
                  </a:lnTo>
                  <a:lnTo>
                    <a:pt x="221" y="135"/>
                  </a:lnTo>
                  <a:lnTo>
                    <a:pt x="219" y="128"/>
                  </a:lnTo>
                  <a:lnTo>
                    <a:pt x="217" y="120"/>
                  </a:lnTo>
                  <a:lnTo>
                    <a:pt x="215" y="113"/>
                  </a:lnTo>
                  <a:lnTo>
                    <a:pt x="211" y="105"/>
                  </a:lnTo>
                  <a:lnTo>
                    <a:pt x="209" y="100"/>
                  </a:lnTo>
                  <a:lnTo>
                    <a:pt x="206" y="93"/>
                  </a:lnTo>
                  <a:lnTo>
                    <a:pt x="204" y="87"/>
                  </a:lnTo>
                  <a:lnTo>
                    <a:pt x="198" y="80"/>
                  </a:lnTo>
                  <a:lnTo>
                    <a:pt x="195" y="72"/>
                  </a:lnTo>
                  <a:lnTo>
                    <a:pt x="191" y="67"/>
                  </a:lnTo>
                  <a:lnTo>
                    <a:pt x="187" y="61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4" y="46"/>
                  </a:lnTo>
                  <a:lnTo>
                    <a:pt x="171" y="41"/>
                  </a:lnTo>
                  <a:lnTo>
                    <a:pt x="167" y="35"/>
                  </a:lnTo>
                  <a:lnTo>
                    <a:pt x="161" y="32"/>
                  </a:lnTo>
                  <a:lnTo>
                    <a:pt x="156" y="26"/>
                  </a:lnTo>
                  <a:lnTo>
                    <a:pt x="152" y="22"/>
                  </a:lnTo>
                  <a:lnTo>
                    <a:pt x="147" y="19"/>
                  </a:lnTo>
                  <a:lnTo>
                    <a:pt x="141" y="15"/>
                  </a:lnTo>
                  <a:lnTo>
                    <a:pt x="136" y="13"/>
                  </a:lnTo>
                  <a:lnTo>
                    <a:pt x="130" y="11"/>
                  </a:lnTo>
                  <a:lnTo>
                    <a:pt x="124" y="8"/>
                  </a:lnTo>
                  <a:lnTo>
                    <a:pt x="119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5" y="2"/>
                  </a:lnTo>
                  <a:lnTo>
                    <a:pt x="60" y="4"/>
                  </a:lnTo>
                  <a:lnTo>
                    <a:pt x="54" y="6"/>
                  </a:lnTo>
                  <a:lnTo>
                    <a:pt x="50" y="8"/>
                  </a:lnTo>
                  <a:lnTo>
                    <a:pt x="47" y="11"/>
                  </a:lnTo>
                  <a:lnTo>
                    <a:pt x="37" y="15"/>
                  </a:lnTo>
                  <a:lnTo>
                    <a:pt x="30" y="22"/>
                  </a:lnTo>
                  <a:lnTo>
                    <a:pt x="23" y="32"/>
                  </a:lnTo>
                  <a:lnTo>
                    <a:pt x="17" y="41"/>
                  </a:lnTo>
                  <a:lnTo>
                    <a:pt x="15" y="46"/>
                  </a:lnTo>
                  <a:lnTo>
                    <a:pt x="12" y="50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6" y="67"/>
                  </a:lnTo>
                  <a:lnTo>
                    <a:pt x="4" y="72"/>
                  </a:lnTo>
                  <a:lnTo>
                    <a:pt x="2" y="80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2" y="113"/>
                  </a:lnTo>
                  <a:lnTo>
                    <a:pt x="2" y="120"/>
                  </a:lnTo>
                  <a:lnTo>
                    <a:pt x="2" y="128"/>
                  </a:lnTo>
                  <a:lnTo>
                    <a:pt x="4" y="135"/>
                  </a:lnTo>
                  <a:lnTo>
                    <a:pt x="6" y="142"/>
                  </a:lnTo>
                  <a:lnTo>
                    <a:pt x="6" y="150"/>
                  </a:lnTo>
                  <a:lnTo>
                    <a:pt x="8" y="157"/>
                  </a:lnTo>
                  <a:lnTo>
                    <a:pt x="10" y="163"/>
                  </a:lnTo>
                  <a:lnTo>
                    <a:pt x="13" y="170"/>
                  </a:lnTo>
                  <a:lnTo>
                    <a:pt x="15" y="177"/>
                  </a:lnTo>
                  <a:lnTo>
                    <a:pt x="17" y="183"/>
                  </a:lnTo>
                  <a:lnTo>
                    <a:pt x="21" y="190"/>
                  </a:lnTo>
                  <a:lnTo>
                    <a:pt x="25" y="196"/>
                  </a:lnTo>
                  <a:lnTo>
                    <a:pt x="26" y="201"/>
                  </a:lnTo>
                  <a:lnTo>
                    <a:pt x="30" y="209"/>
                  </a:lnTo>
                  <a:lnTo>
                    <a:pt x="34" y="214"/>
                  </a:lnTo>
                  <a:lnTo>
                    <a:pt x="37" y="220"/>
                  </a:lnTo>
                  <a:lnTo>
                    <a:pt x="41" y="225"/>
                  </a:lnTo>
                  <a:lnTo>
                    <a:pt x="47" y="231"/>
                  </a:lnTo>
                  <a:lnTo>
                    <a:pt x="50" y="237"/>
                  </a:lnTo>
                  <a:lnTo>
                    <a:pt x="56" y="242"/>
                  </a:lnTo>
                  <a:lnTo>
                    <a:pt x="63" y="249"/>
                  </a:lnTo>
                  <a:lnTo>
                    <a:pt x="74" y="259"/>
                  </a:lnTo>
                  <a:lnTo>
                    <a:pt x="78" y="262"/>
                  </a:lnTo>
                  <a:lnTo>
                    <a:pt x="84" y="266"/>
                  </a:lnTo>
                  <a:lnTo>
                    <a:pt x="89" y="268"/>
                  </a:lnTo>
                  <a:lnTo>
                    <a:pt x="95" y="272"/>
                  </a:lnTo>
                  <a:lnTo>
                    <a:pt x="100" y="273"/>
                  </a:lnTo>
                  <a:lnTo>
                    <a:pt x="106" y="277"/>
                  </a:lnTo>
                  <a:lnTo>
                    <a:pt x="111" y="279"/>
                  </a:lnTo>
                  <a:lnTo>
                    <a:pt x="117" y="281"/>
                  </a:lnTo>
                  <a:lnTo>
                    <a:pt x="123" y="281"/>
                  </a:lnTo>
                  <a:lnTo>
                    <a:pt x="130" y="283"/>
                  </a:lnTo>
                  <a:lnTo>
                    <a:pt x="136" y="283"/>
                  </a:lnTo>
                  <a:lnTo>
                    <a:pt x="141" y="28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>
              <a:off x="562" y="1326"/>
              <a:ext cx="174" cy="376"/>
            </a:xfrm>
            <a:custGeom>
              <a:avLst/>
              <a:gdLst>
                <a:gd name="T0" fmla="*/ 139 w 174"/>
                <a:gd name="T1" fmla="*/ 0 h 376"/>
                <a:gd name="T2" fmla="*/ 0 w 174"/>
                <a:gd name="T3" fmla="*/ 347 h 376"/>
                <a:gd name="T4" fmla="*/ 174 w 174"/>
                <a:gd name="T5" fmla="*/ 376 h 376"/>
                <a:gd name="T6" fmla="*/ 139 w 174"/>
                <a:gd name="T7" fmla="*/ 0 h 376"/>
                <a:gd name="T8" fmla="*/ 139 w 174"/>
                <a:gd name="T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76">
                  <a:moveTo>
                    <a:pt x="139" y="0"/>
                  </a:moveTo>
                  <a:lnTo>
                    <a:pt x="0" y="347"/>
                  </a:lnTo>
                  <a:lnTo>
                    <a:pt x="174" y="37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1056" y="1630"/>
              <a:ext cx="213" cy="270"/>
            </a:xfrm>
            <a:custGeom>
              <a:avLst/>
              <a:gdLst>
                <a:gd name="T0" fmla="*/ 141 w 213"/>
                <a:gd name="T1" fmla="*/ 268 h 270"/>
                <a:gd name="T2" fmla="*/ 161 w 213"/>
                <a:gd name="T3" fmla="*/ 263 h 270"/>
                <a:gd name="T4" fmla="*/ 178 w 213"/>
                <a:gd name="T5" fmla="*/ 251 h 270"/>
                <a:gd name="T6" fmla="*/ 191 w 213"/>
                <a:gd name="T7" fmla="*/ 237 h 270"/>
                <a:gd name="T8" fmla="*/ 200 w 213"/>
                <a:gd name="T9" fmla="*/ 224 h 270"/>
                <a:gd name="T10" fmla="*/ 204 w 213"/>
                <a:gd name="T11" fmla="*/ 215 h 270"/>
                <a:gd name="T12" fmla="*/ 207 w 213"/>
                <a:gd name="T13" fmla="*/ 203 h 270"/>
                <a:gd name="T14" fmla="*/ 209 w 213"/>
                <a:gd name="T15" fmla="*/ 192 h 270"/>
                <a:gd name="T16" fmla="*/ 211 w 213"/>
                <a:gd name="T17" fmla="*/ 181 h 270"/>
                <a:gd name="T18" fmla="*/ 211 w 213"/>
                <a:gd name="T19" fmla="*/ 168 h 270"/>
                <a:gd name="T20" fmla="*/ 211 w 213"/>
                <a:gd name="T21" fmla="*/ 155 h 270"/>
                <a:gd name="T22" fmla="*/ 211 w 213"/>
                <a:gd name="T23" fmla="*/ 143 h 270"/>
                <a:gd name="T24" fmla="*/ 209 w 213"/>
                <a:gd name="T25" fmla="*/ 128 h 270"/>
                <a:gd name="T26" fmla="*/ 204 w 213"/>
                <a:gd name="T27" fmla="*/ 115 h 270"/>
                <a:gd name="T28" fmla="*/ 200 w 213"/>
                <a:gd name="T29" fmla="*/ 100 h 270"/>
                <a:gd name="T30" fmla="*/ 194 w 213"/>
                <a:gd name="T31" fmla="*/ 87 h 270"/>
                <a:gd name="T32" fmla="*/ 187 w 213"/>
                <a:gd name="T33" fmla="*/ 76 h 270"/>
                <a:gd name="T34" fmla="*/ 180 w 213"/>
                <a:gd name="T35" fmla="*/ 63 h 270"/>
                <a:gd name="T36" fmla="*/ 172 w 213"/>
                <a:gd name="T37" fmla="*/ 52 h 270"/>
                <a:gd name="T38" fmla="*/ 165 w 213"/>
                <a:gd name="T39" fmla="*/ 43 h 270"/>
                <a:gd name="T40" fmla="*/ 150 w 213"/>
                <a:gd name="T41" fmla="*/ 30 h 270"/>
                <a:gd name="T42" fmla="*/ 131 w 213"/>
                <a:gd name="T43" fmla="*/ 15 h 270"/>
                <a:gd name="T44" fmla="*/ 117 w 213"/>
                <a:gd name="T45" fmla="*/ 8 h 270"/>
                <a:gd name="T46" fmla="*/ 106 w 213"/>
                <a:gd name="T47" fmla="*/ 4 h 270"/>
                <a:gd name="T48" fmla="*/ 96 w 213"/>
                <a:gd name="T49" fmla="*/ 2 h 270"/>
                <a:gd name="T50" fmla="*/ 85 w 213"/>
                <a:gd name="T51" fmla="*/ 0 h 270"/>
                <a:gd name="T52" fmla="*/ 76 w 213"/>
                <a:gd name="T53" fmla="*/ 0 h 270"/>
                <a:gd name="T54" fmla="*/ 65 w 213"/>
                <a:gd name="T55" fmla="*/ 2 h 270"/>
                <a:gd name="T56" fmla="*/ 50 w 213"/>
                <a:gd name="T57" fmla="*/ 6 h 270"/>
                <a:gd name="T58" fmla="*/ 33 w 213"/>
                <a:gd name="T59" fmla="*/ 15 h 270"/>
                <a:gd name="T60" fmla="*/ 20 w 213"/>
                <a:gd name="T61" fmla="*/ 30 h 270"/>
                <a:gd name="T62" fmla="*/ 13 w 213"/>
                <a:gd name="T63" fmla="*/ 43 h 270"/>
                <a:gd name="T64" fmla="*/ 8 w 213"/>
                <a:gd name="T65" fmla="*/ 52 h 270"/>
                <a:gd name="T66" fmla="*/ 4 w 213"/>
                <a:gd name="T67" fmla="*/ 63 h 270"/>
                <a:gd name="T68" fmla="*/ 2 w 213"/>
                <a:gd name="T69" fmla="*/ 76 h 270"/>
                <a:gd name="T70" fmla="*/ 0 w 213"/>
                <a:gd name="T71" fmla="*/ 87 h 270"/>
                <a:gd name="T72" fmla="*/ 0 w 213"/>
                <a:gd name="T73" fmla="*/ 100 h 270"/>
                <a:gd name="T74" fmla="*/ 0 w 213"/>
                <a:gd name="T75" fmla="*/ 115 h 270"/>
                <a:gd name="T76" fmla="*/ 2 w 213"/>
                <a:gd name="T77" fmla="*/ 128 h 270"/>
                <a:gd name="T78" fmla="*/ 4 w 213"/>
                <a:gd name="T79" fmla="*/ 143 h 270"/>
                <a:gd name="T80" fmla="*/ 8 w 213"/>
                <a:gd name="T81" fmla="*/ 155 h 270"/>
                <a:gd name="T82" fmla="*/ 13 w 213"/>
                <a:gd name="T83" fmla="*/ 168 h 270"/>
                <a:gd name="T84" fmla="*/ 19 w 213"/>
                <a:gd name="T85" fmla="*/ 181 h 270"/>
                <a:gd name="T86" fmla="*/ 22 w 213"/>
                <a:gd name="T87" fmla="*/ 192 h 270"/>
                <a:gd name="T88" fmla="*/ 30 w 213"/>
                <a:gd name="T89" fmla="*/ 203 h 270"/>
                <a:gd name="T90" fmla="*/ 37 w 213"/>
                <a:gd name="T91" fmla="*/ 215 h 270"/>
                <a:gd name="T92" fmla="*/ 46 w 213"/>
                <a:gd name="T93" fmla="*/ 224 h 270"/>
                <a:gd name="T94" fmla="*/ 59 w 213"/>
                <a:gd name="T95" fmla="*/ 237 h 270"/>
                <a:gd name="T96" fmla="*/ 74 w 213"/>
                <a:gd name="T97" fmla="*/ 248 h 270"/>
                <a:gd name="T98" fmla="*/ 83 w 213"/>
                <a:gd name="T99" fmla="*/ 255 h 270"/>
                <a:gd name="T100" fmla="*/ 94 w 213"/>
                <a:gd name="T101" fmla="*/ 261 h 270"/>
                <a:gd name="T102" fmla="*/ 106 w 213"/>
                <a:gd name="T103" fmla="*/ 264 h 270"/>
                <a:gd name="T104" fmla="*/ 117 w 213"/>
                <a:gd name="T105" fmla="*/ 266 h 270"/>
                <a:gd name="T106" fmla="*/ 126 w 213"/>
                <a:gd name="T107" fmla="*/ 268 h 270"/>
                <a:gd name="T108" fmla="*/ 131 w 213"/>
                <a:gd name="T10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270">
                  <a:moveTo>
                    <a:pt x="131" y="270"/>
                  </a:moveTo>
                  <a:lnTo>
                    <a:pt x="141" y="268"/>
                  </a:lnTo>
                  <a:lnTo>
                    <a:pt x="152" y="266"/>
                  </a:lnTo>
                  <a:lnTo>
                    <a:pt x="161" y="263"/>
                  </a:lnTo>
                  <a:lnTo>
                    <a:pt x="170" y="259"/>
                  </a:lnTo>
                  <a:lnTo>
                    <a:pt x="178" y="251"/>
                  </a:lnTo>
                  <a:lnTo>
                    <a:pt x="185" y="246"/>
                  </a:lnTo>
                  <a:lnTo>
                    <a:pt x="191" y="237"/>
                  </a:lnTo>
                  <a:lnTo>
                    <a:pt x="198" y="229"/>
                  </a:lnTo>
                  <a:lnTo>
                    <a:pt x="200" y="224"/>
                  </a:lnTo>
                  <a:lnTo>
                    <a:pt x="202" y="220"/>
                  </a:lnTo>
                  <a:lnTo>
                    <a:pt x="204" y="215"/>
                  </a:lnTo>
                  <a:lnTo>
                    <a:pt x="205" y="211"/>
                  </a:lnTo>
                  <a:lnTo>
                    <a:pt x="207" y="203"/>
                  </a:lnTo>
                  <a:lnTo>
                    <a:pt x="209" y="198"/>
                  </a:lnTo>
                  <a:lnTo>
                    <a:pt x="209" y="192"/>
                  </a:lnTo>
                  <a:lnTo>
                    <a:pt x="211" y="187"/>
                  </a:lnTo>
                  <a:lnTo>
                    <a:pt x="211" y="181"/>
                  </a:lnTo>
                  <a:lnTo>
                    <a:pt x="211" y="174"/>
                  </a:lnTo>
                  <a:lnTo>
                    <a:pt x="211" y="168"/>
                  </a:lnTo>
                  <a:lnTo>
                    <a:pt x="213" y="163"/>
                  </a:lnTo>
                  <a:lnTo>
                    <a:pt x="211" y="155"/>
                  </a:lnTo>
                  <a:lnTo>
                    <a:pt x="211" y="148"/>
                  </a:lnTo>
                  <a:lnTo>
                    <a:pt x="211" y="143"/>
                  </a:lnTo>
                  <a:lnTo>
                    <a:pt x="211" y="135"/>
                  </a:lnTo>
                  <a:lnTo>
                    <a:pt x="209" y="128"/>
                  </a:lnTo>
                  <a:lnTo>
                    <a:pt x="207" y="120"/>
                  </a:lnTo>
                  <a:lnTo>
                    <a:pt x="204" y="115"/>
                  </a:lnTo>
                  <a:lnTo>
                    <a:pt x="202" y="107"/>
                  </a:lnTo>
                  <a:lnTo>
                    <a:pt x="200" y="100"/>
                  </a:lnTo>
                  <a:lnTo>
                    <a:pt x="196" y="95"/>
                  </a:lnTo>
                  <a:lnTo>
                    <a:pt x="194" y="87"/>
                  </a:lnTo>
                  <a:lnTo>
                    <a:pt x="191" y="82"/>
                  </a:lnTo>
                  <a:lnTo>
                    <a:pt x="187" y="76"/>
                  </a:lnTo>
                  <a:lnTo>
                    <a:pt x="183" y="69"/>
                  </a:lnTo>
                  <a:lnTo>
                    <a:pt x="180" y="63"/>
                  </a:lnTo>
                  <a:lnTo>
                    <a:pt x="178" y="58"/>
                  </a:lnTo>
                  <a:lnTo>
                    <a:pt x="172" y="52"/>
                  </a:lnTo>
                  <a:lnTo>
                    <a:pt x="168" y="47"/>
                  </a:lnTo>
                  <a:lnTo>
                    <a:pt x="165" y="43"/>
                  </a:lnTo>
                  <a:lnTo>
                    <a:pt x="161" y="39"/>
                  </a:lnTo>
                  <a:lnTo>
                    <a:pt x="150" y="30"/>
                  </a:lnTo>
                  <a:lnTo>
                    <a:pt x="141" y="23"/>
                  </a:lnTo>
                  <a:lnTo>
                    <a:pt x="131" y="15"/>
                  </a:lnTo>
                  <a:lnTo>
                    <a:pt x="122" y="11"/>
                  </a:lnTo>
                  <a:lnTo>
                    <a:pt x="117" y="8"/>
                  </a:lnTo>
                  <a:lnTo>
                    <a:pt x="111" y="6"/>
                  </a:lnTo>
                  <a:lnTo>
                    <a:pt x="106" y="4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2"/>
                  </a:lnTo>
                  <a:lnTo>
                    <a:pt x="59" y="2"/>
                  </a:lnTo>
                  <a:lnTo>
                    <a:pt x="50" y="6"/>
                  </a:lnTo>
                  <a:lnTo>
                    <a:pt x="43" y="11"/>
                  </a:lnTo>
                  <a:lnTo>
                    <a:pt x="33" y="15"/>
                  </a:lnTo>
                  <a:lnTo>
                    <a:pt x="28" y="23"/>
                  </a:lnTo>
                  <a:lnTo>
                    <a:pt x="20" y="30"/>
                  </a:lnTo>
                  <a:lnTo>
                    <a:pt x="17" y="39"/>
                  </a:lnTo>
                  <a:lnTo>
                    <a:pt x="13" y="43"/>
                  </a:lnTo>
                  <a:lnTo>
                    <a:pt x="11" y="47"/>
                  </a:lnTo>
                  <a:lnTo>
                    <a:pt x="8" y="52"/>
                  </a:lnTo>
                  <a:lnTo>
                    <a:pt x="6" y="58"/>
                  </a:lnTo>
                  <a:lnTo>
                    <a:pt x="4" y="63"/>
                  </a:lnTo>
                  <a:lnTo>
                    <a:pt x="4" y="69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2" y="128"/>
                  </a:lnTo>
                  <a:lnTo>
                    <a:pt x="4" y="135"/>
                  </a:lnTo>
                  <a:lnTo>
                    <a:pt x="4" y="143"/>
                  </a:lnTo>
                  <a:lnTo>
                    <a:pt x="6" y="148"/>
                  </a:lnTo>
                  <a:lnTo>
                    <a:pt x="8" y="155"/>
                  </a:lnTo>
                  <a:lnTo>
                    <a:pt x="11" y="163"/>
                  </a:lnTo>
                  <a:lnTo>
                    <a:pt x="13" y="168"/>
                  </a:lnTo>
                  <a:lnTo>
                    <a:pt x="15" y="174"/>
                  </a:lnTo>
                  <a:lnTo>
                    <a:pt x="19" y="181"/>
                  </a:lnTo>
                  <a:lnTo>
                    <a:pt x="20" y="187"/>
                  </a:lnTo>
                  <a:lnTo>
                    <a:pt x="22" y="192"/>
                  </a:lnTo>
                  <a:lnTo>
                    <a:pt x="26" y="198"/>
                  </a:lnTo>
                  <a:lnTo>
                    <a:pt x="30" y="203"/>
                  </a:lnTo>
                  <a:lnTo>
                    <a:pt x="33" y="211"/>
                  </a:lnTo>
                  <a:lnTo>
                    <a:pt x="37" y="215"/>
                  </a:lnTo>
                  <a:lnTo>
                    <a:pt x="43" y="220"/>
                  </a:lnTo>
                  <a:lnTo>
                    <a:pt x="46" y="224"/>
                  </a:lnTo>
                  <a:lnTo>
                    <a:pt x="52" y="229"/>
                  </a:lnTo>
                  <a:lnTo>
                    <a:pt x="59" y="237"/>
                  </a:lnTo>
                  <a:lnTo>
                    <a:pt x="69" y="246"/>
                  </a:lnTo>
                  <a:lnTo>
                    <a:pt x="74" y="248"/>
                  </a:lnTo>
                  <a:lnTo>
                    <a:pt x="78" y="251"/>
                  </a:lnTo>
                  <a:lnTo>
                    <a:pt x="83" y="255"/>
                  </a:lnTo>
                  <a:lnTo>
                    <a:pt x="89" y="259"/>
                  </a:lnTo>
                  <a:lnTo>
                    <a:pt x="94" y="261"/>
                  </a:lnTo>
                  <a:lnTo>
                    <a:pt x="100" y="263"/>
                  </a:lnTo>
                  <a:lnTo>
                    <a:pt x="106" y="264"/>
                  </a:lnTo>
                  <a:lnTo>
                    <a:pt x="111" y="266"/>
                  </a:lnTo>
                  <a:lnTo>
                    <a:pt x="117" y="266"/>
                  </a:lnTo>
                  <a:lnTo>
                    <a:pt x="120" y="268"/>
                  </a:lnTo>
                  <a:lnTo>
                    <a:pt x="126" y="268"/>
                  </a:lnTo>
                  <a:lnTo>
                    <a:pt x="131" y="27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2131" y="1248"/>
              <a:ext cx="200" cy="255"/>
            </a:xfrm>
            <a:custGeom>
              <a:avLst/>
              <a:gdLst>
                <a:gd name="T0" fmla="*/ 133 w 200"/>
                <a:gd name="T1" fmla="*/ 253 h 255"/>
                <a:gd name="T2" fmla="*/ 151 w 200"/>
                <a:gd name="T3" fmla="*/ 248 h 255"/>
                <a:gd name="T4" fmla="*/ 166 w 200"/>
                <a:gd name="T5" fmla="*/ 236 h 255"/>
                <a:gd name="T6" fmla="*/ 179 w 200"/>
                <a:gd name="T7" fmla="*/ 224 h 255"/>
                <a:gd name="T8" fmla="*/ 190 w 200"/>
                <a:gd name="T9" fmla="*/ 207 h 255"/>
                <a:gd name="T10" fmla="*/ 194 w 200"/>
                <a:gd name="T11" fmla="*/ 192 h 255"/>
                <a:gd name="T12" fmla="*/ 198 w 200"/>
                <a:gd name="T13" fmla="*/ 181 h 255"/>
                <a:gd name="T14" fmla="*/ 200 w 200"/>
                <a:gd name="T15" fmla="*/ 170 h 255"/>
                <a:gd name="T16" fmla="*/ 200 w 200"/>
                <a:gd name="T17" fmla="*/ 159 h 255"/>
                <a:gd name="T18" fmla="*/ 200 w 200"/>
                <a:gd name="T19" fmla="*/ 146 h 255"/>
                <a:gd name="T20" fmla="*/ 198 w 200"/>
                <a:gd name="T21" fmla="*/ 133 h 255"/>
                <a:gd name="T22" fmla="*/ 196 w 200"/>
                <a:gd name="T23" fmla="*/ 120 h 255"/>
                <a:gd name="T24" fmla="*/ 192 w 200"/>
                <a:gd name="T25" fmla="*/ 107 h 255"/>
                <a:gd name="T26" fmla="*/ 188 w 200"/>
                <a:gd name="T27" fmla="*/ 94 h 255"/>
                <a:gd name="T28" fmla="*/ 183 w 200"/>
                <a:gd name="T29" fmla="*/ 83 h 255"/>
                <a:gd name="T30" fmla="*/ 177 w 200"/>
                <a:gd name="T31" fmla="*/ 72 h 255"/>
                <a:gd name="T32" fmla="*/ 170 w 200"/>
                <a:gd name="T33" fmla="*/ 61 h 255"/>
                <a:gd name="T34" fmla="*/ 163 w 200"/>
                <a:gd name="T35" fmla="*/ 50 h 255"/>
                <a:gd name="T36" fmla="*/ 155 w 200"/>
                <a:gd name="T37" fmla="*/ 41 h 255"/>
                <a:gd name="T38" fmla="*/ 142 w 200"/>
                <a:gd name="T39" fmla="*/ 28 h 255"/>
                <a:gd name="T40" fmla="*/ 126 w 200"/>
                <a:gd name="T41" fmla="*/ 13 h 255"/>
                <a:gd name="T42" fmla="*/ 105 w 200"/>
                <a:gd name="T43" fmla="*/ 4 h 255"/>
                <a:gd name="T44" fmla="*/ 87 w 200"/>
                <a:gd name="T45" fmla="*/ 0 h 255"/>
                <a:gd name="T46" fmla="*/ 72 w 200"/>
                <a:gd name="T47" fmla="*/ 0 h 255"/>
                <a:gd name="T48" fmla="*/ 61 w 200"/>
                <a:gd name="T49" fmla="*/ 0 h 255"/>
                <a:gd name="T50" fmla="*/ 48 w 200"/>
                <a:gd name="T51" fmla="*/ 4 h 255"/>
                <a:gd name="T52" fmla="*/ 33 w 200"/>
                <a:gd name="T53" fmla="*/ 13 h 255"/>
                <a:gd name="T54" fmla="*/ 20 w 200"/>
                <a:gd name="T55" fmla="*/ 28 h 255"/>
                <a:gd name="T56" fmla="*/ 13 w 200"/>
                <a:gd name="T57" fmla="*/ 41 h 255"/>
                <a:gd name="T58" fmla="*/ 7 w 200"/>
                <a:gd name="T59" fmla="*/ 50 h 255"/>
                <a:gd name="T60" fmla="*/ 3 w 200"/>
                <a:gd name="T61" fmla="*/ 61 h 255"/>
                <a:gd name="T62" fmla="*/ 2 w 200"/>
                <a:gd name="T63" fmla="*/ 72 h 255"/>
                <a:gd name="T64" fmla="*/ 2 w 200"/>
                <a:gd name="T65" fmla="*/ 83 h 255"/>
                <a:gd name="T66" fmla="*/ 0 w 200"/>
                <a:gd name="T67" fmla="*/ 94 h 255"/>
                <a:gd name="T68" fmla="*/ 2 w 200"/>
                <a:gd name="T69" fmla="*/ 107 h 255"/>
                <a:gd name="T70" fmla="*/ 3 w 200"/>
                <a:gd name="T71" fmla="*/ 120 h 255"/>
                <a:gd name="T72" fmla="*/ 5 w 200"/>
                <a:gd name="T73" fmla="*/ 133 h 255"/>
                <a:gd name="T74" fmla="*/ 7 w 200"/>
                <a:gd name="T75" fmla="*/ 146 h 255"/>
                <a:gd name="T76" fmla="*/ 13 w 200"/>
                <a:gd name="T77" fmla="*/ 159 h 255"/>
                <a:gd name="T78" fmla="*/ 18 w 200"/>
                <a:gd name="T79" fmla="*/ 170 h 255"/>
                <a:gd name="T80" fmla="*/ 24 w 200"/>
                <a:gd name="T81" fmla="*/ 181 h 255"/>
                <a:gd name="T82" fmla="*/ 29 w 200"/>
                <a:gd name="T83" fmla="*/ 192 h 255"/>
                <a:gd name="T84" fmla="*/ 40 w 200"/>
                <a:gd name="T85" fmla="*/ 207 h 255"/>
                <a:gd name="T86" fmla="*/ 57 w 200"/>
                <a:gd name="T87" fmla="*/ 224 h 255"/>
                <a:gd name="T88" fmla="*/ 74 w 200"/>
                <a:gd name="T89" fmla="*/ 236 h 255"/>
                <a:gd name="T90" fmla="*/ 94 w 200"/>
                <a:gd name="T91" fmla="*/ 248 h 255"/>
                <a:gd name="T92" fmla="*/ 109 w 200"/>
                <a:gd name="T93" fmla="*/ 253 h 255"/>
                <a:gd name="T94" fmla="*/ 120 w 200"/>
                <a:gd name="T95" fmla="*/ 253 h 255"/>
                <a:gd name="T96" fmla="*/ 126 w 200"/>
                <a:gd name="T97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" h="255">
                  <a:moveTo>
                    <a:pt x="126" y="255"/>
                  </a:moveTo>
                  <a:lnTo>
                    <a:pt x="133" y="253"/>
                  </a:lnTo>
                  <a:lnTo>
                    <a:pt x="142" y="251"/>
                  </a:lnTo>
                  <a:lnTo>
                    <a:pt x="151" y="248"/>
                  </a:lnTo>
                  <a:lnTo>
                    <a:pt x="161" y="244"/>
                  </a:lnTo>
                  <a:lnTo>
                    <a:pt x="166" y="236"/>
                  </a:lnTo>
                  <a:lnTo>
                    <a:pt x="174" y="231"/>
                  </a:lnTo>
                  <a:lnTo>
                    <a:pt x="179" y="224"/>
                  </a:lnTo>
                  <a:lnTo>
                    <a:pt x="187" y="216"/>
                  </a:lnTo>
                  <a:lnTo>
                    <a:pt x="190" y="207"/>
                  </a:lnTo>
                  <a:lnTo>
                    <a:pt x="194" y="198"/>
                  </a:lnTo>
                  <a:lnTo>
                    <a:pt x="194" y="192"/>
                  </a:lnTo>
                  <a:lnTo>
                    <a:pt x="196" y="187"/>
                  </a:lnTo>
                  <a:lnTo>
                    <a:pt x="198" y="181"/>
                  </a:lnTo>
                  <a:lnTo>
                    <a:pt x="200" y="177"/>
                  </a:lnTo>
                  <a:lnTo>
                    <a:pt x="200" y="170"/>
                  </a:lnTo>
                  <a:lnTo>
                    <a:pt x="200" y="164"/>
                  </a:lnTo>
                  <a:lnTo>
                    <a:pt x="200" y="159"/>
                  </a:lnTo>
                  <a:lnTo>
                    <a:pt x="200" y="153"/>
                  </a:lnTo>
                  <a:lnTo>
                    <a:pt x="200" y="146"/>
                  </a:lnTo>
                  <a:lnTo>
                    <a:pt x="200" y="140"/>
                  </a:lnTo>
                  <a:lnTo>
                    <a:pt x="198" y="133"/>
                  </a:lnTo>
                  <a:lnTo>
                    <a:pt x="198" y="128"/>
                  </a:lnTo>
                  <a:lnTo>
                    <a:pt x="196" y="120"/>
                  </a:lnTo>
                  <a:lnTo>
                    <a:pt x="194" y="115"/>
                  </a:lnTo>
                  <a:lnTo>
                    <a:pt x="192" y="107"/>
                  </a:lnTo>
                  <a:lnTo>
                    <a:pt x="190" y="102"/>
                  </a:lnTo>
                  <a:lnTo>
                    <a:pt x="188" y="94"/>
                  </a:lnTo>
                  <a:lnTo>
                    <a:pt x="185" y="89"/>
                  </a:lnTo>
                  <a:lnTo>
                    <a:pt x="183" y="83"/>
                  </a:lnTo>
                  <a:lnTo>
                    <a:pt x="181" y="78"/>
                  </a:lnTo>
                  <a:lnTo>
                    <a:pt x="177" y="72"/>
                  </a:lnTo>
                  <a:lnTo>
                    <a:pt x="174" y="67"/>
                  </a:lnTo>
                  <a:lnTo>
                    <a:pt x="170" y="61"/>
                  </a:lnTo>
                  <a:lnTo>
                    <a:pt x="166" y="56"/>
                  </a:lnTo>
                  <a:lnTo>
                    <a:pt x="163" y="50"/>
                  </a:lnTo>
                  <a:lnTo>
                    <a:pt x="159" y="44"/>
                  </a:lnTo>
                  <a:lnTo>
                    <a:pt x="155" y="41"/>
                  </a:lnTo>
                  <a:lnTo>
                    <a:pt x="151" y="37"/>
                  </a:lnTo>
                  <a:lnTo>
                    <a:pt x="142" y="28"/>
                  </a:lnTo>
                  <a:lnTo>
                    <a:pt x="133" y="20"/>
                  </a:lnTo>
                  <a:lnTo>
                    <a:pt x="126" y="13"/>
                  </a:lnTo>
                  <a:lnTo>
                    <a:pt x="116" y="9"/>
                  </a:lnTo>
                  <a:lnTo>
                    <a:pt x="105" y="4"/>
                  </a:lnTo>
                  <a:lnTo>
                    <a:pt x="96" y="2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48" y="4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8" y="20"/>
                  </a:lnTo>
                  <a:lnTo>
                    <a:pt x="20" y="28"/>
                  </a:lnTo>
                  <a:lnTo>
                    <a:pt x="16" y="37"/>
                  </a:lnTo>
                  <a:lnTo>
                    <a:pt x="13" y="41"/>
                  </a:lnTo>
                  <a:lnTo>
                    <a:pt x="11" y="44"/>
                  </a:lnTo>
                  <a:lnTo>
                    <a:pt x="7" y="50"/>
                  </a:lnTo>
                  <a:lnTo>
                    <a:pt x="7" y="56"/>
                  </a:lnTo>
                  <a:lnTo>
                    <a:pt x="3" y="61"/>
                  </a:lnTo>
                  <a:lnTo>
                    <a:pt x="3" y="67"/>
                  </a:lnTo>
                  <a:lnTo>
                    <a:pt x="2" y="72"/>
                  </a:lnTo>
                  <a:lnTo>
                    <a:pt x="2" y="78"/>
                  </a:lnTo>
                  <a:lnTo>
                    <a:pt x="2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2" y="107"/>
                  </a:lnTo>
                  <a:lnTo>
                    <a:pt x="2" y="115"/>
                  </a:lnTo>
                  <a:lnTo>
                    <a:pt x="3" y="120"/>
                  </a:lnTo>
                  <a:lnTo>
                    <a:pt x="5" y="128"/>
                  </a:lnTo>
                  <a:lnTo>
                    <a:pt x="5" y="133"/>
                  </a:lnTo>
                  <a:lnTo>
                    <a:pt x="7" y="140"/>
                  </a:lnTo>
                  <a:lnTo>
                    <a:pt x="7" y="146"/>
                  </a:lnTo>
                  <a:lnTo>
                    <a:pt x="11" y="153"/>
                  </a:lnTo>
                  <a:lnTo>
                    <a:pt x="13" y="159"/>
                  </a:lnTo>
                  <a:lnTo>
                    <a:pt x="15" y="164"/>
                  </a:lnTo>
                  <a:lnTo>
                    <a:pt x="18" y="170"/>
                  </a:lnTo>
                  <a:lnTo>
                    <a:pt x="20" y="177"/>
                  </a:lnTo>
                  <a:lnTo>
                    <a:pt x="24" y="181"/>
                  </a:lnTo>
                  <a:lnTo>
                    <a:pt x="26" y="187"/>
                  </a:lnTo>
                  <a:lnTo>
                    <a:pt x="29" y="192"/>
                  </a:lnTo>
                  <a:lnTo>
                    <a:pt x="33" y="198"/>
                  </a:lnTo>
                  <a:lnTo>
                    <a:pt x="40" y="207"/>
                  </a:lnTo>
                  <a:lnTo>
                    <a:pt x="48" y="216"/>
                  </a:lnTo>
                  <a:lnTo>
                    <a:pt x="57" y="224"/>
                  </a:lnTo>
                  <a:lnTo>
                    <a:pt x="65" y="231"/>
                  </a:lnTo>
                  <a:lnTo>
                    <a:pt x="74" y="236"/>
                  </a:lnTo>
                  <a:lnTo>
                    <a:pt x="85" y="244"/>
                  </a:lnTo>
                  <a:lnTo>
                    <a:pt x="94" y="248"/>
                  </a:lnTo>
                  <a:lnTo>
                    <a:pt x="103" y="251"/>
                  </a:lnTo>
                  <a:lnTo>
                    <a:pt x="109" y="253"/>
                  </a:lnTo>
                  <a:lnTo>
                    <a:pt x="114" y="253"/>
                  </a:lnTo>
                  <a:lnTo>
                    <a:pt x="120" y="253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1073" y="1553"/>
              <a:ext cx="1228" cy="487"/>
            </a:xfrm>
            <a:custGeom>
              <a:avLst/>
              <a:gdLst>
                <a:gd name="T0" fmla="*/ 2 w 1228"/>
                <a:gd name="T1" fmla="*/ 432 h 487"/>
                <a:gd name="T2" fmla="*/ 0 w 1228"/>
                <a:gd name="T3" fmla="*/ 487 h 487"/>
                <a:gd name="T4" fmla="*/ 66 w 1228"/>
                <a:gd name="T5" fmla="*/ 460 h 487"/>
                <a:gd name="T6" fmla="*/ 1228 w 1228"/>
                <a:gd name="T7" fmla="*/ 0 h 487"/>
                <a:gd name="T8" fmla="*/ 2 w 1228"/>
                <a:gd name="T9" fmla="*/ 432 h 487"/>
                <a:gd name="T10" fmla="*/ 2 w 1228"/>
                <a:gd name="T11" fmla="*/ 4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8" h="487">
                  <a:moveTo>
                    <a:pt x="2" y="432"/>
                  </a:moveTo>
                  <a:lnTo>
                    <a:pt x="0" y="487"/>
                  </a:lnTo>
                  <a:lnTo>
                    <a:pt x="66" y="460"/>
                  </a:lnTo>
                  <a:lnTo>
                    <a:pt x="1228" y="0"/>
                  </a:lnTo>
                  <a:lnTo>
                    <a:pt x="2" y="432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Freeform 4"/>
            <p:cNvSpPr>
              <a:spLocks/>
            </p:cNvSpPr>
            <p:nvPr/>
          </p:nvSpPr>
          <p:spPr bwMode="auto">
            <a:xfrm>
              <a:off x="1805" y="897"/>
              <a:ext cx="198" cy="63"/>
            </a:xfrm>
            <a:custGeom>
              <a:avLst/>
              <a:gdLst>
                <a:gd name="T0" fmla="*/ 104 w 198"/>
                <a:gd name="T1" fmla="*/ 58 h 63"/>
                <a:gd name="T2" fmla="*/ 113 w 198"/>
                <a:gd name="T3" fmla="*/ 56 h 63"/>
                <a:gd name="T4" fmla="*/ 122 w 198"/>
                <a:gd name="T5" fmla="*/ 52 h 63"/>
                <a:gd name="T6" fmla="*/ 132 w 198"/>
                <a:gd name="T7" fmla="*/ 50 h 63"/>
                <a:gd name="T8" fmla="*/ 141 w 198"/>
                <a:gd name="T9" fmla="*/ 48 h 63"/>
                <a:gd name="T10" fmla="*/ 150 w 198"/>
                <a:gd name="T11" fmla="*/ 45 h 63"/>
                <a:gd name="T12" fmla="*/ 157 w 198"/>
                <a:gd name="T13" fmla="*/ 43 h 63"/>
                <a:gd name="T14" fmla="*/ 165 w 198"/>
                <a:gd name="T15" fmla="*/ 39 h 63"/>
                <a:gd name="T16" fmla="*/ 172 w 198"/>
                <a:gd name="T17" fmla="*/ 37 h 63"/>
                <a:gd name="T18" fmla="*/ 178 w 198"/>
                <a:gd name="T19" fmla="*/ 34 h 63"/>
                <a:gd name="T20" fmla="*/ 182 w 198"/>
                <a:gd name="T21" fmla="*/ 30 h 63"/>
                <a:gd name="T22" fmla="*/ 187 w 198"/>
                <a:gd name="T23" fmla="*/ 28 h 63"/>
                <a:gd name="T24" fmla="*/ 191 w 198"/>
                <a:gd name="T25" fmla="*/ 26 h 63"/>
                <a:gd name="T26" fmla="*/ 196 w 198"/>
                <a:gd name="T27" fmla="*/ 19 h 63"/>
                <a:gd name="T28" fmla="*/ 198 w 198"/>
                <a:gd name="T29" fmla="*/ 13 h 63"/>
                <a:gd name="T30" fmla="*/ 194 w 198"/>
                <a:gd name="T31" fmla="*/ 8 h 63"/>
                <a:gd name="T32" fmla="*/ 187 w 198"/>
                <a:gd name="T33" fmla="*/ 6 h 63"/>
                <a:gd name="T34" fmla="*/ 182 w 198"/>
                <a:gd name="T35" fmla="*/ 4 h 63"/>
                <a:gd name="T36" fmla="*/ 178 w 198"/>
                <a:gd name="T37" fmla="*/ 2 h 63"/>
                <a:gd name="T38" fmla="*/ 172 w 198"/>
                <a:gd name="T39" fmla="*/ 2 h 63"/>
                <a:gd name="T40" fmla="*/ 165 w 198"/>
                <a:gd name="T41" fmla="*/ 2 h 63"/>
                <a:gd name="T42" fmla="*/ 157 w 198"/>
                <a:gd name="T43" fmla="*/ 0 h 63"/>
                <a:gd name="T44" fmla="*/ 148 w 198"/>
                <a:gd name="T45" fmla="*/ 0 h 63"/>
                <a:gd name="T46" fmla="*/ 141 w 198"/>
                <a:gd name="T47" fmla="*/ 0 h 63"/>
                <a:gd name="T48" fmla="*/ 132 w 198"/>
                <a:gd name="T49" fmla="*/ 2 h 63"/>
                <a:gd name="T50" fmla="*/ 122 w 198"/>
                <a:gd name="T51" fmla="*/ 2 h 63"/>
                <a:gd name="T52" fmla="*/ 113 w 198"/>
                <a:gd name="T53" fmla="*/ 4 h 63"/>
                <a:gd name="T54" fmla="*/ 102 w 198"/>
                <a:gd name="T55" fmla="*/ 6 h 63"/>
                <a:gd name="T56" fmla="*/ 95 w 198"/>
                <a:gd name="T57" fmla="*/ 8 h 63"/>
                <a:gd name="T58" fmla="*/ 89 w 198"/>
                <a:gd name="T59" fmla="*/ 8 h 63"/>
                <a:gd name="T60" fmla="*/ 83 w 198"/>
                <a:gd name="T61" fmla="*/ 10 h 63"/>
                <a:gd name="T62" fmla="*/ 78 w 198"/>
                <a:gd name="T63" fmla="*/ 10 h 63"/>
                <a:gd name="T64" fmla="*/ 72 w 198"/>
                <a:gd name="T65" fmla="*/ 11 h 63"/>
                <a:gd name="T66" fmla="*/ 63 w 198"/>
                <a:gd name="T67" fmla="*/ 15 h 63"/>
                <a:gd name="T68" fmla="*/ 56 w 198"/>
                <a:gd name="T69" fmla="*/ 17 h 63"/>
                <a:gd name="T70" fmla="*/ 46 w 198"/>
                <a:gd name="T71" fmla="*/ 21 h 63"/>
                <a:gd name="T72" fmla="*/ 39 w 198"/>
                <a:gd name="T73" fmla="*/ 23 h 63"/>
                <a:gd name="T74" fmla="*/ 30 w 198"/>
                <a:gd name="T75" fmla="*/ 26 h 63"/>
                <a:gd name="T76" fmla="*/ 24 w 198"/>
                <a:gd name="T77" fmla="*/ 28 h 63"/>
                <a:gd name="T78" fmla="*/ 19 w 198"/>
                <a:gd name="T79" fmla="*/ 32 h 63"/>
                <a:gd name="T80" fmla="*/ 13 w 198"/>
                <a:gd name="T81" fmla="*/ 34 h 63"/>
                <a:gd name="T82" fmla="*/ 8 w 198"/>
                <a:gd name="T83" fmla="*/ 37 h 63"/>
                <a:gd name="T84" fmla="*/ 6 w 198"/>
                <a:gd name="T85" fmla="*/ 41 h 63"/>
                <a:gd name="T86" fmla="*/ 0 w 198"/>
                <a:gd name="T87" fmla="*/ 47 h 63"/>
                <a:gd name="T88" fmla="*/ 0 w 198"/>
                <a:gd name="T89" fmla="*/ 52 h 63"/>
                <a:gd name="T90" fmla="*/ 2 w 198"/>
                <a:gd name="T91" fmla="*/ 56 h 63"/>
                <a:gd name="T92" fmla="*/ 9 w 198"/>
                <a:gd name="T93" fmla="*/ 59 h 63"/>
                <a:gd name="T94" fmla="*/ 13 w 198"/>
                <a:gd name="T95" fmla="*/ 61 h 63"/>
                <a:gd name="T96" fmla="*/ 19 w 198"/>
                <a:gd name="T97" fmla="*/ 61 h 63"/>
                <a:gd name="T98" fmla="*/ 24 w 198"/>
                <a:gd name="T99" fmla="*/ 63 h 63"/>
                <a:gd name="T100" fmla="*/ 32 w 198"/>
                <a:gd name="T101" fmla="*/ 63 h 63"/>
                <a:gd name="T102" fmla="*/ 39 w 198"/>
                <a:gd name="T103" fmla="*/ 63 h 63"/>
                <a:gd name="T104" fmla="*/ 46 w 198"/>
                <a:gd name="T105" fmla="*/ 63 h 63"/>
                <a:gd name="T106" fmla="*/ 56 w 198"/>
                <a:gd name="T107" fmla="*/ 63 h 63"/>
                <a:gd name="T108" fmla="*/ 65 w 198"/>
                <a:gd name="T109" fmla="*/ 63 h 63"/>
                <a:gd name="T110" fmla="*/ 74 w 198"/>
                <a:gd name="T111" fmla="*/ 61 h 63"/>
                <a:gd name="T112" fmla="*/ 83 w 198"/>
                <a:gd name="T113" fmla="*/ 59 h 63"/>
                <a:gd name="T114" fmla="*/ 89 w 198"/>
                <a:gd name="T115" fmla="*/ 59 h 63"/>
                <a:gd name="T116" fmla="*/ 95 w 198"/>
                <a:gd name="T117" fmla="*/ 59 h 63"/>
                <a:gd name="T118" fmla="*/ 98 w 198"/>
                <a:gd name="T119" fmla="*/ 58 h 63"/>
                <a:gd name="T120" fmla="*/ 104 w 198"/>
                <a:gd name="T121" fmla="*/ 58 h 63"/>
                <a:gd name="T122" fmla="*/ 104 w 198"/>
                <a:gd name="T123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63">
                  <a:moveTo>
                    <a:pt x="104" y="58"/>
                  </a:moveTo>
                  <a:lnTo>
                    <a:pt x="113" y="56"/>
                  </a:lnTo>
                  <a:lnTo>
                    <a:pt x="122" y="52"/>
                  </a:lnTo>
                  <a:lnTo>
                    <a:pt x="132" y="50"/>
                  </a:lnTo>
                  <a:lnTo>
                    <a:pt x="141" y="48"/>
                  </a:lnTo>
                  <a:lnTo>
                    <a:pt x="150" y="45"/>
                  </a:lnTo>
                  <a:lnTo>
                    <a:pt x="157" y="43"/>
                  </a:lnTo>
                  <a:lnTo>
                    <a:pt x="165" y="39"/>
                  </a:lnTo>
                  <a:lnTo>
                    <a:pt x="172" y="37"/>
                  </a:lnTo>
                  <a:lnTo>
                    <a:pt x="178" y="34"/>
                  </a:lnTo>
                  <a:lnTo>
                    <a:pt x="182" y="30"/>
                  </a:lnTo>
                  <a:lnTo>
                    <a:pt x="187" y="28"/>
                  </a:lnTo>
                  <a:lnTo>
                    <a:pt x="191" y="26"/>
                  </a:lnTo>
                  <a:lnTo>
                    <a:pt x="196" y="19"/>
                  </a:lnTo>
                  <a:lnTo>
                    <a:pt x="198" y="13"/>
                  </a:lnTo>
                  <a:lnTo>
                    <a:pt x="194" y="8"/>
                  </a:lnTo>
                  <a:lnTo>
                    <a:pt x="187" y="6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2" y="2"/>
                  </a:lnTo>
                  <a:lnTo>
                    <a:pt x="165" y="2"/>
                  </a:lnTo>
                  <a:lnTo>
                    <a:pt x="157" y="0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2" y="2"/>
                  </a:lnTo>
                  <a:lnTo>
                    <a:pt x="122" y="2"/>
                  </a:lnTo>
                  <a:lnTo>
                    <a:pt x="113" y="4"/>
                  </a:lnTo>
                  <a:lnTo>
                    <a:pt x="102" y="6"/>
                  </a:lnTo>
                  <a:lnTo>
                    <a:pt x="95" y="8"/>
                  </a:lnTo>
                  <a:lnTo>
                    <a:pt x="89" y="8"/>
                  </a:lnTo>
                  <a:lnTo>
                    <a:pt x="83" y="10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3" y="15"/>
                  </a:lnTo>
                  <a:lnTo>
                    <a:pt x="56" y="17"/>
                  </a:lnTo>
                  <a:lnTo>
                    <a:pt x="46" y="21"/>
                  </a:lnTo>
                  <a:lnTo>
                    <a:pt x="39" y="23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19" y="32"/>
                  </a:lnTo>
                  <a:lnTo>
                    <a:pt x="13" y="34"/>
                  </a:lnTo>
                  <a:lnTo>
                    <a:pt x="8" y="37"/>
                  </a:lnTo>
                  <a:lnTo>
                    <a:pt x="6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9" y="61"/>
                  </a:lnTo>
                  <a:lnTo>
                    <a:pt x="24" y="63"/>
                  </a:lnTo>
                  <a:lnTo>
                    <a:pt x="32" y="63"/>
                  </a:lnTo>
                  <a:lnTo>
                    <a:pt x="39" y="63"/>
                  </a:lnTo>
                  <a:lnTo>
                    <a:pt x="46" y="63"/>
                  </a:lnTo>
                  <a:lnTo>
                    <a:pt x="56" y="63"/>
                  </a:lnTo>
                  <a:lnTo>
                    <a:pt x="65" y="63"/>
                  </a:lnTo>
                  <a:lnTo>
                    <a:pt x="74" y="61"/>
                  </a:lnTo>
                  <a:lnTo>
                    <a:pt x="83" y="59"/>
                  </a:lnTo>
                  <a:lnTo>
                    <a:pt x="89" y="59"/>
                  </a:lnTo>
                  <a:lnTo>
                    <a:pt x="95" y="59"/>
                  </a:lnTo>
                  <a:lnTo>
                    <a:pt x="98" y="58"/>
                  </a:lnTo>
                  <a:lnTo>
                    <a:pt x="104" y="58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3"/>
            <p:cNvSpPr>
              <a:spLocks/>
            </p:cNvSpPr>
            <p:nvPr/>
          </p:nvSpPr>
          <p:spPr bwMode="auto">
            <a:xfrm>
              <a:off x="1167" y="1331"/>
              <a:ext cx="200" cy="63"/>
            </a:xfrm>
            <a:custGeom>
              <a:avLst/>
              <a:gdLst>
                <a:gd name="T0" fmla="*/ 106 w 200"/>
                <a:gd name="T1" fmla="*/ 57 h 63"/>
                <a:gd name="T2" fmla="*/ 115 w 200"/>
                <a:gd name="T3" fmla="*/ 54 h 63"/>
                <a:gd name="T4" fmla="*/ 124 w 200"/>
                <a:gd name="T5" fmla="*/ 52 h 63"/>
                <a:gd name="T6" fmla="*/ 133 w 200"/>
                <a:gd name="T7" fmla="*/ 48 h 63"/>
                <a:gd name="T8" fmla="*/ 143 w 200"/>
                <a:gd name="T9" fmla="*/ 46 h 63"/>
                <a:gd name="T10" fmla="*/ 150 w 200"/>
                <a:gd name="T11" fmla="*/ 45 h 63"/>
                <a:gd name="T12" fmla="*/ 159 w 200"/>
                <a:gd name="T13" fmla="*/ 41 h 63"/>
                <a:gd name="T14" fmla="*/ 167 w 200"/>
                <a:gd name="T15" fmla="*/ 39 h 63"/>
                <a:gd name="T16" fmla="*/ 174 w 200"/>
                <a:gd name="T17" fmla="*/ 35 h 63"/>
                <a:gd name="T18" fmla="*/ 180 w 200"/>
                <a:gd name="T19" fmla="*/ 32 h 63"/>
                <a:gd name="T20" fmla="*/ 183 w 200"/>
                <a:gd name="T21" fmla="*/ 30 h 63"/>
                <a:gd name="T22" fmla="*/ 189 w 200"/>
                <a:gd name="T23" fmla="*/ 26 h 63"/>
                <a:gd name="T24" fmla="*/ 192 w 200"/>
                <a:gd name="T25" fmla="*/ 24 h 63"/>
                <a:gd name="T26" fmla="*/ 198 w 200"/>
                <a:gd name="T27" fmla="*/ 19 h 63"/>
                <a:gd name="T28" fmla="*/ 200 w 200"/>
                <a:gd name="T29" fmla="*/ 13 h 63"/>
                <a:gd name="T30" fmla="*/ 196 w 200"/>
                <a:gd name="T31" fmla="*/ 9 h 63"/>
                <a:gd name="T32" fmla="*/ 189 w 200"/>
                <a:gd name="T33" fmla="*/ 4 h 63"/>
                <a:gd name="T34" fmla="*/ 183 w 200"/>
                <a:gd name="T35" fmla="*/ 2 h 63"/>
                <a:gd name="T36" fmla="*/ 180 w 200"/>
                <a:gd name="T37" fmla="*/ 2 h 63"/>
                <a:gd name="T38" fmla="*/ 172 w 200"/>
                <a:gd name="T39" fmla="*/ 0 h 63"/>
                <a:gd name="T40" fmla="*/ 167 w 200"/>
                <a:gd name="T41" fmla="*/ 0 h 63"/>
                <a:gd name="T42" fmla="*/ 159 w 200"/>
                <a:gd name="T43" fmla="*/ 0 h 63"/>
                <a:gd name="T44" fmla="*/ 150 w 200"/>
                <a:gd name="T45" fmla="*/ 0 h 63"/>
                <a:gd name="T46" fmla="*/ 143 w 200"/>
                <a:gd name="T47" fmla="*/ 0 h 63"/>
                <a:gd name="T48" fmla="*/ 133 w 200"/>
                <a:gd name="T49" fmla="*/ 0 h 63"/>
                <a:gd name="T50" fmla="*/ 124 w 200"/>
                <a:gd name="T51" fmla="*/ 2 h 63"/>
                <a:gd name="T52" fmla="*/ 115 w 200"/>
                <a:gd name="T53" fmla="*/ 4 h 63"/>
                <a:gd name="T54" fmla="*/ 104 w 200"/>
                <a:gd name="T55" fmla="*/ 4 h 63"/>
                <a:gd name="T56" fmla="*/ 96 w 200"/>
                <a:gd name="T57" fmla="*/ 6 h 63"/>
                <a:gd name="T58" fmla="*/ 91 w 200"/>
                <a:gd name="T59" fmla="*/ 6 h 63"/>
                <a:gd name="T60" fmla="*/ 85 w 200"/>
                <a:gd name="T61" fmla="*/ 8 h 63"/>
                <a:gd name="T62" fmla="*/ 80 w 200"/>
                <a:gd name="T63" fmla="*/ 9 h 63"/>
                <a:gd name="T64" fmla="*/ 76 w 200"/>
                <a:gd name="T65" fmla="*/ 9 h 63"/>
                <a:gd name="T66" fmla="*/ 65 w 200"/>
                <a:gd name="T67" fmla="*/ 11 h 63"/>
                <a:gd name="T68" fmla="*/ 57 w 200"/>
                <a:gd name="T69" fmla="*/ 15 h 63"/>
                <a:gd name="T70" fmla="*/ 48 w 200"/>
                <a:gd name="T71" fmla="*/ 17 h 63"/>
                <a:gd name="T72" fmla="*/ 41 w 200"/>
                <a:gd name="T73" fmla="*/ 21 h 63"/>
                <a:gd name="T74" fmla="*/ 32 w 200"/>
                <a:gd name="T75" fmla="*/ 22 h 63"/>
                <a:gd name="T76" fmla="*/ 26 w 200"/>
                <a:gd name="T77" fmla="*/ 26 h 63"/>
                <a:gd name="T78" fmla="*/ 19 w 200"/>
                <a:gd name="T79" fmla="*/ 30 h 63"/>
                <a:gd name="T80" fmla="*/ 15 w 200"/>
                <a:gd name="T81" fmla="*/ 32 h 63"/>
                <a:gd name="T82" fmla="*/ 9 w 200"/>
                <a:gd name="T83" fmla="*/ 35 h 63"/>
                <a:gd name="T84" fmla="*/ 8 w 200"/>
                <a:gd name="T85" fmla="*/ 39 h 63"/>
                <a:gd name="T86" fmla="*/ 0 w 200"/>
                <a:gd name="T87" fmla="*/ 45 h 63"/>
                <a:gd name="T88" fmla="*/ 0 w 200"/>
                <a:gd name="T89" fmla="*/ 50 h 63"/>
                <a:gd name="T90" fmla="*/ 4 w 200"/>
                <a:gd name="T91" fmla="*/ 56 h 63"/>
                <a:gd name="T92" fmla="*/ 9 w 200"/>
                <a:gd name="T93" fmla="*/ 59 h 63"/>
                <a:gd name="T94" fmla="*/ 15 w 200"/>
                <a:gd name="T95" fmla="*/ 59 h 63"/>
                <a:gd name="T96" fmla="*/ 20 w 200"/>
                <a:gd name="T97" fmla="*/ 61 h 63"/>
                <a:gd name="T98" fmla="*/ 26 w 200"/>
                <a:gd name="T99" fmla="*/ 63 h 63"/>
                <a:gd name="T100" fmla="*/ 33 w 200"/>
                <a:gd name="T101" fmla="*/ 63 h 63"/>
                <a:gd name="T102" fmla="*/ 41 w 200"/>
                <a:gd name="T103" fmla="*/ 63 h 63"/>
                <a:gd name="T104" fmla="*/ 48 w 200"/>
                <a:gd name="T105" fmla="*/ 63 h 63"/>
                <a:gd name="T106" fmla="*/ 57 w 200"/>
                <a:gd name="T107" fmla="*/ 63 h 63"/>
                <a:gd name="T108" fmla="*/ 67 w 200"/>
                <a:gd name="T109" fmla="*/ 63 h 63"/>
                <a:gd name="T110" fmla="*/ 74 w 200"/>
                <a:gd name="T111" fmla="*/ 61 h 63"/>
                <a:gd name="T112" fmla="*/ 85 w 200"/>
                <a:gd name="T113" fmla="*/ 59 h 63"/>
                <a:gd name="T114" fmla="*/ 89 w 200"/>
                <a:gd name="T115" fmla="*/ 59 h 63"/>
                <a:gd name="T116" fmla="*/ 94 w 200"/>
                <a:gd name="T117" fmla="*/ 57 h 63"/>
                <a:gd name="T118" fmla="*/ 100 w 200"/>
                <a:gd name="T119" fmla="*/ 57 h 63"/>
                <a:gd name="T120" fmla="*/ 106 w 200"/>
                <a:gd name="T121" fmla="*/ 57 h 63"/>
                <a:gd name="T122" fmla="*/ 106 w 200"/>
                <a:gd name="T123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63">
                  <a:moveTo>
                    <a:pt x="106" y="57"/>
                  </a:moveTo>
                  <a:lnTo>
                    <a:pt x="115" y="54"/>
                  </a:lnTo>
                  <a:lnTo>
                    <a:pt x="124" y="52"/>
                  </a:lnTo>
                  <a:lnTo>
                    <a:pt x="133" y="48"/>
                  </a:lnTo>
                  <a:lnTo>
                    <a:pt x="143" y="46"/>
                  </a:lnTo>
                  <a:lnTo>
                    <a:pt x="150" y="45"/>
                  </a:lnTo>
                  <a:lnTo>
                    <a:pt x="159" y="41"/>
                  </a:lnTo>
                  <a:lnTo>
                    <a:pt x="167" y="39"/>
                  </a:lnTo>
                  <a:lnTo>
                    <a:pt x="174" y="35"/>
                  </a:lnTo>
                  <a:lnTo>
                    <a:pt x="180" y="32"/>
                  </a:lnTo>
                  <a:lnTo>
                    <a:pt x="183" y="30"/>
                  </a:lnTo>
                  <a:lnTo>
                    <a:pt x="189" y="26"/>
                  </a:lnTo>
                  <a:lnTo>
                    <a:pt x="192" y="24"/>
                  </a:lnTo>
                  <a:lnTo>
                    <a:pt x="198" y="19"/>
                  </a:lnTo>
                  <a:lnTo>
                    <a:pt x="200" y="13"/>
                  </a:lnTo>
                  <a:lnTo>
                    <a:pt x="196" y="9"/>
                  </a:lnTo>
                  <a:lnTo>
                    <a:pt x="189" y="4"/>
                  </a:lnTo>
                  <a:lnTo>
                    <a:pt x="183" y="2"/>
                  </a:lnTo>
                  <a:lnTo>
                    <a:pt x="180" y="2"/>
                  </a:lnTo>
                  <a:lnTo>
                    <a:pt x="172" y="0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4" y="2"/>
                  </a:lnTo>
                  <a:lnTo>
                    <a:pt x="115" y="4"/>
                  </a:lnTo>
                  <a:lnTo>
                    <a:pt x="104" y="4"/>
                  </a:lnTo>
                  <a:lnTo>
                    <a:pt x="96" y="6"/>
                  </a:lnTo>
                  <a:lnTo>
                    <a:pt x="91" y="6"/>
                  </a:lnTo>
                  <a:lnTo>
                    <a:pt x="85" y="8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65" y="11"/>
                  </a:lnTo>
                  <a:lnTo>
                    <a:pt x="57" y="15"/>
                  </a:lnTo>
                  <a:lnTo>
                    <a:pt x="48" y="17"/>
                  </a:lnTo>
                  <a:lnTo>
                    <a:pt x="41" y="21"/>
                  </a:lnTo>
                  <a:lnTo>
                    <a:pt x="32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5" y="32"/>
                  </a:lnTo>
                  <a:lnTo>
                    <a:pt x="9" y="35"/>
                  </a:lnTo>
                  <a:lnTo>
                    <a:pt x="8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4" y="56"/>
                  </a:lnTo>
                  <a:lnTo>
                    <a:pt x="9" y="59"/>
                  </a:lnTo>
                  <a:lnTo>
                    <a:pt x="15" y="59"/>
                  </a:lnTo>
                  <a:lnTo>
                    <a:pt x="20" y="61"/>
                  </a:lnTo>
                  <a:lnTo>
                    <a:pt x="26" y="63"/>
                  </a:lnTo>
                  <a:lnTo>
                    <a:pt x="33" y="63"/>
                  </a:lnTo>
                  <a:lnTo>
                    <a:pt x="41" y="63"/>
                  </a:lnTo>
                  <a:lnTo>
                    <a:pt x="48" y="63"/>
                  </a:lnTo>
                  <a:lnTo>
                    <a:pt x="57" y="63"/>
                  </a:lnTo>
                  <a:lnTo>
                    <a:pt x="67" y="63"/>
                  </a:lnTo>
                  <a:lnTo>
                    <a:pt x="74" y="61"/>
                  </a:lnTo>
                  <a:lnTo>
                    <a:pt x="85" y="59"/>
                  </a:lnTo>
                  <a:lnTo>
                    <a:pt x="89" y="59"/>
                  </a:lnTo>
                  <a:lnTo>
                    <a:pt x="94" y="57"/>
                  </a:lnTo>
                  <a:lnTo>
                    <a:pt x="100" y="57"/>
                  </a:lnTo>
                  <a:lnTo>
                    <a:pt x="106" y="57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2"/>
            <p:cNvSpPr>
              <a:spLocks/>
            </p:cNvSpPr>
            <p:nvPr/>
          </p:nvSpPr>
          <p:spPr bwMode="auto">
            <a:xfrm>
              <a:off x="1302" y="1496"/>
              <a:ext cx="853" cy="337"/>
            </a:xfrm>
            <a:custGeom>
              <a:avLst/>
              <a:gdLst>
                <a:gd name="T0" fmla="*/ 742 w 853"/>
                <a:gd name="T1" fmla="*/ 0 h 337"/>
                <a:gd name="T2" fmla="*/ 853 w 853"/>
                <a:gd name="T3" fmla="*/ 51 h 337"/>
                <a:gd name="T4" fmla="*/ 13 w 853"/>
                <a:gd name="T5" fmla="*/ 337 h 337"/>
                <a:gd name="T6" fmla="*/ 13 w 853"/>
                <a:gd name="T7" fmla="*/ 334 h 337"/>
                <a:gd name="T8" fmla="*/ 13 w 853"/>
                <a:gd name="T9" fmla="*/ 330 h 337"/>
                <a:gd name="T10" fmla="*/ 11 w 853"/>
                <a:gd name="T11" fmla="*/ 323 h 337"/>
                <a:gd name="T12" fmla="*/ 11 w 853"/>
                <a:gd name="T13" fmla="*/ 313 h 337"/>
                <a:gd name="T14" fmla="*/ 9 w 853"/>
                <a:gd name="T15" fmla="*/ 308 h 337"/>
                <a:gd name="T16" fmla="*/ 9 w 853"/>
                <a:gd name="T17" fmla="*/ 302 h 337"/>
                <a:gd name="T18" fmla="*/ 8 w 853"/>
                <a:gd name="T19" fmla="*/ 297 h 337"/>
                <a:gd name="T20" fmla="*/ 8 w 853"/>
                <a:gd name="T21" fmla="*/ 291 h 337"/>
                <a:gd name="T22" fmla="*/ 6 w 853"/>
                <a:gd name="T23" fmla="*/ 284 h 337"/>
                <a:gd name="T24" fmla="*/ 4 w 853"/>
                <a:gd name="T25" fmla="*/ 278 h 337"/>
                <a:gd name="T26" fmla="*/ 2 w 853"/>
                <a:gd name="T27" fmla="*/ 273 h 337"/>
                <a:gd name="T28" fmla="*/ 0 w 853"/>
                <a:gd name="T29" fmla="*/ 267 h 337"/>
                <a:gd name="T30" fmla="*/ 363 w 853"/>
                <a:gd name="T31" fmla="*/ 109 h 337"/>
                <a:gd name="T32" fmla="*/ 742 w 853"/>
                <a:gd name="T33" fmla="*/ 0 h 337"/>
                <a:gd name="T34" fmla="*/ 742 w 853"/>
                <a:gd name="T3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337">
                  <a:moveTo>
                    <a:pt x="742" y="0"/>
                  </a:moveTo>
                  <a:lnTo>
                    <a:pt x="853" y="51"/>
                  </a:lnTo>
                  <a:lnTo>
                    <a:pt x="13" y="337"/>
                  </a:lnTo>
                  <a:lnTo>
                    <a:pt x="13" y="334"/>
                  </a:lnTo>
                  <a:lnTo>
                    <a:pt x="13" y="330"/>
                  </a:lnTo>
                  <a:lnTo>
                    <a:pt x="11" y="323"/>
                  </a:lnTo>
                  <a:lnTo>
                    <a:pt x="11" y="313"/>
                  </a:lnTo>
                  <a:lnTo>
                    <a:pt x="9" y="308"/>
                  </a:lnTo>
                  <a:lnTo>
                    <a:pt x="9" y="302"/>
                  </a:lnTo>
                  <a:lnTo>
                    <a:pt x="8" y="297"/>
                  </a:lnTo>
                  <a:lnTo>
                    <a:pt x="8" y="291"/>
                  </a:lnTo>
                  <a:lnTo>
                    <a:pt x="6" y="284"/>
                  </a:lnTo>
                  <a:lnTo>
                    <a:pt x="4" y="278"/>
                  </a:lnTo>
                  <a:lnTo>
                    <a:pt x="2" y="273"/>
                  </a:lnTo>
                  <a:lnTo>
                    <a:pt x="0" y="267"/>
                  </a:lnTo>
                  <a:lnTo>
                    <a:pt x="363" y="10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36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0414" y="692696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事件二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indent="0">
              <a:spcAft>
                <a:spcPts val="0"/>
              </a:spcAft>
              <a:buNone/>
            </a:pPr>
            <a:r>
              <a:rPr lang="zh-TW" altLang="en-US" sz="3600" kern="100" dirty="0" smtClean="0">
                <a:ea typeface="文鼎標楷注音"/>
                <a:cs typeface="Times New Roman"/>
              </a:rPr>
              <a:t>           </a:t>
            </a:r>
            <a:r>
              <a:rPr lang="zh-TW" altLang="zh-TW" sz="3000" kern="100" dirty="0" smtClean="0">
                <a:ea typeface="文鼎標楷注音"/>
                <a:cs typeface="Times New Roman"/>
              </a:rPr>
              <a:t>這天</a:t>
            </a:r>
            <a:r>
              <a:rPr lang="zh-TW" altLang="zh-TW" sz="3000" kern="100" dirty="0">
                <a:ea typeface="文鼎標楷注音"/>
                <a:cs typeface="Times New Roman"/>
              </a:rPr>
              <a:t>，</a:t>
            </a:r>
            <a:r>
              <a:rPr lang="zh-TW" altLang="zh-TW" sz="3000" u="sng" kern="100" dirty="0">
                <a:ea typeface="文鼎標楷注音"/>
                <a:cs typeface="Times New Roman"/>
              </a:rPr>
              <a:t>阿忠</a:t>
            </a:r>
            <a:r>
              <a:rPr lang="zh-TW" altLang="zh-TW" sz="30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不</a:t>
            </a:r>
            <a:r>
              <a:rPr lang="zh-TW" altLang="zh-TW" sz="3000" kern="100" dirty="0">
                <a:ea typeface="文鼎標楷注音"/>
                <a:cs typeface="Times New Roman"/>
              </a:rPr>
              <a:t>小心把</a:t>
            </a:r>
            <a:r>
              <a:rPr lang="zh-TW" altLang="zh-TW" sz="3000" u="sng" kern="100" dirty="0">
                <a:ea typeface="文鼎標楷注音"/>
                <a:cs typeface="Times New Roman"/>
              </a:rPr>
              <a:t>小雯</a:t>
            </a:r>
            <a:r>
              <a:rPr lang="zh-TW" altLang="zh-TW" sz="3000" kern="100" dirty="0">
                <a:ea typeface="文鼎標楷注音"/>
                <a:cs typeface="Times New Roman"/>
              </a:rPr>
              <a:t>心愛的自動筆弄壞了，他</a:t>
            </a:r>
            <a:r>
              <a:rPr lang="zh-TW" altLang="zh-TW" sz="30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不</a:t>
            </a:r>
            <a:r>
              <a:rPr lang="zh-TW" altLang="zh-TW" sz="3000" kern="100" dirty="0">
                <a:ea typeface="文鼎標楷注音"/>
                <a:cs typeface="Times New Roman"/>
              </a:rPr>
              <a:t>知怎麼辦才好，於是他只好先跟</a:t>
            </a:r>
            <a:r>
              <a:rPr lang="zh-TW" altLang="zh-TW" sz="3000" u="sng" kern="100" dirty="0">
                <a:ea typeface="文鼎標楷注音"/>
                <a:cs typeface="Times New Roman"/>
              </a:rPr>
              <a:t>小雯</a:t>
            </a:r>
            <a:r>
              <a:rPr lang="zh-TW" altLang="zh-TW" sz="3000" kern="100" dirty="0">
                <a:ea typeface="文鼎標楷注音"/>
                <a:cs typeface="Times New Roman"/>
              </a:rPr>
              <a:t>說：我再跟你借</a:t>
            </a:r>
            <a:r>
              <a:rPr lang="zh-TW" altLang="zh-TW" sz="3000" kern="100" dirty="0">
                <a:latin typeface="文鼎標楷注音破音二" panose="03000600000000000000" pitchFamily="66" charset="-120"/>
                <a:ea typeface="文鼎標楷注音破音二" panose="03000600000000000000" pitchFamily="66" charset="-120"/>
                <a:cs typeface="Times New Roman"/>
              </a:rPr>
              <a:t>一</a:t>
            </a:r>
            <a:r>
              <a:rPr lang="zh-TW" altLang="zh-TW" sz="3000" kern="100" dirty="0">
                <a:ea typeface="文鼎標楷注音"/>
                <a:cs typeface="Times New Roman"/>
              </a:rPr>
              <a:t>天，明天再</a:t>
            </a:r>
            <a:r>
              <a:rPr lang="zh-TW" altLang="zh-TW" sz="3000" kern="100" dirty="0">
                <a:ea typeface="文鼎標楷注音破音一"/>
                <a:cs typeface="Times New Roman"/>
              </a:rPr>
              <a:t>還</a:t>
            </a:r>
            <a:r>
              <a:rPr lang="zh-TW" altLang="zh-TW" sz="3000" kern="100" dirty="0">
                <a:ea typeface="文鼎標楷注音"/>
                <a:cs typeface="Times New Roman"/>
              </a:rPr>
              <a:t>你。隔天，</a:t>
            </a:r>
            <a:r>
              <a:rPr lang="zh-TW" altLang="zh-TW" sz="3000" u="sng" kern="100" dirty="0">
                <a:ea typeface="文鼎標楷注音"/>
                <a:cs typeface="Times New Roman"/>
              </a:rPr>
              <a:t>小雯</a:t>
            </a:r>
            <a:r>
              <a:rPr lang="zh-TW" altLang="zh-TW" sz="3000" kern="100" dirty="0">
                <a:ea typeface="文鼎標楷注音"/>
                <a:cs typeface="Times New Roman"/>
              </a:rPr>
              <a:t>向</a:t>
            </a:r>
            <a:r>
              <a:rPr lang="zh-TW" altLang="zh-TW" sz="3000" u="sng" kern="100" dirty="0">
                <a:ea typeface="文鼎標楷注音"/>
                <a:cs typeface="Times New Roman"/>
              </a:rPr>
              <a:t>阿忠</a:t>
            </a:r>
            <a:r>
              <a:rPr lang="zh-TW" altLang="zh-TW" sz="3000" kern="100" dirty="0">
                <a:ea typeface="文鼎標楷注音"/>
                <a:cs typeface="Times New Roman"/>
              </a:rPr>
              <a:t>要回自動筆時，</a:t>
            </a:r>
            <a:r>
              <a:rPr lang="zh-TW" altLang="zh-TW" sz="3000" u="sng" kern="100" dirty="0">
                <a:ea typeface="文鼎標楷注音"/>
                <a:cs typeface="Times New Roman"/>
              </a:rPr>
              <a:t>阿忠</a:t>
            </a:r>
            <a:r>
              <a:rPr lang="zh-TW" altLang="zh-TW" sz="3000" kern="100" dirty="0">
                <a:ea typeface="文鼎標楷注音"/>
                <a:cs typeface="Times New Roman"/>
              </a:rPr>
              <a:t>依舊沒說實話，他說：我放在家裡忘記帶了，明天</a:t>
            </a:r>
            <a:r>
              <a:rPr lang="zh-TW" altLang="zh-TW" sz="3000" kern="100" dirty="0">
                <a:ea typeface="文鼎標楷注音破音一"/>
                <a:cs typeface="Times New Roman"/>
              </a:rPr>
              <a:t>還</a:t>
            </a:r>
            <a:r>
              <a:rPr lang="zh-TW" altLang="zh-TW" sz="3000" kern="100" dirty="0">
                <a:ea typeface="文鼎標楷注音"/>
                <a:cs typeface="Times New Roman"/>
              </a:rPr>
              <a:t>你。之後，</a:t>
            </a:r>
            <a:r>
              <a:rPr lang="zh-TW" altLang="zh-TW" sz="3000" u="sng" kern="100" dirty="0">
                <a:ea typeface="文鼎標楷注音"/>
                <a:cs typeface="Times New Roman"/>
              </a:rPr>
              <a:t>小雯</a:t>
            </a:r>
            <a:r>
              <a:rPr lang="zh-TW" altLang="zh-TW" sz="3000" kern="100" dirty="0">
                <a:ea typeface="文鼎標楷注音"/>
                <a:cs typeface="Times New Roman"/>
              </a:rPr>
              <a:t>每次要跟</a:t>
            </a:r>
            <a:r>
              <a:rPr lang="zh-TW" altLang="zh-TW" sz="3000" u="sng" kern="100" dirty="0">
                <a:ea typeface="文鼎標楷注音"/>
                <a:cs typeface="Times New Roman"/>
              </a:rPr>
              <a:t>阿忠</a:t>
            </a:r>
            <a:r>
              <a:rPr lang="zh-TW" altLang="zh-TW" sz="3000" kern="100" dirty="0">
                <a:ea typeface="文鼎標楷注音"/>
                <a:cs typeface="Times New Roman"/>
              </a:rPr>
              <a:t>要回自動筆，</a:t>
            </a:r>
            <a:r>
              <a:rPr lang="zh-TW" altLang="zh-TW" sz="3000" u="sng" kern="100" dirty="0">
                <a:ea typeface="文鼎標楷注音"/>
                <a:cs typeface="Times New Roman"/>
              </a:rPr>
              <a:t>阿忠</a:t>
            </a:r>
            <a:r>
              <a:rPr lang="zh-TW" altLang="zh-TW" sz="3000" kern="100" dirty="0">
                <a:ea typeface="文鼎標楷注音"/>
                <a:cs typeface="Times New Roman"/>
              </a:rPr>
              <a:t>都不斷找理由來拖延歸</a:t>
            </a:r>
            <a:r>
              <a:rPr lang="zh-TW" altLang="zh-TW" sz="3000" kern="100" dirty="0">
                <a:ea typeface="文鼎標楷注音破音一"/>
                <a:cs typeface="Times New Roman"/>
              </a:rPr>
              <a:t>還</a:t>
            </a:r>
            <a:r>
              <a:rPr lang="zh-TW" altLang="zh-TW" sz="3000" kern="100" dirty="0">
                <a:ea typeface="文鼎標楷注音"/>
                <a:cs typeface="Times New Roman"/>
              </a:rPr>
              <a:t>的時間，讓</a:t>
            </a:r>
            <a:r>
              <a:rPr lang="zh-TW" altLang="zh-TW" sz="3000" u="sng" kern="100" dirty="0">
                <a:ea typeface="文鼎標楷注音"/>
                <a:cs typeface="Times New Roman"/>
              </a:rPr>
              <a:t>小雯</a:t>
            </a:r>
            <a:r>
              <a:rPr lang="zh-TW" altLang="zh-TW" sz="3000" kern="100" dirty="0">
                <a:ea typeface="文鼎標楷注音"/>
                <a:cs typeface="Times New Roman"/>
              </a:rPr>
              <a:t>覺</a:t>
            </a:r>
            <a:r>
              <a:rPr lang="zh-TW" altLang="zh-TW" sz="30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得</a:t>
            </a:r>
            <a:r>
              <a:rPr lang="zh-TW" altLang="zh-TW" sz="3000" kern="100" dirty="0">
                <a:ea typeface="文鼎標楷注音"/>
                <a:cs typeface="Times New Roman"/>
              </a:rPr>
              <a:t>十分奇怪……。</a:t>
            </a:r>
            <a:endParaRPr lang="zh-TW" altLang="zh-TW" sz="3000" kern="100" dirty="0">
              <a:cs typeface="Times New Roman"/>
            </a:endParaRPr>
          </a:p>
        </p:txBody>
      </p:sp>
      <p:sp>
        <p:nvSpPr>
          <p:cNvPr id="2" name="Rectangle 7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52400" y="152400"/>
            <a:ext cx="323850" cy="282575"/>
            <a:chOff x="341" y="305"/>
            <a:chExt cx="2136" cy="1850"/>
          </a:xfrm>
        </p:grpSpPr>
        <p:sp>
          <p:nvSpPr>
            <p:cNvPr id="6" name="AutoShape 76"/>
            <p:cNvSpPr>
              <a:spLocks noChangeAspect="1" noChangeArrowheads="1" noTextEdit="1"/>
            </p:cNvSpPr>
            <p:nvPr/>
          </p:nvSpPr>
          <p:spPr bwMode="auto">
            <a:xfrm>
              <a:off x="341" y="305"/>
              <a:ext cx="2136" cy="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387" y="305"/>
              <a:ext cx="2090" cy="1850"/>
            </a:xfrm>
            <a:custGeom>
              <a:avLst/>
              <a:gdLst>
                <a:gd name="T0" fmla="*/ 116 w 2090"/>
                <a:gd name="T1" fmla="*/ 1381 h 1850"/>
                <a:gd name="T2" fmla="*/ 699 w 2090"/>
                <a:gd name="T3" fmla="*/ 1850 h 1850"/>
                <a:gd name="T4" fmla="*/ 2090 w 2090"/>
                <a:gd name="T5" fmla="*/ 1052 h 1850"/>
                <a:gd name="T6" fmla="*/ 1834 w 2090"/>
                <a:gd name="T7" fmla="*/ 46 h 1850"/>
                <a:gd name="T8" fmla="*/ 1818 w 2090"/>
                <a:gd name="T9" fmla="*/ 38 h 1850"/>
                <a:gd name="T10" fmla="*/ 1803 w 2090"/>
                <a:gd name="T11" fmla="*/ 35 h 1850"/>
                <a:gd name="T12" fmla="*/ 1783 w 2090"/>
                <a:gd name="T13" fmla="*/ 27 h 1850"/>
                <a:gd name="T14" fmla="*/ 1760 w 2090"/>
                <a:gd name="T15" fmla="*/ 22 h 1850"/>
                <a:gd name="T16" fmla="*/ 1731 w 2090"/>
                <a:gd name="T17" fmla="*/ 14 h 1850"/>
                <a:gd name="T18" fmla="*/ 1701 w 2090"/>
                <a:gd name="T19" fmla="*/ 11 h 1850"/>
                <a:gd name="T20" fmla="*/ 1666 w 2090"/>
                <a:gd name="T21" fmla="*/ 5 h 1850"/>
                <a:gd name="T22" fmla="*/ 1627 w 2090"/>
                <a:gd name="T23" fmla="*/ 2 h 1850"/>
                <a:gd name="T24" fmla="*/ 1587 w 2090"/>
                <a:gd name="T25" fmla="*/ 0 h 1850"/>
                <a:gd name="T26" fmla="*/ 1540 w 2090"/>
                <a:gd name="T27" fmla="*/ 0 h 1850"/>
                <a:gd name="T28" fmla="*/ 1492 w 2090"/>
                <a:gd name="T29" fmla="*/ 2 h 1850"/>
                <a:gd name="T30" fmla="*/ 1440 w 2090"/>
                <a:gd name="T31" fmla="*/ 5 h 1850"/>
                <a:gd name="T32" fmla="*/ 1385 w 2090"/>
                <a:gd name="T33" fmla="*/ 13 h 1850"/>
                <a:gd name="T34" fmla="*/ 1328 w 2090"/>
                <a:gd name="T35" fmla="*/ 24 h 1850"/>
                <a:gd name="T36" fmla="*/ 1267 w 2090"/>
                <a:gd name="T37" fmla="*/ 38 h 1850"/>
                <a:gd name="T38" fmla="*/ 1204 w 2090"/>
                <a:gd name="T39" fmla="*/ 57 h 1850"/>
                <a:gd name="T40" fmla="*/ 1139 w 2090"/>
                <a:gd name="T41" fmla="*/ 79 h 1850"/>
                <a:gd name="T42" fmla="*/ 1071 w 2090"/>
                <a:gd name="T43" fmla="*/ 107 h 1850"/>
                <a:gd name="T44" fmla="*/ 998 w 2090"/>
                <a:gd name="T45" fmla="*/ 140 h 1850"/>
                <a:gd name="T46" fmla="*/ 947 w 2090"/>
                <a:gd name="T47" fmla="*/ 140 h 1850"/>
                <a:gd name="T48" fmla="*/ 900 w 2090"/>
                <a:gd name="T49" fmla="*/ 125 h 1850"/>
                <a:gd name="T50" fmla="*/ 856 w 2090"/>
                <a:gd name="T51" fmla="*/ 114 h 1850"/>
                <a:gd name="T52" fmla="*/ 808 w 2090"/>
                <a:gd name="T53" fmla="*/ 107 h 1850"/>
                <a:gd name="T54" fmla="*/ 763 w 2090"/>
                <a:gd name="T55" fmla="*/ 101 h 1850"/>
                <a:gd name="T56" fmla="*/ 717 w 2090"/>
                <a:gd name="T57" fmla="*/ 101 h 1850"/>
                <a:gd name="T58" fmla="*/ 673 w 2090"/>
                <a:gd name="T59" fmla="*/ 101 h 1850"/>
                <a:gd name="T60" fmla="*/ 628 w 2090"/>
                <a:gd name="T61" fmla="*/ 107 h 1850"/>
                <a:gd name="T62" fmla="*/ 586 w 2090"/>
                <a:gd name="T63" fmla="*/ 112 h 1850"/>
                <a:gd name="T64" fmla="*/ 545 w 2090"/>
                <a:gd name="T65" fmla="*/ 122 h 1850"/>
                <a:gd name="T66" fmla="*/ 506 w 2090"/>
                <a:gd name="T67" fmla="*/ 133 h 1850"/>
                <a:gd name="T68" fmla="*/ 466 w 2090"/>
                <a:gd name="T69" fmla="*/ 144 h 1850"/>
                <a:gd name="T70" fmla="*/ 429 w 2090"/>
                <a:gd name="T71" fmla="*/ 157 h 1850"/>
                <a:gd name="T72" fmla="*/ 395 w 2090"/>
                <a:gd name="T73" fmla="*/ 171 h 1850"/>
                <a:gd name="T74" fmla="*/ 364 w 2090"/>
                <a:gd name="T75" fmla="*/ 188 h 1850"/>
                <a:gd name="T76" fmla="*/ 334 w 2090"/>
                <a:gd name="T77" fmla="*/ 205 h 1850"/>
                <a:gd name="T78" fmla="*/ 310 w 2090"/>
                <a:gd name="T79" fmla="*/ 221 h 1850"/>
                <a:gd name="T80" fmla="*/ 286 w 2090"/>
                <a:gd name="T81" fmla="*/ 240 h 1850"/>
                <a:gd name="T82" fmla="*/ 268 w 2090"/>
                <a:gd name="T83" fmla="*/ 258 h 1850"/>
                <a:gd name="T84" fmla="*/ 251 w 2090"/>
                <a:gd name="T85" fmla="*/ 275 h 1850"/>
                <a:gd name="T86" fmla="*/ 242 w 2090"/>
                <a:gd name="T87" fmla="*/ 293 h 1850"/>
                <a:gd name="T88" fmla="*/ 236 w 2090"/>
                <a:gd name="T89" fmla="*/ 306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90" h="1850">
                  <a:moveTo>
                    <a:pt x="236" y="306"/>
                  </a:moveTo>
                  <a:lnTo>
                    <a:pt x="246" y="982"/>
                  </a:lnTo>
                  <a:lnTo>
                    <a:pt x="116" y="1381"/>
                  </a:lnTo>
                  <a:lnTo>
                    <a:pt x="0" y="1449"/>
                  </a:lnTo>
                  <a:lnTo>
                    <a:pt x="3" y="1695"/>
                  </a:lnTo>
                  <a:lnTo>
                    <a:pt x="699" y="1850"/>
                  </a:lnTo>
                  <a:lnTo>
                    <a:pt x="2001" y="1464"/>
                  </a:lnTo>
                  <a:lnTo>
                    <a:pt x="2003" y="1076"/>
                  </a:lnTo>
                  <a:lnTo>
                    <a:pt x="2090" y="1052"/>
                  </a:lnTo>
                  <a:lnTo>
                    <a:pt x="1840" y="48"/>
                  </a:lnTo>
                  <a:lnTo>
                    <a:pt x="1838" y="48"/>
                  </a:lnTo>
                  <a:lnTo>
                    <a:pt x="1834" y="46"/>
                  </a:lnTo>
                  <a:lnTo>
                    <a:pt x="1829" y="44"/>
                  </a:lnTo>
                  <a:lnTo>
                    <a:pt x="1823" y="42"/>
                  </a:lnTo>
                  <a:lnTo>
                    <a:pt x="1818" y="38"/>
                  </a:lnTo>
                  <a:lnTo>
                    <a:pt x="1812" y="38"/>
                  </a:lnTo>
                  <a:lnTo>
                    <a:pt x="1807" y="35"/>
                  </a:lnTo>
                  <a:lnTo>
                    <a:pt x="1803" y="35"/>
                  </a:lnTo>
                  <a:lnTo>
                    <a:pt x="1796" y="31"/>
                  </a:lnTo>
                  <a:lnTo>
                    <a:pt x="1790" y="31"/>
                  </a:lnTo>
                  <a:lnTo>
                    <a:pt x="1783" y="27"/>
                  </a:lnTo>
                  <a:lnTo>
                    <a:pt x="1777" y="27"/>
                  </a:lnTo>
                  <a:lnTo>
                    <a:pt x="1768" y="24"/>
                  </a:lnTo>
                  <a:lnTo>
                    <a:pt x="1760" y="22"/>
                  </a:lnTo>
                  <a:lnTo>
                    <a:pt x="1751" y="20"/>
                  </a:lnTo>
                  <a:lnTo>
                    <a:pt x="1742" y="18"/>
                  </a:lnTo>
                  <a:lnTo>
                    <a:pt x="1731" y="14"/>
                  </a:lnTo>
                  <a:lnTo>
                    <a:pt x="1722" y="13"/>
                  </a:lnTo>
                  <a:lnTo>
                    <a:pt x="1710" y="11"/>
                  </a:lnTo>
                  <a:lnTo>
                    <a:pt x="1701" y="11"/>
                  </a:lnTo>
                  <a:lnTo>
                    <a:pt x="1688" y="7"/>
                  </a:lnTo>
                  <a:lnTo>
                    <a:pt x="1679" y="7"/>
                  </a:lnTo>
                  <a:lnTo>
                    <a:pt x="1666" y="5"/>
                  </a:lnTo>
                  <a:lnTo>
                    <a:pt x="1653" y="5"/>
                  </a:lnTo>
                  <a:lnTo>
                    <a:pt x="1640" y="2"/>
                  </a:lnTo>
                  <a:lnTo>
                    <a:pt x="1627" y="2"/>
                  </a:lnTo>
                  <a:lnTo>
                    <a:pt x="1614" y="2"/>
                  </a:lnTo>
                  <a:lnTo>
                    <a:pt x="1601" y="2"/>
                  </a:lnTo>
                  <a:lnTo>
                    <a:pt x="1587" y="0"/>
                  </a:lnTo>
                  <a:lnTo>
                    <a:pt x="1572" y="0"/>
                  </a:lnTo>
                  <a:lnTo>
                    <a:pt x="1555" y="0"/>
                  </a:lnTo>
                  <a:lnTo>
                    <a:pt x="1540" y="0"/>
                  </a:lnTo>
                  <a:lnTo>
                    <a:pt x="1524" y="0"/>
                  </a:lnTo>
                  <a:lnTo>
                    <a:pt x="1507" y="0"/>
                  </a:lnTo>
                  <a:lnTo>
                    <a:pt x="1492" y="2"/>
                  </a:lnTo>
                  <a:lnTo>
                    <a:pt x="1476" y="3"/>
                  </a:lnTo>
                  <a:lnTo>
                    <a:pt x="1457" y="3"/>
                  </a:lnTo>
                  <a:lnTo>
                    <a:pt x="1440" y="5"/>
                  </a:lnTo>
                  <a:lnTo>
                    <a:pt x="1422" y="7"/>
                  </a:lnTo>
                  <a:lnTo>
                    <a:pt x="1405" y="11"/>
                  </a:lnTo>
                  <a:lnTo>
                    <a:pt x="1385" y="13"/>
                  </a:lnTo>
                  <a:lnTo>
                    <a:pt x="1366" y="16"/>
                  </a:lnTo>
                  <a:lnTo>
                    <a:pt x="1346" y="20"/>
                  </a:lnTo>
                  <a:lnTo>
                    <a:pt x="1328" y="24"/>
                  </a:lnTo>
                  <a:lnTo>
                    <a:pt x="1309" y="27"/>
                  </a:lnTo>
                  <a:lnTo>
                    <a:pt x="1289" y="33"/>
                  </a:lnTo>
                  <a:lnTo>
                    <a:pt x="1267" y="38"/>
                  </a:lnTo>
                  <a:lnTo>
                    <a:pt x="1246" y="44"/>
                  </a:lnTo>
                  <a:lnTo>
                    <a:pt x="1226" y="50"/>
                  </a:lnTo>
                  <a:lnTo>
                    <a:pt x="1204" y="57"/>
                  </a:lnTo>
                  <a:lnTo>
                    <a:pt x="1181" y="64"/>
                  </a:lnTo>
                  <a:lnTo>
                    <a:pt x="1161" y="72"/>
                  </a:lnTo>
                  <a:lnTo>
                    <a:pt x="1139" y="79"/>
                  </a:lnTo>
                  <a:lnTo>
                    <a:pt x="1117" y="88"/>
                  </a:lnTo>
                  <a:lnTo>
                    <a:pt x="1093" y="96"/>
                  </a:lnTo>
                  <a:lnTo>
                    <a:pt x="1071" y="107"/>
                  </a:lnTo>
                  <a:lnTo>
                    <a:pt x="1046" y="118"/>
                  </a:lnTo>
                  <a:lnTo>
                    <a:pt x="1022" y="129"/>
                  </a:lnTo>
                  <a:lnTo>
                    <a:pt x="998" y="140"/>
                  </a:lnTo>
                  <a:lnTo>
                    <a:pt x="976" y="153"/>
                  </a:lnTo>
                  <a:lnTo>
                    <a:pt x="961" y="146"/>
                  </a:lnTo>
                  <a:lnTo>
                    <a:pt x="947" y="140"/>
                  </a:lnTo>
                  <a:lnTo>
                    <a:pt x="930" y="134"/>
                  </a:lnTo>
                  <a:lnTo>
                    <a:pt x="915" y="131"/>
                  </a:lnTo>
                  <a:lnTo>
                    <a:pt x="900" y="125"/>
                  </a:lnTo>
                  <a:lnTo>
                    <a:pt x="886" y="122"/>
                  </a:lnTo>
                  <a:lnTo>
                    <a:pt x="871" y="118"/>
                  </a:lnTo>
                  <a:lnTo>
                    <a:pt x="856" y="114"/>
                  </a:lnTo>
                  <a:lnTo>
                    <a:pt x="839" y="110"/>
                  </a:lnTo>
                  <a:lnTo>
                    <a:pt x="825" y="109"/>
                  </a:lnTo>
                  <a:lnTo>
                    <a:pt x="808" y="107"/>
                  </a:lnTo>
                  <a:lnTo>
                    <a:pt x="793" y="105"/>
                  </a:lnTo>
                  <a:lnTo>
                    <a:pt x="778" y="101"/>
                  </a:lnTo>
                  <a:lnTo>
                    <a:pt x="763" y="101"/>
                  </a:lnTo>
                  <a:lnTo>
                    <a:pt x="749" y="101"/>
                  </a:lnTo>
                  <a:lnTo>
                    <a:pt x="734" y="101"/>
                  </a:lnTo>
                  <a:lnTo>
                    <a:pt x="717" y="101"/>
                  </a:lnTo>
                  <a:lnTo>
                    <a:pt x="702" y="101"/>
                  </a:lnTo>
                  <a:lnTo>
                    <a:pt x="688" y="101"/>
                  </a:lnTo>
                  <a:lnTo>
                    <a:pt x="673" y="101"/>
                  </a:lnTo>
                  <a:lnTo>
                    <a:pt x="658" y="101"/>
                  </a:lnTo>
                  <a:lnTo>
                    <a:pt x="643" y="103"/>
                  </a:lnTo>
                  <a:lnTo>
                    <a:pt x="628" y="107"/>
                  </a:lnTo>
                  <a:lnTo>
                    <a:pt x="616" y="109"/>
                  </a:lnTo>
                  <a:lnTo>
                    <a:pt x="601" y="110"/>
                  </a:lnTo>
                  <a:lnTo>
                    <a:pt x="586" y="112"/>
                  </a:lnTo>
                  <a:lnTo>
                    <a:pt x="573" y="114"/>
                  </a:lnTo>
                  <a:lnTo>
                    <a:pt x="558" y="118"/>
                  </a:lnTo>
                  <a:lnTo>
                    <a:pt x="545" y="122"/>
                  </a:lnTo>
                  <a:lnTo>
                    <a:pt x="530" y="123"/>
                  </a:lnTo>
                  <a:lnTo>
                    <a:pt x="517" y="127"/>
                  </a:lnTo>
                  <a:lnTo>
                    <a:pt x="506" y="133"/>
                  </a:lnTo>
                  <a:lnTo>
                    <a:pt x="492" y="134"/>
                  </a:lnTo>
                  <a:lnTo>
                    <a:pt x="479" y="140"/>
                  </a:lnTo>
                  <a:lnTo>
                    <a:pt x="466" y="144"/>
                  </a:lnTo>
                  <a:lnTo>
                    <a:pt x="453" y="147"/>
                  </a:lnTo>
                  <a:lnTo>
                    <a:pt x="440" y="153"/>
                  </a:lnTo>
                  <a:lnTo>
                    <a:pt x="429" y="157"/>
                  </a:lnTo>
                  <a:lnTo>
                    <a:pt x="418" y="162"/>
                  </a:lnTo>
                  <a:lnTo>
                    <a:pt x="406" y="168"/>
                  </a:lnTo>
                  <a:lnTo>
                    <a:pt x="395" y="171"/>
                  </a:lnTo>
                  <a:lnTo>
                    <a:pt x="384" y="177"/>
                  </a:lnTo>
                  <a:lnTo>
                    <a:pt x="373" y="182"/>
                  </a:lnTo>
                  <a:lnTo>
                    <a:pt x="364" y="188"/>
                  </a:lnTo>
                  <a:lnTo>
                    <a:pt x="353" y="194"/>
                  </a:lnTo>
                  <a:lnTo>
                    <a:pt x="344" y="199"/>
                  </a:lnTo>
                  <a:lnTo>
                    <a:pt x="334" y="205"/>
                  </a:lnTo>
                  <a:lnTo>
                    <a:pt x="327" y="210"/>
                  </a:lnTo>
                  <a:lnTo>
                    <a:pt x="318" y="216"/>
                  </a:lnTo>
                  <a:lnTo>
                    <a:pt x="310" y="221"/>
                  </a:lnTo>
                  <a:lnTo>
                    <a:pt x="301" y="227"/>
                  </a:lnTo>
                  <a:lnTo>
                    <a:pt x="294" y="234"/>
                  </a:lnTo>
                  <a:lnTo>
                    <a:pt x="286" y="240"/>
                  </a:lnTo>
                  <a:lnTo>
                    <a:pt x="281" y="245"/>
                  </a:lnTo>
                  <a:lnTo>
                    <a:pt x="273" y="251"/>
                  </a:lnTo>
                  <a:lnTo>
                    <a:pt x="268" y="258"/>
                  </a:lnTo>
                  <a:lnTo>
                    <a:pt x="262" y="264"/>
                  </a:lnTo>
                  <a:lnTo>
                    <a:pt x="257" y="269"/>
                  </a:lnTo>
                  <a:lnTo>
                    <a:pt x="251" y="275"/>
                  </a:lnTo>
                  <a:lnTo>
                    <a:pt x="247" y="282"/>
                  </a:lnTo>
                  <a:lnTo>
                    <a:pt x="244" y="288"/>
                  </a:lnTo>
                  <a:lnTo>
                    <a:pt x="242" y="293"/>
                  </a:lnTo>
                  <a:lnTo>
                    <a:pt x="240" y="299"/>
                  </a:lnTo>
                  <a:lnTo>
                    <a:pt x="236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>
              <a:off x="721" y="486"/>
              <a:ext cx="920" cy="1375"/>
            </a:xfrm>
            <a:custGeom>
              <a:avLst/>
              <a:gdLst>
                <a:gd name="T0" fmla="*/ 0 w 920"/>
                <a:gd name="T1" fmla="*/ 96 h 1375"/>
                <a:gd name="T2" fmla="*/ 10 w 920"/>
                <a:gd name="T3" fmla="*/ 90 h 1375"/>
                <a:gd name="T4" fmla="*/ 19 w 920"/>
                <a:gd name="T5" fmla="*/ 85 h 1375"/>
                <a:gd name="T6" fmla="*/ 30 w 920"/>
                <a:gd name="T7" fmla="*/ 79 h 1375"/>
                <a:gd name="T8" fmla="*/ 41 w 920"/>
                <a:gd name="T9" fmla="*/ 75 h 1375"/>
                <a:gd name="T10" fmla="*/ 52 w 920"/>
                <a:gd name="T11" fmla="*/ 70 h 1375"/>
                <a:gd name="T12" fmla="*/ 67 w 920"/>
                <a:gd name="T13" fmla="*/ 62 h 1375"/>
                <a:gd name="T14" fmla="*/ 84 w 920"/>
                <a:gd name="T15" fmla="*/ 55 h 1375"/>
                <a:gd name="T16" fmla="*/ 98 w 920"/>
                <a:gd name="T17" fmla="*/ 49 h 1375"/>
                <a:gd name="T18" fmla="*/ 117 w 920"/>
                <a:gd name="T19" fmla="*/ 42 h 1375"/>
                <a:gd name="T20" fmla="*/ 137 w 920"/>
                <a:gd name="T21" fmla="*/ 37 h 1375"/>
                <a:gd name="T22" fmla="*/ 158 w 920"/>
                <a:gd name="T23" fmla="*/ 29 h 1375"/>
                <a:gd name="T24" fmla="*/ 180 w 920"/>
                <a:gd name="T25" fmla="*/ 24 h 1375"/>
                <a:gd name="T26" fmla="*/ 202 w 920"/>
                <a:gd name="T27" fmla="*/ 20 h 1375"/>
                <a:gd name="T28" fmla="*/ 226 w 920"/>
                <a:gd name="T29" fmla="*/ 14 h 1375"/>
                <a:gd name="T30" fmla="*/ 250 w 920"/>
                <a:gd name="T31" fmla="*/ 9 h 1375"/>
                <a:gd name="T32" fmla="*/ 274 w 920"/>
                <a:gd name="T33" fmla="*/ 5 h 1375"/>
                <a:gd name="T34" fmla="*/ 302 w 920"/>
                <a:gd name="T35" fmla="*/ 1 h 1375"/>
                <a:gd name="T36" fmla="*/ 328 w 920"/>
                <a:gd name="T37" fmla="*/ 0 h 1375"/>
                <a:gd name="T38" fmla="*/ 355 w 920"/>
                <a:gd name="T39" fmla="*/ 0 h 1375"/>
                <a:gd name="T40" fmla="*/ 381 w 920"/>
                <a:gd name="T41" fmla="*/ 0 h 1375"/>
                <a:gd name="T42" fmla="*/ 411 w 920"/>
                <a:gd name="T43" fmla="*/ 1 h 1375"/>
                <a:gd name="T44" fmla="*/ 439 w 920"/>
                <a:gd name="T45" fmla="*/ 5 h 1375"/>
                <a:gd name="T46" fmla="*/ 466 w 920"/>
                <a:gd name="T47" fmla="*/ 9 h 1375"/>
                <a:gd name="T48" fmla="*/ 496 w 920"/>
                <a:gd name="T49" fmla="*/ 14 h 1375"/>
                <a:gd name="T50" fmla="*/ 526 w 920"/>
                <a:gd name="T51" fmla="*/ 22 h 1375"/>
                <a:gd name="T52" fmla="*/ 553 w 920"/>
                <a:gd name="T53" fmla="*/ 33 h 1375"/>
                <a:gd name="T54" fmla="*/ 581 w 920"/>
                <a:gd name="T55" fmla="*/ 44 h 1375"/>
                <a:gd name="T56" fmla="*/ 611 w 920"/>
                <a:gd name="T57" fmla="*/ 57 h 1375"/>
                <a:gd name="T58" fmla="*/ 638 w 920"/>
                <a:gd name="T59" fmla="*/ 73 h 1375"/>
                <a:gd name="T60" fmla="*/ 920 w 920"/>
                <a:gd name="T61" fmla="*/ 1078 h 1375"/>
                <a:gd name="T62" fmla="*/ 0 w 920"/>
                <a:gd name="T63" fmla="*/ 9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0" h="1375">
                  <a:moveTo>
                    <a:pt x="0" y="96"/>
                  </a:moveTo>
                  <a:lnTo>
                    <a:pt x="0" y="96"/>
                  </a:lnTo>
                  <a:lnTo>
                    <a:pt x="4" y="94"/>
                  </a:lnTo>
                  <a:lnTo>
                    <a:pt x="10" y="90"/>
                  </a:lnTo>
                  <a:lnTo>
                    <a:pt x="17" y="86"/>
                  </a:lnTo>
                  <a:lnTo>
                    <a:pt x="19" y="85"/>
                  </a:lnTo>
                  <a:lnTo>
                    <a:pt x="24" y="83"/>
                  </a:lnTo>
                  <a:lnTo>
                    <a:pt x="30" y="79"/>
                  </a:lnTo>
                  <a:lnTo>
                    <a:pt x="36" y="77"/>
                  </a:lnTo>
                  <a:lnTo>
                    <a:pt x="41" y="75"/>
                  </a:lnTo>
                  <a:lnTo>
                    <a:pt x="47" y="72"/>
                  </a:lnTo>
                  <a:lnTo>
                    <a:pt x="52" y="70"/>
                  </a:lnTo>
                  <a:lnTo>
                    <a:pt x="61" y="66"/>
                  </a:lnTo>
                  <a:lnTo>
                    <a:pt x="67" y="62"/>
                  </a:lnTo>
                  <a:lnTo>
                    <a:pt x="74" y="59"/>
                  </a:lnTo>
                  <a:lnTo>
                    <a:pt x="84" y="55"/>
                  </a:lnTo>
                  <a:lnTo>
                    <a:pt x="91" y="53"/>
                  </a:lnTo>
                  <a:lnTo>
                    <a:pt x="98" y="49"/>
                  </a:lnTo>
                  <a:lnTo>
                    <a:pt x="108" y="46"/>
                  </a:lnTo>
                  <a:lnTo>
                    <a:pt x="117" y="42"/>
                  </a:lnTo>
                  <a:lnTo>
                    <a:pt x="128" y="40"/>
                  </a:lnTo>
                  <a:lnTo>
                    <a:pt x="137" y="37"/>
                  </a:lnTo>
                  <a:lnTo>
                    <a:pt x="148" y="33"/>
                  </a:lnTo>
                  <a:lnTo>
                    <a:pt x="158" y="29"/>
                  </a:lnTo>
                  <a:lnTo>
                    <a:pt x="169" y="27"/>
                  </a:lnTo>
                  <a:lnTo>
                    <a:pt x="180" y="24"/>
                  </a:lnTo>
                  <a:lnTo>
                    <a:pt x="191" y="22"/>
                  </a:lnTo>
                  <a:lnTo>
                    <a:pt x="202" y="20"/>
                  </a:lnTo>
                  <a:lnTo>
                    <a:pt x="215" y="16"/>
                  </a:lnTo>
                  <a:lnTo>
                    <a:pt x="226" y="14"/>
                  </a:lnTo>
                  <a:lnTo>
                    <a:pt x="239" y="13"/>
                  </a:lnTo>
                  <a:lnTo>
                    <a:pt x="250" y="9"/>
                  </a:lnTo>
                  <a:lnTo>
                    <a:pt x="263" y="7"/>
                  </a:lnTo>
                  <a:lnTo>
                    <a:pt x="274" y="5"/>
                  </a:lnTo>
                  <a:lnTo>
                    <a:pt x="287" y="3"/>
                  </a:lnTo>
                  <a:lnTo>
                    <a:pt x="302" y="1"/>
                  </a:lnTo>
                  <a:lnTo>
                    <a:pt x="315" y="1"/>
                  </a:lnTo>
                  <a:lnTo>
                    <a:pt x="328" y="0"/>
                  </a:lnTo>
                  <a:lnTo>
                    <a:pt x="341" y="0"/>
                  </a:lnTo>
                  <a:lnTo>
                    <a:pt x="355" y="0"/>
                  </a:lnTo>
                  <a:lnTo>
                    <a:pt x="368" y="0"/>
                  </a:lnTo>
                  <a:lnTo>
                    <a:pt x="381" y="0"/>
                  </a:lnTo>
                  <a:lnTo>
                    <a:pt x="396" y="0"/>
                  </a:lnTo>
                  <a:lnTo>
                    <a:pt x="411" y="1"/>
                  </a:lnTo>
                  <a:lnTo>
                    <a:pt x="426" y="3"/>
                  </a:lnTo>
                  <a:lnTo>
                    <a:pt x="439" y="5"/>
                  </a:lnTo>
                  <a:lnTo>
                    <a:pt x="454" y="7"/>
                  </a:lnTo>
                  <a:lnTo>
                    <a:pt x="466" y="9"/>
                  </a:lnTo>
                  <a:lnTo>
                    <a:pt x="481" y="13"/>
                  </a:lnTo>
                  <a:lnTo>
                    <a:pt x="496" y="14"/>
                  </a:lnTo>
                  <a:lnTo>
                    <a:pt x="511" y="20"/>
                  </a:lnTo>
                  <a:lnTo>
                    <a:pt x="526" y="22"/>
                  </a:lnTo>
                  <a:lnTo>
                    <a:pt x="539" y="29"/>
                  </a:lnTo>
                  <a:lnTo>
                    <a:pt x="553" y="33"/>
                  </a:lnTo>
                  <a:lnTo>
                    <a:pt x="568" y="38"/>
                  </a:lnTo>
                  <a:lnTo>
                    <a:pt x="581" y="44"/>
                  </a:lnTo>
                  <a:lnTo>
                    <a:pt x="596" y="51"/>
                  </a:lnTo>
                  <a:lnTo>
                    <a:pt x="611" y="57"/>
                  </a:lnTo>
                  <a:lnTo>
                    <a:pt x="626" y="66"/>
                  </a:lnTo>
                  <a:lnTo>
                    <a:pt x="638" y="73"/>
                  </a:lnTo>
                  <a:lnTo>
                    <a:pt x="653" y="83"/>
                  </a:lnTo>
                  <a:lnTo>
                    <a:pt x="920" y="1078"/>
                  </a:lnTo>
                  <a:lnTo>
                    <a:pt x="217" y="137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Freeform 73"/>
            <p:cNvSpPr>
              <a:spLocks/>
            </p:cNvSpPr>
            <p:nvPr/>
          </p:nvSpPr>
          <p:spPr bwMode="auto">
            <a:xfrm>
              <a:off x="1400" y="375"/>
              <a:ext cx="932" cy="1161"/>
            </a:xfrm>
            <a:custGeom>
              <a:avLst/>
              <a:gdLst>
                <a:gd name="T0" fmla="*/ 779 w 932"/>
                <a:gd name="T1" fmla="*/ 0 h 1161"/>
                <a:gd name="T2" fmla="*/ 771 w 932"/>
                <a:gd name="T3" fmla="*/ 0 h 1161"/>
                <a:gd name="T4" fmla="*/ 759 w 932"/>
                <a:gd name="T5" fmla="*/ 0 h 1161"/>
                <a:gd name="T6" fmla="*/ 749 w 932"/>
                <a:gd name="T7" fmla="*/ 0 h 1161"/>
                <a:gd name="T8" fmla="*/ 736 w 932"/>
                <a:gd name="T9" fmla="*/ 0 h 1161"/>
                <a:gd name="T10" fmla="*/ 722 w 932"/>
                <a:gd name="T11" fmla="*/ 0 h 1161"/>
                <a:gd name="T12" fmla="*/ 707 w 932"/>
                <a:gd name="T13" fmla="*/ 0 h 1161"/>
                <a:gd name="T14" fmla="*/ 688 w 932"/>
                <a:gd name="T15" fmla="*/ 0 h 1161"/>
                <a:gd name="T16" fmla="*/ 670 w 932"/>
                <a:gd name="T17" fmla="*/ 2 h 1161"/>
                <a:gd name="T18" fmla="*/ 649 w 932"/>
                <a:gd name="T19" fmla="*/ 4 h 1161"/>
                <a:gd name="T20" fmla="*/ 627 w 932"/>
                <a:gd name="T21" fmla="*/ 4 h 1161"/>
                <a:gd name="T22" fmla="*/ 605 w 932"/>
                <a:gd name="T23" fmla="*/ 7 h 1161"/>
                <a:gd name="T24" fmla="*/ 581 w 932"/>
                <a:gd name="T25" fmla="*/ 9 h 1161"/>
                <a:gd name="T26" fmla="*/ 555 w 932"/>
                <a:gd name="T27" fmla="*/ 13 h 1161"/>
                <a:gd name="T28" fmla="*/ 527 w 932"/>
                <a:gd name="T29" fmla="*/ 16 h 1161"/>
                <a:gd name="T30" fmla="*/ 500 w 932"/>
                <a:gd name="T31" fmla="*/ 22 h 1161"/>
                <a:gd name="T32" fmla="*/ 468 w 932"/>
                <a:gd name="T33" fmla="*/ 26 h 1161"/>
                <a:gd name="T34" fmla="*/ 439 w 932"/>
                <a:gd name="T35" fmla="*/ 31 h 1161"/>
                <a:gd name="T36" fmla="*/ 407 w 932"/>
                <a:gd name="T37" fmla="*/ 37 h 1161"/>
                <a:gd name="T38" fmla="*/ 374 w 932"/>
                <a:gd name="T39" fmla="*/ 44 h 1161"/>
                <a:gd name="T40" fmla="*/ 341 w 932"/>
                <a:gd name="T41" fmla="*/ 53 h 1161"/>
                <a:gd name="T42" fmla="*/ 309 w 932"/>
                <a:gd name="T43" fmla="*/ 63 h 1161"/>
                <a:gd name="T44" fmla="*/ 274 w 932"/>
                <a:gd name="T45" fmla="*/ 72 h 1161"/>
                <a:gd name="T46" fmla="*/ 237 w 932"/>
                <a:gd name="T47" fmla="*/ 83 h 1161"/>
                <a:gd name="T48" fmla="*/ 202 w 932"/>
                <a:gd name="T49" fmla="*/ 94 h 1161"/>
                <a:gd name="T50" fmla="*/ 167 w 932"/>
                <a:gd name="T51" fmla="*/ 107 h 1161"/>
                <a:gd name="T52" fmla="*/ 130 w 932"/>
                <a:gd name="T53" fmla="*/ 120 h 1161"/>
                <a:gd name="T54" fmla="*/ 93 w 932"/>
                <a:gd name="T55" fmla="*/ 135 h 1161"/>
                <a:gd name="T56" fmla="*/ 56 w 932"/>
                <a:gd name="T57" fmla="*/ 151 h 1161"/>
                <a:gd name="T58" fmla="*/ 19 w 932"/>
                <a:gd name="T59" fmla="*/ 168 h 1161"/>
                <a:gd name="T60" fmla="*/ 305 w 932"/>
                <a:gd name="T61" fmla="*/ 1161 h 1161"/>
                <a:gd name="T62" fmla="*/ 781 w 932"/>
                <a:gd name="T63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2" h="1161">
                  <a:moveTo>
                    <a:pt x="781" y="0"/>
                  </a:moveTo>
                  <a:lnTo>
                    <a:pt x="779" y="0"/>
                  </a:lnTo>
                  <a:lnTo>
                    <a:pt x="777" y="0"/>
                  </a:lnTo>
                  <a:lnTo>
                    <a:pt x="771" y="0"/>
                  </a:lnTo>
                  <a:lnTo>
                    <a:pt x="764" y="0"/>
                  </a:lnTo>
                  <a:lnTo>
                    <a:pt x="759" y="0"/>
                  </a:lnTo>
                  <a:lnTo>
                    <a:pt x="755" y="0"/>
                  </a:lnTo>
                  <a:lnTo>
                    <a:pt x="749" y="0"/>
                  </a:lnTo>
                  <a:lnTo>
                    <a:pt x="744" y="0"/>
                  </a:lnTo>
                  <a:lnTo>
                    <a:pt x="736" y="0"/>
                  </a:lnTo>
                  <a:lnTo>
                    <a:pt x="729" y="0"/>
                  </a:lnTo>
                  <a:lnTo>
                    <a:pt x="722" y="0"/>
                  </a:lnTo>
                  <a:lnTo>
                    <a:pt x="716" y="0"/>
                  </a:lnTo>
                  <a:lnTo>
                    <a:pt x="707" y="0"/>
                  </a:lnTo>
                  <a:lnTo>
                    <a:pt x="697" y="0"/>
                  </a:lnTo>
                  <a:lnTo>
                    <a:pt x="688" y="0"/>
                  </a:lnTo>
                  <a:lnTo>
                    <a:pt x="681" y="2"/>
                  </a:lnTo>
                  <a:lnTo>
                    <a:pt x="670" y="2"/>
                  </a:lnTo>
                  <a:lnTo>
                    <a:pt x="660" y="2"/>
                  </a:lnTo>
                  <a:lnTo>
                    <a:pt x="649" y="4"/>
                  </a:lnTo>
                  <a:lnTo>
                    <a:pt x="640" y="4"/>
                  </a:lnTo>
                  <a:lnTo>
                    <a:pt x="627" y="4"/>
                  </a:lnTo>
                  <a:lnTo>
                    <a:pt x="616" y="5"/>
                  </a:lnTo>
                  <a:lnTo>
                    <a:pt x="605" y="7"/>
                  </a:lnTo>
                  <a:lnTo>
                    <a:pt x="592" y="9"/>
                  </a:lnTo>
                  <a:lnTo>
                    <a:pt x="581" y="9"/>
                  </a:lnTo>
                  <a:lnTo>
                    <a:pt x="568" y="11"/>
                  </a:lnTo>
                  <a:lnTo>
                    <a:pt x="555" y="13"/>
                  </a:lnTo>
                  <a:lnTo>
                    <a:pt x="542" y="16"/>
                  </a:lnTo>
                  <a:lnTo>
                    <a:pt x="527" y="16"/>
                  </a:lnTo>
                  <a:lnTo>
                    <a:pt x="513" y="18"/>
                  </a:lnTo>
                  <a:lnTo>
                    <a:pt x="500" y="22"/>
                  </a:lnTo>
                  <a:lnTo>
                    <a:pt x="485" y="24"/>
                  </a:lnTo>
                  <a:lnTo>
                    <a:pt x="468" y="26"/>
                  </a:lnTo>
                  <a:lnTo>
                    <a:pt x="453" y="29"/>
                  </a:lnTo>
                  <a:lnTo>
                    <a:pt x="439" y="31"/>
                  </a:lnTo>
                  <a:lnTo>
                    <a:pt x="424" y="35"/>
                  </a:lnTo>
                  <a:lnTo>
                    <a:pt x="407" y="37"/>
                  </a:lnTo>
                  <a:lnTo>
                    <a:pt x="390" y="40"/>
                  </a:lnTo>
                  <a:lnTo>
                    <a:pt x="374" y="44"/>
                  </a:lnTo>
                  <a:lnTo>
                    <a:pt x="359" y="50"/>
                  </a:lnTo>
                  <a:lnTo>
                    <a:pt x="341" y="53"/>
                  </a:lnTo>
                  <a:lnTo>
                    <a:pt x="324" y="57"/>
                  </a:lnTo>
                  <a:lnTo>
                    <a:pt x="309" y="63"/>
                  </a:lnTo>
                  <a:lnTo>
                    <a:pt x="292" y="68"/>
                  </a:lnTo>
                  <a:lnTo>
                    <a:pt x="274" y="72"/>
                  </a:lnTo>
                  <a:lnTo>
                    <a:pt x="255" y="77"/>
                  </a:lnTo>
                  <a:lnTo>
                    <a:pt x="237" y="83"/>
                  </a:lnTo>
                  <a:lnTo>
                    <a:pt x="220" y="88"/>
                  </a:lnTo>
                  <a:lnTo>
                    <a:pt x="202" y="94"/>
                  </a:lnTo>
                  <a:lnTo>
                    <a:pt x="185" y="100"/>
                  </a:lnTo>
                  <a:lnTo>
                    <a:pt x="167" y="107"/>
                  </a:lnTo>
                  <a:lnTo>
                    <a:pt x="148" y="114"/>
                  </a:lnTo>
                  <a:lnTo>
                    <a:pt x="130" y="120"/>
                  </a:lnTo>
                  <a:lnTo>
                    <a:pt x="111" y="127"/>
                  </a:lnTo>
                  <a:lnTo>
                    <a:pt x="93" y="135"/>
                  </a:lnTo>
                  <a:lnTo>
                    <a:pt x="74" y="142"/>
                  </a:lnTo>
                  <a:lnTo>
                    <a:pt x="56" y="151"/>
                  </a:lnTo>
                  <a:lnTo>
                    <a:pt x="37" y="159"/>
                  </a:lnTo>
                  <a:lnTo>
                    <a:pt x="19" y="168"/>
                  </a:lnTo>
                  <a:lnTo>
                    <a:pt x="0" y="177"/>
                  </a:lnTo>
                  <a:lnTo>
                    <a:pt x="305" y="1161"/>
                  </a:lnTo>
                  <a:lnTo>
                    <a:pt x="932" y="943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Freeform 72"/>
            <p:cNvSpPr>
              <a:spLocks/>
            </p:cNvSpPr>
            <p:nvPr/>
          </p:nvSpPr>
          <p:spPr bwMode="auto">
            <a:xfrm>
              <a:off x="644" y="596"/>
              <a:ext cx="257" cy="1287"/>
            </a:xfrm>
            <a:custGeom>
              <a:avLst/>
              <a:gdLst>
                <a:gd name="T0" fmla="*/ 0 w 257"/>
                <a:gd name="T1" fmla="*/ 21 h 1287"/>
                <a:gd name="T2" fmla="*/ 135 w 257"/>
                <a:gd name="T3" fmla="*/ 1258 h 1287"/>
                <a:gd name="T4" fmla="*/ 257 w 257"/>
                <a:gd name="T5" fmla="*/ 1287 h 1287"/>
                <a:gd name="T6" fmla="*/ 57 w 257"/>
                <a:gd name="T7" fmla="*/ 0 h 1287"/>
                <a:gd name="T8" fmla="*/ 0 w 257"/>
                <a:gd name="T9" fmla="*/ 21 h 1287"/>
                <a:gd name="T10" fmla="*/ 0 w 257"/>
                <a:gd name="T11" fmla="*/ 2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1287">
                  <a:moveTo>
                    <a:pt x="0" y="21"/>
                  </a:moveTo>
                  <a:lnTo>
                    <a:pt x="135" y="1258"/>
                  </a:lnTo>
                  <a:lnTo>
                    <a:pt x="257" y="1287"/>
                  </a:lnTo>
                  <a:lnTo>
                    <a:pt x="5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1D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429" y="1804"/>
              <a:ext cx="605" cy="262"/>
            </a:xfrm>
            <a:custGeom>
              <a:avLst/>
              <a:gdLst>
                <a:gd name="T0" fmla="*/ 601 w 605"/>
                <a:gd name="T1" fmla="*/ 262 h 262"/>
                <a:gd name="T2" fmla="*/ 0 w 605"/>
                <a:gd name="T3" fmla="*/ 137 h 262"/>
                <a:gd name="T4" fmla="*/ 2 w 605"/>
                <a:gd name="T5" fmla="*/ 0 h 262"/>
                <a:gd name="T6" fmla="*/ 605 w 605"/>
                <a:gd name="T7" fmla="*/ 172 h 262"/>
                <a:gd name="T8" fmla="*/ 601 w 605"/>
                <a:gd name="T9" fmla="*/ 262 h 262"/>
                <a:gd name="T10" fmla="*/ 601 w 605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262">
                  <a:moveTo>
                    <a:pt x="601" y="262"/>
                  </a:moveTo>
                  <a:lnTo>
                    <a:pt x="0" y="137"/>
                  </a:lnTo>
                  <a:lnTo>
                    <a:pt x="2" y="0"/>
                  </a:lnTo>
                  <a:lnTo>
                    <a:pt x="605" y="172"/>
                  </a:lnTo>
                  <a:lnTo>
                    <a:pt x="601" y="262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Freeform 70"/>
            <p:cNvSpPr>
              <a:spLocks/>
            </p:cNvSpPr>
            <p:nvPr/>
          </p:nvSpPr>
          <p:spPr bwMode="auto">
            <a:xfrm>
              <a:off x="1060" y="1529"/>
              <a:ext cx="1293" cy="539"/>
            </a:xfrm>
            <a:custGeom>
              <a:avLst/>
              <a:gdLst>
                <a:gd name="T0" fmla="*/ 4 w 1293"/>
                <a:gd name="T1" fmla="*/ 450 h 539"/>
                <a:gd name="T2" fmla="*/ 1293 w 1293"/>
                <a:gd name="T3" fmla="*/ 0 h 539"/>
                <a:gd name="T4" fmla="*/ 1293 w 1293"/>
                <a:gd name="T5" fmla="*/ 125 h 539"/>
                <a:gd name="T6" fmla="*/ 0 w 1293"/>
                <a:gd name="T7" fmla="*/ 539 h 539"/>
                <a:gd name="T8" fmla="*/ 4 w 1293"/>
                <a:gd name="T9" fmla="*/ 450 h 539"/>
                <a:gd name="T10" fmla="*/ 4 w 1293"/>
                <a:gd name="T11" fmla="*/ 45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3" h="539">
                  <a:moveTo>
                    <a:pt x="4" y="450"/>
                  </a:moveTo>
                  <a:lnTo>
                    <a:pt x="1293" y="0"/>
                  </a:lnTo>
                  <a:lnTo>
                    <a:pt x="1293" y="125"/>
                  </a:lnTo>
                  <a:lnTo>
                    <a:pt x="0" y="539"/>
                  </a:lnTo>
                  <a:lnTo>
                    <a:pt x="4" y="45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975" y="1575"/>
              <a:ext cx="310" cy="327"/>
            </a:xfrm>
            <a:custGeom>
              <a:avLst/>
              <a:gdLst>
                <a:gd name="T0" fmla="*/ 200 w 310"/>
                <a:gd name="T1" fmla="*/ 327 h 327"/>
                <a:gd name="T2" fmla="*/ 214 w 310"/>
                <a:gd name="T3" fmla="*/ 325 h 327"/>
                <a:gd name="T4" fmla="*/ 227 w 310"/>
                <a:gd name="T5" fmla="*/ 321 h 327"/>
                <a:gd name="T6" fmla="*/ 240 w 310"/>
                <a:gd name="T7" fmla="*/ 316 h 327"/>
                <a:gd name="T8" fmla="*/ 253 w 310"/>
                <a:gd name="T9" fmla="*/ 310 h 327"/>
                <a:gd name="T10" fmla="*/ 264 w 310"/>
                <a:gd name="T11" fmla="*/ 303 h 327"/>
                <a:gd name="T12" fmla="*/ 274 w 310"/>
                <a:gd name="T13" fmla="*/ 294 h 327"/>
                <a:gd name="T14" fmla="*/ 285 w 310"/>
                <a:gd name="T15" fmla="*/ 284 h 327"/>
                <a:gd name="T16" fmla="*/ 290 w 310"/>
                <a:gd name="T17" fmla="*/ 273 h 327"/>
                <a:gd name="T18" fmla="*/ 298 w 310"/>
                <a:gd name="T19" fmla="*/ 260 h 327"/>
                <a:gd name="T20" fmla="*/ 301 w 310"/>
                <a:gd name="T21" fmla="*/ 247 h 327"/>
                <a:gd name="T22" fmla="*/ 307 w 310"/>
                <a:gd name="T23" fmla="*/ 233 h 327"/>
                <a:gd name="T24" fmla="*/ 309 w 310"/>
                <a:gd name="T25" fmla="*/ 218 h 327"/>
                <a:gd name="T26" fmla="*/ 309 w 310"/>
                <a:gd name="T27" fmla="*/ 203 h 327"/>
                <a:gd name="T28" fmla="*/ 309 w 310"/>
                <a:gd name="T29" fmla="*/ 188 h 327"/>
                <a:gd name="T30" fmla="*/ 307 w 310"/>
                <a:gd name="T31" fmla="*/ 172 h 327"/>
                <a:gd name="T32" fmla="*/ 303 w 310"/>
                <a:gd name="T33" fmla="*/ 155 h 327"/>
                <a:gd name="T34" fmla="*/ 298 w 310"/>
                <a:gd name="T35" fmla="*/ 138 h 327"/>
                <a:gd name="T36" fmla="*/ 290 w 310"/>
                <a:gd name="T37" fmla="*/ 122 h 327"/>
                <a:gd name="T38" fmla="*/ 283 w 310"/>
                <a:gd name="T39" fmla="*/ 107 h 327"/>
                <a:gd name="T40" fmla="*/ 274 w 310"/>
                <a:gd name="T41" fmla="*/ 92 h 327"/>
                <a:gd name="T42" fmla="*/ 264 w 310"/>
                <a:gd name="T43" fmla="*/ 78 h 327"/>
                <a:gd name="T44" fmla="*/ 253 w 310"/>
                <a:gd name="T45" fmla="*/ 65 h 327"/>
                <a:gd name="T46" fmla="*/ 242 w 310"/>
                <a:gd name="T47" fmla="*/ 54 h 327"/>
                <a:gd name="T48" fmla="*/ 229 w 310"/>
                <a:gd name="T49" fmla="*/ 42 h 327"/>
                <a:gd name="T50" fmla="*/ 214 w 310"/>
                <a:gd name="T51" fmla="*/ 31 h 327"/>
                <a:gd name="T52" fmla="*/ 201 w 310"/>
                <a:gd name="T53" fmla="*/ 24 h 327"/>
                <a:gd name="T54" fmla="*/ 187 w 310"/>
                <a:gd name="T55" fmla="*/ 17 h 327"/>
                <a:gd name="T56" fmla="*/ 172 w 310"/>
                <a:gd name="T57" fmla="*/ 9 h 327"/>
                <a:gd name="T58" fmla="*/ 157 w 310"/>
                <a:gd name="T59" fmla="*/ 6 h 327"/>
                <a:gd name="T60" fmla="*/ 142 w 310"/>
                <a:gd name="T61" fmla="*/ 2 h 327"/>
                <a:gd name="T62" fmla="*/ 127 w 310"/>
                <a:gd name="T63" fmla="*/ 0 h 327"/>
                <a:gd name="T64" fmla="*/ 113 w 310"/>
                <a:gd name="T65" fmla="*/ 0 h 327"/>
                <a:gd name="T66" fmla="*/ 96 w 310"/>
                <a:gd name="T67" fmla="*/ 2 h 327"/>
                <a:gd name="T68" fmla="*/ 81 w 310"/>
                <a:gd name="T69" fmla="*/ 7 h 327"/>
                <a:gd name="T70" fmla="*/ 66 w 310"/>
                <a:gd name="T71" fmla="*/ 15 h 327"/>
                <a:gd name="T72" fmla="*/ 53 w 310"/>
                <a:gd name="T73" fmla="*/ 26 h 327"/>
                <a:gd name="T74" fmla="*/ 40 w 310"/>
                <a:gd name="T75" fmla="*/ 37 h 327"/>
                <a:gd name="T76" fmla="*/ 29 w 310"/>
                <a:gd name="T77" fmla="*/ 54 h 327"/>
                <a:gd name="T78" fmla="*/ 20 w 310"/>
                <a:gd name="T79" fmla="*/ 68 h 327"/>
                <a:gd name="T80" fmla="*/ 11 w 310"/>
                <a:gd name="T81" fmla="*/ 87 h 327"/>
                <a:gd name="T82" fmla="*/ 7 w 310"/>
                <a:gd name="T83" fmla="*/ 103 h 327"/>
                <a:gd name="T84" fmla="*/ 3 w 310"/>
                <a:gd name="T85" fmla="*/ 114 h 327"/>
                <a:gd name="T86" fmla="*/ 2 w 310"/>
                <a:gd name="T87" fmla="*/ 126 h 327"/>
                <a:gd name="T88" fmla="*/ 0 w 310"/>
                <a:gd name="T89" fmla="*/ 137 h 327"/>
                <a:gd name="T90" fmla="*/ 0 w 310"/>
                <a:gd name="T91" fmla="*/ 148 h 327"/>
                <a:gd name="T92" fmla="*/ 0 w 310"/>
                <a:gd name="T93" fmla="*/ 161 h 327"/>
                <a:gd name="T94" fmla="*/ 0 w 310"/>
                <a:gd name="T95" fmla="*/ 174 h 327"/>
                <a:gd name="T96" fmla="*/ 0 w 310"/>
                <a:gd name="T97" fmla="*/ 186 h 327"/>
                <a:gd name="T98" fmla="*/ 0 w 310"/>
                <a:gd name="T99" fmla="*/ 201 h 327"/>
                <a:gd name="T100" fmla="*/ 3 w 310"/>
                <a:gd name="T101" fmla="*/ 214 h 327"/>
                <a:gd name="T102" fmla="*/ 5 w 310"/>
                <a:gd name="T103" fmla="*/ 229 h 327"/>
                <a:gd name="T104" fmla="*/ 9 w 310"/>
                <a:gd name="T105" fmla="*/ 244 h 327"/>
                <a:gd name="T106" fmla="*/ 13 w 310"/>
                <a:gd name="T107" fmla="*/ 258 h 327"/>
                <a:gd name="T108" fmla="*/ 18 w 310"/>
                <a:gd name="T109" fmla="*/ 273 h 327"/>
                <a:gd name="T110" fmla="*/ 192 w 310"/>
                <a:gd name="T11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0" h="327">
                  <a:moveTo>
                    <a:pt x="192" y="327"/>
                  </a:moveTo>
                  <a:lnTo>
                    <a:pt x="200" y="327"/>
                  </a:lnTo>
                  <a:lnTo>
                    <a:pt x="207" y="325"/>
                  </a:lnTo>
                  <a:lnTo>
                    <a:pt x="214" y="325"/>
                  </a:lnTo>
                  <a:lnTo>
                    <a:pt x="222" y="323"/>
                  </a:lnTo>
                  <a:lnTo>
                    <a:pt x="227" y="321"/>
                  </a:lnTo>
                  <a:lnTo>
                    <a:pt x="235" y="319"/>
                  </a:lnTo>
                  <a:lnTo>
                    <a:pt x="240" y="316"/>
                  </a:lnTo>
                  <a:lnTo>
                    <a:pt x="248" y="314"/>
                  </a:lnTo>
                  <a:lnTo>
                    <a:pt x="253" y="310"/>
                  </a:lnTo>
                  <a:lnTo>
                    <a:pt x="259" y="306"/>
                  </a:lnTo>
                  <a:lnTo>
                    <a:pt x="264" y="303"/>
                  </a:lnTo>
                  <a:lnTo>
                    <a:pt x="270" y="299"/>
                  </a:lnTo>
                  <a:lnTo>
                    <a:pt x="274" y="294"/>
                  </a:lnTo>
                  <a:lnTo>
                    <a:pt x="279" y="290"/>
                  </a:lnTo>
                  <a:lnTo>
                    <a:pt x="285" y="284"/>
                  </a:lnTo>
                  <a:lnTo>
                    <a:pt x="288" y="279"/>
                  </a:lnTo>
                  <a:lnTo>
                    <a:pt x="290" y="273"/>
                  </a:lnTo>
                  <a:lnTo>
                    <a:pt x="294" y="268"/>
                  </a:lnTo>
                  <a:lnTo>
                    <a:pt x="298" y="260"/>
                  </a:lnTo>
                  <a:lnTo>
                    <a:pt x="299" y="255"/>
                  </a:lnTo>
                  <a:lnTo>
                    <a:pt x="301" y="247"/>
                  </a:lnTo>
                  <a:lnTo>
                    <a:pt x="305" y="240"/>
                  </a:lnTo>
                  <a:lnTo>
                    <a:pt x="307" y="233"/>
                  </a:lnTo>
                  <a:lnTo>
                    <a:pt x="309" y="227"/>
                  </a:lnTo>
                  <a:lnTo>
                    <a:pt x="309" y="218"/>
                  </a:lnTo>
                  <a:lnTo>
                    <a:pt x="309" y="210"/>
                  </a:lnTo>
                  <a:lnTo>
                    <a:pt x="309" y="203"/>
                  </a:lnTo>
                  <a:lnTo>
                    <a:pt x="310" y="196"/>
                  </a:lnTo>
                  <a:lnTo>
                    <a:pt x="309" y="188"/>
                  </a:lnTo>
                  <a:lnTo>
                    <a:pt x="309" y="179"/>
                  </a:lnTo>
                  <a:lnTo>
                    <a:pt x="307" y="172"/>
                  </a:lnTo>
                  <a:lnTo>
                    <a:pt x="307" y="162"/>
                  </a:lnTo>
                  <a:lnTo>
                    <a:pt x="303" y="155"/>
                  </a:lnTo>
                  <a:lnTo>
                    <a:pt x="301" y="146"/>
                  </a:lnTo>
                  <a:lnTo>
                    <a:pt x="298" y="138"/>
                  </a:lnTo>
                  <a:lnTo>
                    <a:pt x="296" y="131"/>
                  </a:lnTo>
                  <a:lnTo>
                    <a:pt x="290" y="122"/>
                  </a:lnTo>
                  <a:lnTo>
                    <a:pt x="288" y="114"/>
                  </a:lnTo>
                  <a:lnTo>
                    <a:pt x="283" y="107"/>
                  </a:lnTo>
                  <a:lnTo>
                    <a:pt x="279" y="100"/>
                  </a:lnTo>
                  <a:lnTo>
                    <a:pt x="274" y="92"/>
                  </a:lnTo>
                  <a:lnTo>
                    <a:pt x="270" y="85"/>
                  </a:lnTo>
                  <a:lnTo>
                    <a:pt x="264" y="78"/>
                  </a:lnTo>
                  <a:lnTo>
                    <a:pt x="259" y="72"/>
                  </a:lnTo>
                  <a:lnTo>
                    <a:pt x="253" y="65"/>
                  </a:lnTo>
                  <a:lnTo>
                    <a:pt x="248" y="59"/>
                  </a:lnTo>
                  <a:lnTo>
                    <a:pt x="242" y="54"/>
                  </a:lnTo>
                  <a:lnTo>
                    <a:pt x="237" y="48"/>
                  </a:lnTo>
                  <a:lnTo>
                    <a:pt x="229" y="42"/>
                  </a:lnTo>
                  <a:lnTo>
                    <a:pt x="222" y="37"/>
                  </a:lnTo>
                  <a:lnTo>
                    <a:pt x="214" y="31"/>
                  </a:lnTo>
                  <a:lnTo>
                    <a:pt x="209" y="28"/>
                  </a:lnTo>
                  <a:lnTo>
                    <a:pt x="201" y="24"/>
                  </a:lnTo>
                  <a:lnTo>
                    <a:pt x="194" y="20"/>
                  </a:lnTo>
                  <a:lnTo>
                    <a:pt x="187" y="17"/>
                  </a:lnTo>
                  <a:lnTo>
                    <a:pt x="181" y="13"/>
                  </a:lnTo>
                  <a:lnTo>
                    <a:pt x="172" y="9"/>
                  </a:lnTo>
                  <a:lnTo>
                    <a:pt x="164" y="7"/>
                  </a:lnTo>
                  <a:lnTo>
                    <a:pt x="157" y="6"/>
                  </a:lnTo>
                  <a:lnTo>
                    <a:pt x="150" y="4"/>
                  </a:lnTo>
                  <a:lnTo>
                    <a:pt x="142" y="2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3" y="0"/>
                  </a:lnTo>
                  <a:lnTo>
                    <a:pt x="103" y="2"/>
                  </a:lnTo>
                  <a:lnTo>
                    <a:pt x="96" y="2"/>
                  </a:lnTo>
                  <a:lnTo>
                    <a:pt x="89" y="6"/>
                  </a:lnTo>
                  <a:lnTo>
                    <a:pt x="81" y="7"/>
                  </a:lnTo>
                  <a:lnTo>
                    <a:pt x="74" y="11"/>
                  </a:lnTo>
                  <a:lnTo>
                    <a:pt x="66" y="15"/>
                  </a:lnTo>
                  <a:lnTo>
                    <a:pt x="61" y="20"/>
                  </a:lnTo>
                  <a:lnTo>
                    <a:pt x="53" y="26"/>
                  </a:lnTo>
                  <a:lnTo>
                    <a:pt x="46" y="31"/>
                  </a:lnTo>
                  <a:lnTo>
                    <a:pt x="40" y="37"/>
                  </a:lnTo>
                  <a:lnTo>
                    <a:pt x="35" y="46"/>
                  </a:lnTo>
                  <a:lnTo>
                    <a:pt x="29" y="54"/>
                  </a:lnTo>
                  <a:lnTo>
                    <a:pt x="24" y="61"/>
                  </a:lnTo>
                  <a:lnTo>
                    <a:pt x="20" y="68"/>
                  </a:lnTo>
                  <a:lnTo>
                    <a:pt x="16" y="79"/>
                  </a:lnTo>
                  <a:lnTo>
                    <a:pt x="11" y="87"/>
                  </a:lnTo>
                  <a:lnTo>
                    <a:pt x="9" y="98"/>
                  </a:lnTo>
                  <a:lnTo>
                    <a:pt x="7" y="103"/>
                  </a:lnTo>
                  <a:lnTo>
                    <a:pt x="5" y="109"/>
                  </a:lnTo>
                  <a:lnTo>
                    <a:pt x="3" y="114"/>
                  </a:lnTo>
                  <a:lnTo>
                    <a:pt x="3" y="120"/>
                  </a:lnTo>
                  <a:lnTo>
                    <a:pt x="2" y="126"/>
                  </a:lnTo>
                  <a:lnTo>
                    <a:pt x="2" y="131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5"/>
                  </a:lnTo>
                  <a:lnTo>
                    <a:pt x="0" y="161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2" y="209"/>
                  </a:lnTo>
                  <a:lnTo>
                    <a:pt x="3" y="214"/>
                  </a:lnTo>
                  <a:lnTo>
                    <a:pt x="5" y="222"/>
                  </a:lnTo>
                  <a:lnTo>
                    <a:pt x="5" y="229"/>
                  </a:lnTo>
                  <a:lnTo>
                    <a:pt x="7" y="236"/>
                  </a:lnTo>
                  <a:lnTo>
                    <a:pt x="9" y="244"/>
                  </a:lnTo>
                  <a:lnTo>
                    <a:pt x="11" y="251"/>
                  </a:lnTo>
                  <a:lnTo>
                    <a:pt x="13" y="258"/>
                  </a:lnTo>
                  <a:lnTo>
                    <a:pt x="16" y="266"/>
                  </a:lnTo>
                  <a:lnTo>
                    <a:pt x="18" y="273"/>
                  </a:lnTo>
                  <a:lnTo>
                    <a:pt x="22" y="282"/>
                  </a:lnTo>
                  <a:lnTo>
                    <a:pt x="192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Freeform 68"/>
            <p:cNvSpPr>
              <a:spLocks/>
            </p:cNvSpPr>
            <p:nvPr/>
          </p:nvSpPr>
          <p:spPr bwMode="auto">
            <a:xfrm>
              <a:off x="1021" y="1629"/>
              <a:ext cx="226" cy="282"/>
            </a:xfrm>
            <a:custGeom>
              <a:avLst/>
              <a:gdLst>
                <a:gd name="T0" fmla="*/ 146 w 226"/>
                <a:gd name="T1" fmla="*/ 282 h 282"/>
                <a:gd name="T2" fmla="*/ 155 w 226"/>
                <a:gd name="T3" fmla="*/ 280 h 282"/>
                <a:gd name="T4" fmla="*/ 170 w 226"/>
                <a:gd name="T5" fmla="*/ 275 h 282"/>
                <a:gd name="T6" fmla="*/ 189 w 226"/>
                <a:gd name="T7" fmla="*/ 264 h 282"/>
                <a:gd name="T8" fmla="*/ 203 w 226"/>
                <a:gd name="T9" fmla="*/ 249 h 282"/>
                <a:gd name="T10" fmla="*/ 213 w 226"/>
                <a:gd name="T11" fmla="*/ 234 h 282"/>
                <a:gd name="T12" fmla="*/ 216 w 226"/>
                <a:gd name="T13" fmla="*/ 223 h 282"/>
                <a:gd name="T14" fmla="*/ 220 w 226"/>
                <a:gd name="T15" fmla="*/ 212 h 282"/>
                <a:gd name="T16" fmla="*/ 224 w 226"/>
                <a:gd name="T17" fmla="*/ 201 h 282"/>
                <a:gd name="T18" fmla="*/ 226 w 226"/>
                <a:gd name="T19" fmla="*/ 188 h 282"/>
                <a:gd name="T20" fmla="*/ 226 w 226"/>
                <a:gd name="T21" fmla="*/ 175 h 282"/>
                <a:gd name="T22" fmla="*/ 226 w 226"/>
                <a:gd name="T23" fmla="*/ 160 h 282"/>
                <a:gd name="T24" fmla="*/ 224 w 226"/>
                <a:gd name="T25" fmla="*/ 145 h 282"/>
                <a:gd name="T26" fmla="*/ 222 w 226"/>
                <a:gd name="T27" fmla="*/ 131 h 282"/>
                <a:gd name="T28" fmla="*/ 216 w 226"/>
                <a:gd name="T29" fmla="*/ 116 h 282"/>
                <a:gd name="T30" fmla="*/ 213 w 226"/>
                <a:gd name="T31" fmla="*/ 103 h 282"/>
                <a:gd name="T32" fmla="*/ 207 w 226"/>
                <a:gd name="T33" fmla="*/ 90 h 282"/>
                <a:gd name="T34" fmla="*/ 200 w 226"/>
                <a:gd name="T35" fmla="*/ 77 h 282"/>
                <a:gd name="T36" fmla="*/ 192 w 226"/>
                <a:gd name="T37" fmla="*/ 66 h 282"/>
                <a:gd name="T38" fmla="*/ 183 w 226"/>
                <a:gd name="T39" fmla="*/ 55 h 282"/>
                <a:gd name="T40" fmla="*/ 176 w 226"/>
                <a:gd name="T41" fmla="*/ 44 h 282"/>
                <a:gd name="T42" fmla="*/ 166 w 226"/>
                <a:gd name="T43" fmla="*/ 35 h 282"/>
                <a:gd name="T44" fmla="*/ 155 w 226"/>
                <a:gd name="T45" fmla="*/ 25 h 282"/>
                <a:gd name="T46" fmla="*/ 146 w 226"/>
                <a:gd name="T47" fmla="*/ 18 h 282"/>
                <a:gd name="T48" fmla="*/ 135 w 226"/>
                <a:gd name="T49" fmla="*/ 12 h 282"/>
                <a:gd name="T50" fmla="*/ 126 w 226"/>
                <a:gd name="T51" fmla="*/ 7 h 282"/>
                <a:gd name="T52" fmla="*/ 115 w 226"/>
                <a:gd name="T53" fmla="*/ 3 h 282"/>
                <a:gd name="T54" fmla="*/ 104 w 226"/>
                <a:gd name="T55" fmla="*/ 0 h 282"/>
                <a:gd name="T56" fmla="*/ 92 w 226"/>
                <a:gd name="T57" fmla="*/ 0 h 282"/>
                <a:gd name="T58" fmla="*/ 80 w 226"/>
                <a:gd name="T59" fmla="*/ 0 h 282"/>
                <a:gd name="T60" fmla="*/ 68 w 226"/>
                <a:gd name="T61" fmla="*/ 0 h 282"/>
                <a:gd name="T62" fmla="*/ 59 w 226"/>
                <a:gd name="T63" fmla="*/ 3 h 282"/>
                <a:gd name="T64" fmla="*/ 50 w 226"/>
                <a:gd name="T65" fmla="*/ 7 h 282"/>
                <a:gd name="T66" fmla="*/ 37 w 226"/>
                <a:gd name="T67" fmla="*/ 14 h 282"/>
                <a:gd name="T68" fmla="*/ 22 w 226"/>
                <a:gd name="T69" fmla="*/ 29 h 282"/>
                <a:gd name="T70" fmla="*/ 15 w 226"/>
                <a:gd name="T71" fmla="*/ 44 h 282"/>
                <a:gd name="T72" fmla="*/ 9 w 226"/>
                <a:gd name="T73" fmla="*/ 55 h 282"/>
                <a:gd name="T74" fmla="*/ 6 w 226"/>
                <a:gd name="T75" fmla="*/ 66 h 282"/>
                <a:gd name="T76" fmla="*/ 2 w 226"/>
                <a:gd name="T77" fmla="*/ 77 h 282"/>
                <a:gd name="T78" fmla="*/ 0 w 226"/>
                <a:gd name="T79" fmla="*/ 90 h 282"/>
                <a:gd name="T80" fmla="*/ 0 w 226"/>
                <a:gd name="T81" fmla="*/ 103 h 282"/>
                <a:gd name="T82" fmla="*/ 0 w 226"/>
                <a:gd name="T83" fmla="*/ 116 h 282"/>
                <a:gd name="T84" fmla="*/ 2 w 226"/>
                <a:gd name="T85" fmla="*/ 131 h 282"/>
                <a:gd name="T86" fmla="*/ 6 w 226"/>
                <a:gd name="T87" fmla="*/ 145 h 282"/>
                <a:gd name="T88" fmla="*/ 9 w 226"/>
                <a:gd name="T89" fmla="*/ 160 h 282"/>
                <a:gd name="T90" fmla="*/ 13 w 226"/>
                <a:gd name="T91" fmla="*/ 175 h 282"/>
                <a:gd name="T92" fmla="*/ 18 w 226"/>
                <a:gd name="T93" fmla="*/ 188 h 282"/>
                <a:gd name="T94" fmla="*/ 26 w 226"/>
                <a:gd name="T95" fmla="*/ 201 h 282"/>
                <a:gd name="T96" fmla="*/ 33 w 226"/>
                <a:gd name="T97" fmla="*/ 212 h 282"/>
                <a:gd name="T98" fmla="*/ 41 w 226"/>
                <a:gd name="T99" fmla="*/ 223 h 282"/>
                <a:gd name="T100" fmla="*/ 50 w 226"/>
                <a:gd name="T101" fmla="*/ 234 h 282"/>
                <a:gd name="T102" fmla="*/ 63 w 226"/>
                <a:gd name="T103" fmla="*/ 249 h 282"/>
                <a:gd name="T104" fmla="*/ 80 w 226"/>
                <a:gd name="T105" fmla="*/ 260 h 282"/>
                <a:gd name="T106" fmla="*/ 91 w 226"/>
                <a:gd name="T107" fmla="*/ 267 h 282"/>
                <a:gd name="T108" fmla="*/ 102 w 226"/>
                <a:gd name="T109" fmla="*/ 273 h 282"/>
                <a:gd name="T110" fmla="*/ 113 w 226"/>
                <a:gd name="T111" fmla="*/ 276 h 282"/>
                <a:gd name="T112" fmla="*/ 124 w 226"/>
                <a:gd name="T113" fmla="*/ 280 h 282"/>
                <a:gd name="T114" fmla="*/ 135 w 226"/>
                <a:gd name="T115" fmla="*/ 282 h 282"/>
                <a:gd name="T116" fmla="*/ 142 w 226"/>
                <a:gd name="T11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282">
                  <a:moveTo>
                    <a:pt x="142" y="282"/>
                  </a:moveTo>
                  <a:lnTo>
                    <a:pt x="146" y="282"/>
                  </a:lnTo>
                  <a:lnTo>
                    <a:pt x="152" y="280"/>
                  </a:lnTo>
                  <a:lnTo>
                    <a:pt x="155" y="280"/>
                  </a:lnTo>
                  <a:lnTo>
                    <a:pt x="161" y="278"/>
                  </a:lnTo>
                  <a:lnTo>
                    <a:pt x="170" y="275"/>
                  </a:lnTo>
                  <a:lnTo>
                    <a:pt x="181" y="271"/>
                  </a:lnTo>
                  <a:lnTo>
                    <a:pt x="189" y="264"/>
                  </a:lnTo>
                  <a:lnTo>
                    <a:pt x="196" y="256"/>
                  </a:lnTo>
                  <a:lnTo>
                    <a:pt x="203" y="249"/>
                  </a:lnTo>
                  <a:lnTo>
                    <a:pt x="211" y="240"/>
                  </a:lnTo>
                  <a:lnTo>
                    <a:pt x="213" y="234"/>
                  </a:lnTo>
                  <a:lnTo>
                    <a:pt x="215" y="228"/>
                  </a:lnTo>
                  <a:lnTo>
                    <a:pt x="216" y="223"/>
                  </a:lnTo>
                  <a:lnTo>
                    <a:pt x="218" y="217"/>
                  </a:lnTo>
                  <a:lnTo>
                    <a:pt x="220" y="212"/>
                  </a:lnTo>
                  <a:lnTo>
                    <a:pt x="222" y="206"/>
                  </a:lnTo>
                  <a:lnTo>
                    <a:pt x="224" y="201"/>
                  </a:lnTo>
                  <a:lnTo>
                    <a:pt x="226" y="195"/>
                  </a:lnTo>
                  <a:lnTo>
                    <a:pt x="226" y="188"/>
                  </a:lnTo>
                  <a:lnTo>
                    <a:pt x="226" y="180"/>
                  </a:lnTo>
                  <a:lnTo>
                    <a:pt x="226" y="175"/>
                  </a:lnTo>
                  <a:lnTo>
                    <a:pt x="226" y="168"/>
                  </a:lnTo>
                  <a:lnTo>
                    <a:pt x="226" y="160"/>
                  </a:lnTo>
                  <a:lnTo>
                    <a:pt x="226" y="153"/>
                  </a:lnTo>
                  <a:lnTo>
                    <a:pt x="224" y="145"/>
                  </a:lnTo>
                  <a:lnTo>
                    <a:pt x="224" y="140"/>
                  </a:lnTo>
                  <a:lnTo>
                    <a:pt x="222" y="131"/>
                  </a:lnTo>
                  <a:lnTo>
                    <a:pt x="220" y="123"/>
                  </a:lnTo>
                  <a:lnTo>
                    <a:pt x="216" y="116"/>
                  </a:lnTo>
                  <a:lnTo>
                    <a:pt x="215" y="110"/>
                  </a:lnTo>
                  <a:lnTo>
                    <a:pt x="213" y="103"/>
                  </a:lnTo>
                  <a:lnTo>
                    <a:pt x="209" y="97"/>
                  </a:lnTo>
                  <a:lnTo>
                    <a:pt x="207" y="90"/>
                  </a:lnTo>
                  <a:lnTo>
                    <a:pt x="203" y="84"/>
                  </a:lnTo>
                  <a:lnTo>
                    <a:pt x="200" y="77"/>
                  </a:lnTo>
                  <a:lnTo>
                    <a:pt x="196" y="72"/>
                  </a:lnTo>
                  <a:lnTo>
                    <a:pt x="192" y="66"/>
                  </a:lnTo>
                  <a:lnTo>
                    <a:pt x="189" y="60"/>
                  </a:lnTo>
                  <a:lnTo>
                    <a:pt x="183" y="55"/>
                  </a:lnTo>
                  <a:lnTo>
                    <a:pt x="179" y="49"/>
                  </a:lnTo>
                  <a:lnTo>
                    <a:pt x="176" y="44"/>
                  </a:lnTo>
                  <a:lnTo>
                    <a:pt x="172" y="40"/>
                  </a:lnTo>
                  <a:lnTo>
                    <a:pt x="166" y="35"/>
                  </a:lnTo>
                  <a:lnTo>
                    <a:pt x="161" y="29"/>
                  </a:lnTo>
                  <a:lnTo>
                    <a:pt x="155" y="25"/>
                  </a:lnTo>
                  <a:lnTo>
                    <a:pt x="152" y="22"/>
                  </a:lnTo>
                  <a:lnTo>
                    <a:pt x="146" y="18"/>
                  </a:lnTo>
                  <a:lnTo>
                    <a:pt x="141" y="14"/>
                  </a:lnTo>
                  <a:lnTo>
                    <a:pt x="135" y="12"/>
                  </a:lnTo>
                  <a:lnTo>
                    <a:pt x="131" y="11"/>
                  </a:lnTo>
                  <a:lnTo>
                    <a:pt x="126" y="7"/>
                  </a:lnTo>
                  <a:lnTo>
                    <a:pt x="120" y="5"/>
                  </a:lnTo>
                  <a:lnTo>
                    <a:pt x="115" y="3"/>
                  </a:lnTo>
                  <a:lnTo>
                    <a:pt x="109" y="1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59" y="3"/>
                  </a:lnTo>
                  <a:lnTo>
                    <a:pt x="55" y="5"/>
                  </a:lnTo>
                  <a:lnTo>
                    <a:pt x="50" y="7"/>
                  </a:lnTo>
                  <a:lnTo>
                    <a:pt x="46" y="11"/>
                  </a:lnTo>
                  <a:lnTo>
                    <a:pt x="37" y="14"/>
                  </a:lnTo>
                  <a:lnTo>
                    <a:pt x="30" y="22"/>
                  </a:lnTo>
                  <a:lnTo>
                    <a:pt x="22" y="29"/>
                  </a:lnTo>
                  <a:lnTo>
                    <a:pt x="17" y="40"/>
                  </a:lnTo>
                  <a:lnTo>
                    <a:pt x="15" y="44"/>
                  </a:lnTo>
                  <a:lnTo>
                    <a:pt x="11" y="49"/>
                  </a:lnTo>
                  <a:lnTo>
                    <a:pt x="9" y="55"/>
                  </a:lnTo>
                  <a:lnTo>
                    <a:pt x="7" y="60"/>
                  </a:lnTo>
                  <a:lnTo>
                    <a:pt x="6" y="66"/>
                  </a:lnTo>
                  <a:lnTo>
                    <a:pt x="4" y="72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2" y="123"/>
                  </a:lnTo>
                  <a:lnTo>
                    <a:pt x="2" y="131"/>
                  </a:lnTo>
                  <a:lnTo>
                    <a:pt x="4" y="140"/>
                  </a:lnTo>
                  <a:lnTo>
                    <a:pt x="6" y="145"/>
                  </a:lnTo>
                  <a:lnTo>
                    <a:pt x="7" y="153"/>
                  </a:lnTo>
                  <a:lnTo>
                    <a:pt x="9" y="160"/>
                  </a:lnTo>
                  <a:lnTo>
                    <a:pt x="11" y="168"/>
                  </a:lnTo>
                  <a:lnTo>
                    <a:pt x="13" y="175"/>
                  </a:lnTo>
                  <a:lnTo>
                    <a:pt x="17" y="180"/>
                  </a:lnTo>
                  <a:lnTo>
                    <a:pt x="18" y="188"/>
                  </a:lnTo>
                  <a:lnTo>
                    <a:pt x="22" y="195"/>
                  </a:lnTo>
                  <a:lnTo>
                    <a:pt x="26" y="201"/>
                  </a:lnTo>
                  <a:lnTo>
                    <a:pt x="30" y="206"/>
                  </a:lnTo>
                  <a:lnTo>
                    <a:pt x="33" y="212"/>
                  </a:lnTo>
                  <a:lnTo>
                    <a:pt x="37" y="217"/>
                  </a:lnTo>
                  <a:lnTo>
                    <a:pt x="41" y="223"/>
                  </a:lnTo>
                  <a:lnTo>
                    <a:pt x="46" y="228"/>
                  </a:lnTo>
                  <a:lnTo>
                    <a:pt x="50" y="234"/>
                  </a:lnTo>
                  <a:lnTo>
                    <a:pt x="55" y="240"/>
                  </a:lnTo>
                  <a:lnTo>
                    <a:pt x="63" y="249"/>
                  </a:lnTo>
                  <a:lnTo>
                    <a:pt x="74" y="256"/>
                  </a:lnTo>
                  <a:lnTo>
                    <a:pt x="80" y="260"/>
                  </a:lnTo>
                  <a:lnTo>
                    <a:pt x="85" y="264"/>
                  </a:lnTo>
                  <a:lnTo>
                    <a:pt x="91" y="267"/>
                  </a:lnTo>
                  <a:lnTo>
                    <a:pt x="96" y="271"/>
                  </a:lnTo>
                  <a:lnTo>
                    <a:pt x="102" y="273"/>
                  </a:lnTo>
                  <a:lnTo>
                    <a:pt x="107" y="275"/>
                  </a:lnTo>
                  <a:lnTo>
                    <a:pt x="113" y="276"/>
                  </a:lnTo>
                  <a:lnTo>
                    <a:pt x="118" y="278"/>
                  </a:lnTo>
                  <a:lnTo>
                    <a:pt x="124" y="280"/>
                  </a:lnTo>
                  <a:lnTo>
                    <a:pt x="129" y="280"/>
                  </a:lnTo>
                  <a:lnTo>
                    <a:pt x="135" y="282"/>
                  </a:lnTo>
                  <a:lnTo>
                    <a:pt x="142" y="282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67"/>
            <p:cNvSpPr>
              <a:spLocks/>
            </p:cNvSpPr>
            <p:nvPr/>
          </p:nvSpPr>
          <p:spPr bwMode="auto">
            <a:xfrm>
              <a:off x="788" y="643"/>
              <a:ext cx="631" cy="426"/>
            </a:xfrm>
            <a:custGeom>
              <a:avLst/>
              <a:gdLst>
                <a:gd name="T0" fmla="*/ 11 w 631"/>
                <a:gd name="T1" fmla="*/ 72 h 426"/>
                <a:gd name="T2" fmla="*/ 5 w 631"/>
                <a:gd name="T3" fmla="*/ 99 h 426"/>
                <a:gd name="T4" fmla="*/ 30 w 631"/>
                <a:gd name="T5" fmla="*/ 116 h 426"/>
                <a:gd name="T6" fmla="*/ 65 w 631"/>
                <a:gd name="T7" fmla="*/ 129 h 426"/>
                <a:gd name="T8" fmla="*/ 83 w 631"/>
                <a:gd name="T9" fmla="*/ 134 h 426"/>
                <a:gd name="T10" fmla="*/ 142 w 631"/>
                <a:gd name="T11" fmla="*/ 188 h 426"/>
                <a:gd name="T12" fmla="*/ 122 w 631"/>
                <a:gd name="T13" fmla="*/ 225 h 426"/>
                <a:gd name="T14" fmla="*/ 105 w 631"/>
                <a:gd name="T15" fmla="*/ 267 h 426"/>
                <a:gd name="T16" fmla="*/ 102 w 631"/>
                <a:gd name="T17" fmla="*/ 293 h 426"/>
                <a:gd name="T18" fmla="*/ 122 w 631"/>
                <a:gd name="T19" fmla="*/ 326 h 426"/>
                <a:gd name="T20" fmla="*/ 87 w 631"/>
                <a:gd name="T21" fmla="*/ 360 h 426"/>
                <a:gd name="T22" fmla="*/ 89 w 631"/>
                <a:gd name="T23" fmla="*/ 385 h 426"/>
                <a:gd name="T24" fmla="*/ 115 w 631"/>
                <a:gd name="T25" fmla="*/ 404 h 426"/>
                <a:gd name="T26" fmla="*/ 146 w 631"/>
                <a:gd name="T27" fmla="*/ 415 h 426"/>
                <a:gd name="T28" fmla="*/ 179 w 631"/>
                <a:gd name="T29" fmla="*/ 422 h 426"/>
                <a:gd name="T30" fmla="*/ 213 w 631"/>
                <a:gd name="T31" fmla="*/ 424 h 426"/>
                <a:gd name="T32" fmla="*/ 259 w 631"/>
                <a:gd name="T33" fmla="*/ 424 h 426"/>
                <a:gd name="T34" fmla="*/ 294 w 631"/>
                <a:gd name="T35" fmla="*/ 421 h 426"/>
                <a:gd name="T36" fmla="*/ 318 w 631"/>
                <a:gd name="T37" fmla="*/ 419 h 426"/>
                <a:gd name="T38" fmla="*/ 346 w 631"/>
                <a:gd name="T39" fmla="*/ 413 h 426"/>
                <a:gd name="T40" fmla="*/ 372 w 631"/>
                <a:gd name="T41" fmla="*/ 409 h 426"/>
                <a:gd name="T42" fmla="*/ 398 w 631"/>
                <a:gd name="T43" fmla="*/ 402 h 426"/>
                <a:gd name="T44" fmla="*/ 424 w 631"/>
                <a:gd name="T45" fmla="*/ 397 h 426"/>
                <a:gd name="T46" fmla="*/ 449 w 631"/>
                <a:gd name="T47" fmla="*/ 387 h 426"/>
                <a:gd name="T48" fmla="*/ 483 w 631"/>
                <a:gd name="T49" fmla="*/ 378 h 426"/>
                <a:gd name="T50" fmla="*/ 509 w 631"/>
                <a:gd name="T51" fmla="*/ 369 h 426"/>
                <a:gd name="T52" fmla="*/ 544 w 631"/>
                <a:gd name="T53" fmla="*/ 354 h 426"/>
                <a:gd name="T54" fmla="*/ 584 w 631"/>
                <a:gd name="T55" fmla="*/ 332 h 426"/>
                <a:gd name="T56" fmla="*/ 616 w 631"/>
                <a:gd name="T57" fmla="*/ 310 h 426"/>
                <a:gd name="T58" fmla="*/ 629 w 631"/>
                <a:gd name="T59" fmla="*/ 275 h 426"/>
                <a:gd name="T60" fmla="*/ 608 w 631"/>
                <a:gd name="T61" fmla="*/ 254 h 426"/>
                <a:gd name="T62" fmla="*/ 590 w 631"/>
                <a:gd name="T63" fmla="*/ 182 h 426"/>
                <a:gd name="T64" fmla="*/ 540 w 631"/>
                <a:gd name="T65" fmla="*/ 129 h 426"/>
                <a:gd name="T66" fmla="*/ 546 w 631"/>
                <a:gd name="T67" fmla="*/ 101 h 426"/>
                <a:gd name="T68" fmla="*/ 534 w 631"/>
                <a:gd name="T69" fmla="*/ 66 h 426"/>
                <a:gd name="T70" fmla="*/ 492 w 631"/>
                <a:gd name="T71" fmla="*/ 31 h 426"/>
                <a:gd name="T72" fmla="*/ 446 w 631"/>
                <a:gd name="T73" fmla="*/ 7 h 426"/>
                <a:gd name="T74" fmla="*/ 422 w 631"/>
                <a:gd name="T75" fmla="*/ 0 h 426"/>
                <a:gd name="T76" fmla="*/ 394 w 631"/>
                <a:gd name="T77" fmla="*/ 0 h 426"/>
                <a:gd name="T78" fmla="*/ 368 w 631"/>
                <a:gd name="T79" fmla="*/ 1 h 426"/>
                <a:gd name="T80" fmla="*/ 338 w 631"/>
                <a:gd name="T81" fmla="*/ 5 h 426"/>
                <a:gd name="T82" fmla="*/ 303 w 631"/>
                <a:gd name="T83" fmla="*/ 14 h 426"/>
                <a:gd name="T84" fmla="*/ 270 w 631"/>
                <a:gd name="T85" fmla="*/ 29 h 426"/>
                <a:gd name="T86" fmla="*/ 250 w 631"/>
                <a:gd name="T87" fmla="*/ 29 h 426"/>
                <a:gd name="T88" fmla="*/ 211 w 631"/>
                <a:gd name="T89" fmla="*/ 27 h 426"/>
                <a:gd name="T90" fmla="*/ 170 w 631"/>
                <a:gd name="T91" fmla="*/ 33 h 426"/>
                <a:gd name="T92" fmla="*/ 144 w 631"/>
                <a:gd name="T93" fmla="*/ 48 h 426"/>
                <a:gd name="T94" fmla="*/ 74 w 631"/>
                <a:gd name="T95" fmla="*/ 83 h 426"/>
                <a:gd name="T96" fmla="*/ 65 w 631"/>
                <a:gd name="T97" fmla="*/ 49 h 426"/>
                <a:gd name="T98" fmla="*/ 42 w 631"/>
                <a:gd name="T99" fmla="*/ 29 h 426"/>
                <a:gd name="T100" fmla="*/ 22 w 631"/>
                <a:gd name="T101" fmla="*/ 35 h 426"/>
                <a:gd name="T102" fmla="*/ 22 w 631"/>
                <a:gd name="T103" fmla="*/ 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1" h="426">
                  <a:moveTo>
                    <a:pt x="22" y="62"/>
                  </a:moveTo>
                  <a:lnTo>
                    <a:pt x="22" y="64"/>
                  </a:lnTo>
                  <a:lnTo>
                    <a:pt x="18" y="68"/>
                  </a:lnTo>
                  <a:lnTo>
                    <a:pt x="15" y="70"/>
                  </a:lnTo>
                  <a:lnTo>
                    <a:pt x="11" y="72"/>
                  </a:lnTo>
                  <a:lnTo>
                    <a:pt x="5" y="75"/>
                  </a:lnTo>
                  <a:lnTo>
                    <a:pt x="2" y="79"/>
                  </a:lnTo>
                  <a:lnTo>
                    <a:pt x="0" y="86"/>
                  </a:lnTo>
                  <a:lnTo>
                    <a:pt x="4" y="96"/>
                  </a:lnTo>
                  <a:lnTo>
                    <a:pt x="5" y="99"/>
                  </a:lnTo>
                  <a:lnTo>
                    <a:pt x="7" y="103"/>
                  </a:lnTo>
                  <a:lnTo>
                    <a:pt x="13" y="107"/>
                  </a:lnTo>
                  <a:lnTo>
                    <a:pt x="17" y="110"/>
                  </a:lnTo>
                  <a:lnTo>
                    <a:pt x="22" y="114"/>
                  </a:lnTo>
                  <a:lnTo>
                    <a:pt x="30" y="116"/>
                  </a:lnTo>
                  <a:lnTo>
                    <a:pt x="37" y="120"/>
                  </a:lnTo>
                  <a:lnTo>
                    <a:pt x="44" y="123"/>
                  </a:lnTo>
                  <a:lnTo>
                    <a:pt x="52" y="125"/>
                  </a:lnTo>
                  <a:lnTo>
                    <a:pt x="57" y="127"/>
                  </a:lnTo>
                  <a:lnTo>
                    <a:pt x="65" y="129"/>
                  </a:lnTo>
                  <a:lnTo>
                    <a:pt x="70" y="131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81" y="132"/>
                  </a:lnTo>
                  <a:lnTo>
                    <a:pt x="83" y="134"/>
                  </a:lnTo>
                  <a:lnTo>
                    <a:pt x="150" y="177"/>
                  </a:lnTo>
                  <a:lnTo>
                    <a:pt x="148" y="179"/>
                  </a:lnTo>
                  <a:lnTo>
                    <a:pt x="144" y="182"/>
                  </a:lnTo>
                  <a:lnTo>
                    <a:pt x="142" y="188"/>
                  </a:lnTo>
                  <a:lnTo>
                    <a:pt x="139" y="193"/>
                  </a:lnTo>
                  <a:lnTo>
                    <a:pt x="135" y="201"/>
                  </a:lnTo>
                  <a:lnTo>
                    <a:pt x="131" y="208"/>
                  </a:lnTo>
                  <a:lnTo>
                    <a:pt x="128" y="217"/>
                  </a:lnTo>
                  <a:lnTo>
                    <a:pt x="122" y="225"/>
                  </a:lnTo>
                  <a:lnTo>
                    <a:pt x="118" y="234"/>
                  </a:lnTo>
                  <a:lnTo>
                    <a:pt x="113" y="241"/>
                  </a:lnTo>
                  <a:lnTo>
                    <a:pt x="111" y="251"/>
                  </a:lnTo>
                  <a:lnTo>
                    <a:pt x="107" y="258"/>
                  </a:lnTo>
                  <a:lnTo>
                    <a:pt x="105" y="267"/>
                  </a:lnTo>
                  <a:lnTo>
                    <a:pt x="104" y="273"/>
                  </a:lnTo>
                  <a:lnTo>
                    <a:pt x="104" y="280"/>
                  </a:lnTo>
                  <a:lnTo>
                    <a:pt x="102" y="284"/>
                  </a:lnTo>
                  <a:lnTo>
                    <a:pt x="102" y="289"/>
                  </a:lnTo>
                  <a:lnTo>
                    <a:pt x="102" y="293"/>
                  </a:lnTo>
                  <a:lnTo>
                    <a:pt x="104" y="299"/>
                  </a:lnTo>
                  <a:lnTo>
                    <a:pt x="107" y="308"/>
                  </a:lnTo>
                  <a:lnTo>
                    <a:pt x="113" y="315"/>
                  </a:lnTo>
                  <a:lnTo>
                    <a:pt x="116" y="321"/>
                  </a:lnTo>
                  <a:lnTo>
                    <a:pt x="122" y="326"/>
                  </a:lnTo>
                  <a:lnTo>
                    <a:pt x="124" y="330"/>
                  </a:lnTo>
                  <a:lnTo>
                    <a:pt x="126" y="332"/>
                  </a:lnTo>
                  <a:lnTo>
                    <a:pt x="94" y="350"/>
                  </a:lnTo>
                  <a:lnTo>
                    <a:pt x="89" y="354"/>
                  </a:lnTo>
                  <a:lnTo>
                    <a:pt x="87" y="360"/>
                  </a:lnTo>
                  <a:lnTo>
                    <a:pt x="83" y="365"/>
                  </a:lnTo>
                  <a:lnTo>
                    <a:pt x="83" y="371"/>
                  </a:lnTo>
                  <a:lnTo>
                    <a:pt x="83" y="374"/>
                  </a:lnTo>
                  <a:lnTo>
                    <a:pt x="85" y="380"/>
                  </a:lnTo>
                  <a:lnTo>
                    <a:pt x="89" y="385"/>
                  </a:lnTo>
                  <a:lnTo>
                    <a:pt x="94" y="391"/>
                  </a:lnTo>
                  <a:lnTo>
                    <a:pt x="98" y="395"/>
                  </a:lnTo>
                  <a:lnTo>
                    <a:pt x="107" y="400"/>
                  </a:lnTo>
                  <a:lnTo>
                    <a:pt x="109" y="402"/>
                  </a:lnTo>
                  <a:lnTo>
                    <a:pt x="115" y="404"/>
                  </a:lnTo>
                  <a:lnTo>
                    <a:pt x="120" y="406"/>
                  </a:lnTo>
                  <a:lnTo>
                    <a:pt x="126" y="409"/>
                  </a:lnTo>
                  <a:lnTo>
                    <a:pt x="131" y="411"/>
                  </a:lnTo>
                  <a:lnTo>
                    <a:pt x="139" y="413"/>
                  </a:lnTo>
                  <a:lnTo>
                    <a:pt x="146" y="415"/>
                  </a:lnTo>
                  <a:lnTo>
                    <a:pt x="153" y="417"/>
                  </a:lnTo>
                  <a:lnTo>
                    <a:pt x="161" y="419"/>
                  </a:lnTo>
                  <a:lnTo>
                    <a:pt x="170" y="421"/>
                  </a:lnTo>
                  <a:lnTo>
                    <a:pt x="174" y="421"/>
                  </a:lnTo>
                  <a:lnTo>
                    <a:pt x="179" y="422"/>
                  </a:lnTo>
                  <a:lnTo>
                    <a:pt x="185" y="422"/>
                  </a:lnTo>
                  <a:lnTo>
                    <a:pt x="190" y="424"/>
                  </a:lnTo>
                  <a:lnTo>
                    <a:pt x="198" y="424"/>
                  </a:lnTo>
                  <a:lnTo>
                    <a:pt x="205" y="424"/>
                  </a:lnTo>
                  <a:lnTo>
                    <a:pt x="213" y="424"/>
                  </a:lnTo>
                  <a:lnTo>
                    <a:pt x="222" y="426"/>
                  </a:lnTo>
                  <a:lnTo>
                    <a:pt x="229" y="424"/>
                  </a:lnTo>
                  <a:lnTo>
                    <a:pt x="240" y="424"/>
                  </a:lnTo>
                  <a:lnTo>
                    <a:pt x="250" y="424"/>
                  </a:lnTo>
                  <a:lnTo>
                    <a:pt x="259" y="424"/>
                  </a:lnTo>
                  <a:lnTo>
                    <a:pt x="268" y="424"/>
                  </a:lnTo>
                  <a:lnTo>
                    <a:pt x="279" y="422"/>
                  </a:lnTo>
                  <a:lnTo>
                    <a:pt x="283" y="422"/>
                  </a:lnTo>
                  <a:lnTo>
                    <a:pt x="288" y="422"/>
                  </a:lnTo>
                  <a:lnTo>
                    <a:pt x="294" y="421"/>
                  </a:lnTo>
                  <a:lnTo>
                    <a:pt x="298" y="421"/>
                  </a:lnTo>
                  <a:lnTo>
                    <a:pt x="303" y="421"/>
                  </a:lnTo>
                  <a:lnTo>
                    <a:pt x="309" y="419"/>
                  </a:lnTo>
                  <a:lnTo>
                    <a:pt x="313" y="419"/>
                  </a:lnTo>
                  <a:lnTo>
                    <a:pt x="318" y="419"/>
                  </a:lnTo>
                  <a:lnTo>
                    <a:pt x="324" y="417"/>
                  </a:lnTo>
                  <a:lnTo>
                    <a:pt x="329" y="417"/>
                  </a:lnTo>
                  <a:lnTo>
                    <a:pt x="335" y="415"/>
                  </a:lnTo>
                  <a:lnTo>
                    <a:pt x="340" y="415"/>
                  </a:lnTo>
                  <a:lnTo>
                    <a:pt x="346" y="413"/>
                  </a:lnTo>
                  <a:lnTo>
                    <a:pt x="351" y="413"/>
                  </a:lnTo>
                  <a:lnTo>
                    <a:pt x="355" y="411"/>
                  </a:lnTo>
                  <a:lnTo>
                    <a:pt x="361" y="411"/>
                  </a:lnTo>
                  <a:lnTo>
                    <a:pt x="366" y="409"/>
                  </a:lnTo>
                  <a:lnTo>
                    <a:pt x="372" y="409"/>
                  </a:lnTo>
                  <a:lnTo>
                    <a:pt x="377" y="408"/>
                  </a:lnTo>
                  <a:lnTo>
                    <a:pt x="381" y="408"/>
                  </a:lnTo>
                  <a:lnTo>
                    <a:pt x="387" y="406"/>
                  </a:lnTo>
                  <a:lnTo>
                    <a:pt x="392" y="404"/>
                  </a:lnTo>
                  <a:lnTo>
                    <a:pt x="398" y="402"/>
                  </a:lnTo>
                  <a:lnTo>
                    <a:pt x="403" y="402"/>
                  </a:lnTo>
                  <a:lnTo>
                    <a:pt x="407" y="400"/>
                  </a:lnTo>
                  <a:lnTo>
                    <a:pt x="412" y="398"/>
                  </a:lnTo>
                  <a:lnTo>
                    <a:pt x="418" y="397"/>
                  </a:lnTo>
                  <a:lnTo>
                    <a:pt x="424" y="397"/>
                  </a:lnTo>
                  <a:lnTo>
                    <a:pt x="429" y="395"/>
                  </a:lnTo>
                  <a:lnTo>
                    <a:pt x="435" y="393"/>
                  </a:lnTo>
                  <a:lnTo>
                    <a:pt x="438" y="391"/>
                  </a:lnTo>
                  <a:lnTo>
                    <a:pt x="444" y="389"/>
                  </a:lnTo>
                  <a:lnTo>
                    <a:pt x="449" y="387"/>
                  </a:lnTo>
                  <a:lnTo>
                    <a:pt x="455" y="387"/>
                  </a:lnTo>
                  <a:lnTo>
                    <a:pt x="459" y="385"/>
                  </a:lnTo>
                  <a:lnTo>
                    <a:pt x="464" y="384"/>
                  </a:lnTo>
                  <a:lnTo>
                    <a:pt x="473" y="382"/>
                  </a:lnTo>
                  <a:lnTo>
                    <a:pt x="483" y="378"/>
                  </a:lnTo>
                  <a:lnTo>
                    <a:pt x="488" y="376"/>
                  </a:lnTo>
                  <a:lnTo>
                    <a:pt x="494" y="374"/>
                  </a:lnTo>
                  <a:lnTo>
                    <a:pt x="497" y="373"/>
                  </a:lnTo>
                  <a:lnTo>
                    <a:pt x="503" y="373"/>
                  </a:lnTo>
                  <a:lnTo>
                    <a:pt x="509" y="369"/>
                  </a:lnTo>
                  <a:lnTo>
                    <a:pt x="514" y="367"/>
                  </a:lnTo>
                  <a:lnTo>
                    <a:pt x="518" y="365"/>
                  </a:lnTo>
                  <a:lnTo>
                    <a:pt x="523" y="363"/>
                  </a:lnTo>
                  <a:lnTo>
                    <a:pt x="533" y="358"/>
                  </a:lnTo>
                  <a:lnTo>
                    <a:pt x="544" y="354"/>
                  </a:lnTo>
                  <a:lnTo>
                    <a:pt x="553" y="350"/>
                  </a:lnTo>
                  <a:lnTo>
                    <a:pt x="562" y="345"/>
                  </a:lnTo>
                  <a:lnTo>
                    <a:pt x="570" y="341"/>
                  </a:lnTo>
                  <a:lnTo>
                    <a:pt x="577" y="337"/>
                  </a:lnTo>
                  <a:lnTo>
                    <a:pt x="584" y="332"/>
                  </a:lnTo>
                  <a:lnTo>
                    <a:pt x="592" y="328"/>
                  </a:lnTo>
                  <a:lnTo>
                    <a:pt x="597" y="323"/>
                  </a:lnTo>
                  <a:lnTo>
                    <a:pt x="605" y="319"/>
                  </a:lnTo>
                  <a:lnTo>
                    <a:pt x="610" y="313"/>
                  </a:lnTo>
                  <a:lnTo>
                    <a:pt x="616" y="310"/>
                  </a:lnTo>
                  <a:lnTo>
                    <a:pt x="620" y="304"/>
                  </a:lnTo>
                  <a:lnTo>
                    <a:pt x="623" y="301"/>
                  </a:lnTo>
                  <a:lnTo>
                    <a:pt x="629" y="291"/>
                  </a:lnTo>
                  <a:lnTo>
                    <a:pt x="631" y="284"/>
                  </a:lnTo>
                  <a:lnTo>
                    <a:pt x="629" y="275"/>
                  </a:lnTo>
                  <a:lnTo>
                    <a:pt x="627" y="269"/>
                  </a:lnTo>
                  <a:lnTo>
                    <a:pt x="623" y="264"/>
                  </a:lnTo>
                  <a:lnTo>
                    <a:pt x="618" y="260"/>
                  </a:lnTo>
                  <a:lnTo>
                    <a:pt x="612" y="256"/>
                  </a:lnTo>
                  <a:lnTo>
                    <a:pt x="608" y="254"/>
                  </a:lnTo>
                  <a:lnTo>
                    <a:pt x="601" y="251"/>
                  </a:lnTo>
                  <a:lnTo>
                    <a:pt x="594" y="249"/>
                  </a:lnTo>
                  <a:lnTo>
                    <a:pt x="584" y="245"/>
                  </a:lnTo>
                  <a:lnTo>
                    <a:pt x="575" y="243"/>
                  </a:lnTo>
                  <a:lnTo>
                    <a:pt x="590" y="182"/>
                  </a:lnTo>
                  <a:lnTo>
                    <a:pt x="594" y="160"/>
                  </a:lnTo>
                  <a:lnTo>
                    <a:pt x="534" y="138"/>
                  </a:lnTo>
                  <a:lnTo>
                    <a:pt x="534" y="136"/>
                  </a:lnTo>
                  <a:lnTo>
                    <a:pt x="538" y="134"/>
                  </a:lnTo>
                  <a:lnTo>
                    <a:pt x="540" y="129"/>
                  </a:lnTo>
                  <a:lnTo>
                    <a:pt x="544" y="121"/>
                  </a:lnTo>
                  <a:lnTo>
                    <a:pt x="546" y="118"/>
                  </a:lnTo>
                  <a:lnTo>
                    <a:pt x="546" y="112"/>
                  </a:lnTo>
                  <a:lnTo>
                    <a:pt x="546" y="107"/>
                  </a:lnTo>
                  <a:lnTo>
                    <a:pt x="546" y="101"/>
                  </a:lnTo>
                  <a:lnTo>
                    <a:pt x="546" y="94"/>
                  </a:lnTo>
                  <a:lnTo>
                    <a:pt x="544" y="88"/>
                  </a:lnTo>
                  <a:lnTo>
                    <a:pt x="542" y="81"/>
                  </a:lnTo>
                  <a:lnTo>
                    <a:pt x="540" y="75"/>
                  </a:lnTo>
                  <a:lnTo>
                    <a:pt x="534" y="66"/>
                  </a:lnTo>
                  <a:lnTo>
                    <a:pt x="527" y="59"/>
                  </a:lnTo>
                  <a:lnTo>
                    <a:pt x="520" y="51"/>
                  </a:lnTo>
                  <a:lnTo>
                    <a:pt x="512" y="44"/>
                  </a:lnTo>
                  <a:lnTo>
                    <a:pt x="501" y="36"/>
                  </a:lnTo>
                  <a:lnTo>
                    <a:pt x="492" y="31"/>
                  </a:lnTo>
                  <a:lnTo>
                    <a:pt x="483" y="25"/>
                  </a:lnTo>
                  <a:lnTo>
                    <a:pt x="473" y="20"/>
                  </a:lnTo>
                  <a:lnTo>
                    <a:pt x="464" y="14"/>
                  </a:lnTo>
                  <a:lnTo>
                    <a:pt x="455" y="11"/>
                  </a:lnTo>
                  <a:lnTo>
                    <a:pt x="446" y="7"/>
                  </a:lnTo>
                  <a:lnTo>
                    <a:pt x="438" y="5"/>
                  </a:lnTo>
                  <a:lnTo>
                    <a:pt x="433" y="1"/>
                  </a:lnTo>
                  <a:lnTo>
                    <a:pt x="427" y="1"/>
                  </a:lnTo>
                  <a:lnTo>
                    <a:pt x="424" y="0"/>
                  </a:lnTo>
                  <a:lnTo>
                    <a:pt x="422" y="0"/>
                  </a:lnTo>
                  <a:lnTo>
                    <a:pt x="420" y="0"/>
                  </a:lnTo>
                  <a:lnTo>
                    <a:pt x="414" y="0"/>
                  </a:lnTo>
                  <a:lnTo>
                    <a:pt x="411" y="0"/>
                  </a:lnTo>
                  <a:lnTo>
                    <a:pt x="401" y="0"/>
                  </a:lnTo>
                  <a:lnTo>
                    <a:pt x="394" y="0"/>
                  </a:lnTo>
                  <a:lnTo>
                    <a:pt x="388" y="0"/>
                  </a:lnTo>
                  <a:lnTo>
                    <a:pt x="385" y="0"/>
                  </a:lnTo>
                  <a:lnTo>
                    <a:pt x="379" y="0"/>
                  </a:lnTo>
                  <a:lnTo>
                    <a:pt x="375" y="1"/>
                  </a:lnTo>
                  <a:lnTo>
                    <a:pt x="368" y="1"/>
                  </a:lnTo>
                  <a:lnTo>
                    <a:pt x="362" y="1"/>
                  </a:lnTo>
                  <a:lnTo>
                    <a:pt x="357" y="1"/>
                  </a:lnTo>
                  <a:lnTo>
                    <a:pt x="351" y="3"/>
                  </a:lnTo>
                  <a:lnTo>
                    <a:pt x="344" y="3"/>
                  </a:lnTo>
                  <a:lnTo>
                    <a:pt x="338" y="5"/>
                  </a:lnTo>
                  <a:lnTo>
                    <a:pt x="331" y="7"/>
                  </a:lnTo>
                  <a:lnTo>
                    <a:pt x="325" y="9"/>
                  </a:lnTo>
                  <a:lnTo>
                    <a:pt x="318" y="11"/>
                  </a:lnTo>
                  <a:lnTo>
                    <a:pt x="311" y="12"/>
                  </a:lnTo>
                  <a:lnTo>
                    <a:pt x="303" y="14"/>
                  </a:lnTo>
                  <a:lnTo>
                    <a:pt x="298" y="18"/>
                  </a:lnTo>
                  <a:lnTo>
                    <a:pt x="290" y="20"/>
                  </a:lnTo>
                  <a:lnTo>
                    <a:pt x="285" y="22"/>
                  </a:lnTo>
                  <a:lnTo>
                    <a:pt x="277" y="25"/>
                  </a:lnTo>
                  <a:lnTo>
                    <a:pt x="270" y="29"/>
                  </a:lnTo>
                  <a:lnTo>
                    <a:pt x="268" y="29"/>
                  </a:lnTo>
                  <a:lnTo>
                    <a:pt x="264" y="29"/>
                  </a:lnTo>
                  <a:lnTo>
                    <a:pt x="261" y="29"/>
                  </a:lnTo>
                  <a:lnTo>
                    <a:pt x="255" y="29"/>
                  </a:lnTo>
                  <a:lnTo>
                    <a:pt x="250" y="29"/>
                  </a:lnTo>
                  <a:lnTo>
                    <a:pt x="242" y="27"/>
                  </a:lnTo>
                  <a:lnTo>
                    <a:pt x="235" y="27"/>
                  </a:lnTo>
                  <a:lnTo>
                    <a:pt x="227" y="27"/>
                  </a:lnTo>
                  <a:lnTo>
                    <a:pt x="220" y="27"/>
                  </a:lnTo>
                  <a:lnTo>
                    <a:pt x="211" y="27"/>
                  </a:lnTo>
                  <a:lnTo>
                    <a:pt x="203" y="27"/>
                  </a:lnTo>
                  <a:lnTo>
                    <a:pt x="196" y="27"/>
                  </a:lnTo>
                  <a:lnTo>
                    <a:pt x="187" y="29"/>
                  </a:lnTo>
                  <a:lnTo>
                    <a:pt x="179" y="31"/>
                  </a:lnTo>
                  <a:lnTo>
                    <a:pt x="170" y="33"/>
                  </a:lnTo>
                  <a:lnTo>
                    <a:pt x="165" y="36"/>
                  </a:lnTo>
                  <a:lnTo>
                    <a:pt x="157" y="38"/>
                  </a:lnTo>
                  <a:lnTo>
                    <a:pt x="153" y="42"/>
                  </a:lnTo>
                  <a:lnTo>
                    <a:pt x="148" y="44"/>
                  </a:lnTo>
                  <a:lnTo>
                    <a:pt x="144" y="48"/>
                  </a:lnTo>
                  <a:lnTo>
                    <a:pt x="137" y="53"/>
                  </a:lnTo>
                  <a:lnTo>
                    <a:pt x="133" y="60"/>
                  </a:lnTo>
                  <a:lnTo>
                    <a:pt x="129" y="68"/>
                  </a:lnTo>
                  <a:lnTo>
                    <a:pt x="129" y="72"/>
                  </a:lnTo>
                  <a:lnTo>
                    <a:pt x="74" y="83"/>
                  </a:lnTo>
                  <a:lnTo>
                    <a:pt x="74" y="81"/>
                  </a:lnTo>
                  <a:lnTo>
                    <a:pt x="74" y="75"/>
                  </a:lnTo>
                  <a:lnTo>
                    <a:pt x="72" y="68"/>
                  </a:lnTo>
                  <a:lnTo>
                    <a:pt x="70" y="60"/>
                  </a:lnTo>
                  <a:lnTo>
                    <a:pt x="65" y="49"/>
                  </a:lnTo>
                  <a:lnTo>
                    <a:pt x="59" y="42"/>
                  </a:lnTo>
                  <a:lnTo>
                    <a:pt x="55" y="36"/>
                  </a:lnTo>
                  <a:lnTo>
                    <a:pt x="52" y="35"/>
                  </a:lnTo>
                  <a:lnTo>
                    <a:pt x="48" y="31"/>
                  </a:lnTo>
                  <a:lnTo>
                    <a:pt x="42" y="29"/>
                  </a:lnTo>
                  <a:lnTo>
                    <a:pt x="37" y="27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6" y="29"/>
                  </a:lnTo>
                  <a:lnTo>
                    <a:pt x="22" y="35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5"/>
                  </a:lnTo>
                  <a:lnTo>
                    <a:pt x="20" y="59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851" y="727"/>
              <a:ext cx="268" cy="246"/>
            </a:xfrm>
            <a:custGeom>
              <a:avLst/>
              <a:gdLst>
                <a:gd name="T0" fmla="*/ 7 w 268"/>
                <a:gd name="T1" fmla="*/ 4 h 246"/>
                <a:gd name="T2" fmla="*/ 15 w 268"/>
                <a:gd name="T3" fmla="*/ 2 h 246"/>
                <a:gd name="T4" fmla="*/ 24 w 268"/>
                <a:gd name="T5" fmla="*/ 0 h 246"/>
                <a:gd name="T6" fmla="*/ 33 w 268"/>
                <a:gd name="T7" fmla="*/ 0 h 246"/>
                <a:gd name="T8" fmla="*/ 44 w 268"/>
                <a:gd name="T9" fmla="*/ 0 h 246"/>
                <a:gd name="T10" fmla="*/ 55 w 268"/>
                <a:gd name="T11" fmla="*/ 0 h 246"/>
                <a:gd name="T12" fmla="*/ 68 w 268"/>
                <a:gd name="T13" fmla="*/ 2 h 246"/>
                <a:gd name="T14" fmla="*/ 83 w 268"/>
                <a:gd name="T15" fmla="*/ 4 h 246"/>
                <a:gd name="T16" fmla="*/ 98 w 268"/>
                <a:gd name="T17" fmla="*/ 8 h 246"/>
                <a:gd name="T18" fmla="*/ 116 w 268"/>
                <a:gd name="T19" fmla="*/ 13 h 246"/>
                <a:gd name="T20" fmla="*/ 133 w 268"/>
                <a:gd name="T21" fmla="*/ 23 h 246"/>
                <a:gd name="T22" fmla="*/ 148 w 268"/>
                <a:gd name="T23" fmla="*/ 30 h 246"/>
                <a:gd name="T24" fmla="*/ 157 w 268"/>
                <a:gd name="T25" fmla="*/ 36 h 246"/>
                <a:gd name="T26" fmla="*/ 172 w 268"/>
                <a:gd name="T27" fmla="*/ 45 h 246"/>
                <a:gd name="T28" fmla="*/ 188 w 268"/>
                <a:gd name="T29" fmla="*/ 54 h 246"/>
                <a:gd name="T30" fmla="*/ 200 w 268"/>
                <a:gd name="T31" fmla="*/ 63 h 246"/>
                <a:gd name="T32" fmla="*/ 214 w 268"/>
                <a:gd name="T33" fmla="*/ 76 h 246"/>
                <a:gd name="T34" fmla="*/ 231 w 268"/>
                <a:gd name="T35" fmla="*/ 93 h 246"/>
                <a:gd name="T36" fmla="*/ 244 w 268"/>
                <a:gd name="T37" fmla="*/ 109 h 246"/>
                <a:gd name="T38" fmla="*/ 255 w 268"/>
                <a:gd name="T39" fmla="*/ 128 h 246"/>
                <a:gd name="T40" fmla="*/ 262 w 268"/>
                <a:gd name="T41" fmla="*/ 144 h 246"/>
                <a:gd name="T42" fmla="*/ 266 w 268"/>
                <a:gd name="T43" fmla="*/ 161 h 246"/>
                <a:gd name="T44" fmla="*/ 268 w 268"/>
                <a:gd name="T45" fmla="*/ 178 h 246"/>
                <a:gd name="T46" fmla="*/ 268 w 268"/>
                <a:gd name="T47" fmla="*/ 193 h 246"/>
                <a:gd name="T48" fmla="*/ 264 w 268"/>
                <a:gd name="T49" fmla="*/ 205 h 246"/>
                <a:gd name="T50" fmla="*/ 257 w 268"/>
                <a:gd name="T51" fmla="*/ 217 h 246"/>
                <a:gd name="T52" fmla="*/ 250 w 268"/>
                <a:gd name="T53" fmla="*/ 228 h 246"/>
                <a:gd name="T54" fmla="*/ 240 w 268"/>
                <a:gd name="T55" fmla="*/ 235 h 246"/>
                <a:gd name="T56" fmla="*/ 231 w 268"/>
                <a:gd name="T57" fmla="*/ 242 h 246"/>
                <a:gd name="T58" fmla="*/ 218 w 268"/>
                <a:gd name="T59" fmla="*/ 244 h 246"/>
                <a:gd name="T60" fmla="*/ 205 w 268"/>
                <a:gd name="T61" fmla="*/ 246 h 246"/>
                <a:gd name="T62" fmla="*/ 190 w 268"/>
                <a:gd name="T63" fmla="*/ 244 h 246"/>
                <a:gd name="T64" fmla="*/ 174 w 268"/>
                <a:gd name="T65" fmla="*/ 237 h 246"/>
                <a:gd name="T66" fmla="*/ 159 w 268"/>
                <a:gd name="T67" fmla="*/ 229 h 246"/>
                <a:gd name="T68" fmla="*/ 146 w 268"/>
                <a:gd name="T69" fmla="*/ 220 h 246"/>
                <a:gd name="T70" fmla="*/ 135 w 268"/>
                <a:gd name="T71" fmla="*/ 209 h 246"/>
                <a:gd name="T72" fmla="*/ 126 w 268"/>
                <a:gd name="T73" fmla="*/ 196 h 246"/>
                <a:gd name="T74" fmla="*/ 118 w 268"/>
                <a:gd name="T75" fmla="*/ 183 h 246"/>
                <a:gd name="T76" fmla="*/ 113 w 268"/>
                <a:gd name="T77" fmla="*/ 170 h 246"/>
                <a:gd name="T78" fmla="*/ 107 w 268"/>
                <a:gd name="T79" fmla="*/ 157 h 246"/>
                <a:gd name="T80" fmla="*/ 103 w 268"/>
                <a:gd name="T81" fmla="*/ 144 h 246"/>
                <a:gd name="T82" fmla="*/ 100 w 268"/>
                <a:gd name="T83" fmla="*/ 130 h 246"/>
                <a:gd name="T84" fmla="*/ 98 w 268"/>
                <a:gd name="T85" fmla="*/ 119 h 246"/>
                <a:gd name="T86" fmla="*/ 96 w 268"/>
                <a:gd name="T87" fmla="*/ 108 h 246"/>
                <a:gd name="T88" fmla="*/ 94 w 268"/>
                <a:gd name="T89" fmla="*/ 95 h 246"/>
                <a:gd name="T90" fmla="*/ 94 w 268"/>
                <a:gd name="T91" fmla="*/ 87 h 246"/>
                <a:gd name="T92" fmla="*/ 0 w 268"/>
                <a:gd name="T93" fmla="*/ 28 h 246"/>
                <a:gd name="T94" fmla="*/ 7 w 268"/>
                <a:gd name="T95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8" h="246">
                  <a:moveTo>
                    <a:pt x="7" y="4"/>
                  </a:moveTo>
                  <a:lnTo>
                    <a:pt x="7" y="4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3" y="4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107" y="12"/>
                  </a:lnTo>
                  <a:lnTo>
                    <a:pt x="116" y="13"/>
                  </a:lnTo>
                  <a:lnTo>
                    <a:pt x="126" y="19"/>
                  </a:lnTo>
                  <a:lnTo>
                    <a:pt x="133" y="23"/>
                  </a:lnTo>
                  <a:lnTo>
                    <a:pt x="142" y="26"/>
                  </a:lnTo>
                  <a:lnTo>
                    <a:pt x="148" y="30"/>
                  </a:lnTo>
                  <a:lnTo>
                    <a:pt x="152" y="32"/>
                  </a:lnTo>
                  <a:lnTo>
                    <a:pt x="157" y="36"/>
                  </a:lnTo>
                  <a:lnTo>
                    <a:pt x="163" y="39"/>
                  </a:lnTo>
                  <a:lnTo>
                    <a:pt x="172" y="45"/>
                  </a:lnTo>
                  <a:lnTo>
                    <a:pt x="183" y="52"/>
                  </a:lnTo>
                  <a:lnTo>
                    <a:pt x="188" y="54"/>
                  </a:lnTo>
                  <a:lnTo>
                    <a:pt x="194" y="60"/>
                  </a:lnTo>
                  <a:lnTo>
                    <a:pt x="200" y="63"/>
                  </a:lnTo>
                  <a:lnTo>
                    <a:pt x="205" y="69"/>
                  </a:lnTo>
                  <a:lnTo>
                    <a:pt x="214" y="76"/>
                  </a:lnTo>
                  <a:lnTo>
                    <a:pt x="224" y="85"/>
                  </a:lnTo>
                  <a:lnTo>
                    <a:pt x="231" y="93"/>
                  </a:lnTo>
                  <a:lnTo>
                    <a:pt x="238" y="102"/>
                  </a:lnTo>
                  <a:lnTo>
                    <a:pt x="244" y="109"/>
                  </a:lnTo>
                  <a:lnTo>
                    <a:pt x="250" y="119"/>
                  </a:lnTo>
                  <a:lnTo>
                    <a:pt x="255" y="128"/>
                  </a:lnTo>
                  <a:lnTo>
                    <a:pt x="259" y="137"/>
                  </a:lnTo>
                  <a:lnTo>
                    <a:pt x="262" y="144"/>
                  </a:lnTo>
                  <a:lnTo>
                    <a:pt x="264" y="154"/>
                  </a:lnTo>
                  <a:lnTo>
                    <a:pt x="266" y="161"/>
                  </a:lnTo>
                  <a:lnTo>
                    <a:pt x="268" y="170"/>
                  </a:lnTo>
                  <a:lnTo>
                    <a:pt x="268" y="178"/>
                  </a:lnTo>
                  <a:lnTo>
                    <a:pt x="268" y="185"/>
                  </a:lnTo>
                  <a:lnTo>
                    <a:pt x="268" y="193"/>
                  </a:lnTo>
                  <a:lnTo>
                    <a:pt x="266" y="200"/>
                  </a:lnTo>
                  <a:lnTo>
                    <a:pt x="264" y="205"/>
                  </a:lnTo>
                  <a:lnTo>
                    <a:pt x="261" y="211"/>
                  </a:lnTo>
                  <a:lnTo>
                    <a:pt x="257" y="217"/>
                  </a:lnTo>
                  <a:lnTo>
                    <a:pt x="255" y="222"/>
                  </a:lnTo>
                  <a:lnTo>
                    <a:pt x="250" y="228"/>
                  </a:lnTo>
                  <a:lnTo>
                    <a:pt x="246" y="231"/>
                  </a:lnTo>
                  <a:lnTo>
                    <a:pt x="240" y="235"/>
                  </a:lnTo>
                  <a:lnTo>
                    <a:pt x="237" y="241"/>
                  </a:lnTo>
                  <a:lnTo>
                    <a:pt x="231" y="242"/>
                  </a:lnTo>
                  <a:lnTo>
                    <a:pt x="225" y="244"/>
                  </a:lnTo>
                  <a:lnTo>
                    <a:pt x="218" y="244"/>
                  </a:lnTo>
                  <a:lnTo>
                    <a:pt x="213" y="246"/>
                  </a:lnTo>
                  <a:lnTo>
                    <a:pt x="205" y="246"/>
                  </a:lnTo>
                  <a:lnTo>
                    <a:pt x="198" y="246"/>
                  </a:lnTo>
                  <a:lnTo>
                    <a:pt x="190" y="244"/>
                  </a:lnTo>
                  <a:lnTo>
                    <a:pt x="183" y="242"/>
                  </a:lnTo>
                  <a:lnTo>
                    <a:pt x="174" y="237"/>
                  </a:lnTo>
                  <a:lnTo>
                    <a:pt x="166" y="233"/>
                  </a:lnTo>
                  <a:lnTo>
                    <a:pt x="159" y="229"/>
                  </a:lnTo>
                  <a:lnTo>
                    <a:pt x="153" y="226"/>
                  </a:lnTo>
                  <a:lnTo>
                    <a:pt x="146" y="220"/>
                  </a:lnTo>
                  <a:lnTo>
                    <a:pt x="140" y="215"/>
                  </a:lnTo>
                  <a:lnTo>
                    <a:pt x="135" y="209"/>
                  </a:lnTo>
                  <a:lnTo>
                    <a:pt x="131" y="204"/>
                  </a:lnTo>
                  <a:lnTo>
                    <a:pt x="126" y="196"/>
                  </a:lnTo>
                  <a:lnTo>
                    <a:pt x="122" y="191"/>
                  </a:lnTo>
                  <a:lnTo>
                    <a:pt x="118" y="183"/>
                  </a:lnTo>
                  <a:lnTo>
                    <a:pt x="116" y="178"/>
                  </a:lnTo>
                  <a:lnTo>
                    <a:pt x="113" y="170"/>
                  </a:lnTo>
                  <a:lnTo>
                    <a:pt x="109" y="165"/>
                  </a:lnTo>
                  <a:lnTo>
                    <a:pt x="107" y="157"/>
                  </a:lnTo>
                  <a:lnTo>
                    <a:pt x="105" y="152"/>
                  </a:lnTo>
                  <a:lnTo>
                    <a:pt x="103" y="144"/>
                  </a:lnTo>
                  <a:lnTo>
                    <a:pt x="102" y="137"/>
                  </a:lnTo>
                  <a:lnTo>
                    <a:pt x="100" y="130"/>
                  </a:lnTo>
                  <a:lnTo>
                    <a:pt x="100" y="124"/>
                  </a:lnTo>
                  <a:lnTo>
                    <a:pt x="98" y="119"/>
                  </a:lnTo>
                  <a:lnTo>
                    <a:pt x="96" y="113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94" y="95"/>
                  </a:lnTo>
                  <a:lnTo>
                    <a:pt x="94" y="89"/>
                  </a:lnTo>
                  <a:lnTo>
                    <a:pt x="94" y="87"/>
                  </a:lnTo>
                  <a:lnTo>
                    <a:pt x="94" y="85"/>
                  </a:lnTo>
                  <a:lnTo>
                    <a:pt x="0" y="28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65"/>
            <p:cNvSpPr>
              <a:spLocks/>
            </p:cNvSpPr>
            <p:nvPr/>
          </p:nvSpPr>
          <p:spPr bwMode="auto">
            <a:xfrm>
              <a:off x="1138" y="781"/>
              <a:ext cx="231" cy="172"/>
            </a:xfrm>
            <a:custGeom>
              <a:avLst/>
              <a:gdLst>
                <a:gd name="T0" fmla="*/ 35 w 231"/>
                <a:gd name="T1" fmla="*/ 2 h 172"/>
                <a:gd name="T2" fmla="*/ 42 w 231"/>
                <a:gd name="T3" fmla="*/ 13 h 172"/>
                <a:gd name="T4" fmla="*/ 53 w 231"/>
                <a:gd name="T5" fmla="*/ 28 h 172"/>
                <a:gd name="T6" fmla="*/ 62 w 231"/>
                <a:gd name="T7" fmla="*/ 37 h 172"/>
                <a:gd name="T8" fmla="*/ 75 w 231"/>
                <a:gd name="T9" fmla="*/ 44 h 172"/>
                <a:gd name="T10" fmla="*/ 90 w 231"/>
                <a:gd name="T11" fmla="*/ 54 h 172"/>
                <a:gd name="T12" fmla="*/ 107 w 231"/>
                <a:gd name="T13" fmla="*/ 59 h 172"/>
                <a:gd name="T14" fmla="*/ 123 w 231"/>
                <a:gd name="T15" fmla="*/ 63 h 172"/>
                <a:gd name="T16" fmla="*/ 140 w 231"/>
                <a:gd name="T17" fmla="*/ 66 h 172"/>
                <a:gd name="T18" fmla="*/ 157 w 231"/>
                <a:gd name="T19" fmla="*/ 70 h 172"/>
                <a:gd name="T20" fmla="*/ 170 w 231"/>
                <a:gd name="T21" fmla="*/ 72 h 172"/>
                <a:gd name="T22" fmla="*/ 181 w 231"/>
                <a:gd name="T23" fmla="*/ 74 h 172"/>
                <a:gd name="T24" fmla="*/ 194 w 231"/>
                <a:gd name="T25" fmla="*/ 76 h 172"/>
                <a:gd name="T26" fmla="*/ 194 w 231"/>
                <a:gd name="T27" fmla="*/ 89 h 172"/>
                <a:gd name="T28" fmla="*/ 33 w 231"/>
                <a:gd name="T29" fmla="*/ 92 h 172"/>
                <a:gd name="T30" fmla="*/ 29 w 231"/>
                <a:gd name="T31" fmla="*/ 98 h 172"/>
                <a:gd name="T32" fmla="*/ 22 w 231"/>
                <a:gd name="T33" fmla="*/ 109 h 172"/>
                <a:gd name="T34" fmla="*/ 12 w 231"/>
                <a:gd name="T35" fmla="*/ 122 h 172"/>
                <a:gd name="T36" fmla="*/ 5 w 231"/>
                <a:gd name="T37" fmla="*/ 137 h 172"/>
                <a:gd name="T38" fmla="*/ 0 w 231"/>
                <a:gd name="T39" fmla="*/ 148 h 172"/>
                <a:gd name="T40" fmla="*/ 1 w 231"/>
                <a:gd name="T41" fmla="*/ 161 h 172"/>
                <a:gd name="T42" fmla="*/ 11 w 231"/>
                <a:gd name="T43" fmla="*/ 168 h 172"/>
                <a:gd name="T44" fmla="*/ 22 w 231"/>
                <a:gd name="T45" fmla="*/ 172 h 172"/>
                <a:gd name="T46" fmla="*/ 33 w 231"/>
                <a:gd name="T47" fmla="*/ 172 h 172"/>
                <a:gd name="T48" fmla="*/ 48 w 231"/>
                <a:gd name="T49" fmla="*/ 170 h 172"/>
                <a:gd name="T50" fmla="*/ 64 w 231"/>
                <a:gd name="T51" fmla="*/ 168 h 172"/>
                <a:gd name="T52" fmla="*/ 83 w 231"/>
                <a:gd name="T53" fmla="*/ 164 h 172"/>
                <a:gd name="T54" fmla="*/ 101 w 231"/>
                <a:gd name="T55" fmla="*/ 159 h 172"/>
                <a:gd name="T56" fmla="*/ 122 w 231"/>
                <a:gd name="T57" fmla="*/ 151 h 172"/>
                <a:gd name="T58" fmla="*/ 135 w 231"/>
                <a:gd name="T59" fmla="*/ 146 h 172"/>
                <a:gd name="T60" fmla="*/ 146 w 231"/>
                <a:gd name="T61" fmla="*/ 144 h 172"/>
                <a:gd name="T62" fmla="*/ 159 w 231"/>
                <a:gd name="T63" fmla="*/ 137 h 172"/>
                <a:gd name="T64" fmla="*/ 177 w 231"/>
                <a:gd name="T65" fmla="*/ 126 h 172"/>
                <a:gd name="T66" fmla="*/ 192 w 231"/>
                <a:gd name="T67" fmla="*/ 113 h 172"/>
                <a:gd name="T68" fmla="*/ 207 w 231"/>
                <a:gd name="T69" fmla="*/ 100 h 172"/>
                <a:gd name="T70" fmla="*/ 218 w 231"/>
                <a:gd name="T71" fmla="*/ 85 h 172"/>
                <a:gd name="T72" fmla="*/ 225 w 231"/>
                <a:gd name="T73" fmla="*/ 68 h 172"/>
                <a:gd name="T74" fmla="*/ 229 w 231"/>
                <a:gd name="T75" fmla="*/ 52 h 172"/>
                <a:gd name="T76" fmla="*/ 229 w 231"/>
                <a:gd name="T77" fmla="*/ 33 h 172"/>
                <a:gd name="T78" fmla="*/ 35 w 231"/>
                <a:gd name="T7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1" h="172">
                  <a:moveTo>
                    <a:pt x="35" y="0"/>
                  </a:moveTo>
                  <a:lnTo>
                    <a:pt x="35" y="2"/>
                  </a:lnTo>
                  <a:lnTo>
                    <a:pt x="37" y="7"/>
                  </a:lnTo>
                  <a:lnTo>
                    <a:pt x="42" y="13"/>
                  </a:lnTo>
                  <a:lnTo>
                    <a:pt x="49" y="24"/>
                  </a:lnTo>
                  <a:lnTo>
                    <a:pt x="53" y="28"/>
                  </a:lnTo>
                  <a:lnTo>
                    <a:pt x="57" y="33"/>
                  </a:lnTo>
                  <a:lnTo>
                    <a:pt x="62" y="37"/>
                  </a:lnTo>
                  <a:lnTo>
                    <a:pt x="70" y="41"/>
                  </a:lnTo>
                  <a:lnTo>
                    <a:pt x="75" y="44"/>
                  </a:lnTo>
                  <a:lnTo>
                    <a:pt x="83" y="50"/>
                  </a:lnTo>
                  <a:lnTo>
                    <a:pt x="90" y="54"/>
                  </a:lnTo>
                  <a:lnTo>
                    <a:pt x="99" y="57"/>
                  </a:lnTo>
                  <a:lnTo>
                    <a:pt x="107" y="59"/>
                  </a:lnTo>
                  <a:lnTo>
                    <a:pt x="116" y="61"/>
                  </a:lnTo>
                  <a:lnTo>
                    <a:pt x="123" y="63"/>
                  </a:lnTo>
                  <a:lnTo>
                    <a:pt x="133" y="65"/>
                  </a:lnTo>
                  <a:lnTo>
                    <a:pt x="140" y="66"/>
                  </a:lnTo>
                  <a:lnTo>
                    <a:pt x="149" y="68"/>
                  </a:lnTo>
                  <a:lnTo>
                    <a:pt x="157" y="70"/>
                  </a:lnTo>
                  <a:lnTo>
                    <a:pt x="164" y="72"/>
                  </a:lnTo>
                  <a:lnTo>
                    <a:pt x="170" y="72"/>
                  </a:lnTo>
                  <a:lnTo>
                    <a:pt x="177" y="74"/>
                  </a:lnTo>
                  <a:lnTo>
                    <a:pt x="181" y="74"/>
                  </a:lnTo>
                  <a:lnTo>
                    <a:pt x="186" y="76"/>
                  </a:lnTo>
                  <a:lnTo>
                    <a:pt x="194" y="76"/>
                  </a:lnTo>
                  <a:lnTo>
                    <a:pt x="196" y="78"/>
                  </a:lnTo>
                  <a:lnTo>
                    <a:pt x="194" y="89"/>
                  </a:lnTo>
                  <a:lnTo>
                    <a:pt x="35" y="92"/>
                  </a:lnTo>
                  <a:lnTo>
                    <a:pt x="33" y="92"/>
                  </a:lnTo>
                  <a:lnTo>
                    <a:pt x="31" y="96"/>
                  </a:lnTo>
                  <a:lnTo>
                    <a:pt x="29" y="98"/>
                  </a:lnTo>
                  <a:lnTo>
                    <a:pt x="25" y="103"/>
                  </a:lnTo>
                  <a:lnTo>
                    <a:pt x="22" y="109"/>
                  </a:lnTo>
                  <a:lnTo>
                    <a:pt x="16" y="114"/>
                  </a:lnTo>
                  <a:lnTo>
                    <a:pt x="12" y="122"/>
                  </a:lnTo>
                  <a:lnTo>
                    <a:pt x="9" y="129"/>
                  </a:lnTo>
                  <a:lnTo>
                    <a:pt x="5" y="137"/>
                  </a:lnTo>
                  <a:lnTo>
                    <a:pt x="1" y="142"/>
                  </a:lnTo>
                  <a:lnTo>
                    <a:pt x="0" y="148"/>
                  </a:lnTo>
                  <a:lnTo>
                    <a:pt x="1" y="155"/>
                  </a:lnTo>
                  <a:lnTo>
                    <a:pt x="1" y="161"/>
                  </a:lnTo>
                  <a:lnTo>
                    <a:pt x="5" y="164"/>
                  </a:lnTo>
                  <a:lnTo>
                    <a:pt x="11" y="168"/>
                  </a:lnTo>
                  <a:lnTo>
                    <a:pt x="18" y="172"/>
                  </a:lnTo>
                  <a:lnTo>
                    <a:pt x="22" y="172"/>
                  </a:lnTo>
                  <a:lnTo>
                    <a:pt x="27" y="172"/>
                  </a:lnTo>
                  <a:lnTo>
                    <a:pt x="33" y="172"/>
                  </a:lnTo>
                  <a:lnTo>
                    <a:pt x="40" y="172"/>
                  </a:lnTo>
                  <a:lnTo>
                    <a:pt x="48" y="170"/>
                  </a:lnTo>
                  <a:lnTo>
                    <a:pt x="55" y="170"/>
                  </a:lnTo>
                  <a:lnTo>
                    <a:pt x="64" y="168"/>
                  </a:lnTo>
                  <a:lnTo>
                    <a:pt x="74" y="166"/>
                  </a:lnTo>
                  <a:lnTo>
                    <a:pt x="83" y="164"/>
                  </a:lnTo>
                  <a:lnTo>
                    <a:pt x="92" y="161"/>
                  </a:lnTo>
                  <a:lnTo>
                    <a:pt x="101" y="159"/>
                  </a:lnTo>
                  <a:lnTo>
                    <a:pt x="112" y="157"/>
                  </a:lnTo>
                  <a:lnTo>
                    <a:pt x="122" y="151"/>
                  </a:lnTo>
                  <a:lnTo>
                    <a:pt x="131" y="148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6" y="144"/>
                  </a:lnTo>
                  <a:lnTo>
                    <a:pt x="151" y="142"/>
                  </a:lnTo>
                  <a:lnTo>
                    <a:pt x="159" y="137"/>
                  </a:lnTo>
                  <a:lnTo>
                    <a:pt x="168" y="131"/>
                  </a:lnTo>
                  <a:lnTo>
                    <a:pt x="177" y="126"/>
                  </a:lnTo>
                  <a:lnTo>
                    <a:pt x="184" y="120"/>
                  </a:lnTo>
                  <a:lnTo>
                    <a:pt x="192" y="113"/>
                  </a:lnTo>
                  <a:lnTo>
                    <a:pt x="199" y="107"/>
                  </a:lnTo>
                  <a:lnTo>
                    <a:pt x="207" y="100"/>
                  </a:lnTo>
                  <a:lnTo>
                    <a:pt x="212" y="92"/>
                  </a:lnTo>
                  <a:lnTo>
                    <a:pt x="218" y="85"/>
                  </a:lnTo>
                  <a:lnTo>
                    <a:pt x="221" y="78"/>
                  </a:lnTo>
                  <a:lnTo>
                    <a:pt x="225" y="68"/>
                  </a:lnTo>
                  <a:lnTo>
                    <a:pt x="229" y="61"/>
                  </a:lnTo>
                  <a:lnTo>
                    <a:pt x="229" y="52"/>
                  </a:lnTo>
                  <a:lnTo>
                    <a:pt x="231" y="42"/>
                  </a:lnTo>
                  <a:lnTo>
                    <a:pt x="229" y="33"/>
                  </a:lnTo>
                  <a:lnTo>
                    <a:pt x="229" y="2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64"/>
            <p:cNvSpPr>
              <a:spLocks/>
            </p:cNvSpPr>
            <p:nvPr/>
          </p:nvSpPr>
          <p:spPr bwMode="auto">
            <a:xfrm>
              <a:off x="803" y="685"/>
              <a:ext cx="53" cy="65"/>
            </a:xfrm>
            <a:custGeom>
              <a:avLst/>
              <a:gdLst>
                <a:gd name="T0" fmla="*/ 53 w 53"/>
                <a:gd name="T1" fmla="*/ 44 h 65"/>
                <a:gd name="T2" fmla="*/ 29 w 53"/>
                <a:gd name="T3" fmla="*/ 0 h 65"/>
                <a:gd name="T4" fmla="*/ 22 w 53"/>
                <a:gd name="T5" fmla="*/ 4 h 65"/>
                <a:gd name="T6" fmla="*/ 18 w 53"/>
                <a:gd name="T7" fmla="*/ 9 h 65"/>
                <a:gd name="T8" fmla="*/ 16 w 53"/>
                <a:gd name="T9" fmla="*/ 15 h 65"/>
                <a:gd name="T10" fmla="*/ 16 w 53"/>
                <a:gd name="T11" fmla="*/ 22 h 65"/>
                <a:gd name="T12" fmla="*/ 16 w 53"/>
                <a:gd name="T13" fmla="*/ 26 h 65"/>
                <a:gd name="T14" fmla="*/ 18 w 53"/>
                <a:gd name="T15" fmla="*/ 30 h 65"/>
                <a:gd name="T16" fmla="*/ 18 w 53"/>
                <a:gd name="T17" fmla="*/ 33 h 65"/>
                <a:gd name="T18" fmla="*/ 20 w 53"/>
                <a:gd name="T19" fmla="*/ 35 h 65"/>
                <a:gd name="T20" fmla="*/ 18 w 53"/>
                <a:gd name="T21" fmla="*/ 35 h 65"/>
                <a:gd name="T22" fmla="*/ 15 w 53"/>
                <a:gd name="T23" fmla="*/ 35 h 65"/>
                <a:gd name="T24" fmla="*/ 11 w 53"/>
                <a:gd name="T25" fmla="*/ 35 h 65"/>
                <a:gd name="T26" fmla="*/ 7 w 53"/>
                <a:gd name="T27" fmla="*/ 35 h 65"/>
                <a:gd name="T28" fmla="*/ 2 w 53"/>
                <a:gd name="T29" fmla="*/ 37 h 65"/>
                <a:gd name="T30" fmla="*/ 0 w 53"/>
                <a:gd name="T31" fmla="*/ 41 h 65"/>
                <a:gd name="T32" fmla="*/ 0 w 53"/>
                <a:gd name="T33" fmla="*/ 46 h 65"/>
                <a:gd name="T34" fmla="*/ 2 w 53"/>
                <a:gd name="T35" fmla="*/ 54 h 65"/>
                <a:gd name="T36" fmla="*/ 35 w 53"/>
                <a:gd name="T37" fmla="*/ 65 h 65"/>
                <a:gd name="T38" fmla="*/ 53 w 53"/>
                <a:gd name="T39" fmla="*/ 44 h 65"/>
                <a:gd name="T40" fmla="*/ 53 w 53"/>
                <a:gd name="T41" fmla="*/ 4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65">
                  <a:moveTo>
                    <a:pt x="53" y="44"/>
                  </a:moveTo>
                  <a:lnTo>
                    <a:pt x="29" y="0"/>
                  </a:lnTo>
                  <a:lnTo>
                    <a:pt x="22" y="4"/>
                  </a:lnTo>
                  <a:lnTo>
                    <a:pt x="18" y="9"/>
                  </a:lnTo>
                  <a:lnTo>
                    <a:pt x="16" y="15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20" y="35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35" y="65"/>
                  </a:lnTo>
                  <a:lnTo>
                    <a:pt x="53" y="44"/>
                  </a:lnTo>
                  <a:close/>
                </a:path>
              </a:pathLst>
            </a:custGeom>
            <a:solidFill>
              <a:srgbClr val="F2E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893" y="860"/>
              <a:ext cx="119" cy="113"/>
            </a:xfrm>
            <a:custGeom>
              <a:avLst/>
              <a:gdLst>
                <a:gd name="T0" fmla="*/ 48 w 119"/>
                <a:gd name="T1" fmla="*/ 0 h 113"/>
                <a:gd name="T2" fmla="*/ 0 w 119"/>
                <a:gd name="T3" fmla="*/ 74 h 113"/>
                <a:gd name="T4" fmla="*/ 2 w 119"/>
                <a:gd name="T5" fmla="*/ 82 h 113"/>
                <a:gd name="T6" fmla="*/ 10 w 119"/>
                <a:gd name="T7" fmla="*/ 87 h 113"/>
                <a:gd name="T8" fmla="*/ 15 w 119"/>
                <a:gd name="T9" fmla="*/ 93 h 113"/>
                <a:gd name="T10" fmla="*/ 24 w 119"/>
                <a:gd name="T11" fmla="*/ 98 h 113"/>
                <a:gd name="T12" fmla="*/ 28 w 119"/>
                <a:gd name="T13" fmla="*/ 100 h 113"/>
                <a:gd name="T14" fmla="*/ 32 w 119"/>
                <a:gd name="T15" fmla="*/ 102 h 113"/>
                <a:gd name="T16" fmla="*/ 37 w 119"/>
                <a:gd name="T17" fmla="*/ 104 h 113"/>
                <a:gd name="T18" fmla="*/ 43 w 119"/>
                <a:gd name="T19" fmla="*/ 106 h 113"/>
                <a:gd name="T20" fmla="*/ 48 w 119"/>
                <a:gd name="T21" fmla="*/ 106 h 113"/>
                <a:gd name="T22" fmla="*/ 54 w 119"/>
                <a:gd name="T23" fmla="*/ 108 h 113"/>
                <a:gd name="T24" fmla="*/ 60 w 119"/>
                <a:gd name="T25" fmla="*/ 108 h 113"/>
                <a:gd name="T26" fmla="*/ 65 w 119"/>
                <a:gd name="T27" fmla="*/ 109 h 113"/>
                <a:gd name="T28" fmla="*/ 74 w 119"/>
                <a:gd name="T29" fmla="*/ 111 h 113"/>
                <a:gd name="T30" fmla="*/ 85 w 119"/>
                <a:gd name="T31" fmla="*/ 111 h 113"/>
                <a:gd name="T32" fmla="*/ 93 w 119"/>
                <a:gd name="T33" fmla="*/ 111 h 113"/>
                <a:gd name="T34" fmla="*/ 102 w 119"/>
                <a:gd name="T35" fmla="*/ 113 h 113"/>
                <a:gd name="T36" fmla="*/ 108 w 119"/>
                <a:gd name="T37" fmla="*/ 113 h 113"/>
                <a:gd name="T38" fmla="*/ 113 w 119"/>
                <a:gd name="T39" fmla="*/ 113 h 113"/>
                <a:gd name="T40" fmla="*/ 117 w 119"/>
                <a:gd name="T41" fmla="*/ 113 h 113"/>
                <a:gd name="T42" fmla="*/ 119 w 119"/>
                <a:gd name="T43" fmla="*/ 113 h 113"/>
                <a:gd name="T44" fmla="*/ 58 w 119"/>
                <a:gd name="T45" fmla="*/ 60 h 113"/>
                <a:gd name="T46" fmla="*/ 48 w 119"/>
                <a:gd name="T47" fmla="*/ 0 h 113"/>
                <a:gd name="T48" fmla="*/ 48 w 119"/>
                <a:gd name="T4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3">
                  <a:moveTo>
                    <a:pt x="48" y="0"/>
                  </a:moveTo>
                  <a:lnTo>
                    <a:pt x="0" y="74"/>
                  </a:lnTo>
                  <a:lnTo>
                    <a:pt x="2" y="82"/>
                  </a:lnTo>
                  <a:lnTo>
                    <a:pt x="10" y="87"/>
                  </a:lnTo>
                  <a:lnTo>
                    <a:pt x="15" y="93"/>
                  </a:lnTo>
                  <a:lnTo>
                    <a:pt x="24" y="98"/>
                  </a:lnTo>
                  <a:lnTo>
                    <a:pt x="28" y="100"/>
                  </a:lnTo>
                  <a:lnTo>
                    <a:pt x="32" y="102"/>
                  </a:lnTo>
                  <a:lnTo>
                    <a:pt x="37" y="104"/>
                  </a:lnTo>
                  <a:lnTo>
                    <a:pt x="43" y="106"/>
                  </a:lnTo>
                  <a:lnTo>
                    <a:pt x="48" y="106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65" y="109"/>
                  </a:lnTo>
                  <a:lnTo>
                    <a:pt x="74" y="111"/>
                  </a:lnTo>
                  <a:lnTo>
                    <a:pt x="85" y="111"/>
                  </a:lnTo>
                  <a:lnTo>
                    <a:pt x="93" y="111"/>
                  </a:lnTo>
                  <a:lnTo>
                    <a:pt x="102" y="113"/>
                  </a:lnTo>
                  <a:lnTo>
                    <a:pt x="108" y="113"/>
                  </a:lnTo>
                  <a:lnTo>
                    <a:pt x="113" y="113"/>
                  </a:lnTo>
                  <a:lnTo>
                    <a:pt x="117" y="113"/>
                  </a:lnTo>
                  <a:lnTo>
                    <a:pt x="119" y="113"/>
                  </a:lnTo>
                  <a:lnTo>
                    <a:pt x="58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882" y="727"/>
              <a:ext cx="239" cy="246"/>
            </a:xfrm>
            <a:custGeom>
              <a:avLst/>
              <a:gdLst>
                <a:gd name="T0" fmla="*/ 4 w 239"/>
                <a:gd name="T1" fmla="*/ 4 h 246"/>
                <a:gd name="T2" fmla="*/ 13 w 239"/>
                <a:gd name="T3" fmla="*/ 6 h 246"/>
                <a:gd name="T4" fmla="*/ 28 w 239"/>
                <a:gd name="T5" fmla="*/ 10 h 246"/>
                <a:gd name="T6" fmla="*/ 39 w 239"/>
                <a:gd name="T7" fmla="*/ 12 h 246"/>
                <a:gd name="T8" fmla="*/ 52 w 239"/>
                <a:gd name="T9" fmla="*/ 17 h 246"/>
                <a:gd name="T10" fmla="*/ 67 w 239"/>
                <a:gd name="T11" fmla="*/ 23 h 246"/>
                <a:gd name="T12" fmla="*/ 84 w 239"/>
                <a:gd name="T13" fmla="*/ 30 h 246"/>
                <a:gd name="T14" fmla="*/ 98 w 239"/>
                <a:gd name="T15" fmla="*/ 37 h 246"/>
                <a:gd name="T16" fmla="*/ 113 w 239"/>
                <a:gd name="T17" fmla="*/ 47 h 246"/>
                <a:gd name="T18" fmla="*/ 128 w 239"/>
                <a:gd name="T19" fmla="*/ 58 h 246"/>
                <a:gd name="T20" fmla="*/ 143 w 239"/>
                <a:gd name="T21" fmla="*/ 71 h 246"/>
                <a:gd name="T22" fmla="*/ 157 w 239"/>
                <a:gd name="T23" fmla="*/ 85 h 246"/>
                <a:gd name="T24" fmla="*/ 172 w 239"/>
                <a:gd name="T25" fmla="*/ 102 h 246"/>
                <a:gd name="T26" fmla="*/ 182 w 239"/>
                <a:gd name="T27" fmla="*/ 115 h 246"/>
                <a:gd name="T28" fmla="*/ 187 w 239"/>
                <a:gd name="T29" fmla="*/ 126 h 246"/>
                <a:gd name="T30" fmla="*/ 183 w 239"/>
                <a:gd name="T31" fmla="*/ 246 h 246"/>
                <a:gd name="T32" fmla="*/ 193 w 239"/>
                <a:gd name="T33" fmla="*/ 244 h 246"/>
                <a:gd name="T34" fmla="*/ 202 w 239"/>
                <a:gd name="T35" fmla="*/ 241 h 246"/>
                <a:gd name="T36" fmla="*/ 213 w 239"/>
                <a:gd name="T37" fmla="*/ 235 h 246"/>
                <a:gd name="T38" fmla="*/ 222 w 239"/>
                <a:gd name="T39" fmla="*/ 226 h 246"/>
                <a:gd name="T40" fmla="*/ 231 w 239"/>
                <a:gd name="T41" fmla="*/ 211 h 246"/>
                <a:gd name="T42" fmla="*/ 233 w 239"/>
                <a:gd name="T43" fmla="*/ 202 h 246"/>
                <a:gd name="T44" fmla="*/ 237 w 239"/>
                <a:gd name="T45" fmla="*/ 193 h 246"/>
                <a:gd name="T46" fmla="*/ 237 w 239"/>
                <a:gd name="T47" fmla="*/ 181 h 246"/>
                <a:gd name="T48" fmla="*/ 239 w 239"/>
                <a:gd name="T49" fmla="*/ 168 h 246"/>
                <a:gd name="T50" fmla="*/ 235 w 239"/>
                <a:gd name="T51" fmla="*/ 154 h 246"/>
                <a:gd name="T52" fmla="*/ 230 w 239"/>
                <a:gd name="T53" fmla="*/ 139 h 246"/>
                <a:gd name="T54" fmla="*/ 222 w 239"/>
                <a:gd name="T55" fmla="*/ 122 h 246"/>
                <a:gd name="T56" fmla="*/ 215 w 239"/>
                <a:gd name="T57" fmla="*/ 109 h 246"/>
                <a:gd name="T58" fmla="*/ 202 w 239"/>
                <a:gd name="T59" fmla="*/ 95 h 246"/>
                <a:gd name="T60" fmla="*/ 191 w 239"/>
                <a:gd name="T61" fmla="*/ 80 h 246"/>
                <a:gd name="T62" fmla="*/ 176 w 239"/>
                <a:gd name="T63" fmla="*/ 65 h 246"/>
                <a:gd name="T64" fmla="*/ 161 w 239"/>
                <a:gd name="T65" fmla="*/ 54 h 246"/>
                <a:gd name="T66" fmla="*/ 143 w 239"/>
                <a:gd name="T67" fmla="*/ 41 h 246"/>
                <a:gd name="T68" fmla="*/ 124 w 239"/>
                <a:gd name="T69" fmla="*/ 30 h 246"/>
                <a:gd name="T70" fmla="*/ 115 w 239"/>
                <a:gd name="T71" fmla="*/ 24 h 246"/>
                <a:gd name="T72" fmla="*/ 104 w 239"/>
                <a:gd name="T73" fmla="*/ 21 h 246"/>
                <a:gd name="T74" fmla="*/ 85 w 239"/>
                <a:gd name="T75" fmla="*/ 13 h 246"/>
                <a:gd name="T76" fmla="*/ 74 w 239"/>
                <a:gd name="T77" fmla="*/ 10 h 246"/>
                <a:gd name="T78" fmla="*/ 65 w 239"/>
                <a:gd name="T79" fmla="*/ 8 h 246"/>
                <a:gd name="T80" fmla="*/ 54 w 239"/>
                <a:gd name="T81" fmla="*/ 4 h 246"/>
                <a:gd name="T82" fmla="*/ 43 w 239"/>
                <a:gd name="T83" fmla="*/ 4 h 246"/>
                <a:gd name="T84" fmla="*/ 32 w 239"/>
                <a:gd name="T85" fmla="*/ 0 h 246"/>
                <a:gd name="T86" fmla="*/ 21 w 239"/>
                <a:gd name="T87" fmla="*/ 0 h 246"/>
                <a:gd name="T88" fmla="*/ 11 w 239"/>
                <a:gd name="T89" fmla="*/ 0 h 246"/>
                <a:gd name="T90" fmla="*/ 0 w 239"/>
                <a:gd name="T91" fmla="*/ 2 h 246"/>
                <a:gd name="T92" fmla="*/ 2 w 239"/>
                <a:gd name="T93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9" h="246">
                  <a:moveTo>
                    <a:pt x="2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3" y="6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4" y="12"/>
                  </a:lnTo>
                  <a:lnTo>
                    <a:pt x="39" y="12"/>
                  </a:lnTo>
                  <a:lnTo>
                    <a:pt x="47" y="15"/>
                  </a:lnTo>
                  <a:lnTo>
                    <a:pt x="52" y="17"/>
                  </a:lnTo>
                  <a:lnTo>
                    <a:pt x="59" y="21"/>
                  </a:lnTo>
                  <a:lnTo>
                    <a:pt x="67" y="23"/>
                  </a:lnTo>
                  <a:lnTo>
                    <a:pt x="76" y="26"/>
                  </a:lnTo>
                  <a:lnTo>
                    <a:pt x="84" y="30"/>
                  </a:lnTo>
                  <a:lnTo>
                    <a:pt x="91" y="34"/>
                  </a:lnTo>
                  <a:lnTo>
                    <a:pt x="98" y="37"/>
                  </a:lnTo>
                  <a:lnTo>
                    <a:pt x="106" y="43"/>
                  </a:lnTo>
                  <a:lnTo>
                    <a:pt x="113" y="47"/>
                  </a:lnTo>
                  <a:lnTo>
                    <a:pt x="121" y="52"/>
                  </a:lnTo>
                  <a:lnTo>
                    <a:pt x="128" y="58"/>
                  </a:lnTo>
                  <a:lnTo>
                    <a:pt x="137" y="65"/>
                  </a:lnTo>
                  <a:lnTo>
                    <a:pt x="143" y="71"/>
                  </a:lnTo>
                  <a:lnTo>
                    <a:pt x="150" y="78"/>
                  </a:lnTo>
                  <a:lnTo>
                    <a:pt x="157" y="85"/>
                  </a:lnTo>
                  <a:lnTo>
                    <a:pt x="165" y="95"/>
                  </a:lnTo>
                  <a:lnTo>
                    <a:pt x="172" y="102"/>
                  </a:lnTo>
                  <a:lnTo>
                    <a:pt x="178" y="111"/>
                  </a:lnTo>
                  <a:lnTo>
                    <a:pt x="182" y="115"/>
                  </a:lnTo>
                  <a:lnTo>
                    <a:pt x="183" y="120"/>
                  </a:lnTo>
                  <a:lnTo>
                    <a:pt x="187" y="126"/>
                  </a:lnTo>
                  <a:lnTo>
                    <a:pt x="191" y="132"/>
                  </a:lnTo>
                  <a:lnTo>
                    <a:pt x="183" y="246"/>
                  </a:lnTo>
                  <a:lnTo>
                    <a:pt x="185" y="246"/>
                  </a:lnTo>
                  <a:lnTo>
                    <a:pt x="193" y="244"/>
                  </a:lnTo>
                  <a:lnTo>
                    <a:pt x="194" y="242"/>
                  </a:lnTo>
                  <a:lnTo>
                    <a:pt x="202" y="241"/>
                  </a:lnTo>
                  <a:lnTo>
                    <a:pt x="206" y="239"/>
                  </a:lnTo>
                  <a:lnTo>
                    <a:pt x="213" y="235"/>
                  </a:lnTo>
                  <a:lnTo>
                    <a:pt x="217" y="229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31" y="211"/>
                  </a:lnTo>
                  <a:lnTo>
                    <a:pt x="233" y="207"/>
                  </a:lnTo>
                  <a:lnTo>
                    <a:pt x="233" y="202"/>
                  </a:lnTo>
                  <a:lnTo>
                    <a:pt x="235" y="198"/>
                  </a:lnTo>
                  <a:lnTo>
                    <a:pt x="237" y="193"/>
                  </a:lnTo>
                  <a:lnTo>
                    <a:pt x="237" y="187"/>
                  </a:lnTo>
                  <a:lnTo>
                    <a:pt x="237" y="181"/>
                  </a:lnTo>
                  <a:lnTo>
                    <a:pt x="237" y="176"/>
                  </a:lnTo>
                  <a:lnTo>
                    <a:pt x="239" y="168"/>
                  </a:lnTo>
                  <a:lnTo>
                    <a:pt x="237" y="161"/>
                  </a:lnTo>
                  <a:lnTo>
                    <a:pt x="235" y="154"/>
                  </a:lnTo>
                  <a:lnTo>
                    <a:pt x="233" y="146"/>
                  </a:lnTo>
                  <a:lnTo>
                    <a:pt x="230" y="139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19" y="115"/>
                  </a:lnTo>
                  <a:lnTo>
                    <a:pt x="215" y="109"/>
                  </a:lnTo>
                  <a:lnTo>
                    <a:pt x="207" y="100"/>
                  </a:lnTo>
                  <a:lnTo>
                    <a:pt x="202" y="95"/>
                  </a:lnTo>
                  <a:lnTo>
                    <a:pt x="196" y="87"/>
                  </a:lnTo>
                  <a:lnTo>
                    <a:pt x="191" y="80"/>
                  </a:lnTo>
                  <a:lnTo>
                    <a:pt x="183" y="72"/>
                  </a:lnTo>
                  <a:lnTo>
                    <a:pt x="176" y="65"/>
                  </a:lnTo>
                  <a:lnTo>
                    <a:pt x="169" y="60"/>
                  </a:lnTo>
                  <a:lnTo>
                    <a:pt x="161" y="54"/>
                  </a:lnTo>
                  <a:lnTo>
                    <a:pt x="152" y="47"/>
                  </a:lnTo>
                  <a:lnTo>
                    <a:pt x="143" y="41"/>
                  </a:lnTo>
                  <a:lnTo>
                    <a:pt x="133" y="36"/>
                  </a:lnTo>
                  <a:lnTo>
                    <a:pt x="124" y="30"/>
                  </a:lnTo>
                  <a:lnTo>
                    <a:pt x="119" y="28"/>
                  </a:lnTo>
                  <a:lnTo>
                    <a:pt x="115" y="24"/>
                  </a:lnTo>
                  <a:lnTo>
                    <a:pt x="109" y="23"/>
                  </a:lnTo>
                  <a:lnTo>
                    <a:pt x="104" y="21"/>
                  </a:lnTo>
                  <a:lnTo>
                    <a:pt x="95" y="17"/>
                  </a:lnTo>
                  <a:lnTo>
                    <a:pt x="85" y="13"/>
                  </a:lnTo>
                  <a:lnTo>
                    <a:pt x="80" y="12"/>
                  </a:lnTo>
                  <a:lnTo>
                    <a:pt x="74" y="10"/>
                  </a:lnTo>
                  <a:lnTo>
                    <a:pt x="69" y="8"/>
                  </a:lnTo>
                  <a:lnTo>
                    <a:pt x="65" y="8"/>
                  </a:lnTo>
                  <a:lnTo>
                    <a:pt x="59" y="6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3" y="4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938" y="655"/>
              <a:ext cx="377" cy="220"/>
            </a:xfrm>
            <a:custGeom>
              <a:avLst/>
              <a:gdLst>
                <a:gd name="T0" fmla="*/ 24 w 377"/>
                <a:gd name="T1" fmla="*/ 69 h 220"/>
                <a:gd name="T2" fmla="*/ 31 w 377"/>
                <a:gd name="T3" fmla="*/ 69 h 220"/>
                <a:gd name="T4" fmla="*/ 39 w 377"/>
                <a:gd name="T5" fmla="*/ 71 h 220"/>
                <a:gd name="T6" fmla="*/ 50 w 377"/>
                <a:gd name="T7" fmla="*/ 74 h 220"/>
                <a:gd name="T8" fmla="*/ 61 w 377"/>
                <a:gd name="T9" fmla="*/ 78 h 220"/>
                <a:gd name="T10" fmla="*/ 76 w 377"/>
                <a:gd name="T11" fmla="*/ 84 h 220"/>
                <a:gd name="T12" fmla="*/ 90 w 377"/>
                <a:gd name="T13" fmla="*/ 89 h 220"/>
                <a:gd name="T14" fmla="*/ 107 w 377"/>
                <a:gd name="T15" fmla="*/ 98 h 220"/>
                <a:gd name="T16" fmla="*/ 122 w 377"/>
                <a:gd name="T17" fmla="*/ 106 h 220"/>
                <a:gd name="T18" fmla="*/ 137 w 377"/>
                <a:gd name="T19" fmla="*/ 117 h 220"/>
                <a:gd name="T20" fmla="*/ 151 w 377"/>
                <a:gd name="T21" fmla="*/ 130 h 220"/>
                <a:gd name="T22" fmla="*/ 164 w 377"/>
                <a:gd name="T23" fmla="*/ 144 h 220"/>
                <a:gd name="T24" fmla="*/ 175 w 377"/>
                <a:gd name="T25" fmla="*/ 159 h 220"/>
                <a:gd name="T26" fmla="*/ 185 w 377"/>
                <a:gd name="T27" fmla="*/ 178 h 220"/>
                <a:gd name="T28" fmla="*/ 188 w 377"/>
                <a:gd name="T29" fmla="*/ 185 h 220"/>
                <a:gd name="T30" fmla="*/ 190 w 377"/>
                <a:gd name="T31" fmla="*/ 196 h 220"/>
                <a:gd name="T32" fmla="*/ 192 w 377"/>
                <a:gd name="T33" fmla="*/ 207 h 220"/>
                <a:gd name="T34" fmla="*/ 194 w 377"/>
                <a:gd name="T35" fmla="*/ 220 h 220"/>
                <a:gd name="T36" fmla="*/ 220 w 377"/>
                <a:gd name="T37" fmla="*/ 133 h 220"/>
                <a:gd name="T38" fmla="*/ 235 w 377"/>
                <a:gd name="T39" fmla="*/ 117 h 220"/>
                <a:gd name="T40" fmla="*/ 248 w 377"/>
                <a:gd name="T41" fmla="*/ 113 h 220"/>
                <a:gd name="T42" fmla="*/ 259 w 377"/>
                <a:gd name="T43" fmla="*/ 109 h 220"/>
                <a:gd name="T44" fmla="*/ 272 w 377"/>
                <a:gd name="T45" fmla="*/ 109 h 220"/>
                <a:gd name="T46" fmla="*/ 285 w 377"/>
                <a:gd name="T47" fmla="*/ 109 h 220"/>
                <a:gd name="T48" fmla="*/ 296 w 377"/>
                <a:gd name="T49" fmla="*/ 111 h 220"/>
                <a:gd name="T50" fmla="*/ 307 w 377"/>
                <a:gd name="T51" fmla="*/ 113 h 220"/>
                <a:gd name="T52" fmla="*/ 318 w 377"/>
                <a:gd name="T53" fmla="*/ 115 h 220"/>
                <a:gd name="T54" fmla="*/ 331 w 377"/>
                <a:gd name="T55" fmla="*/ 120 h 220"/>
                <a:gd name="T56" fmla="*/ 347 w 377"/>
                <a:gd name="T57" fmla="*/ 126 h 220"/>
                <a:gd name="T58" fmla="*/ 359 w 377"/>
                <a:gd name="T59" fmla="*/ 132 h 220"/>
                <a:gd name="T60" fmla="*/ 366 w 377"/>
                <a:gd name="T61" fmla="*/ 135 h 220"/>
                <a:gd name="T62" fmla="*/ 368 w 377"/>
                <a:gd name="T63" fmla="*/ 133 h 220"/>
                <a:gd name="T64" fmla="*/ 372 w 377"/>
                <a:gd name="T65" fmla="*/ 120 h 220"/>
                <a:gd name="T66" fmla="*/ 375 w 377"/>
                <a:gd name="T67" fmla="*/ 111 h 220"/>
                <a:gd name="T68" fmla="*/ 377 w 377"/>
                <a:gd name="T69" fmla="*/ 98 h 220"/>
                <a:gd name="T70" fmla="*/ 377 w 377"/>
                <a:gd name="T71" fmla="*/ 85 h 220"/>
                <a:gd name="T72" fmla="*/ 373 w 377"/>
                <a:gd name="T73" fmla="*/ 72 h 220"/>
                <a:gd name="T74" fmla="*/ 368 w 377"/>
                <a:gd name="T75" fmla="*/ 61 h 220"/>
                <a:gd name="T76" fmla="*/ 355 w 377"/>
                <a:gd name="T77" fmla="*/ 50 h 220"/>
                <a:gd name="T78" fmla="*/ 344 w 377"/>
                <a:gd name="T79" fmla="*/ 41 h 220"/>
                <a:gd name="T80" fmla="*/ 333 w 377"/>
                <a:gd name="T81" fmla="*/ 34 h 220"/>
                <a:gd name="T82" fmla="*/ 322 w 377"/>
                <a:gd name="T83" fmla="*/ 28 h 220"/>
                <a:gd name="T84" fmla="*/ 311 w 377"/>
                <a:gd name="T85" fmla="*/ 21 h 220"/>
                <a:gd name="T86" fmla="*/ 296 w 377"/>
                <a:gd name="T87" fmla="*/ 15 h 220"/>
                <a:gd name="T88" fmla="*/ 283 w 377"/>
                <a:gd name="T89" fmla="*/ 10 h 220"/>
                <a:gd name="T90" fmla="*/ 268 w 377"/>
                <a:gd name="T91" fmla="*/ 6 h 220"/>
                <a:gd name="T92" fmla="*/ 251 w 377"/>
                <a:gd name="T93" fmla="*/ 2 h 220"/>
                <a:gd name="T94" fmla="*/ 235 w 377"/>
                <a:gd name="T95" fmla="*/ 0 h 220"/>
                <a:gd name="T96" fmla="*/ 218 w 377"/>
                <a:gd name="T97" fmla="*/ 0 h 220"/>
                <a:gd name="T98" fmla="*/ 201 w 377"/>
                <a:gd name="T99" fmla="*/ 0 h 220"/>
                <a:gd name="T100" fmla="*/ 183 w 377"/>
                <a:gd name="T101" fmla="*/ 4 h 220"/>
                <a:gd name="T102" fmla="*/ 164 w 377"/>
                <a:gd name="T103" fmla="*/ 10 h 220"/>
                <a:gd name="T104" fmla="*/ 146 w 377"/>
                <a:gd name="T105" fmla="*/ 19 h 220"/>
                <a:gd name="T106" fmla="*/ 0 w 377"/>
                <a:gd name="T107" fmla="*/ 4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" h="220">
                  <a:moveTo>
                    <a:pt x="0" y="43"/>
                  </a:moveTo>
                  <a:lnTo>
                    <a:pt x="24" y="69"/>
                  </a:lnTo>
                  <a:lnTo>
                    <a:pt x="26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9" y="71"/>
                  </a:lnTo>
                  <a:lnTo>
                    <a:pt x="44" y="72"/>
                  </a:lnTo>
                  <a:lnTo>
                    <a:pt x="50" y="74"/>
                  </a:lnTo>
                  <a:lnTo>
                    <a:pt x="55" y="76"/>
                  </a:lnTo>
                  <a:lnTo>
                    <a:pt x="61" y="78"/>
                  </a:lnTo>
                  <a:lnTo>
                    <a:pt x="68" y="80"/>
                  </a:lnTo>
                  <a:lnTo>
                    <a:pt x="76" y="84"/>
                  </a:lnTo>
                  <a:lnTo>
                    <a:pt x="83" y="85"/>
                  </a:lnTo>
                  <a:lnTo>
                    <a:pt x="90" y="89"/>
                  </a:lnTo>
                  <a:lnTo>
                    <a:pt x="98" y="93"/>
                  </a:lnTo>
                  <a:lnTo>
                    <a:pt x="107" y="98"/>
                  </a:lnTo>
                  <a:lnTo>
                    <a:pt x="114" y="102"/>
                  </a:lnTo>
                  <a:lnTo>
                    <a:pt x="122" y="106"/>
                  </a:lnTo>
                  <a:lnTo>
                    <a:pt x="129" y="111"/>
                  </a:lnTo>
                  <a:lnTo>
                    <a:pt x="137" y="117"/>
                  </a:lnTo>
                  <a:lnTo>
                    <a:pt x="144" y="122"/>
                  </a:lnTo>
                  <a:lnTo>
                    <a:pt x="151" y="130"/>
                  </a:lnTo>
                  <a:lnTo>
                    <a:pt x="157" y="135"/>
                  </a:lnTo>
                  <a:lnTo>
                    <a:pt x="164" y="144"/>
                  </a:lnTo>
                  <a:lnTo>
                    <a:pt x="170" y="152"/>
                  </a:lnTo>
                  <a:lnTo>
                    <a:pt x="175" y="159"/>
                  </a:lnTo>
                  <a:lnTo>
                    <a:pt x="181" y="167"/>
                  </a:lnTo>
                  <a:lnTo>
                    <a:pt x="185" y="178"/>
                  </a:lnTo>
                  <a:lnTo>
                    <a:pt x="187" y="181"/>
                  </a:lnTo>
                  <a:lnTo>
                    <a:pt x="188" y="185"/>
                  </a:lnTo>
                  <a:lnTo>
                    <a:pt x="188" y="191"/>
                  </a:lnTo>
                  <a:lnTo>
                    <a:pt x="190" y="196"/>
                  </a:lnTo>
                  <a:lnTo>
                    <a:pt x="192" y="202"/>
                  </a:lnTo>
                  <a:lnTo>
                    <a:pt x="192" y="207"/>
                  </a:lnTo>
                  <a:lnTo>
                    <a:pt x="194" y="213"/>
                  </a:lnTo>
                  <a:lnTo>
                    <a:pt x="194" y="220"/>
                  </a:lnTo>
                  <a:lnTo>
                    <a:pt x="231" y="172"/>
                  </a:lnTo>
                  <a:lnTo>
                    <a:pt x="220" y="133"/>
                  </a:lnTo>
                  <a:lnTo>
                    <a:pt x="229" y="120"/>
                  </a:lnTo>
                  <a:lnTo>
                    <a:pt x="235" y="117"/>
                  </a:lnTo>
                  <a:lnTo>
                    <a:pt x="240" y="115"/>
                  </a:lnTo>
                  <a:lnTo>
                    <a:pt x="248" y="113"/>
                  </a:lnTo>
                  <a:lnTo>
                    <a:pt x="253" y="111"/>
                  </a:lnTo>
                  <a:lnTo>
                    <a:pt x="259" y="109"/>
                  </a:lnTo>
                  <a:lnTo>
                    <a:pt x="266" y="109"/>
                  </a:lnTo>
                  <a:lnTo>
                    <a:pt x="272" y="109"/>
                  </a:lnTo>
                  <a:lnTo>
                    <a:pt x="279" y="109"/>
                  </a:lnTo>
                  <a:lnTo>
                    <a:pt x="285" y="109"/>
                  </a:lnTo>
                  <a:lnTo>
                    <a:pt x="290" y="109"/>
                  </a:lnTo>
                  <a:lnTo>
                    <a:pt x="296" y="111"/>
                  </a:lnTo>
                  <a:lnTo>
                    <a:pt x="303" y="111"/>
                  </a:lnTo>
                  <a:lnTo>
                    <a:pt x="307" y="113"/>
                  </a:lnTo>
                  <a:lnTo>
                    <a:pt x="312" y="115"/>
                  </a:lnTo>
                  <a:lnTo>
                    <a:pt x="318" y="115"/>
                  </a:lnTo>
                  <a:lnTo>
                    <a:pt x="323" y="117"/>
                  </a:lnTo>
                  <a:lnTo>
                    <a:pt x="331" y="120"/>
                  </a:lnTo>
                  <a:lnTo>
                    <a:pt x="340" y="122"/>
                  </a:lnTo>
                  <a:lnTo>
                    <a:pt x="347" y="126"/>
                  </a:lnTo>
                  <a:lnTo>
                    <a:pt x="355" y="130"/>
                  </a:lnTo>
                  <a:lnTo>
                    <a:pt x="359" y="132"/>
                  </a:lnTo>
                  <a:lnTo>
                    <a:pt x="364" y="133"/>
                  </a:lnTo>
                  <a:lnTo>
                    <a:pt x="366" y="135"/>
                  </a:lnTo>
                  <a:lnTo>
                    <a:pt x="368" y="135"/>
                  </a:lnTo>
                  <a:lnTo>
                    <a:pt x="368" y="133"/>
                  </a:lnTo>
                  <a:lnTo>
                    <a:pt x="370" y="126"/>
                  </a:lnTo>
                  <a:lnTo>
                    <a:pt x="372" y="120"/>
                  </a:lnTo>
                  <a:lnTo>
                    <a:pt x="373" y="117"/>
                  </a:lnTo>
                  <a:lnTo>
                    <a:pt x="375" y="111"/>
                  </a:lnTo>
                  <a:lnTo>
                    <a:pt x="377" y="106"/>
                  </a:lnTo>
                  <a:lnTo>
                    <a:pt x="377" y="98"/>
                  </a:lnTo>
                  <a:lnTo>
                    <a:pt x="377" y="93"/>
                  </a:lnTo>
                  <a:lnTo>
                    <a:pt x="377" y="85"/>
                  </a:lnTo>
                  <a:lnTo>
                    <a:pt x="377" y="80"/>
                  </a:lnTo>
                  <a:lnTo>
                    <a:pt x="373" y="72"/>
                  </a:lnTo>
                  <a:lnTo>
                    <a:pt x="372" y="67"/>
                  </a:lnTo>
                  <a:lnTo>
                    <a:pt x="368" y="61"/>
                  </a:lnTo>
                  <a:lnTo>
                    <a:pt x="362" y="58"/>
                  </a:lnTo>
                  <a:lnTo>
                    <a:pt x="355" y="50"/>
                  </a:lnTo>
                  <a:lnTo>
                    <a:pt x="347" y="45"/>
                  </a:lnTo>
                  <a:lnTo>
                    <a:pt x="344" y="41"/>
                  </a:lnTo>
                  <a:lnTo>
                    <a:pt x="338" y="37"/>
                  </a:lnTo>
                  <a:lnTo>
                    <a:pt x="333" y="34"/>
                  </a:lnTo>
                  <a:lnTo>
                    <a:pt x="329" y="32"/>
                  </a:lnTo>
                  <a:lnTo>
                    <a:pt x="322" y="28"/>
                  </a:lnTo>
                  <a:lnTo>
                    <a:pt x="316" y="24"/>
                  </a:lnTo>
                  <a:lnTo>
                    <a:pt x="311" y="21"/>
                  </a:lnTo>
                  <a:lnTo>
                    <a:pt x="303" y="19"/>
                  </a:lnTo>
                  <a:lnTo>
                    <a:pt x="296" y="15"/>
                  </a:lnTo>
                  <a:lnTo>
                    <a:pt x="290" y="12"/>
                  </a:lnTo>
                  <a:lnTo>
                    <a:pt x="283" y="10"/>
                  </a:lnTo>
                  <a:lnTo>
                    <a:pt x="275" y="8"/>
                  </a:lnTo>
                  <a:lnTo>
                    <a:pt x="268" y="6"/>
                  </a:lnTo>
                  <a:lnTo>
                    <a:pt x="259" y="4"/>
                  </a:lnTo>
                  <a:lnTo>
                    <a:pt x="251" y="2"/>
                  </a:lnTo>
                  <a:lnTo>
                    <a:pt x="244" y="0"/>
                  </a:lnTo>
                  <a:lnTo>
                    <a:pt x="235" y="0"/>
                  </a:lnTo>
                  <a:lnTo>
                    <a:pt x="227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92" y="2"/>
                  </a:lnTo>
                  <a:lnTo>
                    <a:pt x="183" y="4"/>
                  </a:lnTo>
                  <a:lnTo>
                    <a:pt x="174" y="8"/>
                  </a:lnTo>
                  <a:lnTo>
                    <a:pt x="164" y="10"/>
                  </a:lnTo>
                  <a:lnTo>
                    <a:pt x="155" y="15"/>
                  </a:lnTo>
                  <a:lnTo>
                    <a:pt x="146" y="19"/>
                  </a:lnTo>
                  <a:lnTo>
                    <a:pt x="138" y="2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AD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60"/>
            <p:cNvSpPr>
              <a:spLocks/>
            </p:cNvSpPr>
            <p:nvPr/>
          </p:nvSpPr>
          <p:spPr bwMode="auto">
            <a:xfrm>
              <a:off x="1101" y="715"/>
              <a:ext cx="214" cy="195"/>
            </a:xfrm>
            <a:custGeom>
              <a:avLst/>
              <a:gdLst>
                <a:gd name="T0" fmla="*/ 1 w 214"/>
                <a:gd name="T1" fmla="*/ 83 h 195"/>
                <a:gd name="T2" fmla="*/ 12 w 214"/>
                <a:gd name="T3" fmla="*/ 86 h 195"/>
                <a:gd name="T4" fmla="*/ 24 w 214"/>
                <a:gd name="T5" fmla="*/ 90 h 195"/>
                <a:gd name="T6" fmla="*/ 35 w 214"/>
                <a:gd name="T7" fmla="*/ 90 h 195"/>
                <a:gd name="T8" fmla="*/ 44 w 214"/>
                <a:gd name="T9" fmla="*/ 88 h 195"/>
                <a:gd name="T10" fmla="*/ 53 w 214"/>
                <a:gd name="T11" fmla="*/ 83 h 195"/>
                <a:gd name="T12" fmla="*/ 57 w 214"/>
                <a:gd name="T13" fmla="*/ 72 h 195"/>
                <a:gd name="T14" fmla="*/ 57 w 214"/>
                <a:gd name="T15" fmla="*/ 55 h 195"/>
                <a:gd name="T16" fmla="*/ 64 w 214"/>
                <a:gd name="T17" fmla="*/ 44 h 195"/>
                <a:gd name="T18" fmla="*/ 74 w 214"/>
                <a:gd name="T19" fmla="*/ 38 h 195"/>
                <a:gd name="T20" fmla="*/ 83 w 214"/>
                <a:gd name="T21" fmla="*/ 35 h 195"/>
                <a:gd name="T22" fmla="*/ 94 w 214"/>
                <a:gd name="T23" fmla="*/ 31 h 195"/>
                <a:gd name="T24" fmla="*/ 107 w 214"/>
                <a:gd name="T25" fmla="*/ 27 h 195"/>
                <a:gd name="T26" fmla="*/ 122 w 214"/>
                <a:gd name="T27" fmla="*/ 25 h 195"/>
                <a:gd name="T28" fmla="*/ 136 w 214"/>
                <a:gd name="T29" fmla="*/ 24 h 195"/>
                <a:gd name="T30" fmla="*/ 149 w 214"/>
                <a:gd name="T31" fmla="*/ 22 h 195"/>
                <a:gd name="T32" fmla="*/ 162 w 214"/>
                <a:gd name="T33" fmla="*/ 20 h 195"/>
                <a:gd name="T34" fmla="*/ 173 w 214"/>
                <a:gd name="T35" fmla="*/ 18 h 195"/>
                <a:gd name="T36" fmla="*/ 184 w 214"/>
                <a:gd name="T37" fmla="*/ 16 h 195"/>
                <a:gd name="T38" fmla="*/ 194 w 214"/>
                <a:gd name="T39" fmla="*/ 12 h 195"/>
                <a:gd name="T40" fmla="*/ 203 w 214"/>
                <a:gd name="T41" fmla="*/ 5 h 195"/>
                <a:gd name="T42" fmla="*/ 207 w 214"/>
                <a:gd name="T43" fmla="*/ 1 h 195"/>
                <a:gd name="T44" fmla="*/ 210 w 214"/>
                <a:gd name="T45" fmla="*/ 9 h 195"/>
                <a:gd name="T46" fmla="*/ 212 w 214"/>
                <a:gd name="T47" fmla="*/ 18 h 195"/>
                <a:gd name="T48" fmla="*/ 214 w 214"/>
                <a:gd name="T49" fmla="*/ 29 h 195"/>
                <a:gd name="T50" fmla="*/ 214 w 214"/>
                <a:gd name="T51" fmla="*/ 40 h 195"/>
                <a:gd name="T52" fmla="*/ 212 w 214"/>
                <a:gd name="T53" fmla="*/ 53 h 195"/>
                <a:gd name="T54" fmla="*/ 207 w 214"/>
                <a:gd name="T55" fmla="*/ 68 h 195"/>
                <a:gd name="T56" fmla="*/ 203 w 214"/>
                <a:gd name="T57" fmla="*/ 75 h 195"/>
                <a:gd name="T58" fmla="*/ 196 w 214"/>
                <a:gd name="T59" fmla="*/ 72 h 195"/>
                <a:gd name="T60" fmla="*/ 184 w 214"/>
                <a:gd name="T61" fmla="*/ 68 h 195"/>
                <a:gd name="T62" fmla="*/ 168 w 214"/>
                <a:gd name="T63" fmla="*/ 62 h 195"/>
                <a:gd name="T64" fmla="*/ 155 w 214"/>
                <a:gd name="T65" fmla="*/ 59 h 195"/>
                <a:gd name="T66" fmla="*/ 144 w 214"/>
                <a:gd name="T67" fmla="*/ 57 h 195"/>
                <a:gd name="T68" fmla="*/ 131 w 214"/>
                <a:gd name="T69" fmla="*/ 55 h 195"/>
                <a:gd name="T70" fmla="*/ 120 w 214"/>
                <a:gd name="T71" fmla="*/ 55 h 195"/>
                <a:gd name="T72" fmla="*/ 109 w 214"/>
                <a:gd name="T73" fmla="*/ 55 h 195"/>
                <a:gd name="T74" fmla="*/ 96 w 214"/>
                <a:gd name="T75" fmla="*/ 55 h 195"/>
                <a:gd name="T76" fmla="*/ 85 w 214"/>
                <a:gd name="T77" fmla="*/ 57 h 195"/>
                <a:gd name="T78" fmla="*/ 74 w 214"/>
                <a:gd name="T79" fmla="*/ 59 h 195"/>
                <a:gd name="T80" fmla="*/ 66 w 214"/>
                <a:gd name="T81" fmla="*/ 88 h 195"/>
                <a:gd name="T82" fmla="*/ 96 w 214"/>
                <a:gd name="T83" fmla="*/ 142 h 195"/>
                <a:gd name="T84" fmla="*/ 83 w 214"/>
                <a:gd name="T85" fmla="*/ 145 h 195"/>
                <a:gd name="T86" fmla="*/ 72 w 214"/>
                <a:gd name="T87" fmla="*/ 151 h 195"/>
                <a:gd name="T88" fmla="*/ 61 w 214"/>
                <a:gd name="T89" fmla="*/ 158 h 195"/>
                <a:gd name="T90" fmla="*/ 48 w 214"/>
                <a:gd name="T91" fmla="*/ 169 h 195"/>
                <a:gd name="T92" fmla="*/ 35 w 214"/>
                <a:gd name="T93" fmla="*/ 186 h 195"/>
                <a:gd name="T94" fmla="*/ 27 w 214"/>
                <a:gd name="T95" fmla="*/ 192 h 195"/>
                <a:gd name="T96" fmla="*/ 27 w 214"/>
                <a:gd name="T97" fmla="*/ 182 h 195"/>
                <a:gd name="T98" fmla="*/ 27 w 214"/>
                <a:gd name="T99" fmla="*/ 173 h 195"/>
                <a:gd name="T100" fmla="*/ 27 w 214"/>
                <a:gd name="T101" fmla="*/ 162 h 195"/>
                <a:gd name="T102" fmla="*/ 25 w 214"/>
                <a:gd name="T103" fmla="*/ 149 h 195"/>
                <a:gd name="T104" fmla="*/ 24 w 214"/>
                <a:gd name="T105" fmla="*/ 138 h 195"/>
                <a:gd name="T106" fmla="*/ 22 w 214"/>
                <a:gd name="T107" fmla="*/ 127 h 195"/>
                <a:gd name="T108" fmla="*/ 18 w 214"/>
                <a:gd name="T109" fmla="*/ 114 h 195"/>
                <a:gd name="T110" fmla="*/ 11 w 214"/>
                <a:gd name="T111" fmla="*/ 99 h 195"/>
                <a:gd name="T112" fmla="*/ 3 w 214"/>
                <a:gd name="T113" fmla="*/ 88 h 195"/>
                <a:gd name="T114" fmla="*/ 0 w 214"/>
                <a:gd name="T115" fmla="*/ 8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" h="195">
                  <a:moveTo>
                    <a:pt x="0" y="83"/>
                  </a:moveTo>
                  <a:lnTo>
                    <a:pt x="1" y="83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8" y="88"/>
                  </a:lnTo>
                  <a:lnTo>
                    <a:pt x="24" y="90"/>
                  </a:lnTo>
                  <a:lnTo>
                    <a:pt x="29" y="92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4" y="88"/>
                  </a:lnTo>
                  <a:lnTo>
                    <a:pt x="49" y="86"/>
                  </a:lnTo>
                  <a:lnTo>
                    <a:pt x="53" y="83"/>
                  </a:lnTo>
                  <a:lnTo>
                    <a:pt x="55" y="77"/>
                  </a:lnTo>
                  <a:lnTo>
                    <a:pt x="57" y="72"/>
                  </a:lnTo>
                  <a:lnTo>
                    <a:pt x="57" y="64"/>
                  </a:lnTo>
                  <a:lnTo>
                    <a:pt x="57" y="55"/>
                  </a:lnTo>
                  <a:lnTo>
                    <a:pt x="62" y="48"/>
                  </a:lnTo>
                  <a:lnTo>
                    <a:pt x="64" y="44"/>
                  </a:lnTo>
                  <a:lnTo>
                    <a:pt x="68" y="40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83" y="35"/>
                  </a:lnTo>
                  <a:lnTo>
                    <a:pt x="88" y="33"/>
                  </a:lnTo>
                  <a:lnTo>
                    <a:pt x="94" y="31"/>
                  </a:lnTo>
                  <a:lnTo>
                    <a:pt x="101" y="29"/>
                  </a:lnTo>
                  <a:lnTo>
                    <a:pt x="107" y="27"/>
                  </a:lnTo>
                  <a:lnTo>
                    <a:pt x="114" y="27"/>
                  </a:lnTo>
                  <a:lnTo>
                    <a:pt x="122" y="25"/>
                  </a:lnTo>
                  <a:lnTo>
                    <a:pt x="129" y="25"/>
                  </a:lnTo>
                  <a:lnTo>
                    <a:pt x="136" y="24"/>
                  </a:lnTo>
                  <a:lnTo>
                    <a:pt x="142" y="24"/>
                  </a:lnTo>
                  <a:lnTo>
                    <a:pt x="149" y="22"/>
                  </a:lnTo>
                  <a:lnTo>
                    <a:pt x="157" y="22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3" y="18"/>
                  </a:lnTo>
                  <a:lnTo>
                    <a:pt x="181" y="18"/>
                  </a:lnTo>
                  <a:lnTo>
                    <a:pt x="184" y="16"/>
                  </a:lnTo>
                  <a:lnTo>
                    <a:pt x="190" y="14"/>
                  </a:lnTo>
                  <a:lnTo>
                    <a:pt x="194" y="12"/>
                  </a:lnTo>
                  <a:lnTo>
                    <a:pt x="197" y="11"/>
                  </a:lnTo>
                  <a:lnTo>
                    <a:pt x="203" y="5"/>
                  </a:lnTo>
                  <a:lnTo>
                    <a:pt x="205" y="0"/>
                  </a:lnTo>
                  <a:lnTo>
                    <a:pt x="207" y="1"/>
                  </a:lnTo>
                  <a:lnTo>
                    <a:pt x="210" y="7"/>
                  </a:lnTo>
                  <a:lnTo>
                    <a:pt x="210" y="9"/>
                  </a:lnTo>
                  <a:lnTo>
                    <a:pt x="212" y="14"/>
                  </a:lnTo>
                  <a:lnTo>
                    <a:pt x="212" y="18"/>
                  </a:lnTo>
                  <a:lnTo>
                    <a:pt x="214" y="24"/>
                  </a:lnTo>
                  <a:lnTo>
                    <a:pt x="214" y="29"/>
                  </a:lnTo>
                  <a:lnTo>
                    <a:pt x="214" y="35"/>
                  </a:lnTo>
                  <a:lnTo>
                    <a:pt x="214" y="40"/>
                  </a:lnTo>
                  <a:lnTo>
                    <a:pt x="214" y="48"/>
                  </a:lnTo>
                  <a:lnTo>
                    <a:pt x="212" y="53"/>
                  </a:lnTo>
                  <a:lnTo>
                    <a:pt x="210" y="60"/>
                  </a:lnTo>
                  <a:lnTo>
                    <a:pt x="207" y="68"/>
                  </a:lnTo>
                  <a:lnTo>
                    <a:pt x="205" y="75"/>
                  </a:lnTo>
                  <a:lnTo>
                    <a:pt x="203" y="75"/>
                  </a:lnTo>
                  <a:lnTo>
                    <a:pt x="201" y="73"/>
                  </a:lnTo>
                  <a:lnTo>
                    <a:pt x="196" y="72"/>
                  </a:lnTo>
                  <a:lnTo>
                    <a:pt x="192" y="70"/>
                  </a:lnTo>
                  <a:lnTo>
                    <a:pt x="184" y="68"/>
                  </a:lnTo>
                  <a:lnTo>
                    <a:pt x="177" y="66"/>
                  </a:lnTo>
                  <a:lnTo>
                    <a:pt x="168" y="62"/>
                  </a:lnTo>
                  <a:lnTo>
                    <a:pt x="159" y="60"/>
                  </a:lnTo>
                  <a:lnTo>
                    <a:pt x="155" y="59"/>
                  </a:lnTo>
                  <a:lnTo>
                    <a:pt x="149" y="59"/>
                  </a:lnTo>
                  <a:lnTo>
                    <a:pt x="144" y="57"/>
                  </a:lnTo>
                  <a:lnTo>
                    <a:pt x="138" y="57"/>
                  </a:lnTo>
                  <a:lnTo>
                    <a:pt x="131" y="55"/>
                  </a:lnTo>
                  <a:lnTo>
                    <a:pt x="125" y="55"/>
                  </a:lnTo>
                  <a:lnTo>
                    <a:pt x="120" y="55"/>
                  </a:lnTo>
                  <a:lnTo>
                    <a:pt x="114" y="55"/>
                  </a:lnTo>
                  <a:lnTo>
                    <a:pt x="109" y="55"/>
                  </a:lnTo>
                  <a:lnTo>
                    <a:pt x="101" y="55"/>
                  </a:lnTo>
                  <a:lnTo>
                    <a:pt x="96" y="55"/>
                  </a:lnTo>
                  <a:lnTo>
                    <a:pt x="90" y="55"/>
                  </a:lnTo>
                  <a:lnTo>
                    <a:pt x="85" y="57"/>
                  </a:lnTo>
                  <a:lnTo>
                    <a:pt x="77" y="59"/>
                  </a:lnTo>
                  <a:lnTo>
                    <a:pt x="74" y="59"/>
                  </a:lnTo>
                  <a:lnTo>
                    <a:pt x="66" y="62"/>
                  </a:lnTo>
                  <a:lnTo>
                    <a:pt x="66" y="88"/>
                  </a:lnTo>
                  <a:lnTo>
                    <a:pt x="105" y="140"/>
                  </a:lnTo>
                  <a:lnTo>
                    <a:pt x="96" y="142"/>
                  </a:lnTo>
                  <a:lnTo>
                    <a:pt x="88" y="144"/>
                  </a:lnTo>
                  <a:lnTo>
                    <a:pt x="83" y="145"/>
                  </a:lnTo>
                  <a:lnTo>
                    <a:pt x="77" y="149"/>
                  </a:lnTo>
                  <a:lnTo>
                    <a:pt x="72" y="151"/>
                  </a:lnTo>
                  <a:lnTo>
                    <a:pt x="66" y="155"/>
                  </a:lnTo>
                  <a:lnTo>
                    <a:pt x="61" y="158"/>
                  </a:lnTo>
                  <a:lnTo>
                    <a:pt x="57" y="162"/>
                  </a:lnTo>
                  <a:lnTo>
                    <a:pt x="48" y="169"/>
                  </a:lnTo>
                  <a:lnTo>
                    <a:pt x="42" y="179"/>
                  </a:lnTo>
                  <a:lnTo>
                    <a:pt x="35" y="186"/>
                  </a:lnTo>
                  <a:lnTo>
                    <a:pt x="29" y="195"/>
                  </a:lnTo>
                  <a:lnTo>
                    <a:pt x="27" y="192"/>
                  </a:lnTo>
                  <a:lnTo>
                    <a:pt x="27" y="186"/>
                  </a:lnTo>
                  <a:lnTo>
                    <a:pt x="27" y="182"/>
                  </a:lnTo>
                  <a:lnTo>
                    <a:pt x="27" y="179"/>
                  </a:lnTo>
                  <a:lnTo>
                    <a:pt x="27" y="173"/>
                  </a:lnTo>
                  <a:lnTo>
                    <a:pt x="27" y="168"/>
                  </a:lnTo>
                  <a:lnTo>
                    <a:pt x="27" y="162"/>
                  </a:lnTo>
                  <a:lnTo>
                    <a:pt x="25" y="156"/>
                  </a:lnTo>
                  <a:lnTo>
                    <a:pt x="25" y="149"/>
                  </a:lnTo>
                  <a:lnTo>
                    <a:pt x="25" y="144"/>
                  </a:lnTo>
                  <a:lnTo>
                    <a:pt x="24" y="138"/>
                  </a:lnTo>
                  <a:lnTo>
                    <a:pt x="24" y="132"/>
                  </a:lnTo>
                  <a:lnTo>
                    <a:pt x="22" y="127"/>
                  </a:lnTo>
                  <a:lnTo>
                    <a:pt x="22" y="123"/>
                  </a:lnTo>
                  <a:lnTo>
                    <a:pt x="18" y="114"/>
                  </a:lnTo>
                  <a:lnTo>
                    <a:pt x="14" y="107"/>
                  </a:lnTo>
                  <a:lnTo>
                    <a:pt x="11" y="99"/>
                  </a:lnTo>
                  <a:lnTo>
                    <a:pt x="7" y="94"/>
                  </a:lnTo>
                  <a:lnTo>
                    <a:pt x="3" y="88"/>
                  </a:lnTo>
                  <a:lnTo>
                    <a:pt x="1" y="8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938" y="655"/>
              <a:ext cx="246" cy="50"/>
            </a:xfrm>
            <a:custGeom>
              <a:avLst/>
              <a:gdLst>
                <a:gd name="T0" fmla="*/ 5 w 246"/>
                <a:gd name="T1" fmla="*/ 48 h 50"/>
                <a:gd name="T2" fmla="*/ 7 w 246"/>
                <a:gd name="T3" fmla="*/ 48 h 50"/>
                <a:gd name="T4" fmla="*/ 11 w 246"/>
                <a:gd name="T5" fmla="*/ 48 h 50"/>
                <a:gd name="T6" fmla="*/ 18 w 246"/>
                <a:gd name="T7" fmla="*/ 48 h 50"/>
                <a:gd name="T8" fmla="*/ 28 w 246"/>
                <a:gd name="T9" fmla="*/ 48 h 50"/>
                <a:gd name="T10" fmla="*/ 31 w 246"/>
                <a:gd name="T11" fmla="*/ 48 h 50"/>
                <a:gd name="T12" fmla="*/ 37 w 246"/>
                <a:gd name="T13" fmla="*/ 48 h 50"/>
                <a:gd name="T14" fmla="*/ 42 w 246"/>
                <a:gd name="T15" fmla="*/ 48 h 50"/>
                <a:gd name="T16" fmla="*/ 48 w 246"/>
                <a:gd name="T17" fmla="*/ 50 h 50"/>
                <a:gd name="T18" fmla="*/ 53 w 246"/>
                <a:gd name="T19" fmla="*/ 50 h 50"/>
                <a:gd name="T20" fmla="*/ 61 w 246"/>
                <a:gd name="T21" fmla="*/ 50 h 50"/>
                <a:gd name="T22" fmla="*/ 68 w 246"/>
                <a:gd name="T23" fmla="*/ 50 h 50"/>
                <a:gd name="T24" fmla="*/ 76 w 246"/>
                <a:gd name="T25" fmla="*/ 50 h 50"/>
                <a:gd name="T26" fmla="*/ 81 w 246"/>
                <a:gd name="T27" fmla="*/ 50 h 50"/>
                <a:gd name="T28" fmla="*/ 89 w 246"/>
                <a:gd name="T29" fmla="*/ 50 h 50"/>
                <a:gd name="T30" fmla="*/ 96 w 246"/>
                <a:gd name="T31" fmla="*/ 50 h 50"/>
                <a:gd name="T32" fmla="*/ 103 w 246"/>
                <a:gd name="T33" fmla="*/ 50 h 50"/>
                <a:gd name="T34" fmla="*/ 109 w 246"/>
                <a:gd name="T35" fmla="*/ 50 h 50"/>
                <a:gd name="T36" fmla="*/ 116 w 246"/>
                <a:gd name="T37" fmla="*/ 50 h 50"/>
                <a:gd name="T38" fmla="*/ 122 w 246"/>
                <a:gd name="T39" fmla="*/ 50 h 50"/>
                <a:gd name="T40" fmla="*/ 129 w 246"/>
                <a:gd name="T41" fmla="*/ 50 h 50"/>
                <a:gd name="T42" fmla="*/ 135 w 246"/>
                <a:gd name="T43" fmla="*/ 50 h 50"/>
                <a:gd name="T44" fmla="*/ 138 w 246"/>
                <a:gd name="T45" fmla="*/ 50 h 50"/>
                <a:gd name="T46" fmla="*/ 146 w 246"/>
                <a:gd name="T47" fmla="*/ 50 h 50"/>
                <a:gd name="T48" fmla="*/ 150 w 246"/>
                <a:gd name="T49" fmla="*/ 50 h 50"/>
                <a:gd name="T50" fmla="*/ 159 w 246"/>
                <a:gd name="T51" fmla="*/ 48 h 50"/>
                <a:gd name="T52" fmla="*/ 164 w 246"/>
                <a:gd name="T53" fmla="*/ 48 h 50"/>
                <a:gd name="T54" fmla="*/ 172 w 246"/>
                <a:gd name="T55" fmla="*/ 45 h 50"/>
                <a:gd name="T56" fmla="*/ 177 w 246"/>
                <a:gd name="T57" fmla="*/ 39 h 50"/>
                <a:gd name="T58" fmla="*/ 181 w 246"/>
                <a:gd name="T59" fmla="*/ 32 h 50"/>
                <a:gd name="T60" fmla="*/ 188 w 246"/>
                <a:gd name="T61" fmla="*/ 26 h 50"/>
                <a:gd name="T62" fmla="*/ 190 w 246"/>
                <a:gd name="T63" fmla="*/ 21 h 50"/>
                <a:gd name="T64" fmla="*/ 194 w 246"/>
                <a:gd name="T65" fmla="*/ 17 h 50"/>
                <a:gd name="T66" fmla="*/ 200 w 246"/>
                <a:gd name="T67" fmla="*/ 13 h 50"/>
                <a:gd name="T68" fmla="*/ 207 w 246"/>
                <a:gd name="T69" fmla="*/ 12 h 50"/>
                <a:gd name="T70" fmla="*/ 212 w 246"/>
                <a:gd name="T71" fmla="*/ 8 h 50"/>
                <a:gd name="T72" fmla="*/ 222 w 246"/>
                <a:gd name="T73" fmla="*/ 6 h 50"/>
                <a:gd name="T74" fmla="*/ 227 w 246"/>
                <a:gd name="T75" fmla="*/ 4 h 50"/>
                <a:gd name="T76" fmla="*/ 231 w 246"/>
                <a:gd name="T77" fmla="*/ 2 h 50"/>
                <a:gd name="T78" fmla="*/ 238 w 246"/>
                <a:gd name="T79" fmla="*/ 2 h 50"/>
                <a:gd name="T80" fmla="*/ 246 w 246"/>
                <a:gd name="T81" fmla="*/ 2 h 50"/>
                <a:gd name="T82" fmla="*/ 244 w 246"/>
                <a:gd name="T83" fmla="*/ 2 h 50"/>
                <a:gd name="T84" fmla="*/ 240 w 246"/>
                <a:gd name="T85" fmla="*/ 0 h 50"/>
                <a:gd name="T86" fmla="*/ 237 w 246"/>
                <a:gd name="T87" fmla="*/ 0 h 50"/>
                <a:gd name="T88" fmla="*/ 233 w 246"/>
                <a:gd name="T89" fmla="*/ 0 h 50"/>
                <a:gd name="T90" fmla="*/ 229 w 246"/>
                <a:gd name="T91" fmla="*/ 0 h 50"/>
                <a:gd name="T92" fmla="*/ 224 w 246"/>
                <a:gd name="T93" fmla="*/ 0 h 50"/>
                <a:gd name="T94" fmla="*/ 218 w 246"/>
                <a:gd name="T95" fmla="*/ 0 h 50"/>
                <a:gd name="T96" fmla="*/ 211 w 246"/>
                <a:gd name="T97" fmla="*/ 0 h 50"/>
                <a:gd name="T98" fmla="*/ 203 w 246"/>
                <a:gd name="T99" fmla="*/ 0 h 50"/>
                <a:gd name="T100" fmla="*/ 196 w 246"/>
                <a:gd name="T101" fmla="*/ 2 h 50"/>
                <a:gd name="T102" fmla="*/ 187 w 246"/>
                <a:gd name="T103" fmla="*/ 4 h 50"/>
                <a:gd name="T104" fmla="*/ 179 w 246"/>
                <a:gd name="T105" fmla="*/ 6 h 50"/>
                <a:gd name="T106" fmla="*/ 174 w 246"/>
                <a:gd name="T107" fmla="*/ 6 h 50"/>
                <a:gd name="T108" fmla="*/ 168 w 246"/>
                <a:gd name="T109" fmla="*/ 8 h 50"/>
                <a:gd name="T110" fmla="*/ 163 w 246"/>
                <a:gd name="T111" fmla="*/ 10 h 50"/>
                <a:gd name="T112" fmla="*/ 159 w 246"/>
                <a:gd name="T113" fmla="*/ 13 h 50"/>
                <a:gd name="T114" fmla="*/ 137 w 246"/>
                <a:gd name="T115" fmla="*/ 24 h 50"/>
                <a:gd name="T116" fmla="*/ 0 w 246"/>
                <a:gd name="T117" fmla="*/ 43 h 50"/>
                <a:gd name="T118" fmla="*/ 5 w 246"/>
                <a:gd name="T119" fmla="*/ 48 h 50"/>
                <a:gd name="T120" fmla="*/ 5 w 246"/>
                <a:gd name="T121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50">
                  <a:moveTo>
                    <a:pt x="5" y="48"/>
                  </a:moveTo>
                  <a:lnTo>
                    <a:pt x="7" y="48"/>
                  </a:lnTo>
                  <a:lnTo>
                    <a:pt x="11" y="48"/>
                  </a:lnTo>
                  <a:lnTo>
                    <a:pt x="18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7" y="48"/>
                  </a:lnTo>
                  <a:lnTo>
                    <a:pt x="42" y="48"/>
                  </a:lnTo>
                  <a:lnTo>
                    <a:pt x="48" y="50"/>
                  </a:lnTo>
                  <a:lnTo>
                    <a:pt x="53" y="50"/>
                  </a:lnTo>
                  <a:lnTo>
                    <a:pt x="61" y="50"/>
                  </a:lnTo>
                  <a:lnTo>
                    <a:pt x="68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9" y="50"/>
                  </a:lnTo>
                  <a:lnTo>
                    <a:pt x="96" y="50"/>
                  </a:lnTo>
                  <a:lnTo>
                    <a:pt x="103" y="50"/>
                  </a:lnTo>
                  <a:lnTo>
                    <a:pt x="109" y="50"/>
                  </a:lnTo>
                  <a:lnTo>
                    <a:pt x="116" y="50"/>
                  </a:lnTo>
                  <a:lnTo>
                    <a:pt x="122" y="50"/>
                  </a:lnTo>
                  <a:lnTo>
                    <a:pt x="129" y="50"/>
                  </a:lnTo>
                  <a:lnTo>
                    <a:pt x="135" y="50"/>
                  </a:lnTo>
                  <a:lnTo>
                    <a:pt x="138" y="50"/>
                  </a:lnTo>
                  <a:lnTo>
                    <a:pt x="146" y="50"/>
                  </a:lnTo>
                  <a:lnTo>
                    <a:pt x="150" y="50"/>
                  </a:lnTo>
                  <a:lnTo>
                    <a:pt x="159" y="48"/>
                  </a:lnTo>
                  <a:lnTo>
                    <a:pt x="164" y="48"/>
                  </a:lnTo>
                  <a:lnTo>
                    <a:pt x="172" y="45"/>
                  </a:lnTo>
                  <a:lnTo>
                    <a:pt x="177" y="39"/>
                  </a:lnTo>
                  <a:lnTo>
                    <a:pt x="181" y="32"/>
                  </a:lnTo>
                  <a:lnTo>
                    <a:pt x="188" y="26"/>
                  </a:lnTo>
                  <a:lnTo>
                    <a:pt x="190" y="21"/>
                  </a:lnTo>
                  <a:lnTo>
                    <a:pt x="194" y="17"/>
                  </a:lnTo>
                  <a:lnTo>
                    <a:pt x="200" y="13"/>
                  </a:lnTo>
                  <a:lnTo>
                    <a:pt x="207" y="12"/>
                  </a:lnTo>
                  <a:lnTo>
                    <a:pt x="212" y="8"/>
                  </a:lnTo>
                  <a:lnTo>
                    <a:pt x="222" y="6"/>
                  </a:lnTo>
                  <a:lnTo>
                    <a:pt x="227" y="4"/>
                  </a:lnTo>
                  <a:lnTo>
                    <a:pt x="231" y="2"/>
                  </a:lnTo>
                  <a:lnTo>
                    <a:pt x="238" y="2"/>
                  </a:lnTo>
                  <a:lnTo>
                    <a:pt x="246" y="2"/>
                  </a:lnTo>
                  <a:lnTo>
                    <a:pt x="244" y="2"/>
                  </a:lnTo>
                  <a:lnTo>
                    <a:pt x="240" y="0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3" y="0"/>
                  </a:lnTo>
                  <a:lnTo>
                    <a:pt x="196" y="2"/>
                  </a:lnTo>
                  <a:lnTo>
                    <a:pt x="187" y="4"/>
                  </a:lnTo>
                  <a:lnTo>
                    <a:pt x="179" y="6"/>
                  </a:lnTo>
                  <a:lnTo>
                    <a:pt x="174" y="6"/>
                  </a:lnTo>
                  <a:lnTo>
                    <a:pt x="168" y="8"/>
                  </a:lnTo>
                  <a:lnTo>
                    <a:pt x="163" y="10"/>
                  </a:lnTo>
                  <a:lnTo>
                    <a:pt x="159" y="13"/>
                  </a:lnTo>
                  <a:lnTo>
                    <a:pt x="137" y="24"/>
                  </a:lnTo>
                  <a:lnTo>
                    <a:pt x="0" y="43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FA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auto">
            <a:xfrm>
              <a:off x="1167" y="807"/>
              <a:ext cx="202" cy="148"/>
            </a:xfrm>
            <a:custGeom>
              <a:avLst/>
              <a:gdLst>
                <a:gd name="T0" fmla="*/ 196 w 202"/>
                <a:gd name="T1" fmla="*/ 2 h 148"/>
                <a:gd name="T2" fmla="*/ 181 w 202"/>
                <a:gd name="T3" fmla="*/ 9 h 148"/>
                <a:gd name="T4" fmla="*/ 167 w 202"/>
                <a:gd name="T5" fmla="*/ 22 h 148"/>
                <a:gd name="T6" fmla="*/ 167 w 202"/>
                <a:gd name="T7" fmla="*/ 33 h 148"/>
                <a:gd name="T8" fmla="*/ 176 w 202"/>
                <a:gd name="T9" fmla="*/ 39 h 148"/>
                <a:gd name="T10" fmla="*/ 189 w 202"/>
                <a:gd name="T11" fmla="*/ 44 h 148"/>
                <a:gd name="T12" fmla="*/ 189 w 202"/>
                <a:gd name="T13" fmla="*/ 53 h 148"/>
                <a:gd name="T14" fmla="*/ 178 w 202"/>
                <a:gd name="T15" fmla="*/ 63 h 148"/>
                <a:gd name="T16" fmla="*/ 167 w 202"/>
                <a:gd name="T17" fmla="*/ 70 h 148"/>
                <a:gd name="T18" fmla="*/ 154 w 202"/>
                <a:gd name="T19" fmla="*/ 77 h 148"/>
                <a:gd name="T20" fmla="*/ 141 w 202"/>
                <a:gd name="T21" fmla="*/ 85 h 148"/>
                <a:gd name="T22" fmla="*/ 126 w 202"/>
                <a:gd name="T23" fmla="*/ 92 h 148"/>
                <a:gd name="T24" fmla="*/ 109 w 202"/>
                <a:gd name="T25" fmla="*/ 98 h 148"/>
                <a:gd name="T26" fmla="*/ 94 w 202"/>
                <a:gd name="T27" fmla="*/ 105 h 148"/>
                <a:gd name="T28" fmla="*/ 82 w 202"/>
                <a:gd name="T29" fmla="*/ 111 h 148"/>
                <a:gd name="T30" fmla="*/ 69 w 202"/>
                <a:gd name="T31" fmla="*/ 116 h 148"/>
                <a:gd name="T32" fmla="*/ 57 w 202"/>
                <a:gd name="T33" fmla="*/ 120 h 148"/>
                <a:gd name="T34" fmla="*/ 50 w 202"/>
                <a:gd name="T35" fmla="*/ 124 h 148"/>
                <a:gd name="T36" fmla="*/ 0 w 202"/>
                <a:gd name="T37" fmla="*/ 148 h 148"/>
                <a:gd name="T38" fmla="*/ 19 w 202"/>
                <a:gd name="T39" fmla="*/ 146 h 148"/>
                <a:gd name="T40" fmla="*/ 37 w 202"/>
                <a:gd name="T41" fmla="*/ 142 h 148"/>
                <a:gd name="T42" fmla="*/ 54 w 202"/>
                <a:gd name="T43" fmla="*/ 138 h 148"/>
                <a:gd name="T44" fmla="*/ 72 w 202"/>
                <a:gd name="T45" fmla="*/ 135 h 148"/>
                <a:gd name="T46" fmla="*/ 87 w 202"/>
                <a:gd name="T47" fmla="*/ 129 h 148"/>
                <a:gd name="T48" fmla="*/ 100 w 202"/>
                <a:gd name="T49" fmla="*/ 124 h 148"/>
                <a:gd name="T50" fmla="*/ 113 w 202"/>
                <a:gd name="T51" fmla="*/ 118 h 148"/>
                <a:gd name="T52" fmla="*/ 126 w 202"/>
                <a:gd name="T53" fmla="*/ 113 h 148"/>
                <a:gd name="T54" fmla="*/ 135 w 202"/>
                <a:gd name="T55" fmla="*/ 107 h 148"/>
                <a:gd name="T56" fmla="*/ 144 w 202"/>
                <a:gd name="T57" fmla="*/ 101 h 148"/>
                <a:gd name="T58" fmla="*/ 161 w 202"/>
                <a:gd name="T59" fmla="*/ 90 h 148"/>
                <a:gd name="T60" fmla="*/ 172 w 202"/>
                <a:gd name="T61" fmla="*/ 81 h 148"/>
                <a:gd name="T62" fmla="*/ 180 w 202"/>
                <a:gd name="T63" fmla="*/ 76 h 148"/>
                <a:gd name="T64" fmla="*/ 189 w 202"/>
                <a:gd name="T65" fmla="*/ 63 h 148"/>
                <a:gd name="T66" fmla="*/ 194 w 202"/>
                <a:gd name="T67" fmla="*/ 50 h 148"/>
                <a:gd name="T68" fmla="*/ 200 w 202"/>
                <a:gd name="T69" fmla="*/ 35 h 148"/>
                <a:gd name="T70" fmla="*/ 202 w 202"/>
                <a:gd name="T71" fmla="*/ 26 h 148"/>
                <a:gd name="T72" fmla="*/ 202 w 202"/>
                <a:gd name="T73" fmla="*/ 16 h 148"/>
                <a:gd name="T74" fmla="*/ 200 w 202"/>
                <a:gd name="T75" fmla="*/ 9 h 148"/>
                <a:gd name="T76" fmla="*/ 200 w 202"/>
                <a:gd name="T7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148">
                  <a:moveTo>
                    <a:pt x="200" y="0"/>
                  </a:moveTo>
                  <a:lnTo>
                    <a:pt x="196" y="2"/>
                  </a:lnTo>
                  <a:lnTo>
                    <a:pt x="189" y="5"/>
                  </a:lnTo>
                  <a:lnTo>
                    <a:pt x="181" y="9"/>
                  </a:lnTo>
                  <a:lnTo>
                    <a:pt x="174" y="15"/>
                  </a:lnTo>
                  <a:lnTo>
                    <a:pt x="167" y="22"/>
                  </a:lnTo>
                  <a:lnTo>
                    <a:pt x="167" y="29"/>
                  </a:lnTo>
                  <a:lnTo>
                    <a:pt x="167" y="33"/>
                  </a:lnTo>
                  <a:lnTo>
                    <a:pt x="170" y="37"/>
                  </a:lnTo>
                  <a:lnTo>
                    <a:pt x="176" y="39"/>
                  </a:lnTo>
                  <a:lnTo>
                    <a:pt x="183" y="42"/>
                  </a:lnTo>
                  <a:lnTo>
                    <a:pt x="189" y="44"/>
                  </a:lnTo>
                  <a:lnTo>
                    <a:pt x="191" y="50"/>
                  </a:lnTo>
                  <a:lnTo>
                    <a:pt x="189" y="53"/>
                  </a:lnTo>
                  <a:lnTo>
                    <a:pt x="183" y="61"/>
                  </a:lnTo>
                  <a:lnTo>
                    <a:pt x="178" y="63"/>
                  </a:lnTo>
                  <a:lnTo>
                    <a:pt x="174" y="66"/>
                  </a:lnTo>
                  <a:lnTo>
                    <a:pt x="167" y="70"/>
                  </a:lnTo>
                  <a:lnTo>
                    <a:pt x="161" y="74"/>
                  </a:lnTo>
                  <a:lnTo>
                    <a:pt x="154" y="77"/>
                  </a:lnTo>
                  <a:lnTo>
                    <a:pt x="148" y="81"/>
                  </a:lnTo>
                  <a:lnTo>
                    <a:pt x="141" y="85"/>
                  </a:lnTo>
                  <a:lnTo>
                    <a:pt x="133" y="88"/>
                  </a:lnTo>
                  <a:lnTo>
                    <a:pt x="126" y="92"/>
                  </a:lnTo>
                  <a:lnTo>
                    <a:pt x="118" y="96"/>
                  </a:lnTo>
                  <a:lnTo>
                    <a:pt x="109" y="98"/>
                  </a:lnTo>
                  <a:lnTo>
                    <a:pt x="102" y="101"/>
                  </a:lnTo>
                  <a:lnTo>
                    <a:pt x="94" y="105"/>
                  </a:lnTo>
                  <a:lnTo>
                    <a:pt x="89" y="109"/>
                  </a:lnTo>
                  <a:lnTo>
                    <a:pt x="82" y="111"/>
                  </a:lnTo>
                  <a:lnTo>
                    <a:pt x="76" y="114"/>
                  </a:lnTo>
                  <a:lnTo>
                    <a:pt x="69" y="116"/>
                  </a:lnTo>
                  <a:lnTo>
                    <a:pt x="63" y="118"/>
                  </a:lnTo>
                  <a:lnTo>
                    <a:pt x="57" y="120"/>
                  </a:lnTo>
                  <a:lnTo>
                    <a:pt x="56" y="122"/>
                  </a:lnTo>
                  <a:lnTo>
                    <a:pt x="50" y="124"/>
                  </a:lnTo>
                  <a:lnTo>
                    <a:pt x="48" y="125"/>
                  </a:lnTo>
                  <a:lnTo>
                    <a:pt x="0" y="148"/>
                  </a:lnTo>
                  <a:lnTo>
                    <a:pt x="9" y="146"/>
                  </a:lnTo>
                  <a:lnTo>
                    <a:pt x="19" y="146"/>
                  </a:lnTo>
                  <a:lnTo>
                    <a:pt x="28" y="144"/>
                  </a:lnTo>
                  <a:lnTo>
                    <a:pt x="37" y="142"/>
                  </a:lnTo>
                  <a:lnTo>
                    <a:pt x="46" y="140"/>
                  </a:lnTo>
                  <a:lnTo>
                    <a:pt x="54" y="138"/>
                  </a:lnTo>
                  <a:lnTo>
                    <a:pt x="63" y="137"/>
                  </a:lnTo>
                  <a:lnTo>
                    <a:pt x="72" y="135"/>
                  </a:lnTo>
                  <a:lnTo>
                    <a:pt x="80" y="133"/>
                  </a:lnTo>
                  <a:lnTo>
                    <a:pt x="87" y="129"/>
                  </a:lnTo>
                  <a:lnTo>
                    <a:pt x="93" y="127"/>
                  </a:lnTo>
                  <a:lnTo>
                    <a:pt x="100" y="124"/>
                  </a:lnTo>
                  <a:lnTo>
                    <a:pt x="106" y="122"/>
                  </a:lnTo>
                  <a:lnTo>
                    <a:pt x="113" y="118"/>
                  </a:lnTo>
                  <a:lnTo>
                    <a:pt x="118" y="116"/>
                  </a:lnTo>
                  <a:lnTo>
                    <a:pt x="126" y="113"/>
                  </a:lnTo>
                  <a:lnTo>
                    <a:pt x="130" y="111"/>
                  </a:lnTo>
                  <a:lnTo>
                    <a:pt x="135" y="107"/>
                  </a:lnTo>
                  <a:lnTo>
                    <a:pt x="141" y="103"/>
                  </a:lnTo>
                  <a:lnTo>
                    <a:pt x="144" y="101"/>
                  </a:lnTo>
                  <a:lnTo>
                    <a:pt x="154" y="96"/>
                  </a:lnTo>
                  <a:lnTo>
                    <a:pt x="161" y="90"/>
                  </a:lnTo>
                  <a:lnTo>
                    <a:pt x="167" y="85"/>
                  </a:lnTo>
                  <a:lnTo>
                    <a:pt x="172" y="81"/>
                  </a:lnTo>
                  <a:lnTo>
                    <a:pt x="176" y="77"/>
                  </a:lnTo>
                  <a:lnTo>
                    <a:pt x="180" y="76"/>
                  </a:lnTo>
                  <a:lnTo>
                    <a:pt x="183" y="68"/>
                  </a:lnTo>
                  <a:lnTo>
                    <a:pt x="189" y="63"/>
                  </a:lnTo>
                  <a:lnTo>
                    <a:pt x="191" y="55"/>
                  </a:lnTo>
                  <a:lnTo>
                    <a:pt x="194" y="50"/>
                  </a:lnTo>
                  <a:lnTo>
                    <a:pt x="196" y="42"/>
                  </a:lnTo>
                  <a:lnTo>
                    <a:pt x="200" y="35"/>
                  </a:lnTo>
                  <a:lnTo>
                    <a:pt x="202" y="29"/>
                  </a:lnTo>
                  <a:lnTo>
                    <a:pt x="202" y="26"/>
                  </a:lnTo>
                  <a:lnTo>
                    <a:pt x="202" y="22"/>
                  </a:lnTo>
                  <a:lnTo>
                    <a:pt x="202" y="16"/>
                  </a:lnTo>
                  <a:lnTo>
                    <a:pt x="200" y="11"/>
                  </a:lnTo>
                  <a:lnTo>
                    <a:pt x="200" y="9"/>
                  </a:lnTo>
                  <a:lnTo>
                    <a:pt x="200" y="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57"/>
            <p:cNvSpPr>
              <a:spLocks/>
            </p:cNvSpPr>
            <p:nvPr/>
          </p:nvSpPr>
          <p:spPr bwMode="auto">
            <a:xfrm>
              <a:off x="893" y="855"/>
              <a:ext cx="54" cy="85"/>
            </a:xfrm>
            <a:custGeom>
              <a:avLst/>
              <a:gdLst>
                <a:gd name="T0" fmla="*/ 0 w 54"/>
                <a:gd name="T1" fmla="*/ 77 h 85"/>
                <a:gd name="T2" fmla="*/ 8 w 54"/>
                <a:gd name="T3" fmla="*/ 85 h 85"/>
                <a:gd name="T4" fmla="*/ 54 w 54"/>
                <a:gd name="T5" fmla="*/ 40 h 85"/>
                <a:gd name="T6" fmla="*/ 48 w 54"/>
                <a:gd name="T7" fmla="*/ 0 h 85"/>
                <a:gd name="T8" fmla="*/ 0 w 54"/>
                <a:gd name="T9" fmla="*/ 77 h 85"/>
                <a:gd name="T10" fmla="*/ 0 w 54"/>
                <a:gd name="T11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85">
                  <a:moveTo>
                    <a:pt x="0" y="77"/>
                  </a:moveTo>
                  <a:lnTo>
                    <a:pt x="8" y="85"/>
                  </a:lnTo>
                  <a:lnTo>
                    <a:pt x="54" y="40"/>
                  </a:lnTo>
                  <a:lnTo>
                    <a:pt x="48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A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1173" y="779"/>
              <a:ext cx="172" cy="32"/>
            </a:xfrm>
            <a:custGeom>
              <a:avLst/>
              <a:gdLst>
                <a:gd name="T0" fmla="*/ 57 w 172"/>
                <a:gd name="T1" fmla="*/ 32 h 32"/>
                <a:gd name="T2" fmla="*/ 64 w 172"/>
                <a:gd name="T3" fmla="*/ 30 h 32"/>
                <a:gd name="T4" fmla="*/ 76 w 172"/>
                <a:gd name="T5" fmla="*/ 30 h 32"/>
                <a:gd name="T6" fmla="*/ 79 w 172"/>
                <a:gd name="T7" fmla="*/ 30 h 32"/>
                <a:gd name="T8" fmla="*/ 85 w 172"/>
                <a:gd name="T9" fmla="*/ 30 h 32"/>
                <a:gd name="T10" fmla="*/ 90 w 172"/>
                <a:gd name="T11" fmla="*/ 30 h 32"/>
                <a:gd name="T12" fmla="*/ 94 w 172"/>
                <a:gd name="T13" fmla="*/ 30 h 32"/>
                <a:gd name="T14" fmla="*/ 103 w 172"/>
                <a:gd name="T15" fmla="*/ 30 h 32"/>
                <a:gd name="T16" fmla="*/ 112 w 172"/>
                <a:gd name="T17" fmla="*/ 30 h 32"/>
                <a:gd name="T18" fmla="*/ 122 w 172"/>
                <a:gd name="T19" fmla="*/ 28 h 32"/>
                <a:gd name="T20" fmla="*/ 131 w 172"/>
                <a:gd name="T21" fmla="*/ 28 h 32"/>
                <a:gd name="T22" fmla="*/ 138 w 172"/>
                <a:gd name="T23" fmla="*/ 28 h 32"/>
                <a:gd name="T24" fmla="*/ 146 w 172"/>
                <a:gd name="T25" fmla="*/ 26 h 32"/>
                <a:gd name="T26" fmla="*/ 153 w 172"/>
                <a:gd name="T27" fmla="*/ 26 h 32"/>
                <a:gd name="T28" fmla="*/ 159 w 172"/>
                <a:gd name="T29" fmla="*/ 26 h 32"/>
                <a:gd name="T30" fmla="*/ 164 w 172"/>
                <a:gd name="T31" fmla="*/ 24 h 32"/>
                <a:gd name="T32" fmla="*/ 168 w 172"/>
                <a:gd name="T33" fmla="*/ 24 h 32"/>
                <a:gd name="T34" fmla="*/ 170 w 172"/>
                <a:gd name="T35" fmla="*/ 24 h 32"/>
                <a:gd name="T36" fmla="*/ 172 w 172"/>
                <a:gd name="T37" fmla="*/ 24 h 32"/>
                <a:gd name="T38" fmla="*/ 0 w 172"/>
                <a:gd name="T39" fmla="*/ 0 h 32"/>
                <a:gd name="T40" fmla="*/ 2 w 172"/>
                <a:gd name="T41" fmla="*/ 4 h 32"/>
                <a:gd name="T42" fmla="*/ 3 w 172"/>
                <a:gd name="T43" fmla="*/ 9 h 32"/>
                <a:gd name="T44" fmla="*/ 9 w 172"/>
                <a:gd name="T45" fmla="*/ 15 h 32"/>
                <a:gd name="T46" fmla="*/ 13 w 172"/>
                <a:gd name="T47" fmla="*/ 17 h 32"/>
                <a:gd name="T48" fmla="*/ 16 w 172"/>
                <a:gd name="T49" fmla="*/ 19 h 32"/>
                <a:gd name="T50" fmla="*/ 20 w 172"/>
                <a:gd name="T51" fmla="*/ 22 h 32"/>
                <a:gd name="T52" fmla="*/ 27 w 172"/>
                <a:gd name="T53" fmla="*/ 24 h 32"/>
                <a:gd name="T54" fmla="*/ 33 w 172"/>
                <a:gd name="T55" fmla="*/ 26 h 32"/>
                <a:gd name="T56" fmla="*/ 40 w 172"/>
                <a:gd name="T57" fmla="*/ 28 h 32"/>
                <a:gd name="T58" fmla="*/ 48 w 172"/>
                <a:gd name="T59" fmla="*/ 30 h 32"/>
                <a:gd name="T60" fmla="*/ 57 w 172"/>
                <a:gd name="T61" fmla="*/ 32 h 32"/>
                <a:gd name="T62" fmla="*/ 57 w 172"/>
                <a:gd name="T6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32">
                  <a:moveTo>
                    <a:pt x="57" y="32"/>
                  </a:moveTo>
                  <a:lnTo>
                    <a:pt x="64" y="30"/>
                  </a:lnTo>
                  <a:lnTo>
                    <a:pt x="76" y="30"/>
                  </a:lnTo>
                  <a:lnTo>
                    <a:pt x="79" y="30"/>
                  </a:lnTo>
                  <a:lnTo>
                    <a:pt x="85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103" y="30"/>
                  </a:lnTo>
                  <a:lnTo>
                    <a:pt x="112" y="30"/>
                  </a:lnTo>
                  <a:lnTo>
                    <a:pt x="122" y="28"/>
                  </a:lnTo>
                  <a:lnTo>
                    <a:pt x="131" y="28"/>
                  </a:lnTo>
                  <a:lnTo>
                    <a:pt x="138" y="28"/>
                  </a:lnTo>
                  <a:lnTo>
                    <a:pt x="146" y="26"/>
                  </a:lnTo>
                  <a:lnTo>
                    <a:pt x="153" y="26"/>
                  </a:lnTo>
                  <a:lnTo>
                    <a:pt x="159" y="26"/>
                  </a:lnTo>
                  <a:lnTo>
                    <a:pt x="164" y="24"/>
                  </a:lnTo>
                  <a:lnTo>
                    <a:pt x="168" y="24"/>
                  </a:lnTo>
                  <a:lnTo>
                    <a:pt x="170" y="24"/>
                  </a:lnTo>
                  <a:lnTo>
                    <a:pt x="172" y="24"/>
                  </a:lnTo>
                  <a:lnTo>
                    <a:pt x="0" y="0"/>
                  </a:lnTo>
                  <a:lnTo>
                    <a:pt x="2" y="4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20" y="22"/>
                  </a:lnTo>
                  <a:lnTo>
                    <a:pt x="27" y="24"/>
                  </a:lnTo>
                  <a:lnTo>
                    <a:pt x="33" y="26"/>
                  </a:lnTo>
                  <a:lnTo>
                    <a:pt x="40" y="28"/>
                  </a:lnTo>
                  <a:lnTo>
                    <a:pt x="48" y="30"/>
                  </a:lnTo>
                  <a:lnTo>
                    <a:pt x="57" y="32"/>
                  </a:lnTo>
                  <a:close/>
                </a:path>
              </a:pathLst>
            </a:custGeom>
            <a:solidFill>
              <a:srgbClr val="FAF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1112" y="966"/>
              <a:ext cx="44" cy="46"/>
            </a:xfrm>
            <a:custGeom>
              <a:avLst/>
              <a:gdLst>
                <a:gd name="T0" fmla="*/ 29 w 44"/>
                <a:gd name="T1" fmla="*/ 46 h 46"/>
                <a:gd name="T2" fmla="*/ 37 w 44"/>
                <a:gd name="T3" fmla="*/ 42 h 46"/>
                <a:gd name="T4" fmla="*/ 42 w 44"/>
                <a:gd name="T5" fmla="*/ 37 h 46"/>
                <a:gd name="T6" fmla="*/ 44 w 44"/>
                <a:gd name="T7" fmla="*/ 27 h 46"/>
                <a:gd name="T8" fmla="*/ 44 w 44"/>
                <a:gd name="T9" fmla="*/ 20 h 46"/>
                <a:gd name="T10" fmla="*/ 42 w 44"/>
                <a:gd name="T11" fmla="*/ 14 h 46"/>
                <a:gd name="T12" fmla="*/ 40 w 44"/>
                <a:gd name="T13" fmla="*/ 9 h 46"/>
                <a:gd name="T14" fmla="*/ 37 w 44"/>
                <a:gd name="T15" fmla="*/ 5 h 46"/>
                <a:gd name="T16" fmla="*/ 35 w 44"/>
                <a:gd name="T17" fmla="*/ 3 h 46"/>
                <a:gd name="T18" fmla="*/ 26 w 44"/>
                <a:gd name="T19" fmla="*/ 0 h 46"/>
                <a:gd name="T20" fmla="*/ 18 w 44"/>
                <a:gd name="T21" fmla="*/ 2 h 46"/>
                <a:gd name="T22" fmla="*/ 9 w 44"/>
                <a:gd name="T23" fmla="*/ 3 h 46"/>
                <a:gd name="T24" fmla="*/ 3 w 44"/>
                <a:gd name="T25" fmla="*/ 11 h 46"/>
                <a:gd name="T26" fmla="*/ 0 w 44"/>
                <a:gd name="T27" fmla="*/ 18 h 46"/>
                <a:gd name="T28" fmla="*/ 1 w 44"/>
                <a:gd name="T29" fmla="*/ 27 h 46"/>
                <a:gd name="T30" fmla="*/ 5 w 44"/>
                <a:gd name="T31" fmla="*/ 35 h 46"/>
                <a:gd name="T32" fmla="*/ 11 w 44"/>
                <a:gd name="T33" fmla="*/ 42 h 46"/>
                <a:gd name="T34" fmla="*/ 20 w 44"/>
                <a:gd name="T35" fmla="*/ 46 h 46"/>
                <a:gd name="T36" fmla="*/ 29 w 44"/>
                <a:gd name="T37" fmla="*/ 46 h 46"/>
                <a:gd name="T38" fmla="*/ 29 w 44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46">
                  <a:moveTo>
                    <a:pt x="29" y="46"/>
                  </a:moveTo>
                  <a:lnTo>
                    <a:pt x="37" y="42"/>
                  </a:lnTo>
                  <a:lnTo>
                    <a:pt x="42" y="37"/>
                  </a:lnTo>
                  <a:lnTo>
                    <a:pt x="44" y="27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40" y="9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9" y="3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1" y="27"/>
                  </a:lnTo>
                  <a:lnTo>
                    <a:pt x="5" y="35"/>
                  </a:lnTo>
                  <a:lnTo>
                    <a:pt x="11" y="42"/>
                  </a:lnTo>
                  <a:lnTo>
                    <a:pt x="20" y="46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54"/>
            <p:cNvSpPr>
              <a:spLocks/>
            </p:cNvSpPr>
            <p:nvPr/>
          </p:nvSpPr>
          <p:spPr bwMode="auto">
            <a:xfrm>
              <a:off x="1117" y="964"/>
              <a:ext cx="21" cy="31"/>
            </a:xfrm>
            <a:custGeom>
              <a:avLst/>
              <a:gdLst>
                <a:gd name="T0" fmla="*/ 15 w 21"/>
                <a:gd name="T1" fmla="*/ 0 h 31"/>
                <a:gd name="T2" fmla="*/ 0 w 21"/>
                <a:gd name="T3" fmla="*/ 15 h 31"/>
                <a:gd name="T4" fmla="*/ 8 w 21"/>
                <a:gd name="T5" fmla="*/ 31 h 31"/>
                <a:gd name="T6" fmla="*/ 21 w 21"/>
                <a:gd name="T7" fmla="*/ 13 h 31"/>
                <a:gd name="T8" fmla="*/ 15 w 21"/>
                <a:gd name="T9" fmla="*/ 0 h 31"/>
                <a:gd name="T10" fmla="*/ 15 w 21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15" y="0"/>
                  </a:moveTo>
                  <a:lnTo>
                    <a:pt x="0" y="15"/>
                  </a:lnTo>
                  <a:lnTo>
                    <a:pt x="8" y="31"/>
                  </a:lnTo>
                  <a:lnTo>
                    <a:pt x="21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53"/>
            <p:cNvSpPr>
              <a:spLocks/>
            </p:cNvSpPr>
            <p:nvPr/>
          </p:nvSpPr>
          <p:spPr bwMode="auto">
            <a:xfrm>
              <a:off x="1167" y="958"/>
              <a:ext cx="39" cy="35"/>
            </a:xfrm>
            <a:custGeom>
              <a:avLst/>
              <a:gdLst>
                <a:gd name="T0" fmla="*/ 24 w 39"/>
                <a:gd name="T1" fmla="*/ 35 h 35"/>
                <a:gd name="T2" fmla="*/ 30 w 39"/>
                <a:gd name="T3" fmla="*/ 32 h 35"/>
                <a:gd name="T4" fmla="*/ 35 w 39"/>
                <a:gd name="T5" fmla="*/ 28 h 35"/>
                <a:gd name="T6" fmla="*/ 37 w 39"/>
                <a:gd name="T7" fmla="*/ 21 h 35"/>
                <a:gd name="T8" fmla="*/ 39 w 39"/>
                <a:gd name="T9" fmla="*/ 13 h 35"/>
                <a:gd name="T10" fmla="*/ 35 w 39"/>
                <a:gd name="T11" fmla="*/ 8 h 35"/>
                <a:gd name="T12" fmla="*/ 30 w 39"/>
                <a:gd name="T13" fmla="*/ 2 h 35"/>
                <a:gd name="T14" fmla="*/ 22 w 39"/>
                <a:gd name="T15" fmla="*/ 0 h 35"/>
                <a:gd name="T16" fmla="*/ 17 w 39"/>
                <a:gd name="T17" fmla="*/ 0 h 35"/>
                <a:gd name="T18" fmla="*/ 8 w 39"/>
                <a:gd name="T19" fmla="*/ 2 h 35"/>
                <a:gd name="T20" fmla="*/ 2 w 39"/>
                <a:gd name="T21" fmla="*/ 8 h 35"/>
                <a:gd name="T22" fmla="*/ 0 w 39"/>
                <a:gd name="T23" fmla="*/ 15 h 35"/>
                <a:gd name="T24" fmla="*/ 0 w 39"/>
                <a:gd name="T25" fmla="*/ 22 h 35"/>
                <a:gd name="T26" fmla="*/ 2 w 39"/>
                <a:gd name="T27" fmla="*/ 28 h 35"/>
                <a:gd name="T28" fmla="*/ 8 w 39"/>
                <a:gd name="T29" fmla="*/ 34 h 35"/>
                <a:gd name="T30" fmla="*/ 15 w 39"/>
                <a:gd name="T31" fmla="*/ 35 h 35"/>
                <a:gd name="T32" fmla="*/ 24 w 39"/>
                <a:gd name="T33" fmla="*/ 35 h 35"/>
                <a:gd name="T34" fmla="*/ 24 w 39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24" y="35"/>
                  </a:moveTo>
                  <a:lnTo>
                    <a:pt x="30" y="32"/>
                  </a:lnTo>
                  <a:lnTo>
                    <a:pt x="35" y="28"/>
                  </a:lnTo>
                  <a:lnTo>
                    <a:pt x="37" y="21"/>
                  </a:lnTo>
                  <a:lnTo>
                    <a:pt x="39" y="13"/>
                  </a:lnTo>
                  <a:lnTo>
                    <a:pt x="35" y="8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5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1169" y="960"/>
              <a:ext cx="17" cy="28"/>
            </a:xfrm>
            <a:custGeom>
              <a:avLst/>
              <a:gdLst>
                <a:gd name="T0" fmla="*/ 13 w 17"/>
                <a:gd name="T1" fmla="*/ 0 h 28"/>
                <a:gd name="T2" fmla="*/ 0 w 17"/>
                <a:gd name="T3" fmla="*/ 13 h 28"/>
                <a:gd name="T4" fmla="*/ 7 w 17"/>
                <a:gd name="T5" fmla="*/ 28 h 28"/>
                <a:gd name="T6" fmla="*/ 17 w 17"/>
                <a:gd name="T7" fmla="*/ 11 h 28"/>
                <a:gd name="T8" fmla="*/ 13 w 17"/>
                <a:gd name="T9" fmla="*/ 0 h 28"/>
                <a:gd name="T10" fmla="*/ 13 w 17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8">
                  <a:moveTo>
                    <a:pt x="13" y="0"/>
                  </a:moveTo>
                  <a:lnTo>
                    <a:pt x="0" y="13"/>
                  </a:lnTo>
                  <a:lnTo>
                    <a:pt x="7" y="28"/>
                  </a:lnTo>
                  <a:lnTo>
                    <a:pt x="17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1143" y="679"/>
              <a:ext cx="22" cy="17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5 h 17"/>
                <a:gd name="T4" fmla="*/ 22 w 22"/>
                <a:gd name="T5" fmla="*/ 17 h 17"/>
                <a:gd name="T6" fmla="*/ 4 w 22"/>
                <a:gd name="T7" fmla="*/ 13 h 17"/>
                <a:gd name="T8" fmla="*/ 0 w 22"/>
                <a:gd name="T9" fmla="*/ 0 h 17"/>
                <a:gd name="T10" fmla="*/ 0 w 2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5"/>
                  </a:lnTo>
                  <a:lnTo>
                    <a:pt x="22" y="17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1112" y="735"/>
              <a:ext cx="7" cy="20"/>
            </a:xfrm>
            <a:custGeom>
              <a:avLst/>
              <a:gdLst>
                <a:gd name="T0" fmla="*/ 0 w 7"/>
                <a:gd name="T1" fmla="*/ 0 h 20"/>
                <a:gd name="T2" fmla="*/ 5 w 7"/>
                <a:gd name="T3" fmla="*/ 20 h 20"/>
                <a:gd name="T4" fmla="*/ 7 w 7"/>
                <a:gd name="T5" fmla="*/ 20 h 20"/>
                <a:gd name="T6" fmla="*/ 7 w 7"/>
                <a:gd name="T7" fmla="*/ 4 h 20"/>
                <a:gd name="T8" fmla="*/ 0 w 7"/>
                <a:gd name="T9" fmla="*/ 0 h 20"/>
                <a:gd name="T10" fmla="*/ 0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5" y="20"/>
                  </a:lnTo>
                  <a:lnTo>
                    <a:pt x="7" y="20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49"/>
            <p:cNvSpPr>
              <a:spLocks/>
            </p:cNvSpPr>
            <p:nvPr/>
          </p:nvSpPr>
          <p:spPr bwMode="auto">
            <a:xfrm>
              <a:off x="1141" y="816"/>
              <a:ext cx="15" cy="13"/>
            </a:xfrm>
            <a:custGeom>
              <a:avLst/>
              <a:gdLst>
                <a:gd name="T0" fmla="*/ 0 w 15"/>
                <a:gd name="T1" fmla="*/ 2 h 13"/>
                <a:gd name="T2" fmla="*/ 15 w 15"/>
                <a:gd name="T3" fmla="*/ 13 h 13"/>
                <a:gd name="T4" fmla="*/ 15 w 15"/>
                <a:gd name="T5" fmla="*/ 6 h 13"/>
                <a:gd name="T6" fmla="*/ 2 w 15"/>
                <a:gd name="T7" fmla="*/ 0 h 13"/>
                <a:gd name="T8" fmla="*/ 0 w 15"/>
                <a:gd name="T9" fmla="*/ 2 h 13"/>
                <a:gd name="T10" fmla="*/ 0 w 15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0" y="2"/>
                  </a:moveTo>
                  <a:lnTo>
                    <a:pt x="15" y="13"/>
                  </a:lnTo>
                  <a:lnTo>
                    <a:pt x="15" y="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8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1115" y="775"/>
              <a:ext cx="10" cy="15"/>
            </a:xfrm>
            <a:custGeom>
              <a:avLst/>
              <a:gdLst>
                <a:gd name="T0" fmla="*/ 0 w 10"/>
                <a:gd name="T1" fmla="*/ 15 h 15"/>
                <a:gd name="T2" fmla="*/ 10 w 10"/>
                <a:gd name="T3" fmla="*/ 15 h 15"/>
                <a:gd name="T4" fmla="*/ 4 w 10"/>
                <a:gd name="T5" fmla="*/ 0 h 15"/>
                <a:gd name="T6" fmla="*/ 2 w 10"/>
                <a:gd name="T7" fmla="*/ 2 h 15"/>
                <a:gd name="T8" fmla="*/ 0 w 10"/>
                <a:gd name="T9" fmla="*/ 15 h 15"/>
                <a:gd name="T10" fmla="*/ 0 w 1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0" y="15"/>
                  </a:moveTo>
                  <a:lnTo>
                    <a:pt x="10" y="15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1028" y="724"/>
              <a:ext cx="21" cy="15"/>
            </a:xfrm>
            <a:custGeom>
              <a:avLst/>
              <a:gdLst>
                <a:gd name="T0" fmla="*/ 0 w 21"/>
                <a:gd name="T1" fmla="*/ 7 h 15"/>
                <a:gd name="T2" fmla="*/ 19 w 21"/>
                <a:gd name="T3" fmla="*/ 15 h 15"/>
                <a:gd name="T4" fmla="*/ 21 w 21"/>
                <a:gd name="T5" fmla="*/ 11 h 15"/>
                <a:gd name="T6" fmla="*/ 6 w 21"/>
                <a:gd name="T7" fmla="*/ 0 h 15"/>
                <a:gd name="T8" fmla="*/ 0 w 21"/>
                <a:gd name="T9" fmla="*/ 7 h 15"/>
                <a:gd name="T10" fmla="*/ 0 w 21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0" y="7"/>
                  </a:moveTo>
                  <a:lnTo>
                    <a:pt x="19" y="15"/>
                  </a:lnTo>
                  <a:lnTo>
                    <a:pt x="21" y="11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auto">
            <a:xfrm>
              <a:off x="1141" y="774"/>
              <a:ext cx="8" cy="20"/>
            </a:xfrm>
            <a:custGeom>
              <a:avLst/>
              <a:gdLst>
                <a:gd name="T0" fmla="*/ 8 w 8"/>
                <a:gd name="T1" fmla="*/ 0 h 20"/>
                <a:gd name="T2" fmla="*/ 2 w 8"/>
                <a:gd name="T3" fmla="*/ 16 h 20"/>
                <a:gd name="T4" fmla="*/ 0 w 8"/>
                <a:gd name="T5" fmla="*/ 20 h 20"/>
                <a:gd name="T6" fmla="*/ 0 w 8"/>
                <a:gd name="T7" fmla="*/ 5 h 20"/>
                <a:gd name="T8" fmla="*/ 8 w 8"/>
                <a:gd name="T9" fmla="*/ 0 h 20"/>
                <a:gd name="T10" fmla="*/ 8 w 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8" y="0"/>
                  </a:moveTo>
                  <a:lnTo>
                    <a:pt x="2" y="16"/>
                  </a:lnTo>
                  <a:lnTo>
                    <a:pt x="0" y="20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1141" y="846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6 w 8"/>
                <a:gd name="T3" fmla="*/ 20 h 20"/>
                <a:gd name="T4" fmla="*/ 8 w 8"/>
                <a:gd name="T5" fmla="*/ 18 h 20"/>
                <a:gd name="T6" fmla="*/ 8 w 8"/>
                <a:gd name="T7" fmla="*/ 1 h 20"/>
                <a:gd name="T8" fmla="*/ 0 w 8"/>
                <a:gd name="T9" fmla="*/ 0 h 20"/>
                <a:gd name="T10" fmla="*/ 0 w 8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6" y="20"/>
                  </a:lnTo>
                  <a:lnTo>
                    <a:pt x="8" y="18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823" y="689"/>
              <a:ext cx="19" cy="31"/>
            </a:xfrm>
            <a:custGeom>
              <a:avLst/>
              <a:gdLst>
                <a:gd name="T0" fmla="*/ 6 w 19"/>
                <a:gd name="T1" fmla="*/ 0 h 31"/>
                <a:gd name="T2" fmla="*/ 19 w 19"/>
                <a:gd name="T3" fmla="*/ 31 h 31"/>
                <a:gd name="T4" fmla="*/ 0 w 19"/>
                <a:gd name="T5" fmla="*/ 26 h 31"/>
                <a:gd name="T6" fmla="*/ 4 w 19"/>
                <a:gd name="T7" fmla="*/ 3 h 31"/>
                <a:gd name="T8" fmla="*/ 6 w 19"/>
                <a:gd name="T9" fmla="*/ 0 h 31"/>
                <a:gd name="T10" fmla="*/ 6 w 19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1">
                  <a:moveTo>
                    <a:pt x="6" y="0"/>
                  </a:moveTo>
                  <a:lnTo>
                    <a:pt x="19" y="31"/>
                  </a:lnTo>
                  <a:lnTo>
                    <a:pt x="0" y="26"/>
                  </a:lnTo>
                  <a:lnTo>
                    <a:pt x="4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1064" y="979"/>
              <a:ext cx="42" cy="37"/>
            </a:xfrm>
            <a:custGeom>
              <a:avLst/>
              <a:gdLst>
                <a:gd name="T0" fmla="*/ 24 w 42"/>
                <a:gd name="T1" fmla="*/ 37 h 37"/>
                <a:gd name="T2" fmla="*/ 31 w 42"/>
                <a:gd name="T3" fmla="*/ 31 h 37"/>
                <a:gd name="T4" fmla="*/ 38 w 42"/>
                <a:gd name="T5" fmla="*/ 27 h 37"/>
                <a:gd name="T6" fmla="*/ 40 w 42"/>
                <a:gd name="T7" fmla="*/ 20 h 37"/>
                <a:gd name="T8" fmla="*/ 42 w 42"/>
                <a:gd name="T9" fmla="*/ 14 h 37"/>
                <a:gd name="T10" fmla="*/ 38 w 42"/>
                <a:gd name="T11" fmla="*/ 5 h 37"/>
                <a:gd name="T12" fmla="*/ 33 w 42"/>
                <a:gd name="T13" fmla="*/ 1 h 37"/>
                <a:gd name="T14" fmla="*/ 24 w 42"/>
                <a:gd name="T15" fmla="*/ 0 h 37"/>
                <a:gd name="T16" fmla="*/ 18 w 42"/>
                <a:gd name="T17" fmla="*/ 0 h 37"/>
                <a:gd name="T18" fmla="*/ 9 w 42"/>
                <a:gd name="T19" fmla="*/ 3 h 37"/>
                <a:gd name="T20" fmla="*/ 3 w 42"/>
                <a:gd name="T21" fmla="*/ 9 h 37"/>
                <a:gd name="T22" fmla="*/ 0 w 42"/>
                <a:gd name="T23" fmla="*/ 14 h 37"/>
                <a:gd name="T24" fmla="*/ 0 w 42"/>
                <a:gd name="T25" fmla="*/ 22 h 37"/>
                <a:gd name="T26" fmla="*/ 1 w 42"/>
                <a:gd name="T27" fmla="*/ 29 h 37"/>
                <a:gd name="T28" fmla="*/ 7 w 42"/>
                <a:gd name="T29" fmla="*/ 35 h 37"/>
                <a:gd name="T30" fmla="*/ 14 w 42"/>
                <a:gd name="T31" fmla="*/ 37 h 37"/>
                <a:gd name="T32" fmla="*/ 24 w 42"/>
                <a:gd name="T33" fmla="*/ 37 h 37"/>
                <a:gd name="T34" fmla="*/ 24 w 42"/>
                <a:gd name="T3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37">
                  <a:moveTo>
                    <a:pt x="24" y="37"/>
                  </a:moveTo>
                  <a:lnTo>
                    <a:pt x="31" y="31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42" y="14"/>
                  </a:lnTo>
                  <a:lnTo>
                    <a:pt x="38" y="5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7" y="35"/>
                  </a:lnTo>
                  <a:lnTo>
                    <a:pt x="1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065" y="980"/>
              <a:ext cx="17" cy="30"/>
            </a:xfrm>
            <a:custGeom>
              <a:avLst/>
              <a:gdLst>
                <a:gd name="T0" fmla="*/ 13 w 17"/>
                <a:gd name="T1" fmla="*/ 0 h 30"/>
                <a:gd name="T2" fmla="*/ 0 w 17"/>
                <a:gd name="T3" fmla="*/ 13 h 30"/>
                <a:gd name="T4" fmla="*/ 8 w 17"/>
                <a:gd name="T5" fmla="*/ 30 h 30"/>
                <a:gd name="T6" fmla="*/ 17 w 17"/>
                <a:gd name="T7" fmla="*/ 12 h 30"/>
                <a:gd name="T8" fmla="*/ 13 w 17"/>
                <a:gd name="T9" fmla="*/ 0 h 30"/>
                <a:gd name="T10" fmla="*/ 13 w 1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0">
                  <a:moveTo>
                    <a:pt x="13" y="0"/>
                  </a:moveTo>
                  <a:lnTo>
                    <a:pt x="0" y="13"/>
                  </a:lnTo>
                  <a:lnTo>
                    <a:pt x="8" y="30"/>
                  </a:lnTo>
                  <a:lnTo>
                    <a:pt x="17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010" y="980"/>
              <a:ext cx="39" cy="41"/>
            </a:xfrm>
            <a:custGeom>
              <a:avLst/>
              <a:gdLst>
                <a:gd name="T0" fmla="*/ 24 w 39"/>
                <a:gd name="T1" fmla="*/ 41 h 41"/>
                <a:gd name="T2" fmla="*/ 29 w 39"/>
                <a:gd name="T3" fmla="*/ 37 h 41"/>
                <a:gd name="T4" fmla="*/ 35 w 39"/>
                <a:gd name="T5" fmla="*/ 32 h 41"/>
                <a:gd name="T6" fmla="*/ 39 w 39"/>
                <a:gd name="T7" fmla="*/ 24 h 41"/>
                <a:gd name="T8" fmla="*/ 39 w 39"/>
                <a:gd name="T9" fmla="*/ 17 h 41"/>
                <a:gd name="T10" fmla="*/ 35 w 39"/>
                <a:gd name="T11" fmla="*/ 10 h 41"/>
                <a:gd name="T12" fmla="*/ 29 w 39"/>
                <a:gd name="T13" fmla="*/ 4 h 41"/>
                <a:gd name="T14" fmla="*/ 22 w 39"/>
                <a:gd name="T15" fmla="*/ 0 h 41"/>
                <a:gd name="T16" fmla="*/ 15 w 39"/>
                <a:gd name="T17" fmla="*/ 0 h 41"/>
                <a:gd name="T18" fmla="*/ 7 w 39"/>
                <a:gd name="T19" fmla="*/ 4 h 41"/>
                <a:gd name="T20" fmla="*/ 4 w 39"/>
                <a:gd name="T21" fmla="*/ 10 h 41"/>
                <a:gd name="T22" fmla="*/ 0 w 39"/>
                <a:gd name="T23" fmla="*/ 17 h 41"/>
                <a:gd name="T24" fmla="*/ 0 w 39"/>
                <a:gd name="T25" fmla="*/ 24 h 41"/>
                <a:gd name="T26" fmla="*/ 4 w 39"/>
                <a:gd name="T27" fmla="*/ 32 h 41"/>
                <a:gd name="T28" fmla="*/ 9 w 39"/>
                <a:gd name="T29" fmla="*/ 39 h 41"/>
                <a:gd name="T30" fmla="*/ 17 w 39"/>
                <a:gd name="T31" fmla="*/ 41 h 41"/>
                <a:gd name="T32" fmla="*/ 24 w 39"/>
                <a:gd name="T33" fmla="*/ 41 h 41"/>
                <a:gd name="T34" fmla="*/ 24 w 39"/>
                <a:gd name="T3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1">
                  <a:moveTo>
                    <a:pt x="24" y="41"/>
                  </a:moveTo>
                  <a:lnTo>
                    <a:pt x="29" y="37"/>
                  </a:lnTo>
                  <a:lnTo>
                    <a:pt x="35" y="32"/>
                  </a:lnTo>
                  <a:lnTo>
                    <a:pt x="39" y="24"/>
                  </a:lnTo>
                  <a:lnTo>
                    <a:pt x="39" y="17"/>
                  </a:lnTo>
                  <a:lnTo>
                    <a:pt x="35" y="10"/>
                  </a:lnTo>
                  <a:lnTo>
                    <a:pt x="29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4"/>
                  </a:lnTo>
                  <a:lnTo>
                    <a:pt x="4" y="10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32"/>
                  </a:lnTo>
                  <a:lnTo>
                    <a:pt x="9" y="39"/>
                  </a:lnTo>
                  <a:lnTo>
                    <a:pt x="17" y="41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012" y="982"/>
              <a:ext cx="16" cy="32"/>
            </a:xfrm>
            <a:custGeom>
              <a:avLst/>
              <a:gdLst>
                <a:gd name="T0" fmla="*/ 13 w 16"/>
                <a:gd name="T1" fmla="*/ 0 h 32"/>
                <a:gd name="T2" fmla="*/ 0 w 16"/>
                <a:gd name="T3" fmla="*/ 13 h 32"/>
                <a:gd name="T4" fmla="*/ 7 w 16"/>
                <a:gd name="T5" fmla="*/ 32 h 32"/>
                <a:gd name="T6" fmla="*/ 16 w 16"/>
                <a:gd name="T7" fmla="*/ 13 h 32"/>
                <a:gd name="T8" fmla="*/ 13 w 16"/>
                <a:gd name="T9" fmla="*/ 0 h 32"/>
                <a:gd name="T10" fmla="*/ 13 w 1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2">
                  <a:moveTo>
                    <a:pt x="13" y="0"/>
                  </a:moveTo>
                  <a:lnTo>
                    <a:pt x="0" y="13"/>
                  </a:lnTo>
                  <a:lnTo>
                    <a:pt x="7" y="32"/>
                  </a:lnTo>
                  <a:lnTo>
                    <a:pt x="1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899" y="897"/>
              <a:ext cx="507" cy="154"/>
            </a:xfrm>
            <a:custGeom>
              <a:avLst/>
              <a:gdLst>
                <a:gd name="T0" fmla="*/ 70 w 507"/>
                <a:gd name="T1" fmla="*/ 98 h 154"/>
                <a:gd name="T2" fmla="*/ 79 w 507"/>
                <a:gd name="T3" fmla="*/ 115 h 154"/>
                <a:gd name="T4" fmla="*/ 92 w 507"/>
                <a:gd name="T5" fmla="*/ 124 h 154"/>
                <a:gd name="T6" fmla="*/ 107 w 507"/>
                <a:gd name="T7" fmla="*/ 130 h 154"/>
                <a:gd name="T8" fmla="*/ 122 w 507"/>
                <a:gd name="T9" fmla="*/ 131 h 154"/>
                <a:gd name="T10" fmla="*/ 142 w 507"/>
                <a:gd name="T11" fmla="*/ 133 h 154"/>
                <a:gd name="T12" fmla="*/ 163 w 507"/>
                <a:gd name="T13" fmla="*/ 131 h 154"/>
                <a:gd name="T14" fmla="*/ 185 w 507"/>
                <a:gd name="T15" fmla="*/ 130 h 154"/>
                <a:gd name="T16" fmla="*/ 211 w 507"/>
                <a:gd name="T17" fmla="*/ 124 h 154"/>
                <a:gd name="T18" fmla="*/ 235 w 507"/>
                <a:gd name="T19" fmla="*/ 119 h 154"/>
                <a:gd name="T20" fmla="*/ 261 w 507"/>
                <a:gd name="T21" fmla="*/ 111 h 154"/>
                <a:gd name="T22" fmla="*/ 287 w 507"/>
                <a:gd name="T23" fmla="*/ 102 h 154"/>
                <a:gd name="T24" fmla="*/ 311 w 507"/>
                <a:gd name="T25" fmla="*/ 93 h 154"/>
                <a:gd name="T26" fmla="*/ 335 w 507"/>
                <a:gd name="T27" fmla="*/ 83 h 154"/>
                <a:gd name="T28" fmla="*/ 357 w 507"/>
                <a:gd name="T29" fmla="*/ 74 h 154"/>
                <a:gd name="T30" fmla="*/ 375 w 507"/>
                <a:gd name="T31" fmla="*/ 65 h 154"/>
                <a:gd name="T32" fmla="*/ 398 w 507"/>
                <a:gd name="T33" fmla="*/ 54 h 154"/>
                <a:gd name="T34" fmla="*/ 423 w 507"/>
                <a:gd name="T35" fmla="*/ 35 h 154"/>
                <a:gd name="T36" fmla="*/ 440 w 507"/>
                <a:gd name="T37" fmla="*/ 21 h 154"/>
                <a:gd name="T38" fmla="*/ 455 w 507"/>
                <a:gd name="T39" fmla="*/ 6 h 154"/>
                <a:gd name="T40" fmla="*/ 462 w 507"/>
                <a:gd name="T41" fmla="*/ 0 h 154"/>
                <a:gd name="T42" fmla="*/ 477 w 507"/>
                <a:gd name="T43" fmla="*/ 4 h 154"/>
                <a:gd name="T44" fmla="*/ 497 w 507"/>
                <a:gd name="T45" fmla="*/ 11 h 154"/>
                <a:gd name="T46" fmla="*/ 507 w 507"/>
                <a:gd name="T47" fmla="*/ 23 h 154"/>
                <a:gd name="T48" fmla="*/ 497 w 507"/>
                <a:gd name="T49" fmla="*/ 41 h 154"/>
                <a:gd name="T50" fmla="*/ 481 w 507"/>
                <a:gd name="T51" fmla="*/ 52 h 154"/>
                <a:gd name="T52" fmla="*/ 459 w 507"/>
                <a:gd name="T53" fmla="*/ 65 h 154"/>
                <a:gd name="T54" fmla="*/ 431 w 507"/>
                <a:gd name="T55" fmla="*/ 76 h 154"/>
                <a:gd name="T56" fmla="*/ 412 w 507"/>
                <a:gd name="T57" fmla="*/ 85 h 154"/>
                <a:gd name="T58" fmla="*/ 396 w 507"/>
                <a:gd name="T59" fmla="*/ 93 h 154"/>
                <a:gd name="T60" fmla="*/ 379 w 507"/>
                <a:gd name="T61" fmla="*/ 98 h 154"/>
                <a:gd name="T62" fmla="*/ 362 w 507"/>
                <a:gd name="T63" fmla="*/ 104 h 154"/>
                <a:gd name="T64" fmla="*/ 344 w 507"/>
                <a:gd name="T65" fmla="*/ 111 h 154"/>
                <a:gd name="T66" fmla="*/ 325 w 507"/>
                <a:gd name="T67" fmla="*/ 117 h 154"/>
                <a:gd name="T68" fmla="*/ 307 w 507"/>
                <a:gd name="T69" fmla="*/ 124 h 154"/>
                <a:gd name="T70" fmla="*/ 287 w 507"/>
                <a:gd name="T71" fmla="*/ 128 h 154"/>
                <a:gd name="T72" fmla="*/ 266 w 507"/>
                <a:gd name="T73" fmla="*/ 131 h 154"/>
                <a:gd name="T74" fmla="*/ 244 w 507"/>
                <a:gd name="T75" fmla="*/ 137 h 154"/>
                <a:gd name="T76" fmla="*/ 224 w 507"/>
                <a:gd name="T77" fmla="*/ 141 h 154"/>
                <a:gd name="T78" fmla="*/ 202 w 507"/>
                <a:gd name="T79" fmla="*/ 144 h 154"/>
                <a:gd name="T80" fmla="*/ 179 w 507"/>
                <a:gd name="T81" fmla="*/ 146 h 154"/>
                <a:gd name="T82" fmla="*/ 155 w 507"/>
                <a:gd name="T83" fmla="*/ 148 h 154"/>
                <a:gd name="T84" fmla="*/ 133 w 507"/>
                <a:gd name="T85" fmla="*/ 152 h 154"/>
                <a:gd name="T86" fmla="*/ 107 w 507"/>
                <a:gd name="T87" fmla="*/ 152 h 154"/>
                <a:gd name="T88" fmla="*/ 85 w 507"/>
                <a:gd name="T89" fmla="*/ 152 h 154"/>
                <a:gd name="T90" fmla="*/ 63 w 507"/>
                <a:gd name="T91" fmla="*/ 152 h 154"/>
                <a:gd name="T92" fmla="*/ 46 w 507"/>
                <a:gd name="T93" fmla="*/ 150 h 154"/>
                <a:gd name="T94" fmla="*/ 22 w 507"/>
                <a:gd name="T95" fmla="*/ 144 h 154"/>
                <a:gd name="T96" fmla="*/ 9 w 507"/>
                <a:gd name="T97" fmla="*/ 139 h 154"/>
                <a:gd name="T98" fmla="*/ 0 w 507"/>
                <a:gd name="T99" fmla="*/ 120 h 154"/>
                <a:gd name="T100" fmla="*/ 7 w 507"/>
                <a:gd name="T101" fmla="*/ 98 h 154"/>
                <a:gd name="T102" fmla="*/ 20 w 507"/>
                <a:gd name="T103" fmla="*/ 82 h 154"/>
                <a:gd name="T104" fmla="*/ 28 w 507"/>
                <a:gd name="T105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7" h="154">
                  <a:moveTo>
                    <a:pt x="28" y="76"/>
                  </a:moveTo>
                  <a:lnTo>
                    <a:pt x="70" y="96"/>
                  </a:lnTo>
                  <a:lnTo>
                    <a:pt x="70" y="98"/>
                  </a:lnTo>
                  <a:lnTo>
                    <a:pt x="72" y="102"/>
                  </a:lnTo>
                  <a:lnTo>
                    <a:pt x="74" y="107"/>
                  </a:lnTo>
                  <a:lnTo>
                    <a:pt x="79" y="115"/>
                  </a:lnTo>
                  <a:lnTo>
                    <a:pt x="83" y="119"/>
                  </a:lnTo>
                  <a:lnTo>
                    <a:pt x="87" y="122"/>
                  </a:lnTo>
                  <a:lnTo>
                    <a:pt x="92" y="124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7" y="130"/>
                  </a:lnTo>
                  <a:lnTo>
                    <a:pt x="113" y="130"/>
                  </a:lnTo>
                  <a:lnTo>
                    <a:pt x="118" y="131"/>
                  </a:lnTo>
                  <a:lnTo>
                    <a:pt x="122" y="131"/>
                  </a:lnTo>
                  <a:lnTo>
                    <a:pt x="128" y="133"/>
                  </a:lnTo>
                  <a:lnTo>
                    <a:pt x="135" y="133"/>
                  </a:lnTo>
                  <a:lnTo>
                    <a:pt x="142" y="133"/>
                  </a:lnTo>
                  <a:lnTo>
                    <a:pt x="148" y="133"/>
                  </a:lnTo>
                  <a:lnTo>
                    <a:pt x="155" y="133"/>
                  </a:lnTo>
                  <a:lnTo>
                    <a:pt x="163" y="131"/>
                  </a:lnTo>
                  <a:lnTo>
                    <a:pt x="170" y="131"/>
                  </a:lnTo>
                  <a:lnTo>
                    <a:pt x="177" y="130"/>
                  </a:lnTo>
                  <a:lnTo>
                    <a:pt x="185" y="130"/>
                  </a:lnTo>
                  <a:lnTo>
                    <a:pt x="194" y="128"/>
                  </a:lnTo>
                  <a:lnTo>
                    <a:pt x="202" y="128"/>
                  </a:lnTo>
                  <a:lnTo>
                    <a:pt x="211" y="124"/>
                  </a:lnTo>
                  <a:lnTo>
                    <a:pt x="218" y="122"/>
                  </a:lnTo>
                  <a:lnTo>
                    <a:pt x="227" y="120"/>
                  </a:lnTo>
                  <a:lnTo>
                    <a:pt x="235" y="119"/>
                  </a:lnTo>
                  <a:lnTo>
                    <a:pt x="244" y="117"/>
                  </a:lnTo>
                  <a:lnTo>
                    <a:pt x="253" y="113"/>
                  </a:lnTo>
                  <a:lnTo>
                    <a:pt x="261" y="111"/>
                  </a:lnTo>
                  <a:lnTo>
                    <a:pt x="270" y="109"/>
                  </a:lnTo>
                  <a:lnTo>
                    <a:pt x="277" y="106"/>
                  </a:lnTo>
                  <a:lnTo>
                    <a:pt x="287" y="102"/>
                  </a:lnTo>
                  <a:lnTo>
                    <a:pt x="294" y="100"/>
                  </a:lnTo>
                  <a:lnTo>
                    <a:pt x="303" y="96"/>
                  </a:lnTo>
                  <a:lnTo>
                    <a:pt x="311" y="93"/>
                  </a:lnTo>
                  <a:lnTo>
                    <a:pt x="318" y="91"/>
                  </a:lnTo>
                  <a:lnTo>
                    <a:pt x="327" y="87"/>
                  </a:lnTo>
                  <a:lnTo>
                    <a:pt x="335" y="83"/>
                  </a:lnTo>
                  <a:lnTo>
                    <a:pt x="342" y="80"/>
                  </a:lnTo>
                  <a:lnTo>
                    <a:pt x="350" y="78"/>
                  </a:lnTo>
                  <a:lnTo>
                    <a:pt x="357" y="74"/>
                  </a:lnTo>
                  <a:lnTo>
                    <a:pt x="364" y="71"/>
                  </a:lnTo>
                  <a:lnTo>
                    <a:pt x="370" y="69"/>
                  </a:lnTo>
                  <a:lnTo>
                    <a:pt x="375" y="65"/>
                  </a:lnTo>
                  <a:lnTo>
                    <a:pt x="381" y="63"/>
                  </a:lnTo>
                  <a:lnTo>
                    <a:pt x="388" y="59"/>
                  </a:lnTo>
                  <a:lnTo>
                    <a:pt x="398" y="54"/>
                  </a:lnTo>
                  <a:lnTo>
                    <a:pt x="407" y="47"/>
                  </a:lnTo>
                  <a:lnTo>
                    <a:pt x="414" y="41"/>
                  </a:lnTo>
                  <a:lnTo>
                    <a:pt x="423" y="35"/>
                  </a:lnTo>
                  <a:lnTo>
                    <a:pt x="429" y="30"/>
                  </a:lnTo>
                  <a:lnTo>
                    <a:pt x="435" y="26"/>
                  </a:lnTo>
                  <a:lnTo>
                    <a:pt x="440" y="21"/>
                  </a:lnTo>
                  <a:lnTo>
                    <a:pt x="444" y="19"/>
                  </a:lnTo>
                  <a:lnTo>
                    <a:pt x="451" y="10"/>
                  </a:lnTo>
                  <a:lnTo>
                    <a:pt x="455" y="6"/>
                  </a:lnTo>
                  <a:lnTo>
                    <a:pt x="457" y="2"/>
                  </a:lnTo>
                  <a:lnTo>
                    <a:pt x="459" y="0"/>
                  </a:lnTo>
                  <a:lnTo>
                    <a:pt x="462" y="0"/>
                  </a:lnTo>
                  <a:lnTo>
                    <a:pt x="466" y="0"/>
                  </a:lnTo>
                  <a:lnTo>
                    <a:pt x="472" y="2"/>
                  </a:lnTo>
                  <a:lnTo>
                    <a:pt x="477" y="4"/>
                  </a:lnTo>
                  <a:lnTo>
                    <a:pt x="485" y="6"/>
                  </a:lnTo>
                  <a:lnTo>
                    <a:pt x="490" y="8"/>
                  </a:lnTo>
                  <a:lnTo>
                    <a:pt x="497" y="11"/>
                  </a:lnTo>
                  <a:lnTo>
                    <a:pt x="501" y="15"/>
                  </a:lnTo>
                  <a:lnTo>
                    <a:pt x="505" y="19"/>
                  </a:lnTo>
                  <a:lnTo>
                    <a:pt x="507" y="23"/>
                  </a:lnTo>
                  <a:lnTo>
                    <a:pt x="507" y="28"/>
                  </a:lnTo>
                  <a:lnTo>
                    <a:pt x="503" y="34"/>
                  </a:lnTo>
                  <a:lnTo>
                    <a:pt x="497" y="41"/>
                  </a:lnTo>
                  <a:lnTo>
                    <a:pt x="492" y="43"/>
                  </a:lnTo>
                  <a:lnTo>
                    <a:pt x="488" y="48"/>
                  </a:lnTo>
                  <a:lnTo>
                    <a:pt x="481" y="52"/>
                  </a:lnTo>
                  <a:lnTo>
                    <a:pt x="475" y="56"/>
                  </a:lnTo>
                  <a:lnTo>
                    <a:pt x="466" y="59"/>
                  </a:lnTo>
                  <a:lnTo>
                    <a:pt x="459" y="65"/>
                  </a:lnTo>
                  <a:lnTo>
                    <a:pt x="449" y="69"/>
                  </a:lnTo>
                  <a:lnTo>
                    <a:pt x="442" y="72"/>
                  </a:lnTo>
                  <a:lnTo>
                    <a:pt x="431" y="76"/>
                  </a:lnTo>
                  <a:lnTo>
                    <a:pt x="422" y="82"/>
                  </a:lnTo>
                  <a:lnTo>
                    <a:pt x="416" y="83"/>
                  </a:lnTo>
                  <a:lnTo>
                    <a:pt x="412" y="85"/>
                  </a:lnTo>
                  <a:lnTo>
                    <a:pt x="407" y="87"/>
                  </a:lnTo>
                  <a:lnTo>
                    <a:pt x="401" y="91"/>
                  </a:lnTo>
                  <a:lnTo>
                    <a:pt x="396" y="93"/>
                  </a:lnTo>
                  <a:lnTo>
                    <a:pt x="390" y="95"/>
                  </a:lnTo>
                  <a:lnTo>
                    <a:pt x="385" y="96"/>
                  </a:lnTo>
                  <a:lnTo>
                    <a:pt x="379" y="98"/>
                  </a:lnTo>
                  <a:lnTo>
                    <a:pt x="374" y="100"/>
                  </a:lnTo>
                  <a:lnTo>
                    <a:pt x="368" y="102"/>
                  </a:lnTo>
                  <a:lnTo>
                    <a:pt x="362" y="104"/>
                  </a:lnTo>
                  <a:lnTo>
                    <a:pt x="357" y="107"/>
                  </a:lnTo>
                  <a:lnTo>
                    <a:pt x="351" y="109"/>
                  </a:lnTo>
                  <a:lnTo>
                    <a:pt x="344" y="111"/>
                  </a:lnTo>
                  <a:lnTo>
                    <a:pt x="338" y="113"/>
                  </a:lnTo>
                  <a:lnTo>
                    <a:pt x="333" y="115"/>
                  </a:lnTo>
                  <a:lnTo>
                    <a:pt x="325" y="117"/>
                  </a:lnTo>
                  <a:lnTo>
                    <a:pt x="320" y="119"/>
                  </a:lnTo>
                  <a:lnTo>
                    <a:pt x="313" y="120"/>
                  </a:lnTo>
                  <a:lnTo>
                    <a:pt x="307" y="124"/>
                  </a:lnTo>
                  <a:lnTo>
                    <a:pt x="300" y="124"/>
                  </a:lnTo>
                  <a:lnTo>
                    <a:pt x="294" y="126"/>
                  </a:lnTo>
                  <a:lnTo>
                    <a:pt x="287" y="128"/>
                  </a:lnTo>
                  <a:lnTo>
                    <a:pt x="279" y="130"/>
                  </a:lnTo>
                  <a:lnTo>
                    <a:pt x="274" y="130"/>
                  </a:lnTo>
                  <a:lnTo>
                    <a:pt x="266" y="131"/>
                  </a:lnTo>
                  <a:lnTo>
                    <a:pt x="259" y="133"/>
                  </a:lnTo>
                  <a:lnTo>
                    <a:pt x="253" y="135"/>
                  </a:lnTo>
                  <a:lnTo>
                    <a:pt x="244" y="137"/>
                  </a:lnTo>
                  <a:lnTo>
                    <a:pt x="239" y="139"/>
                  </a:lnTo>
                  <a:lnTo>
                    <a:pt x="229" y="139"/>
                  </a:lnTo>
                  <a:lnTo>
                    <a:pt x="224" y="141"/>
                  </a:lnTo>
                  <a:lnTo>
                    <a:pt x="216" y="143"/>
                  </a:lnTo>
                  <a:lnTo>
                    <a:pt x="209" y="143"/>
                  </a:lnTo>
                  <a:lnTo>
                    <a:pt x="202" y="144"/>
                  </a:lnTo>
                  <a:lnTo>
                    <a:pt x="194" y="146"/>
                  </a:lnTo>
                  <a:lnTo>
                    <a:pt x="187" y="146"/>
                  </a:lnTo>
                  <a:lnTo>
                    <a:pt x="179" y="146"/>
                  </a:lnTo>
                  <a:lnTo>
                    <a:pt x="172" y="148"/>
                  </a:lnTo>
                  <a:lnTo>
                    <a:pt x="165" y="148"/>
                  </a:lnTo>
                  <a:lnTo>
                    <a:pt x="155" y="148"/>
                  </a:lnTo>
                  <a:lnTo>
                    <a:pt x="148" y="150"/>
                  </a:lnTo>
                  <a:lnTo>
                    <a:pt x="140" y="150"/>
                  </a:lnTo>
                  <a:lnTo>
                    <a:pt x="133" y="152"/>
                  </a:lnTo>
                  <a:lnTo>
                    <a:pt x="124" y="152"/>
                  </a:lnTo>
                  <a:lnTo>
                    <a:pt x="116" y="152"/>
                  </a:lnTo>
                  <a:lnTo>
                    <a:pt x="107" y="152"/>
                  </a:lnTo>
                  <a:lnTo>
                    <a:pt x="100" y="152"/>
                  </a:lnTo>
                  <a:lnTo>
                    <a:pt x="92" y="152"/>
                  </a:lnTo>
                  <a:lnTo>
                    <a:pt x="85" y="152"/>
                  </a:lnTo>
                  <a:lnTo>
                    <a:pt x="76" y="152"/>
                  </a:lnTo>
                  <a:lnTo>
                    <a:pt x="68" y="154"/>
                  </a:lnTo>
                  <a:lnTo>
                    <a:pt x="63" y="152"/>
                  </a:lnTo>
                  <a:lnTo>
                    <a:pt x="57" y="152"/>
                  </a:lnTo>
                  <a:lnTo>
                    <a:pt x="52" y="150"/>
                  </a:lnTo>
                  <a:lnTo>
                    <a:pt x="46" y="150"/>
                  </a:lnTo>
                  <a:lnTo>
                    <a:pt x="37" y="148"/>
                  </a:lnTo>
                  <a:lnTo>
                    <a:pt x="30" y="148"/>
                  </a:lnTo>
                  <a:lnTo>
                    <a:pt x="22" y="144"/>
                  </a:lnTo>
                  <a:lnTo>
                    <a:pt x="17" y="143"/>
                  </a:lnTo>
                  <a:lnTo>
                    <a:pt x="11" y="141"/>
                  </a:lnTo>
                  <a:lnTo>
                    <a:pt x="9" y="139"/>
                  </a:lnTo>
                  <a:lnTo>
                    <a:pt x="4" y="131"/>
                  </a:lnTo>
                  <a:lnTo>
                    <a:pt x="2" y="126"/>
                  </a:lnTo>
                  <a:lnTo>
                    <a:pt x="0" y="120"/>
                  </a:lnTo>
                  <a:lnTo>
                    <a:pt x="2" y="113"/>
                  </a:lnTo>
                  <a:lnTo>
                    <a:pt x="4" y="106"/>
                  </a:lnTo>
                  <a:lnTo>
                    <a:pt x="7" y="98"/>
                  </a:lnTo>
                  <a:lnTo>
                    <a:pt x="11" y="93"/>
                  </a:lnTo>
                  <a:lnTo>
                    <a:pt x="17" y="87"/>
                  </a:lnTo>
                  <a:lnTo>
                    <a:pt x="20" y="82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8" y="76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904" y="895"/>
              <a:ext cx="505" cy="159"/>
            </a:xfrm>
            <a:custGeom>
              <a:avLst/>
              <a:gdLst>
                <a:gd name="T0" fmla="*/ 461 w 505"/>
                <a:gd name="T1" fmla="*/ 41 h 159"/>
                <a:gd name="T2" fmla="*/ 443 w 505"/>
                <a:gd name="T3" fmla="*/ 56 h 159"/>
                <a:gd name="T4" fmla="*/ 424 w 505"/>
                <a:gd name="T5" fmla="*/ 69 h 159"/>
                <a:gd name="T6" fmla="*/ 402 w 505"/>
                <a:gd name="T7" fmla="*/ 80 h 159"/>
                <a:gd name="T8" fmla="*/ 376 w 505"/>
                <a:gd name="T9" fmla="*/ 91 h 159"/>
                <a:gd name="T10" fmla="*/ 350 w 505"/>
                <a:gd name="T11" fmla="*/ 102 h 159"/>
                <a:gd name="T12" fmla="*/ 322 w 505"/>
                <a:gd name="T13" fmla="*/ 111 h 159"/>
                <a:gd name="T14" fmla="*/ 296 w 505"/>
                <a:gd name="T15" fmla="*/ 119 h 159"/>
                <a:gd name="T16" fmla="*/ 271 w 505"/>
                <a:gd name="T17" fmla="*/ 124 h 159"/>
                <a:gd name="T18" fmla="*/ 248 w 505"/>
                <a:gd name="T19" fmla="*/ 132 h 159"/>
                <a:gd name="T20" fmla="*/ 228 w 505"/>
                <a:gd name="T21" fmla="*/ 133 h 159"/>
                <a:gd name="T22" fmla="*/ 209 w 505"/>
                <a:gd name="T23" fmla="*/ 137 h 159"/>
                <a:gd name="T24" fmla="*/ 195 w 505"/>
                <a:gd name="T25" fmla="*/ 139 h 159"/>
                <a:gd name="T26" fmla="*/ 172 w 505"/>
                <a:gd name="T27" fmla="*/ 145 h 159"/>
                <a:gd name="T28" fmla="*/ 147 w 505"/>
                <a:gd name="T29" fmla="*/ 146 h 159"/>
                <a:gd name="T30" fmla="*/ 123 w 505"/>
                <a:gd name="T31" fmla="*/ 150 h 159"/>
                <a:gd name="T32" fmla="*/ 97 w 505"/>
                <a:gd name="T33" fmla="*/ 150 h 159"/>
                <a:gd name="T34" fmla="*/ 76 w 505"/>
                <a:gd name="T35" fmla="*/ 150 h 159"/>
                <a:gd name="T36" fmla="*/ 60 w 505"/>
                <a:gd name="T37" fmla="*/ 148 h 159"/>
                <a:gd name="T38" fmla="*/ 39 w 505"/>
                <a:gd name="T39" fmla="*/ 146 h 159"/>
                <a:gd name="T40" fmla="*/ 23 w 505"/>
                <a:gd name="T41" fmla="*/ 143 h 159"/>
                <a:gd name="T42" fmla="*/ 12 w 505"/>
                <a:gd name="T43" fmla="*/ 139 h 159"/>
                <a:gd name="T44" fmla="*/ 0 w 505"/>
                <a:gd name="T45" fmla="*/ 137 h 159"/>
                <a:gd name="T46" fmla="*/ 17 w 505"/>
                <a:gd name="T47" fmla="*/ 148 h 159"/>
                <a:gd name="T48" fmla="*/ 30 w 505"/>
                <a:gd name="T49" fmla="*/ 152 h 159"/>
                <a:gd name="T50" fmla="*/ 50 w 505"/>
                <a:gd name="T51" fmla="*/ 154 h 159"/>
                <a:gd name="T52" fmla="*/ 71 w 505"/>
                <a:gd name="T53" fmla="*/ 156 h 159"/>
                <a:gd name="T54" fmla="*/ 87 w 505"/>
                <a:gd name="T55" fmla="*/ 157 h 159"/>
                <a:gd name="T56" fmla="*/ 106 w 505"/>
                <a:gd name="T57" fmla="*/ 157 h 159"/>
                <a:gd name="T58" fmla="*/ 126 w 505"/>
                <a:gd name="T59" fmla="*/ 157 h 159"/>
                <a:gd name="T60" fmla="*/ 150 w 505"/>
                <a:gd name="T61" fmla="*/ 156 h 159"/>
                <a:gd name="T62" fmla="*/ 178 w 505"/>
                <a:gd name="T63" fmla="*/ 154 h 159"/>
                <a:gd name="T64" fmla="*/ 200 w 505"/>
                <a:gd name="T65" fmla="*/ 148 h 159"/>
                <a:gd name="T66" fmla="*/ 217 w 505"/>
                <a:gd name="T67" fmla="*/ 146 h 159"/>
                <a:gd name="T68" fmla="*/ 234 w 505"/>
                <a:gd name="T69" fmla="*/ 143 h 159"/>
                <a:gd name="T70" fmla="*/ 252 w 505"/>
                <a:gd name="T71" fmla="*/ 139 h 159"/>
                <a:gd name="T72" fmla="*/ 271 w 505"/>
                <a:gd name="T73" fmla="*/ 135 h 159"/>
                <a:gd name="T74" fmla="*/ 289 w 505"/>
                <a:gd name="T75" fmla="*/ 132 h 159"/>
                <a:gd name="T76" fmla="*/ 308 w 505"/>
                <a:gd name="T77" fmla="*/ 126 h 159"/>
                <a:gd name="T78" fmla="*/ 326 w 505"/>
                <a:gd name="T79" fmla="*/ 121 h 159"/>
                <a:gd name="T80" fmla="*/ 343 w 505"/>
                <a:gd name="T81" fmla="*/ 115 h 159"/>
                <a:gd name="T82" fmla="*/ 359 w 505"/>
                <a:gd name="T83" fmla="*/ 111 h 159"/>
                <a:gd name="T84" fmla="*/ 387 w 505"/>
                <a:gd name="T85" fmla="*/ 98 h 159"/>
                <a:gd name="T86" fmla="*/ 415 w 505"/>
                <a:gd name="T87" fmla="*/ 89 h 159"/>
                <a:gd name="T88" fmla="*/ 437 w 505"/>
                <a:gd name="T89" fmla="*/ 78 h 159"/>
                <a:gd name="T90" fmla="*/ 455 w 505"/>
                <a:gd name="T91" fmla="*/ 69 h 159"/>
                <a:gd name="T92" fmla="*/ 470 w 505"/>
                <a:gd name="T93" fmla="*/ 60 h 159"/>
                <a:gd name="T94" fmla="*/ 489 w 505"/>
                <a:gd name="T95" fmla="*/ 50 h 159"/>
                <a:gd name="T96" fmla="*/ 494 w 505"/>
                <a:gd name="T97" fmla="*/ 45 h 159"/>
                <a:gd name="T98" fmla="*/ 505 w 505"/>
                <a:gd name="T99" fmla="*/ 28 h 159"/>
                <a:gd name="T100" fmla="*/ 492 w 505"/>
                <a:gd name="T101" fmla="*/ 10 h 159"/>
                <a:gd name="T102" fmla="*/ 478 w 505"/>
                <a:gd name="T103" fmla="*/ 4 h 159"/>
                <a:gd name="T104" fmla="*/ 452 w 505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5" h="159">
                  <a:moveTo>
                    <a:pt x="452" y="0"/>
                  </a:moveTo>
                  <a:lnTo>
                    <a:pt x="468" y="34"/>
                  </a:lnTo>
                  <a:lnTo>
                    <a:pt x="461" y="41"/>
                  </a:lnTo>
                  <a:lnTo>
                    <a:pt x="454" y="49"/>
                  </a:lnTo>
                  <a:lnTo>
                    <a:pt x="448" y="52"/>
                  </a:lnTo>
                  <a:lnTo>
                    <a:pt x="443" y="56"/>
                  </a:lnTo>
                  <a:lnTo>
                    <a:pt x="437" y="60"/>
                  </a:lnTo>
                  <a:lnTo>
                    <a:pt x="431" y="65"/>
                  </a:lnTo>
                  <a:lnTo>
                    <a:pt x="424" y="69"/>
                  </a:lnTo>
                  <a:lnTo>
                    <a:pt x="417" y="73"/>
                  </a:lnTo>
                  <a:lnTo>
                    <a:pt x="409" y="76"/>
                  </a:lnTo>
                  <a:lnTo>
                    <a:pt x="402" y="80"/>
                  </a:lnTo>
                  <a:lnTo>
                    <a:pt x="393" y="84"/>
                  </a:lnTo>
                  <a:lnTo>
                    <a:pt x="383" y="87"/>
                  </a:lnTo>
                  <a:lnTo>
                    <a:pt x="376" y="91"/>
                  </a:lnTo>
                  <a:lnTo>
                    <a:pt x="367" y="95"/>
                  </a:lnTo>
                  <a:lnTo>
                    <a:pt x="357" y="98"/>
                  </a:lnTo>
                  <a:lnTo>
                    <a:pt x="350" y="102"/>
                  </a:lnTo>
                  <a:lnTo>
                    <a:pt x="339" y="104"/>
                  </a:lnTo>
                  <a:lnTo>
                    <a:pt x="332" y="108"/>
                  </a:lnTo>
                  <a:lnTo>
                    <a:pt x="322" y="111"/>
                  </a:lnTo>
                  <a:lnTo>
                    <a:pt x="313" y="113"/>
                  </a:lnTo>
                  <a:lnTo>
                    <a:pt x="304" y="117"/>
                  </a:lnTo>
                  <a:lnTo>
                    <a:pt x="296" y="119"/>
                  </a:lnTo>
                  <a:lnTo>
                    <a:pt x="287" y="121"/>
                  </a:lnTo>
                  <a:lnTo>
                    <a:pt x="278" y="122"/>
                  </a:lnTo>
                  <a:lnTo>
                    <a:pt x="271" y="124"/>
                  </a:lnTo>
                  <a:lnTo>
                    <a:pt x="263" y="126"/>
                  </a:lnTo>
                  <a:lnTo>
                    <a:pt x="254" y="130"/>
                  </a:lnTo>
                  <a:lnTo>
                    <a:pt x="248" y="132"/>
                  </a:lnTo>
                  <a:lnTo>
                    <a:pt x="241" y="132"/>
                  </a:lnTo>
                  <a:lnTo>
                    <a:pt x="235" y="133"/>
                  </a:lnTo>
                  <a:lnTo>
                    <a:pt x="228" y="133"/>
                  </a:lnTo>
                  <a:lnTo>
                    <a:pt x="221" y="135"/>
                  </a:lnTo>
                  <a:lnTo>
                    <a:pt x="215" y="135"/>
                  </a:lnTo>
                  <a:lnTo>
                    <a:pt x="209" y="137"/>
                  </a:lnTo>
                  <a:lnTo>
                    <a:pt x="204" y="137"/>
                  </a:lnTo>
                  <a:lnTo>
                    <a:pt x="198" y="139"/>
                  </a:lnTo>
                  <a:lnTo>
                    <a:pt x="195" y="139"/>
                  </a:lnTo>
                  <a:lnTo>
                    <a:pt x="189" y="141"/>
                  </a:lnTo>
                  <a:lnTo>
                    <a:pt x="180" y="143"/>
                  </a:lnTo>
                  <a:lnTo>
                    <a:pt x="172" y="145"/>
                  </a:lnTo>
                  <a:lnTo>
                    <a:pt x="163" y="145"/>
                  </a:lnTo>
                  <a:lnTo>
                    <a:pt x="156" y="146"/>
                  </a:lnTo>
                  <a:lnTo>
                    <a:pt x="147" y="146"/>
                  </a:lnTo>
                  <a:lnTo>
                    <a:pt x="139" y="148"/>
                  </a:lnTo>
                  <a:lnTo>
                    <a:pt x="130" y="148"/>
                  </a:lnTo>
                  <a:lnTo>
                    <a:pt x="123" y="150"/>
                  </a:lnTo>
                  <a:lnTo>
                    <a:pt x="113" y="150"/>
                  </a:lnTo>
                  <a:lnTo>
                    <a:pt x="106" y="150"/>
                  </a:lnTo>
                  <a:lnTo>
                    <a:pt x="97" y="150"/>
                  </a:lnTo>
                  <a:lnTo>
                    <a:pt x="87" y="150"/>
                  </a:lnTo>
                  <a:lnTo>
                    <a:pt x="82" y="150"/>
                  </a:lnTo>
                  <a:lnTo>
                    <a:pt x="76" y="150"/>
                  </a:lnTo>
                  <a:lnTo>
                    <a:pt x="73" y="148"/>
                  </a:lnTo>
                  <a:lnTo>
                    <a:pt x="69" y="148"/>
                  </a:lnTo>
                  <a:lnTo>
                    <a:pt x="60" y="148"/>
                  </a:lnTo>
                  <a:lnTo>
                    <a:pt x="52" y="148"/>
                  </a:lnTo>
                  <a:lnTo>
                    <a:pt x="45" y="146"/>
                  </a:lnTo>
                  <a:lnTo>
                    <a:pt x="39" y="146"/>
                  </a:lnTo>
                  <a:lnTo>
                    <a:pt x="34" y="145"/>
                  </a:lnTo>
                  <a:lnTo>
                    <a:pt x="28" y="145"/>
                  </a:lnTo>
                  <a:lnTo>
                    <a:pt x="23" y="143"/>
                  </a:lnTo>
                  <a:lnTo>
                    <a:pt x="19" y="141"/>
                  </a:lnTo>
                  <a:lnTo>
                    <a:pt x="13" y="141"/>
                  </a:lnTo>
                  <a:lnTo>
                    <a:pt x="12" y="139"/>
                  </a:lnTo>
                  <a:lnTo>
                    <a:pt x="4" y="137"/>
                  </a:lnTo>
                  <a:lnTo>
                    <a:pt x="0" y="137"/>
                  </a:lnTo>
                  <a:lnTo>
                    <a:pt x="4" y="143"/>
                  </a:lnTo>
                  <a:lnTo>
                    <a:pt x="10" y="145"/>
                  </a:lnTo>
                  <a:lnTo>
                    <a:pt x="17" y="148"/>
                  </a:lnTo>
                  <a:lnTo>
                    <a:pt x="19" y="148"/>
                  </a:lnTo>
                  <a:lnTo>
                    <a:pt x="25" y="150"/>
                  </a:lnTo>
                  <a:lnTo>
                    <a:pt x="30" y="152"/>
                  </a:lnTo>
                  <a:lnTo>
                    <a:pt x="37" y="154"/>
                  </a:lnTo>
                  <a:lnTo>
                    <a:pt x="43" y="154"/>
                  </a:lnTo>
                  <a:lnTo>
                    <a:pt x="50" y="154"/>
                  </a:lnTo>
                  <a:lnTo>
                    <a:pt x="58" y="156"/>
                  </a:lnTo>
                  <a:lnTo>
                    <a:pt x="67" y="156"/>
                  </a:lnTo>
                  <a:lnTo>
                    <a:pt x="71" y="156"/>
                  </a:lnTo>
                  <a:lnTo>
                    <a:pt x="76" y="157"/>
                  </a:lnTo>
                  <a:lnTo>
                    <a:pt x="82" y="157"/>
                  </a:lnTo>
                  <a:lnTo>
                    <a:pt x="87" y="157"/>
                  </a:lnTo>
                  <a:lnTo>
                    <a:pt x="93" y="157"/>
                  </a:lnTo>
                  <a:lnTo>
                    <a:pt x="99" y="157"/>
                  </a:lnTo>
                  <a:lnTo>
                    <a:pt x="106" y="157"/>
                  </a:lnTo>
                  <a:lnTo>
                    <a:pt x="113" y="159"/>
                  </a:lnTo>
                  <a:lnTo>
                    <a:pt x="119" y="157"/>
                  </a:lnTo>
                  <a:lnTo>
                    <a:pt x="126" y="157"/>
                  </a:lnTo>
                  <a:lnTo>
                    <a:pt x="134" y="157"/>
                  </a:lnTo>
                  <a:lnTo>
                    <a:pt x="141" y="157"/>
                  </a:lnTo>
                  <a:lnTo>
                    <a:pt x="150" y="156"/>
                  </a:lnTo>
                  <a:lnTo>
                    <a:pt x="158" y="156"/>
                  </a:lnTo>
                  <a:lnTo>
                    <a:pt x="167" y="154"/>
                  </a:lnTo>
                  <a:lnTo>
                    <a:pt x="178" y="154"/>
                  </a:lnTo>
                  <a:lnTo>
                    <a:pt x="185" y="152"/>
                  </a:lnTo>
                  <a:lnTo>
                    <a:pt x="195" y="150"/>
                  </a:lnTo>
                  <a:lnTo>
                    <a:pt x="200" y="148"/>
                  </a:lnTo>
                  <a:lnTo>
                    <a:pt x="206" y="148"/>
                  </a:lnTo>
                  <a:lnTo>
                    <a:pt x="211" y="146"/>
                  </a:lnTo>
                  <a:lnTo>
                    <a:pt x="217" y="146"/>
                  </a:lnTo>
                  <a:lnTo>
                    <a:pt x="222" y="145"/>
                  </a:lnTo>
                  <a:lnTo>
                    <a:pt x="228" y="145"/>
                  </a:lnTo>
                  <a:lnTo>
                    <a:pt x="234" y="143"/>
                  </a:lnTo>
                  <a:lnTo>
                    <a:pt x="241" y="143"/>
                  </a:lnTo>
                  <a:lnTo>
                    <a:pt x="246" y="141"/>
                  </a:lnTo>
                  <a:lnTo>
                    <a:pt x="252" y="139"/>
                  </a:lnTo>
                  <a:lnTo>
                    <a:pt x="259" y="139"/>
                  </a:lnTo>
                  <a:lnTo>
                    <a:pt x="265" y="137"/>
                  </a:lnTo>
                  <a:lnTo>
                    <a:pt x="271" y="135"/>
                  </a:lnTo>
                  <a:lnTo>
                    <a:pt x="278" y="133"/>
                  </a:lnTo>
                  <a:lnTo>
                    <a:pt x="283" y="132"/>
                  </a:lnTo>
                  <a:lnTo>
                    <a:pt x="289" y="132"/>
                  </a:lnTo>
                  <a:lnTo>
                    <a:pt x="295" y="130"/>
                  </a:lnTo>
                  <a:lnTo>
                    <a:pt x="302" y="126"/>
                  </a:lnTo>
                  <a:lnTo>
                    <a:pt x="308" y="126"/>
                  </a:lnTo>
                  <a:lnTo>
                    <a:pt x="315" y="124"/>
                  </a:lnTo>
                  <a:lnTo>
                    <a:pt x="320" y="122"/>
                  </a:lnTo>
                  <a:lnTo>
                    <a:pt x="326" y="121"/>
                  </a:lnTo>
                  <a:lnTo>
                    <a:pt x="332" y="119"/>
                  </a:lnTo>
                  <a:lnTo>
                    <a:pt x="337" y="117"/>
                  </a:lnTo>
                  <a:lnTo>
                    <a:pt x="343" y="115"/>
                  </a:lnTo>
                  <a:lnTo>
                    <a:pt x="348" y="113"/>
                  </a:lnTo>
                  <a:lnTo>
                    <a:pt x="354" y="111"/>
                  </a:lnTo>
                  <a:lnTo>
                    <a:pt x="359" y="111"/>
                  </a:lnTo>
                  <a:lnTo>
                    <a:pt x="367" y="106"/>
                  </a:lnTo>
                  <a:lnTo>
                    <a:pt x="378" y="104"/>
                  </a:lnTo>
                  <a:lnTo>
                    <a:pt x="387" y="98"/>
                  </a:lnTo>
                  <a:lnTo>
                    <a:pt x="396" y="97"/>
                  </a:lnTo>
                  <a:lnTo>
                    <a:pt x="406" y="93"/>
                  </a:lnTo>
                  <a:lnTo>
                    <a:pt x="415" y="89"/>
                  </a:lnTo>
                  <a:lnTo>
                    <a:pt x="422" y="85"/>
                  </a:lnTo>
                  <a:lnTo>
                    <a:pt x="431" y="82"/>
                  </a:lnTo>
                  <a:lnTo>
                    <a:pt x="437" y="78"/>
                  </a:lnTo>
                  <a:lnTo>
                    <a:pt x="444" y="74"/>
                  </a:lnTo>
                  <a:lnTo>
                    <a:pt x="450" y="71"/>
                  </a:lnTo>
                  <a:lnTo>
                    <a:pt x="455" y="69"/>
                  </a:lnTo>
                  <a:lnTo>
                    <a:pt x="461" y="65"/>
                  </a:lnTo>
                  <a:lnTo>
                    <a:pt x="467" y="63"/>
                  </a:lnTo>
                  <a:lnTo>
                    <a:pt x="470" y="60"/>
                  </a:lnTo>
                  <a:lnTo>
                    <a:pt x="476" y="58"/>
                  </a:lnTo>
                  <a:lnTo>
                    <a:pt x="483" y="52"/>
                  </a:lnTo>
                  <a:lnTo>
                    <a:pt x="489" y="50"/>
                  </a:lnTo>
                  <a:lnTo>
                    <a:pt x="491" y="49"/>
                  </a:lnTo>
                  <a:lnTo>
                    <a:pt x="494" y="49"/>
                  </a:lnTo>
                  <a:lnTo>
                    <a:pt x="494" y="45"/>
                  </a:lnTo>
                  <a:lnTo>
                    <a:pt x="500" y="41"/>
                  </a:lnTo>
                  <a:lnTo>
                    <a:pt x="504" y="34"/>
                  </a:lnTo>
                  <a:lnTo>
                    <a:pt x="505" y="28"/>
                  </a:lnTo>
                  <a:lnTo>
                    <a:pt x="505" y="21"/>
                  </a:lnTo>
                  <a:lnTo>
                    <a:pt x="500" y="13"/>
                  </a:lnTo>
                  <a:lnTo>
                    <a:pt x="492" y="10"/>
                  </a:lnTo>
                  <a:lnTo>
                    <a:pt x="487" y="6"/>
                  </a:lnTo>
                  <a:lnTo>
                    <a:pt x="481" y="4"/>
                  </a:lnTo>
                  <a:lnTo>
                    <a:pt x="478" y="4"/>
                  </a:lnTo>
                  <a:lnTo>
                    <a:pt x="472" y="2"/>
                  </a:lnTo>
                  <a:lnTo>
                    <a:pt x="467" y="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1150" y="715"/>
              <a:ext cx="15" cy="18"/>
            </a:xfrm>
            <a:custGeom>
              <a:avLst/>
              <a:gdLst>
                <a:gd name="T0" fmla="*/ 13 w 15"/>
                <a:gd name="T1" fmla="*/ 0 h 18"/>
                <a:gd name="T2" fmla="*/ 0 w 15"/>
                <a:gd name="T3" fmla="*/ 16 h 18"/>
                <a:gd name="T4" fmla="*/ 4 w 15"/>
                <a:gd name="T5" fmla="*/ 18 h 18"/>
                <a:gd name="T6" fmla="*/ 15 w 15"/>
                <a:gd name="T7" fmla="*/ 9 h 18"/>
                <a:gd name="T8" fmla="*/ 13 w 15"/>
                <a:gd name="T9" fmla="*/ 0 h 18"/>
                <a:gd name="T10" fmla="*/ 13 w 15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8">
                  <a:moveTo>
                    <a:pt x="13" y="0"/>
                  </a:moveTo>
                  <a:lnTo>
                    <a:pt x="0" y="16"/>
                  </a:lnTo>
                  <a:lnTo>
                    <a:pt x="4" y="18"/>
                  </a:lnTo>
                  <a:lnTo>
                    <a:pt x="1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1204" y="694"/>
              <a:ext cx="9" cy="19"/>
            </a:xfrm>
            <a:custGeom>
              <a:avLst/>
              <a:gdLst>
                <a:gd name="T0" fmla="*/ 9 w 9"/>
                <a:gd name="T1" fmla="*/ 0 h 19"/>
                <a:gd name="T2" fmla="*/ 4 w 9"/>
                <a:gd name="T3" fmla="*/ 17 h 19"/>
                <a:gd name="T4" fmla="*/ 0 w 9"/>
                <a:gd name="T5" fmla="*/ 19 h 19"/>
                <a:gd name="T6" fmla="*/ 0 w 9"/>
                <a:gd name="T7" fmla="*/ 6 h 19"/>
                <a:gd name="T8" fmla="*/ 9 w 9"/>
                <a:gd name="T9" fmla="*/ 0 h 19"/>
                <a:gd name="T10" fmla="*/ 9 w 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4" y="17"/>
                  </a:lnTo>
                  <a:lnTo>
                    <a:pt x="0" y="19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249" y="713"/>
              <a:ext cx="14" cy="11"/>
            </a:xfrm>
            <a:custGeom>
              <a:avLst/>
              <a:gdLst>
                <a:gd name="T0" fmla="*/ 0 w 14"/>
                <a:gd name="T1" fmla="*/ 0 h 11"/>
                <a:gd name="T2" fmla="*/ 14 w 14"/>
                <a:gd name="T3" fmla="*/ 9 h 11"/>
                <a:gd name="T4" fmla="*/ 14 w 14"/>
                <a:gd name="T5" fmla="*/ 11 h 11"/>
                <a:gd name="T6" fmla="*/ 1 w 14"/>
                <a:gd name="T7" fmla="*/ 11 h 11"/>
                <a:gd name="T8" fmla="*/ 0 w 14"/>
                <a:gd name="T9" fmla="*/ 0 h 11"/>
                <a:gd name="T10" fmla="*/ 0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14" y="9"/>
                  </a:lnTo>
                  <a:lnTo>
                    <a:pt x="14" y="11"/>
                  </a:lnTo>
                  <a:lnTo>
                    <a:pt x="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Freeform 34"/>
            <p:cNvSpPr>
              <a:spLocks/>
            </p:cNvSpPr>
            <p:nvPr/>
          </p:nvSpPr>
          <p:spPr bwMode="auto">
            <a:xfrm>
              <a:off x="1019" y="846"/>
              <a:ext cx="17" cy="16"/>
            </a:xfrm>
            <a:custGeom>
              <a:avLst/>
              <a:gdLst>
                <a:gd name="T0" fmla="*/ 17 w 17"/>
                <a:gd name="T1" fmla="*/ 1 h 16"/>
                <a:gd name="T2" fmla="*/ 2 w 17"/>
                <a:gd name="T3" fmla="*/ 16 h 16"/>
                <a:gd name="T4" fmla="*/ 0 w 17"/>
                <a:gd name="T5" fmla="*/ 14 h 16"/>
                <a:gd name="T6" fmla="*/ 8 w 17"/>
                <a:gd name="T7" fmla="*/ 0 h 16"/>
                <a:gd name="T8" fmla="*/ 17 w 17"/>
                <a:gd name="T9" fmla="*/ 1 h 16"/>
                <a:gd name="T10" fmla="*/ 17 w 17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7" y="1"/>
                  </a:moveTo>
                  <a:lnTo>
                    <a:pt x="2" y="16"/>
                  </a:lnTo>
                  <a:lnTo>
                    <a:pt x="0" y="14"/>
                  </a:lnTo>
                  <a:lnTo>
                    <a:pt x="8" y="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1003" y="886"/>
              <a:ext cx="7" cy="21"/>
            </a:xfrm>
            <a:custGeom>
              <a:avLst/>
              <a:gdLst>
                <a:gd name="T0" fmla="*/ 3 w 7"/>
                <a:gd name="T1" fmla="*/ 0 h 21"/>
                <a:gd name="T2" fmla="*/ 0 w 7"/>
                <a:gd name="T3" fmla="*/ 17 h 21"/>
                <a:gd name="T4" fmla="*/ 1 w 7"/>
                <a:gd name="T5" fmla="*/ 21 h 21"/>
                <a:gd name="T6" fmla="*/ 7 w 7"/>
                <a:gd name="T7" fmla="*/ 8 h 21"/>
                <a:gd name="T8" fmla="*/ 3 w 7"/>
                <a:gd name="T9" fmla="*/ 0 h 21"/>
                <a:gd name="T10" fmla="*/ 3 w 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3" y="0"/>
                  </a:moveTo>
                  <a:lnTo>
                    <a:pt x="0" y="17"/>
                  </a:lnTo>
                  <a:lnTo>
                    <a:pt x="1" y="21"/>
                  </a:lnTo>
                  <a:lnTo>
                    <a:pt x="7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986" y="807"/>
              <a:ext cx="7" cy="22"/>
            </a:xfrm>
            <a:custGeom>
              <a:avLst/>
              <a:gdLst>
                <a:gd name="T0" fmla="*/ 5 w 7"/>
                <a:gd name="T1" fmla="*/ 0 h 22"/>
                <a:gd name="T2" fmla="*/ 7 w 7"/>
                <a:gd name="T3" fmla="*/ 22 h 22"/>
                <a:gd name="T4" fmla="*/ 4 w 7"/>
                <a:gd name="T5" fmla="*/ 22 h 22"/>
                <a:gd name="T6" fmla="*/ 0 w 7"/>
                <a:gd name="T7" fmla="*/ 5 h 22"/>
                <a:gd name="T8" fmla="*/ 5 w 7"/>
                <a:gd name="T9" fmla="*/ 0 h 22"/>
                <a:gd name="T10" fmla="*/ 5 w 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2">
                  <a:moveTo>
                    <a:pt x="5" y="0"/>
                  </a:moveTo>
                  <a:lnTo>
                    <a:pt x="7" y="22"/>
                  </a:lnTo>
                  <a:lnTo>
                    <a:pt x="4" y="2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964" y="748"/>
              <a:ext cx="7" cy="22"/>
            </a:xfrm>
            <a:custGeom>
              <a:avLst/>
              <a:gdLst>
                <a:gd name="T0" fmla="*/ 2 w 7"/>
                <a:gd name="T1" fmla="*/ 0 h 22"/>
                <a:gd name="T2" fmla="*/ 0 w 7"/>
                <a:gd name="T3" fmla="*/ 18 h 22"/>
                <a:gd name="T4" fmla="*/ 2 w 7"/>
                <a:gd name="T5" fmla="*/ 22 h 22"/>
                <a:gd name="T6" fmla="*/ 7 w 7"/>
                <a:gd name="T7" fmla="*/ 9 h 22"/>
                <a:gd name="T8" fmla="*/ 2 w 7"/>
                <a:gd name="T9" fmla="*/ 0 h 22"/>
                <a:gd name="T10" fmla="*/ 2 w 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2">
                  <a:moveTo>
                    <a:pt x="2" y="0"/>
                  </a:moveTo>
                  <a:lnTo>
                    <a:pt x="0" y="18"/>
                  </a:lnTo>
                  <a:lnTo>
                    <a:pt x="2" y="22"/>
                  </a:lnTo>
                  <a:lnTo>
                    <a:pt x="7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912" y="763"/>
              <a:ext cx="20" cy="9"/>
            </a:xfrm>
            <a:custGeom>
              <a:avLst/>
              <a:gdLst>
                <a:gd name="T0" fmla="*/ 20 w 20"/>
                <a:gd name="T1" fmla="*/ 1 h 9"/>
                <a:gd name="T2" fmla="*/ 4 w 20"/>
                <a:gd name="T3" fmla="*/ 0 h 9"/>
                <a:gd name="T4" fmla="*/ 0 w 20"/>
                <a:gd name="T5" fmla="*/ 1 h 9"/>
                <a:gd name="T6" fmla="*/ 13 w 20"/>
                <a:gd name="T7" fmla="*/ 9 h 9"/>
                <a:gd name="T8" fmla="*/ 20 w 20"/>
                <a:gd name="T9" fmla="*/ 1 h 9"/>
                <a:gd name="T10" fmla="*/ 20 w 20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9">
                  <a:moveTo>
                    <a:pt x="20" y="1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13" y="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AC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966" y="746"/>
              <a:ext cx="7" cy="15"/>
            </a:xfrm>
            <a:custGeom>
              <a:avLst/>
              <a:gdLst>
                <a:gd name="T0" fmla="*/ 0 w 7"/>
                <a:gd name="T1" fmla="*/ 11 h 15"/>
                <a:gd name="T2" fmla="*/ 5 w 7"/>
                <a:gd name="T3" fmla="*/ 15 h 15"/>
                <a:gd name="T4" fmla="*/ 7 w 7"/>
                <a:gd name="T5" fmla="*/ 11 h 15"/>
                <a:gd name="T6" fmla="*/ 0 w 7"/>
                <a:gd name="T7" fmla="*/ 0 h 15"/>
                <a:gd name="T8" fmla="*/ 0 w 7"/>
                <a:gd name="T9" fmla="*/ 11 h 15"/>
                <a:gd name="T10" fmla="*/ 0 w 7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0" y="11"/>
                  </a:moveTo>
                  <a:lnTo>
                    <a:pt x="5" y="15"/>
                  </a:lnTo>
                  <a:lnTo>
                    <a:pt x="7" y="11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8A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1215" y="955"/>
              <a:ext cx="69" cy="37"/>
            </a:xfrm>
            <a:custGeom>
              <a:avLst/>
              <a:gdLst>
                <a:gd name="T0" fmla="*/ 0 w 69"/>
                <a:gd name="T1" fmla="*/ 35 h 37"/>
                <a:gd name="T2" fmla="*/ 4 w 69"/>
                <a:gd name="T3" fmla="*/ 35 h 37"/>
                <a:gd name="T4" fmla="*/ 9 w 69"/>
                <a:gd name="T5" fmla="*/ 35 h 37"/>
                <a:gd name="T6" fmla="*/ 17 w 69"/>
                <a:gd name="T7" fmla="*/ 37 h 37"/>
                <a:gd name="T8" fmla="*/ 24 w 69"/>
                <a:gd name="T9" fmla="*/ 35 h 37"/>
                <a:gd name="T10" fmla="*/ 32 w 69"/>
                <a:gd name="T11" fmla="*/ 33 h 37"/>
                <a:gd name="T12" fmla="*/ 39 w 69"/>
                <a:gd name="T13" fmla="*/ 31 h 37"/>
                <a:gd name="T14" fmla="*/ 48 w 69"/>
                <a:gd name="T15" fmla="*/ 25 h 37"/>
                <a:gd name="T16" fmla="*/ 52 w 69"/>
                <a:gd name="T17" fmla="*/ 20 h 37"/>
                <a:gd name="T18" fmla="*/ 56 w 69"/>
                <a:gd name="T19" fmla="*/ 14 h 37"/>
                <a:gd name="T20" fmla="*/ 59 w 69"/>
                <a:gd name="T21" fmla="*/ 9 h 37"/>
                <a:gd name="T22" fmla="*/ 63 w 69"/>
                <a:gd name="T23" fmla="*/ 7 h 37"/>
                <a:gd name="T24" fmla="*/ 67 w 69"/>
                <a:gd name="T25" fmla="*/ 1 h 37"/>
                <a:gd name="T26" fmla="*/ 69 w 69"/>
                <a:gd name="T27" fmla="*/ 0 h 37"/>
                <a:gd name="T28" fmla="*/ 34 w 69"/>
                <a:gd name="T29" fmla="*/ 0 h 37"/>
                <a:gd name="T30" fmla="*/ 0 w 69"/>
                <a:gd name="T31" fmla="*/ 35 h 37"/>
                <a:gd name="T32" fmla="*/ 0 w 69"/>
                <a:gd name="T3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37">
                  <a:moveTo>
                    <a:pt x="0" y="35"/>
                  </a:moveTo>
                  <a:lnTo>
                    <a:pt x="4" y="35"/>
                  </a:lnTo>
                  <a:lnTo>
                    <a:pt x="9" y="35"/>
                  </a:lnTo>
                  <a:lnTo>
                    <a:pt x="17" y="37"/>
                  </a:lnTo>
                  <a:lnTo>
                    <a:pt x="24" y="35"/>
                  </a:lnTo>
                  <a:lnTo>
                    <a:pt x="32" y="33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63" y="7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1219" y="947"/>
              <a:ext cx="39" cy="35"/>
            </a:xfrm>
            <a:custGeom>
              <a:avLst/>
              <a:gdLst>
                <a:gd name="T0" fmla="*/ 22 w 39"/>
                <a:gd name="T1" fmla="*/ 35 h 35"/>
                <a:gd name="T2" fmla="*/ 30 w 39"/>
                <a:gd name="T3" fmla="*/ 32 h 35"/>
                <a:gd name="T4" fmla="*/ 35 w 39"/>
                <a:gd name="T5" fmla="*/ 28 h 35"/>
                <a:gd name="T6" fmla="*/ 39 w 39"/>
                <a:gd name="T7" fmla="*/ 21 h 35"/>
                <a:gd name="T8" fmla="*/ 39 w 39"/>
                <a:gd name="T9" fmla="*/ 15 h 35"/>
                <a:gd name="T10" fmla="*/ 35 w 39"/>
                <a:gd name="T11" fmla="*/ 8 h 35"/>
                <a:gd name="T12" fmla="*/ 30 w 39"/>
                <a:gd name="T13" fmla="*/ 4 h 35"/>
                <a:gd name="T14" fmla="*/ 22 w 39"/>
                <a:gd name="T15" fmla="*/ 0 h 35"/>
                <a:gd name="T16" fmla="*/ 15 w 39"/>
                <a:gd name="T17" fmla="*/ 0 h 35"/>
                <a:gd name="T18" fmla="*/ 7 w 39"/>
                <a:gd name="T19" fmla="*/ 4 h 35"/>
                <a:gd name="T20" fmla="*/ 4 w 39"/>
                <a:gd name="T21" fmla="*/ 9 h 35"/>
                <a:gd name="T22" fmla="*/ 0 w 39"/>
                <a:gd name="T23" fmla="*/ 15 h 35"/>
                <a:gd name="T24" fmla="*/ 0 w 39"/>
                <a:gd name="T25" fmla="*/ 22 h 35"/>
                <a:gd name="T26" fmla="*/ 2 w 39"/>
                <a:gd name="T27" fmla="*/ 28 h 35"/>
                <a:gd name="T28" fmla="*/ 7 w 39"/>
                <a:gd name="T29" fmla="*/ 33 h 35"/>
                <a:gd name="T30" fmla="*/ 15 w 39"/>
                <a:gd name="T31" fmla="*/ 35 h 35"/>
                <a:gd name="T32" fmla="*/ 22 w 39"/>
                <a:gd name="T33" fmla="*/ 35 h 35"/>
                <a:gd name="T34" fmla="*/ 22 w 39"/>
                <a:gd name="T3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22" y="35"/>
                  </a:moveTo>
                  <a:lnTo>
                    <a:pt x="30" y="32"/>
                  </a:lnTo>
                  <a:lnTo>
                    <a:pt x="35" y="28"/>
                  </a:lnTo>
                  <a:lnTo>
                    <a:pt x="39" y="21"/>
                  </a:lnTo>
                  <a:lnTo>
                    <a:pt x="39" y="15"/>
                  </a:lnTo>
                  <a:lnTo>
                    <a:pt x="35" y="8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2" y="28"/>
                  </a:lnTo>
                  <a:lnTo>
                    <a:pt x="7" y="33"/>
                  </a:lnTo>
                  <a:lnTo>
                    <a:pt x="15" y="35"/>
                  </a:lnTo>
                  <a:lnTo>
                    <a:pt x="22" y="35"/>
                  </a:lnTo>
                  <a:close/>
                </a:path>
              </a:pathLst>
            </a:custGeom>
            <a:solidFill>
              <a:srgbClr val="80B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1221" y="949"/>
              <a:ext cx="16" cy="28"/>
            </a:xfrm>
            <a:custGeom>
              <a:avLst/>
              <a:gdLst>
                <a:gd name="T0" fmla="*/ 13 w 16"/>
                <a:gd name="T1" fmla="*/ 0 h 28"/>
                <a:gd name="T2" fmla="*/ 0 w 16"/>
                <a:gd name="T3" fmla="*/ 13 h 28"/>
                <a:gd name="T4" fmla="*/ 5 w 16"/>
                <a:gd name="T5" fmla="*/ 28 h 28"/>
                <a:gd name="T6" fmla="*/ 16 w 16"/>
                <a:gd name="T7" fmla="*/ 11 h 28"/>
                <a:gd name="T8" fmla="*/ 13 w 16"/>
                <a:gd name="T9" fmla="*/ 0 h 28"/>
                <a:gd name="T10" fmla="*/ 13 w 1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8">
                  <a:moveTo>
                    <a:pt x="13" y="0"/>
                  </a:moveTo>
                  <a:lnTo>
                    <a:pt x="0" y="13"/>
                  </a:lnTo>
                  <a:lnTo>
                    <a:pt x="5" y="28"/>
                  </a:lnTo>
                  <a:lnTo>
                    <a:pt x="16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FE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964" y="1038"/>
              <a:ext cx="425" cy="157"/>
            </a:xfrm>
            <a:custGeom>
              <a:avLst/>
              <a:gdLst>
                <a:gd name="T0" fmla="*/ 0 w 425"/>
                <a:gd name="T1" fmla="*/ 116 h 157"/>
                <a:gd name="T2" fmla="*/ 425 w 425"/>
                <a:gd name="T3" fmla="*/ 0 h 157"/>
                <a:gd name="T4" fmla="*/ 425 w 425"/>
                <a:gd name="T5" fmla="*/ 26 h 157"/>
                <a:gd name="T6" fmla="*/ 416 w 425"/>
                <a:gd name="T7" fmla="*/ 26 h 157"/>
                <a:gd name="T8" fmla="*/ 408 w 425"/>
                <a:gd name="T9" fmla="*/ 27 h 157"/>
                <a:gd name="T10" fmla="*/ 403 w 425"/>
                <a:gd name="T11" fmla="*/ 27 h 157"/>
                <a:gd name="T12" fmla="*/ 397 w 425"/>
                <a:gd name="T13" fmla="*/ 29 h 157"/>
                <a:gd name="T14" fmla="*/ 392 w 425"/>
                <a:gd name="T15" fmla="*/ 31 h 157"/>
                <a:gd name="T16" fmla="*/ 386 w 425"/>
                <a:gd name="T17" fmla="*/ 33 h 157"/>
                <a:gd name="T18" fmla="*/ 381 w 425"/>
                <a:gd name="T19" fmla="*/ 33 h 157"/>
                <a:gd name="T20" fmla="*/ 375 w 425"/>
                <a:gd name="T21" fmla="*/ 35 h 157"/>
                <a:gd name="T22" fmla="*/ 368 w 425"/>
                <a:gd name="T23" fmla="*/ 37 h 157"/>
                <a:gd name="T24" fmla="*/ 360 w 425"/>
                <a:gd name="T25" fmla="*/ 38 h 157"/>
                <a:gd name="T26" fmla="*/ 353 w 425"/>
                <a:gd name="T27" fmla="*/ 40 h 157"/>
                <a:gd name="T28" fmla="*/ 346 w 425"/>
                <a:gd name="T29" fmla="*/ 42 h 157"/>
                <a:gd name="T30" fmla="*/ 338 w 425"/>
                <a:gd name="T31" fmla="*/ 46 h 157"/>
                <a:gd name="T32" fmla="*/ 331 w 425"/>
                <a:gd name="T33" fmla="*/ 48 h 157"/>
                <a:gd name="T34" fmla="*/ 321 w 425"/>
                <a:gd name="T35" fmla="*/ 50 h 157"/>
                <a:gd name="T36" fmla="*/ 314 w 425"/>
                <a:gd name="T37" fmla="*/ 51 h 157"/>
                <a:gd name="T38" fmla="*/ 305 w 425"/>
                <a:gd name="T39" fmla="*/ 55 h 157"/>
                <a:gd name="T40" fmla="*/ 297 w 425"/>
                <a:gd name="T41" fmla="*/ 57 h 157"/>
                <a:gd name="T42" fmla="*/ 288 w 425"/>
                <a:gd name="T43" fmla="*/ 61 h 157"/>
                <a:gd name="T44" fmla="*/ 281 w 425"/>
                <a:gd name="T45" fmla="*/ 62 h 157"/>
                <a:gd name="T46" fmla="*/ 272 w 425"/>
                <a:gd name="T47" fmla="*/ 66 h 157"/>
                <a:gd name="T48" fmla="*/ 262 w 425"/>
                <a:gd name="T49" fmla="*/ 68 h 157"/>
                <a:gd name="T50" fmla="*/ 253 w 425"/>
                <a:gd name="T51" fmla="*/ 72 h 157"/>
                <a:gd name="T52" fmla="*/ 244 w 425"/>
                <a:gd name="T53" fmla="*/ 74 h 157"/>
                <a:gd name="T54" fmla="*/ 235 w 425"/>
                <a:gd name="T55" fmla="*/ 77 h 157"/>
                <a:gd name="T56" fmla="*/ 227 w 425"/>
                <a:gd name="T57" fmla="*/ 81 h 157"/>
                <a:gd name="T58" fmla="*/ 218 w 425"/>
                <a:gd name="T59" fmla="*/ 83 h 157"/>
                <a:gd name="T60" fmla="*/ 209 w 425"/>
                <a:gd name="T61" fmla="*/ 86 h 157"/>
                <a:gd name="T62" fmla="*/ 199 w 425"/>
                <a:gd name="T63" fmla="*/ 90 h 157"/>
                <a:gd name="T64" fmla="*/ 192 w 425"/>
                <a:gd name="T65" fmla="*/ 92 h 157"/>
                <a:gd name="T66" fmla="*/ 181 w 425"/>
                <a:gd name="T67" fmla="*/ 96 h 157"/>
                <a:gd name="T68" fmla="*/ 172 w 425"/>
                <a:gd name="T69" fmla="*/ 98 h 157"/>
                <a:gd name="T70" fmla="*/ 162 w 425"/>
                <a:gd name="T71" fmla="*/ 101 h 157"/>
                <a:gd name="T72" fmla="*/ 155 w 425"/>
                <a:gd name="T73" fmla="*/ 103 h 157"/>
                <a:gd name="T74" fmla="*/ 146 w 425"/>
                <a:gd name="T75" fmla="*/ 107 h 157"/>
                <a:gd name="T76" fmla="*/ 137 w 425"/>
                <a:gd name="T77" fmla="*/ 109 h 157"/>
                <a:gd name="T78" fmla="*/ 129 w 425"/>
                <a:gd name="T79" fmla="*/ 112 h 157"/>
                <a:gd name="T80" fmla="*/ 122 w 425"/>
                <a:gd name="T81" fmla="*/ 116 h 157"/>
                <a:gd name="T82" fmla="*/ 112 w 425"/>
                <a:gd name="T83" fmla="*/ 118 h 157"/>
                <a:gd name="T84" fmla="*/ 105 w 425"/>
                <a:gd name="T85" fmla="*/ 120 h 157"/>
                <a:gd name="T86" fmla="*/ 98 w 425"/>
                <a:gd name="T87" fmla="*/ 123 h 157"/>
                <a:gd name="T88" fmla="*/ 90 w 425"/>
                <a:gd name="T89" fmla="*/ 125 h 157"/>
                <a:gd name="T90" fmla="*/ 83 w 425"/>
                <a:gd name="T91" fmla="*/ 129 h 157"/>
                <a:gd name="T92" fmla="*/ 75 w 425"/>
                <a:gd name="T93" fmla="*/ 131 h 157"/>
                <a:gd name="T94" fmla="*/ 68 w 425"/>
                <a:gd name="T95" fmla="*/ 134 h 157"/>
                <a:gd name="T96" fmla="*/ 63 w 425"/>
                <a:gd name="T97" fmla="*/ 136 h 157"/>
                <a:gd name="T98" fmla="*/ 55 w 425"/>
                <a:gd name="T99" fmla="*/ 138 h 157"/>
                <a:gd name="T100" fmla="*/ 50 w 425"/>
                <a:gd name="T101" fmla="*/ 140 h 157"/>
                <a:gd name="T102" fmla="*/ 44 w 425"/>
                <a:gd name="T103" fmla="*/ 142 h 157"/>
                <a:gd name="T104" fmla="*/ 39 w 425"/>
                <a:gd name="T105" fmla="*/ 144 h 157"/>
                <a:gd name="T106" fmla="*/ 29 w 425"/>
                <a:gd name="T107" fmla="*/ 147 h 157"/>
                <a:gd name="T108" fmla="*/ 22 w 425"/>
                <a:gd name="T109" fmla="*/ 151 h 157"/>
                <a:gd name="T110" fmla="*/ 16 w 425"/>
                <a:gd name="T111" fmla="*/ 153 h 157"/>
                <a:gd name="T112" fmla="*/ 11 w 425"/>
                <a:gd name="T113" fmla="*/ 155 h 157"/>
                <a:gd name="T114" fmla="*/ 9 w 425"/>
                <a:gd name="T115" fmla="*/ 157 h 157"/>
                <a:gd name="T116" fmla="*/ 9 w 425"/>
                <a:gd name="T117" fmla="*/ 157 h 157"/>
                <a:gd name="T118" fmla="*/ 0 w 425"/>
                <a:gd name="T119" fmla="*/ 116 h 157"/>
                <a:gd name="T120" fmla="*/ 0 w 425"/>
                <a:gd name="T121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5" h="157">
                  <a:moveTo>
                    <a:pt x="0" y="116"/>
                  </a:moveTo>
                  <a:lnTo>
                    <a:pt x="425" y="0"/>
                  </a:lnTo>
                  <a:lnTo>
                    <a:pt x="425" y="26"/>
                  </a:lnTo>
                  <a:lnTo>
                    <a:pt x="416" y="26"/>
                  </a:lnTo>
                  <a:lnTo>
                    <a:pt x="408" y="27"/>
                  </a:lnTo>
                  <a:lnTo>
                    <a:pt x="403" y="27"/>
                  </a:lnTo>
                  <a:lnTo>
                    <a:pt x="397" y="29"/>
                  </a:lnTo>
                  <a:lnTo>
                    <a:pt x="392" y="31"/>
                  </a:lnTo>
                  <a:lnTo>
                    <a:pt x="386" y="33"/>
                  </a:lnTo>
                  <a:lnTo>
                    <a:pt x="381" y="33"/>
                  </a:lnTo>
                  <a:lnTo>
                    <a:pt x="375" y="35"/>
                  </a:lnTo>
                  <a:lnTo>
                    <a:pt x="368" y="37"/>
                  </a:lnTo>
                  <a:lnTo>
                    <a:pt x="360" y="38"/>
                  </a:lnTo>
                  <a:lnTo>
                    <a:pt x="353" y="40"/>
                  </a:lnTo>
                  <a:lnTo>
                    <a:pt x="346" y="42"/>
                  </a:lnTo>
                  <a:lnTo>
                    <a:pt x="338" y="46"/>
                  </a:lnTo>
                  <a:lnTo>
                    <a:pt x="331" y="48"/>
                  </a:lnTo>
                  <a:lnTo>
                    <a:pt x="321" y="50"/>
                  </a:lnTo>
                  <a:lnTo>
                    <a:pt x="314" y="51"/>
                  </a:lnTo>
                  <a:lnTo>
                    <a:pt x="305" y="55"/>
                  </a:lnTo>
                  <a:lnTo>
                    <a:pt x="297" y="57"/>
                  </a:lnTo>
                  <a:lnTo>
                    <a:pt x="288" y="61"/>
                  </a:lnTo>
                  <a:lnTo>
                    <a:pt x="281" y="62"/>
                  </a:lnTo>
                  <a:lnTo>
                    <a:pt x="272" y="66"/>
                  </a:lnTo>
                  <a:lnTo>
                    <a:pt x="262" y="68"/>
                  </a:lnTo>
                  <a:lnTo>
                    <a:pt x="253" y="72"/>
                  </a:lnTo>
                  <a:lnTo>
                    <a:pt x="244" y="74"/>
                  </a:lnTo>
                  <a:lnTo>
                    <a:pt x="235" y="77"/>
                  </a:lnTo>
                  <a:lnTo>
                    <a:pt x="227" y="81"/>
                  </a:lnTo>
                  <a:lnTo>
                    <a:pt x="218" y="83"/>
                  </a:lnTo>
                  <a:lnTo>
                    <a:pt x="209" y="86"/>
                  </a:lnTo>
                  <a:lnTo>
                    <a:pt x="199" y="90"/>
                  </a:lnTo>
                  <a:lnTo>
                    <a:pt x="192" y="92"/>
                  </a:lnTo>
                  <a:lnTo>
                    <a:pt x="181" y="96"/>
                  </a:lnTo>
                  <a:lnTo>
                    <a:pt x="172" y="98"/>
                  </a:lnTo>
                  <a:lnTo>
                    <a:pt x="162" y="101"/>
                  </a:lnTo>
                  <a:lnTo>
                    <a:pt x="155" y="103"/>
                  </a:lnTo>
                  <a:lnTo>
                    <a:pt x="146" y="107"/>
                  </a:lnTo>
                  <a:lnTo>
                    <a:pt x="137" y="109"/>
                  </a:lnTo>
                  <a:lnTo>
                    <a:pt x="129" y="112"/>
                  </a:lnTo>
                  <a:lnTo>
                    <a:pt x="122" y="116"/>
                  </a:lnTo>
                  <a:lnTo>
                    <a:pt x="112" y="118"/>
                  </a:lnTo>
                  <a:lnTo>
                    <a:pt x="105" y="120"/>
                  </a:lnTo>
                  <a:lnTo>
                    <a:pt x="98" y="123"/>
                  </a:lnTo>
                  <a:lnTo>
                    <a:pt x="90" y="125"/>
                  </a:lnTo>
                  <a:lnTo>
                    <a:pt x="83" y="129"/>
                  </a:lnTo>
                  <a:lnTo>
                    <a:pt x="75" y="131"/>
                  </a:lnTo>
                  <a:lnTo>
                    <a:pt x="68" y="134"/>
                  </a:lnTo>
                  <a:lnTo>
                    <a:pt x="63" y="136"/>
                  </a:lnTo>
                  <a:lnTo>
                    <a:pt x="55" y="138"/>
                  </a:lnTo>
                  <a:lnTo>
                    <a:pt x="50" y="140"/>
                  </a:lnTo>
                  <a:lnTo>
                    <a:pt x="44" y="142"/>
                  </a:lnTo>
                  <a:lnTo>
                    <a:pt x="39" y="144"/>
                  </a:lnTo>
                  <a:lnTo>
                    <a:pt x="29" y="147"/>
                  </a:lnTo>
                  <a:lnTo>
                    <a:pt x="22" y="151"/>
                  </a:lnTo>
                  <a:lnTo>
                    <a:pt x="16" y="153"/>
                  </a:lnTo>
                  <a:lnTo>
                    <a:pt x="11" y="155"/>
                  </a:lnTo>
                  <a:lnTo>
                    <a:pt x="9" y="15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Freeform 24"/>
            <p:cNvSpPr>
              <a:spLocks/>
            </p:cNvSpPr>
            <p:nvPr/>
          </p:nvSpPr>
          <p:spPr bwMode="auto">
            <a:xfrm>
              <a:off x="978" y="1100"/>
              <a:ext cx="426" cy="150"/>
            </a:xfrm>
            <a:custGeom>
              <a:avLst/>
              <a:gdLst>
                <a:gd name="T0" fmla="*/ 0 w 426"/>
                <a:gd name="T1" fmla="*/ 117 h 150"/>
                <a:gd name="T2" fmla="*/ 426 w 426"/>
                <a:gd name="T3" fmla="*/ 0 h 150"/>
                <a:gd name="T4" fmla="*/ 426 w 426"/>
                <a:gd name="T5" fmla="*/ 26 h 150"/>
                <a:gd name="T6" fmla="*/ 417 w 426"/>
                <a:gd name="T7" fmla="*/ 26 h 150"/>
                <a:gd name="T8" fmla="*/ 409 w 426"/>
                <a:gd name="T9" fmla="*/ 28 h 150"/>
                <a:gd name="T10" fmla="*/ 404 w 426"/>
                <a:gd name="T11" fmla="*/ 28 h 150"/>
                <a:gd name="T12" fmla="*/ 398 w 426"/>
                <a:gd name="T13" fmla="*/ 30 h 150"/>
                <a:gd name="T14" fmla="*/ 393 w 426"/>
                <a:gd name="T15" fmla="*/ 30 h 150"/>
                <a:gd name="T16" fmla="*/ 387 w 426"/>
                <a:gd name="T17" fmla="*/ 32 h 150"/>
                <a:gd name="T18" fmla="*/ 381 w 426"/>
                <a:gd name="T19" fmla="*/ 32 h 150"/>
                <a:gd name="T20" fmla="*/ 376 w 426"/>
                <a:gd name="T21" fmla="*/ 36 h 150"/>
                <a:gd name="T22" fmla="*/ 369 w 426"/>
                <a:gd name="T23" fmla="*/ 36 h 150"/>
                <a:gd name="T24" fmla="*/ 361 w 426"/>
                <a:gd name="T25" fmla="*/ 37 h 150"/>
                <a:gd name="T26" fmla="*/ 354 w 426"/>
                <a:gd name="T27" fmla="*/ 39 h 150"/>
                <a:gd name="T28" fmla="*/ 346 w 426"/>
                <a:gd name="T29" fmla="*/ 41 h 150"/>
                <a:gd name="T30" fmla="*/ 339 w 426"/>
                <a:gd name="T31" fmla="*/ 43 h 150"/>
                <a:gd name="T32" fmla="*/ 332 w 426"/>
                <a:gd name="T33" fmla="*/ 47 h 150"/>
                <a:gd name="T34" fmla="*/ 322 w 426"/>
                <a:gd name="T35" fmla="*/ 48 h 150"/>
                <a:gd name="T36" fmla="*/ 315 w 426"/>
                <a:gd name="T37" fmla="*/ 50 h 150"/>
                <a:gd name="T38" fmla="*/ 306 w 426"/>
                <a:gd name="T39" fmla="*/ 52 h 150"/>
                <a:gd name="T40" fmla="*/ 298 w 426"/>
                <a:gd name="T41" fmla="*/ 56 h 150"/>
                <a:gd name="T42" fmla="*/ 289 w 426"/>
                <a:gd name="T43" fmla="*/ 58 h 150"/>
                <a:gd name="T44" fmla="*/ 282 w 426"/>
                <a:gd name="T45" fmla="*/ 61 h 150"/>
                <a:gd name="T46" fmla="*/ 272 w 426"/>
                <a:gd name="T47" fmla="*/ 63 h 150"/>
                <a:gd name="T48" fmla="*/ 263 w 426"/>
                <a:gd name="T49" fmla="*/ 67 h 150"/>
                <a:gd name="T50" fmla="*/ 254 w 426"/>
                <a:gd name="T51" fmla="*/ 69 h 150"/>
                <a:gd name="T52" fmla="*/ 245 w 426"/>
                <a:gd name="T53" fmla="*/ 72 h 150"/>
                <a:gd name="T54" fmla="*/ 235 w 426"/>
                <a:gd name="T55" fmla="*/ 74 h 150"/>
                <a:gd name="T56" fmla="*/ 228 w 426"/>
                <a:gd name="T57" fmla="*/ 78 h 150"/>
                <a:gd name="T58" fmla="*/ 219 w 426"/>
                <a:gd name="T59" fmla="*/ 80 h 150"/>
                <a:gd name="T60" fmla="*/ 209 w 426"/>
                <a:gd name="T61" fmla="*/ 84 h 150"/>
                <a:gd name="T62" fmla="*/ 200 w 426"/>
                <a:gd name="T63" fmla="*/ 85 h 150"/>
                <a:gd name="T64" fmla="*/ 191 w 426"/>
                <a:gd name="T65" fmla="*/ 89 h 150"/>
                <a:gd name="T66" fmla="*/ 182 w 426"/>
                <a:gd name="T67" fmla="*/ 93 h 150"/>
                <a:gd name="T68" fmla="*/ 172 w 426"/>
                <a:gd name="T69" fmla="*/ 95 h 150"/>
                <a:gd name="T70" fmla="*/ 163 w 426"/>
                <a:gd name="T71" fmla="*/ 98 h 150"/>
                <a:gd name="T72" fmla="*/ 156 w 426"/>
                <a:gd name="T73" fmla="*/ 100 h 150"/>
                <a:gd name="T74" fmla="*/ 147 w 426"/>
                <a:gd name="T75" fmla="*/ 104 h 150"/>
                <a:gd name="T76" fmla="*/ 137 w 426"/>
                <a:gd name="T77" fmla="*/ 106 h 150"/>
                <a:gd name="T78" fmla="*/ 130 w 426"/>
                <a:gd name="T79" fmla="*/ 109 h 150"/>
                <a:gd name="T80" fmla="*/ 123 w 426"/>
                <a:gd name="T81" fmla="*/ 111 h 150"/>
                <a:gd name="T82" fmla="*/ 113 w 426"/>
                <a:gd name="T83" fmla="*/ 113 h 150"/>
                <a:gd name="T84" fmla="*/ 106 w 426"/>
                <a:gd name="T85" fmla="*/ 117 h 150"/>
                <a:gd name="T86" fmla="*/ 98 w 426"/>
                <a:gd name="T87" fmla="*/ 119 h 150"/>
                <a:gd name="T88" fmla="*/ 91 w 426"/>
                <a:gd name="T89" fmla="*/ 120 h 150"/>
                <a:gd name="T90" fmla="*/ 84 w 426"/>
                <a:gd name="T91" fmla="*/ 122 h 150"/>
                <a:gd name="T92" fmla="*/ 76 w 426"/>
                <a:gd name="T93" fmla="*/ 126 h 150"/>
                <a:gd name="T94" fmla="*/ 69 w 426"/>
                <a:gd name="T95" fmla="*/ 128 h 150"/>
                <a:gd name="T96" fmla="*/ 63 w 426"/>
                <a:gd name="T97" fmla="*/ 132 h 150"/>
                <a:gd name="T98" fmla="*/ 56 w 426"/>
                <a:gd name="T99" fmla="*/ 132 h 150"/>
                <a:gd name="T100" fmla="*/ 50 w 426"/>
                <a:gd name="T101" fmla="*/ 133 h 150"/>
                <a:gd name="T102" fmla="*/ 45 w 426"/>
                <a:gd name="T103" fmla="*/ 135 h 150"/>
                <a:gd name="T104" fmla="*/ 39 w 426"/>
                <a:gd name="T105" fmla="*/ 137 h 150"/>
                <a:gd name="T106" fmla="*/ 30 w 426"/>
                <a:gd name="T107" fmla="*/ 141 h 150"/>
                <a:gd name="T108" fmla="*/ 23 w 426"/>
                <a:gd name="T109" fmla="*/ 144 h 150"/>
                <a:gd name="T110" fmla="*/ 15 w 426"/>
                <a:gd name="T111" fmla="*/ 146 h 150"/>
                <a:gd name="T112" fmla="*/ 12 w 426"/>
                <a:gd name="T113" fmla="*/ 148 h 150"/>
                <a:gd name="T114" fmla="*/ 8 w 426"/>
                <a:gd name="T115" fmla="*/ 148 h 150"/>
                <a:gd name="T116" fmla="*/ 8 w 426"/>
                <a:gd name="T117" fmla="*/ 150 h 150"/>
                <a:gd name="T118" fmla="*/ 0 w 426"/>
                <a:gd name="T119" fmla="*/ 117 h 150"/>
                <a:gd name="T120" fmla="*/ 0 w 426"/>
                <a:gd name="T121" fmla="*/ 1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150">
                  <a:moveTo>
                    <a:pt x="0" y="117"/>
                  </a:moveTo>
                  <a:lnTo>
                    <a:pt x="426" y="0"/>
                  </a:lnTo>
                  <a:lnTo>
                    <a:pt x="426" y="26"/>
                  </a:lnTo>
                  <a:lnTo>
                    <a:pt x="417" y="26"/>
                  </a:lnTo>
                  <a:lnTo>
                    <a:pt x="409" y="28"/>
                  </a:lnTo>
                  <a:lnTo>
                    <a:pt x="404" y="28"/>
                  </a:lnTo>
                  <a:lnTo>
                    <a:pt x="398" y="30"/>
                  </a:lnTo>
                  <a:lnTo>
                    <a:pt x="393" y="30"/>
                  </a:lnTo>
                  <a:lnTo>
                    <a:pt x="387" y="32"/>
                  </a:lnTo>
                  <a:lnTo>
                    <a:pt x="381" y="32"/>
                  </a:lnTo>
                  <a:lnTo>
                    <a:pt x="376" y="36"/>
                  </a:lnTo>
                  <a:lnTo>
                    <a:pt x="369" y="36"/>
                  </a:lnTo>
                  <a:lnTo>
                    <a:pt x="361" y="37"/>
                  </a:lnTo>
                  <a:lnTo>
                    <a:pt x="354" y="39"/>
                  </a:lnTo>
                  <a:lnTo>
                    <a:pt x="346" y="41"/>
                  </a:lnTo>
                  <a:lnTo>
                    <a:pt x="339" y="43"/>
                  </a:lnTo>
                  <a:lnTo>
                    <a:pt x="332" y="47"/>
                  </a:lnTo>
                  <a:lnTo>
                    <a:pt x="322" y="48"/>
                  </a:lnTo>
                  <a:lnTo>
                    <a:pt x="315" y="50"/>
                  </a:lnTo>
                  <a:lnTo>
                    <a:pt x="306" y="52"/>
                  </a:lnTo>
                  <a:lnTo>
                    <a:pt x="298" y="56"/>
                  </a:lnTo>
                  <a:lnTo>
                    <a:pt x="289" y="58"/>
                  </a:lnTo>
                  <a:lnTo>
                    <a:pt x="282" y="61"/>
                  </a:lnTo>
                  <a:lnTo>
                    <a:pt x="272" y="63"/>
                  </a:lnTo>
                  <a:lnTo>
                    <a:pt x="263" y="67"/>
                  </a:lnTo>
                  <a:lnTo>
                    <a:pt x="254" y="69"/>
                  </a:lnTo>
                  <a:lnTo>
                    <a:pt x="245" y="72"/>
                  </a:lnTo>
                  <a:lnTo>
                    <a:pt x="235" y="74"/>
                  </a:lnTo>
                  <a:lnTo>
                    <a:pt x="228" y="78"/>
                  </a:lnTo>
                  <a:lnTo>
                    <a:pt x="219" y="80"/>
                  </a:lnTo>
                  <a:lnTo>
                    <a:pt x="209" y="84"/>
                  </a:lnTo>
                  <a:lnTo>
                    <a:pt x="200" y="85"/>
                  </a:lnTo>
                  <a:lnTo>
                    <a:pt x="191" y="89"/>
                  </a:lnTo>
                  <a:lnTo>
                    <a:pt x="182" y="93"/>
                  </a:lnTo>
                  <a:lnTo>
                    <a:pt x="172" y="95"/>
                  </a:lnTo>
                  <a:lnTo>
                    <a:pt x="163" y="98"/>
                  </a:lnTo>
                  <a:lnTo>
                    <a:pt x="156" y="100"/>
                  </a:lnTo>
                  <a:lnTo>
                    <a:pt x="147" y="104"/>
                  </a:lnTo>
                  <a:lnTo>
                    <a:pt x="137" y="106"/>
                  </a:lnTo>
                  <a:lnTo>
                    <a:pt x="130" y="109"/>
                  </a:lnTo>
                  <a:lnTo>
                    <a:pt x="123" y="111"/>
                  </a:lnTo>
                  <a:lnTo>
                    <a:pt x="113" y="113"/>
                  </a:lnTo>
                  <a:lnTo>
                    <a:pt x="106" y="117"/>
                  </a:lnTo>
                  <a:lnTo>
                    <a:pt x="98" y="119"/>
                  </a:lnTo>
                  <a:lnTo>
                    <a:pt x="91" y="120"/>
                  </a:lnTo>
                  <a:lnTo>
                    <a:pt x="84" y="122"/>
                  </a:lnTo>
                  <a:lnTo>
                    <a:pt x="76" y="126"/>
                  </a:lnTo>
                  <a:lnTo>
                    <a:pt x="69" y="128"/>
                  </a:lnTo>
                  <a:lnTo>
                    <a:pt x="63" y="132"/>
                  </a:lnTo>
                  <a:lnTo>
                    <a:pt x="56" y="132"/>
                  </a:lnTo>
                  <a:lnTo>
                    <a:pt x="50" y="133"/>
                  </a:lnTo>
                  <a:lnTo>
                    <a:pt x="45" y="135"/>
                  </a:lnTo>
                  <a:lnTo>
                    <a:pt x="39" y="137"/>
                  </a:lnTo>
                  <a:lnTo>
                    <a:pt x="30" y="141"/>
                  </a:lnTo>
                  <a:lnTo>
                    <a:pt x="23" y="144"/>
                  </a:lnTo>
                  <a:lnTo>
                    <a:pt x="15" y="146"/>
                  </a:lnTo>
                  <a:lnTo>
                    <a:pt x="12" y="148"/>
                  </a:lnTo>
                  <a:lnTo>
                    <a:pt x="8" y="148"/>
                  </a:lnTo>
                  <a:lnTo>
                    <a:pt x="8" y="15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993" y="1163"/>
              <a:ext cx="426" cy="148"/>
            </a:xfrm>
            <a:custGeom>
              <a:avLst/>
              <a:gdLst>
                <a:gd name="T0" fmla="*/ 0 w 426"/>
                <a:gd name="T1" fmla="*/ 117 h 148"/>
                <a:gd name="T2" fmla="*/ 426 w 426"/>
                <a:gd name="T3" fmla="*/ 0 h 148"/>
                <a:gd name="T4" fmla="*/ 426 w 426"/>
                <a:gd name="T5" fmla="*/ 26 h 148"/>
                <a:gd name="T6" fmla="*/ 416 w 426"/>
                <a:gd name="T7" fmla="*/ 26 h 148"/>
                <a:gd name="T8" fmla="*/ 409 w 426"/>
                <a:gd name="T9" fmla="*/ 26 h 148"/>
                <a:gd name="T10" fmla="*/ 403 w 426"/>
                <a:gd name="T11" fmla="*/ 26 h 148"/>
                <a:gd name="T12" fmla="*/ 398 w 426"/>
                <a:gd name="T13" fmla="*/ 28 h 148"/>
                <a:gd name="T14" fmla="*/ 392 w 426"/>
                <a:gd name="T15" fmla="*/ 30 h 148"/>
                <a:gd name="T16" fmla="*/ 387 w 426"/>
                <a:gd name="T17" fmla="*/ 32 h 148"/>
                <a:gd name="T18" fmla="*/ 381 w 426"/>
                <a:gd name="T19" fmla="*/ 32 h 148"/>
                <a:gd name="T20" fmla="*/ 374 w 426"/>
                <a:gd name="T21" fmla="*/ 33 h 148"/>
                <a:gd name="T22" fmla="*/ 366 w 426"/>
                <a:gd name="T23" fmla="*/ 35 h 148"/>
                <a:gd name="T24" fmla="*/ 361 w 426"/>
                <a:gd name="T25" fmla="*/ 37 h 148"/>
                <a:gd name="T26" fmla="*/ 354 w 426"/>
                <a:gd name="T27" fmla="*/ 39 h 148"/>
                <a:gd name="T28" fmla="*/ 346 w 426"/>
                <a:gd name="T29" fmla="*/ 41 h 148"/>
                <a:gd name="T30" fmla="*/ 339 w 426"/>
                <a:gd name="T31" fmla="*/ 43 h 148"/>
                <a:gd name="T32" fmla="*/ 331 w 426"/>
                <a:gd name="T33" fmla="*/ 46 h 148"/>
                <a:gd name="T34" fmla="*/ 322 w 426"/>
                <a:gd name="T35" fmla="*/ 48 h 148"/>
                <a:gd name="T36" fmla="*/ 315 w 426"/>
                <a:gd name="T37" fmla="*/ 50 h 148"/>
                <a:gd name="T38" fmla="*/ 305 w 426"/>
                <a:gd name="T39" fmla="*/ 52 h 148"/>
                <a:gd name="T40" fmla="*/ 298 w 426"/>
                <a:gd name="T41" fmla="*/ 54 h 148"/>
                <a:gd name="T42" fmla="*/ 289 w 426"/>
                <a:gd name="T43" fmla="*/ 57 h 148"/>
                <a:gd name="T44" fmla="*/ 280 w 426"/>
                <a:gd name="T45" fmla="*/ 59 h 148"/>
                <a:gd name="T46" fmla="*/ 272 w 426"/>
                <a:gd name="T47" fmla="*/ 63 h 148"/>
                <a:gd name="T48" fmla="*/ 263 w 426"/>
                <a:gd name="T49" fmla="*/ 65 h 148"/>
                <a:gd name="T50" fmla="*/ 254 w 426"/>
                <a:gd name="T51" fmla="*/ 69 h 148"/>
                <a:gd name="T52" fmla="*/ 244 w 426"/>
                <a:gd name="T53" fmla="*/ 70 h 148"/>
                <a:gd name="T54" fmla="*/ 235 w 426"/>
                <a:gd name="T55" fmla="*/ 72 h 148"/>
                <a:gd name="T56" fmla="*/ 228 w 426"/>
                <a:gd name="T57" fmla="*/ 76 h 148"/>
                <a:gd name="T58" fmla="*/ 219 w 426"/>
                <a:gd name="T59" fmla="*/ 78 h 148"/>
                <a:gd name="T60" fmla="*/ 209 w 426"/>
                <a:gd name="T61" fmla="*/ 81 h 148"/>
                <a:gd name="T62" fmla="*/ 200 w 426"/>
                <a:gd name="T63" fmla="*/ 83 h 148"/>
                <a:gd name="T64" fmla="*/ 191 w 426"/>
                <a:gd name="T65" fmla="*/ 87 h 148"/>
                <a:gd name="T66" fmla="*/ 182 w 426"/>
                <a:gd name="T67" fmla="*/ 89 h 148"/>
                <a:gd name="T68" fmla="*/ 172 w 426"/>
                <a:gd name="T69" fmla="*/ 93 h 148"/>
                <a:gd name="T70" fmla="*/ 163 w 426"/>
                <a:gd name="T71" fmla="*/ 94 h 148"/>
                <a:gd name="T72" fmla="*/ 156 w 426"/>
                <a:gd name="T73" fmla="*/ 98 h 148"/>
                <a:gd name="T74" fmla="*/ 146 w 426"/>
                <a:gd name="T75" fmla="*/ 100 h 148"/>
                <a:gd name="T76" fmla="*/ 137 w 426"/>
                <a:gd name="T77" fmla="*/ 104 h 148"/>
                <a:gd name="T78" fmla="*/ 130 w 426"/>
                <a:gd name="T79" fmla="*/ 105 h 148"/>
                <a:gd name="T80" fmla="*/ 122 w 426"/>
                <a:gd name="T81" fmla="*/ 109 h 148"/>
                <a:gd name="T82" fmla="*/ 113 w 426"/>
                <a:gd name="T83" fmla="*/ 111 h 148"/>
                <a:gd name="T84" fmla="*/ 106 w 426"/>
                <a:gd name="T85" fmla="*/ 113 h 148"/>
                <a:gd name="T86" fmla="*/ 96 w 426"/>
                <a:gd name="T87" fmla="*/ 117 h 148"/>
                <a:gd name="T88" fmla="*/ 91 w 426"/>
                <a:gd name="T89" fmla="*/ 118 h 148"/>
                <a:gd name="T90" fmla="*/ 83 w 426"/>
                <a:gd name="T91" fmla="*/ 120 h 148"/>
                <a:gd name="T92" fmla="*/ 76 w 426"/>
                <a:gd name="T93" fmla="*/ 124 h 148"/>
                <a:gd name="T94" fmla="*/ 69 w 426"/>
                <a:gd name="T95" fmla="*/ 126 h 148"/>
                <a:gd name="T96" fmla="*/ 63 w 426"/>
                <a:gd name="T97" fmla="*/ 128 h 148"/>
                <a:gd name="T98" fmla="*/ 56 w 426"/>
                <a:gd name="T99" fmla="*/ 129 h 148"/>
                <a:gd name="T100" fmla="*/ 50 w 426"/>
                <a:gd name="T101" fmla="*/ 131 h 148"/>
                <a:gd name="T102" fmla="*/ 45 w 426"/>
                <a:gd name="T103" fmla="*/ 133 h 148"/>
                <a:gd name="T104" fmla="*/ 39 w 426"/>
                <a:gd name="T105" fmla="*/ 135 h 148"/>
                <a:gd name="T106" fmla="*/ 30 w 426"/>
                <a:gd name="T107" fmla="*/ 139 h 148"/>
                <a:gd name="T108" fmla="*/ 22 w 426"/>
                <a:gd name="T109" fmla="*/ 142 h 148"/>
                <a:gd name="T110" fmla="*/ 15 w 426"/>
                <a:gd name="T111" fmla="*/ 144 h 148"/>
                <a:gd name="T112" fmla="*/ 11 w 426"/>
                <a:gd name="T113" fmla="*/ 146 h 148"/>
                <a:gd name="T114" fmla="*/ 8 w 426"/>
                <a:gd name="T115" fmla="*/ 146 h 148"/>
                <a:gd name="T116" fmla="*/ 8 w 426"/>
                <a:gd name="T117" fmla="*/ 148 h 148"/>
                <a:gd name="T118" fmla="*/ 0 w 426"/>
                <a:gd name="T119" fmla="*/ 117 h 148"/>
                <a:gd name="T120" fmla="*/ 0 w 426"/>
                <a:gd name="T121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6" h="148">
                  <a:moveTo>
                    <a:pt x="0" y="117"/>
                  </a:moveTo>
                  <a:lnTo>
                    <a:pt x="426" y="0"/>
                  </a:lnTo>
                  <a:lnTo>
                    <a:pt x="426" y="26"/>
                  </a:lnTo>
                  <a:lnTo>
                    <a:pt x="416" y="26"/>
                  </a:lnTo>
                  <a:lnTo>
                    <a:pt x="409" y="26"/>
                  </a:lnTo>
                  <a:lnTo>
                    <a:pt x="403" y="26"/>
                  </a:lnTo>
                  <a:lnTo>
                    <a:pt x="398" y="28"/>
                  </a:lnTo>
                  <a:lnTo>
                    <a:pt x="392" y="30"/>
                  </a:lnTo>
                  <a:lnTo>
                    <a:pt x="387" y="32"/>
                  </a:lnTo>
                  <a:lnTo>
                    <a:pt x="381" y="32"/>
                  </a:lnTo>
                  <a:lnTo>
                    <a:pt x="374" y="33"/>
                  </a:lnTo>
                  <a:lnTo>
                    <a:pt x="366" y="35"/>
                  </a:lnTo>
                  <a:lnTo>
                    <a:pt x="361" y="37"/>
                  </a:lnTo>
                  <a:lnTo>
                    <a:pt x="354" y="39"/>
                  </a:lnTo>
                  <a:lnTo>
                    <a:pt x="346" y="41"/>
                  </a:lnTo>
                  <a:lnTo>
                    <a:pt x="339" y="43"/>
                  </a:lnTo>
                  <a:lnTo>
                    <a:pt x="331" y="46"/>
                  </a:lnTo>
                  <a:lnTo>
                    <a:pt x="322" y="48"/>
                  </a:lnTo>
                  <a:lnTo>
                    <a:pt x="315" y="50"/>
                  </a:lnTo>
                  <a:lnTo>
                    <a:pt x="305" y="52"/>
                  </a:lnTo>
                  <a:lnTo>
                    <a:pt x="298" y="54"/>
                  </a:lnTo>
                  <a:lnTo>
                    <a:pt x="289" y="57"/>
                  </a:lnTo>
                  <a:lnTo>
                    <a:pt x="280" y="59"/>
                  </a:lnTo>
                  <a:lnTo>
                    <a:pt x="272" y="63"/>
                  </a:lnTo>
                  <a:lnTo>
                    <a:pt x="263" y="65"/>
                  </a:lnTo>
                  <a:lnTo>
                    <a:pt x="254" y="69"/>
                  </a:lnTo>
                  <a:lnTo>
                    <a:pt x="244" y="70"/>
                  </a:lnTo>
                  <a:lnTo>
                    <a:pt x="235" y="72"/>
                  </a:lnTo>
                  <a:lnTo>
                    <a:pt x="228" y="76"/>
                  </a:lnTo>
                  <a:lnTo>
                    <a:pt x="219" y="78"/>
                  </a:lnTo>
                  <a:lnTo>
                    <a:pt x="209" y="81"/>
                  </a:lnTo>
                  <a:lnTo>
                    <a:pt x="200" y="83"/>
                  </a:lnTo>
                  <a:lnTo>
                    <a:pt x="191" y="87"/>
                  </a:lnTo>
                  <a:lnTo>
                    <a:pt x="182" y="89"/>
                  </a:lnTo>
                  <a:lnTo>
                    <a:pt x="172" y="93"/>
                  </a:lnTo>
                  <a:lnTo>
                    <a:pt x="163" y="94"/>
                  </a:lnTo>
                  <a:lnTo>
                    <a:pt x="156" y="98"/>
                  </a:lnTo>
                  <a:lnTo>
                    <a:pt x="146" y="100"/>
                  </a:lnTo>
                  <a:lnTo>
                    <a:pt x="137" y="104"/>
                  </a:lnTo>
                  <a:lnTo>
                    <a:pt x="130" y="105"/>
                  </a:lnTo>
                  <a:lnTo>
                    <a:pt x="122" y="109"/>
                  </a:lnTo>
                  <a:lnTo>
                    <a:pt x="113" y="111"/>
                  </a:lnTo>
                  <a:lnTo>
                    <a:pt x="106" y="113"/>
                  </a:lnTo>
                  <a:lnTo>
                    <a:pt x="96" y="117"/>
                  </a:lnTo>
                  <a:lnTo>
                    <a:pt x="91" y="118"/>
                  </a:lnTo>
                  <a:lnTo>
                    <a:pt x="83" y="120"/>
                  </a:lnTo>
                  <a:lnTo>
                    <a:pt x="76" y="124"/>
                  </a:lnTo>
                  <a:lnTo>
                    <a:pt x="69" y="126"/>
                  </a:lnTo>
                  <a:lnTo>
                    <a:pt x="63" y="128"/>
                  </a:lnTo>
                  <a:lnTo>
                    <a:pt x="56" y="129"/>
                  </a:lnTo>
                  <a:lnTo>
                    <a:pt x="50" y="131"/>
                  </a:lnTo>
                  <a:lnTo>
                    <a:pt x="45" y="133"/>
                  </a:lnTo>
                  <a:lnTo>
                    <a:pt x="39" y="135"/>
                  </a:lnTo>
                  <a:lnTo>
                    <a:pt x="30" y="139"/>
                  </a:lnTo>
                  <a:lnTo>
                    <a:pt x="22" y="142"/>
                  </a:lnTo>
                  <a:lnTo>
                    <a:pt x="15" y="144"/>
                  </a:lnTo>
                  <a:lnTo>
                    <a:pt x="11" y="146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1021" y="1226"/>
              <a:ext cx="412" cy="161"/>
            </a:xfrm>
            <a:custGeom>
              <a:avLst/>
              <a:gdLst>
                <a:gd name="T0" fmla="*/ 0 w 412"/>
                <a:gd name="T1" fmla="*/ 118 h 161"/>
                <a:gd name="T2" fmla="*/ 412 w 412"/>
                <a:gd name="T3" fmla="*/ 0 h 161"/>
                <a:gd name="T4" fmla="*/ 412 w 412"/>
                <a:gd name="T5" fmla="*/ 24 h 161"/>
                <a:gd name="T6" fmla="*/ 405 w 412"/>
                <a:gd name="T7" fmla="*/ 24 h 161"/>
                <a:gd name="T8" fmla="*/ 398 w 412"/>
                <a:gd name="T9" fmla="*/ 26 h 161"/>
                <a:gd name="T10" fmla="*/ 392 w 412"/>
                <a:gd name="T11" fmla="*/ 26 h 161"/>
                <a:gd name="T12" fmla="*/ 387 w 412"/>
                <a:gd name="T13" fmla="*/ 28 h 161"/>
                <a:gd name="T14" fmla="*/ 381 w 412"/>
                <a:gd name="T15" fmla="*/ 30 h 161"/>
                <a:gd name="T16" fmla="*/ 375 w 412"/>
                <a:gd name="T17" fmla="*/ 31 h 161"/>
                <a:gd name="T18" fmla="*/ 368 w 412"/>
                <a:gd name="T19" fmla="*/ 31 h 161"/>
                <a:gd name="T20" fmla="*/ 363 w 412"/>
                <a:gd name="T21" fmla="*/ 33 h 161"/>
                <a:gd name="T22" fmla="*/ 355 w 412"/>
                <a:gd name="T23" fmla="*/ 35 h 161"/>
                <a:gd name="T24" fmla="*/ 350 w 412"/>
                <a:gd name="T25" fmla="*/ 37 h 161"/>
                <a:gd name="T26" fmla="*/ 342 w 412"/>
                <a:gd name="T27" fmla="*/ 39 h 161"/>
                <a:gd name="T28" fmla="*/ 335 w 412"/>
                <a:gd name="T29" fmla="*/ 41 h 161"/>
                <a:gd name="T30" fmla="*/ 327 w 412"/>
                <a:gd name="T31" fmla="*/ 44 h 161"/>
                <a:gd name="T32" fmla="*/ 320 w 412"/>
                <a:gd name="T33" fmla="*/ 46 h 161"/>
                <a:gd name="T34" fmla="*/ 313 w 412"/>
                <a:gd name="T35" fmla="*/ 48 h 161"/>
                <a:gd name="T36" fmla="*/ 303 w 412"/>
                <a:gd name="T37" fmla="*/ 52 h 161"/>
                <a:gd name="T38" fmla="*/ 296 w 412"/>
                <a:gd name="T39" fmla="*/ 54 h 161"/>
                <a:gd name="T40" fmla="*/ 287 w 412"/>
                <a:gd name="T41" fmla="*/ 57 h 161"/>
                <a:gd name="T42" fmla="*/ 277 w 412"/>
                <a:gd name="T43" fmla="*/ 59 h 161"/>
                <a:gd name="T44" fmla="*/ 270 w 412"/>
                <a:gd name="T45" fmla="*/ 63 h 161"/>
                <a:gd name="T46" fmla="*/ 261 w 412"/>
                <a:gd name="T47" fmla="*/ 65 h 161"/>
                <a:gd name="T48" fmla="*/ 253 w 412"/>
                <a:gd name="T49" fmla="*/ 68 h 161"/>
                <a:gd name="T50" fmla="*/ 244 w 412"/>
                <a:gd name="T51" fmla="*/ 72 h 161"/>
                <a:gd name="T52" fmla="*/ 235 w 412"/>
                <a:gd name="T53" fmla="*/ 74 h 161"/>
                <a:gd name="T54" fmla="*/ 226 w 412"/>
                <a:gd name="T55" fmla="*/ 78 h 161"/>
                <a:gd name="T56" fmla="*/ 218 w 412"/>
                <a:gd name="T57" fmla="*/ 81 h 161"/>
                <a:gd name="T58" fmla="*/ 209 w 412"/>
                <a:gd name="T59" fmla="*/ 83 h 161"/>
                <a:gd name="T60" fmla="*/ 200 w 412"/>
                <a:gd name="T61" fmla="*/ 87 h 161"/>
                <a:gd name="T62" fmla="*/ 191 w 412"/>
                <a:gd name="T63" fmla="*/ 90 h 161"/>
                <a:gd name="T64" fmla="*/ 183 w 412"/>
                <a:gd name="T65" fmla="*/ 94 h 161"/>
                <a:gd name="T66" fmla="*/ 174 w 412"/>
                <a:gd name="T67" fmla="*/ 96 h 161"/>
                <a:gd name="T68" fmla="*/ 165 w 412"/>
                <a:gd name="T69" fmla="*/ 100 h 161"/>
                <a:gd name="T70" fmla="*/ 155 w 412"/>
                <a:gd name="T71" fmla="*/ 102 h 161"/>
                <a:gd name="T72" fmla="*/ 146 w 412"/>
                <a:gd name="T73" fmla="*/ 105 h 161"/>
                <a:gd name="T74" fmla="*/ 139 w 412"/>
                <a:gd name="T75" fmla="*/ 109 h 161"/>
                <a:gd name="T76" fmla="*/ 129 w 412"/>
                <a:gd name="T77" fmla="*/ 111 h 161"/>
                <a:gd name="T78" fmla="*/ 122 w 412"/>
                <a:gd name="T79" fmla="*/ 114 h 161"/>
                <a:gd name="T80" fmla="*/ 115 w 412"/>
                <a:gd name="T81" fmla="*/ 116 h 161"/>
                <a:gd name="T82" fmla="*/ 105 w 412"/>
                <a:gd name="T83" fmla="*/ 120 h 161"/>
                <a:gd name="T84" fmla="*/ 98 w 412"/>
                <a:gd name="T85" fmla="*/ 122 h 161"/>
                <a:gd name="T86" fmla="*/ 91 w 412"/>
                <a:gd name="T87" fmla="*/ 126 h 161"/>
                <a:gd name="T88" fmla="*/ 83 w 412"/>
                <a:gd name="T89" fmla="*/ 127 h 161"/>
                <a:gd name="T90" fmla="*/ 76 w 412"/>
                <a:gd name="T91" fmla="*/ 131 h 161"/>
                <a:gd name="T92" fmla="*/ 68 w 412"/>
                <a:gd name="T93" fmla="*/ 133 h 161"/>
                <a:gd name="T94" fmla="*/ 63 w 412"/>
                <a:gd name="T95" fmla="*/ 137 h 161"/>
                <a:gd name="T96" fmla="*/ 57 w 412"/>
                <a:gd name="T97" fmla="*/ 138 h 161"/>
                <a:gd name="T98" fmla="*/ 52 w 412"/>
                <a:gd name="T99" fmla="*/ 140 h 161"/>
                <a:gd name="T100" fmla="*/ 44 w 412"/>
                <a:gd name="T101" fmla="*/ 142 h 161"/>
                <a:gd name="T102" fmla="*/ 39 w 412"/>
                <a:gd name="T103" fmla="*/ 144 h 161"/>
                <a:gd name="T104" fmla="*/ 35 w 412"/>
                <a:gd name="T105" fmla="*/ 148 h 161"/>
                <a:gd name="T106" fmla="*/ 26 w 412"/>
                <a:gd name="T107" fmla="*/ 150 h 161"/>
                <a:gd name="T108" fmla="*/ 18 w 412"/>
                <a:gd name="T109" fmla="*/ 153 h 161"/>
                <a:gd name="T110" fmla="*/ 11 w 412"/>
                <a:gd name="T111" fmla="*/ 155 h 161"/>
                <a:gd name="T112" fmla="*/ 6 w 412"/>
                <a:gd name="T113" fmla="*/ 159 h 161"/>
                <a:gd name="T114" fmla="*/ 4 w 412"/>
                <a:gd name="T115" fmla="*/ 159 h 161"/>
                <a:gd name="T116" fmla="*/ 4 w 412"/>
                <a:gd name="T117" fmla="*/ 161 h 161"/>
                <a:gd name="T118" fmla="*/ 0 w 412"/>
                <a:gd name="T119" fmla="*/ 118 h 161"/>
                <a:gd name="T120" fmla="*/ 0 w 412"/>
                <a:gd name="T121" fmla="*/ 1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2" h="161">
                  <a:moveTo>
                    <a:pt x="0" y="118"/>
                  </a:moveTo>
                  <a:lnTo>
                    <a:pt x="412" y="0"/>
                  </a:lnTo>
                  <a:lnTo>
                    <a:pt x="412" y="24"/>
                  </a:lnTo>
                  <a:lnTo>
                    <a:pt x="405" y="24"/>
                  </a:lnTo>
                  <a:lnTo>
                    <a:pt x="398" y="26"/>
                  </a:lnTo>
                  <a:lnTo>
                    <a:pt x="392" y="26"/>
                  </a:lnTo>
                  <a:lnTo>
                    <a:pt x="387" y="28"/>
                  </a:lnTo>
                  <a:lnTo>
                    <a:pt x="381" y="30"/>
                  </a:lnTo>
                  <a:lnTo>
                    <a:pt x="375" y="31"/>
                  </a:lnTo>
                  <a:lnTo>
                    <a:pt x="368" y="31"/>
                  </a:lnTo>
                  <a:lnTo>
                    <a:pt x="363" y="33"/>
                  </a:lnTo>
                  <a:lnTo>
                    <a:pt x="355" y="35"/>
                  </a:lnTo>
                  <a:lnTo>
                    <a:pt x="350" y="37"/>
                  </a:lnTo>
                  <a:lnTo>
                    <a:pt x="342" y="39"/>
                  </a:lnTo>
                  <a:lnTo>
                    <a:pt x="335" y="41"/>
                  </a:lnTo>
                  <a:lnTo>
                    <a:pt x="327" y="44"/>
                  </a:lnTo>
                  <a:lnTo>
                    <a:pt x="320" y="46"/>
                  </a:lnTo>
                  <a:lnTo>
                    <a:pt x="313" y="48"/>
                  </a:lnTo>
                  <a:lnTo>
                    <a:pt x="303" y="52"/>
                  </a:lnTo>
                  <a:lnTo>
                    <a:pt x="296" y="54"/>
                  </a:lnTo>
                  <a:lnTo>
                    <a:pt x="287" y="57"/>
                  </a:lnTo>
                  <a:lnTo>
                    <a:pt x="277" y="59"/>
                  </a:lnTo>
                  <a:lnTo>
                    <a:pt x="270" y="63"/>
                  </a:lnTo>
                  <a:lnTo>
                    <a:pt x="261" y="65"/>
                  </a:lnTo>
                  <a:lnTo>
                    <a:pt x="253" y="68"/>
                  </a:lnTo>
                  <a:lnTo>
                    <a:pt x="244" y="72"/>
                  </a:lnTo>
                  <a:lnTo>
                    <a:pt x="235" y="74"/>
                  </a:lnTo>
                  <a:lnTo>
                    <a:pt x="226" y="78"/>
                  </a:lnTo>
                  <a:lnTo>
                    <a:pt x="218" y="81"/>
                  </a:lnTo>
                  <a:lnTo>
                    <a:pt x="209" y="83"/>
                  </a:lnTo>
                  <a:lnTo>
                    <a:pt x="200" y="87"/>
                  </a:lnTo>
                  <a:lnTo>
                    <a:pt x="191" y="90"/>
                  </a:lnTo>
                  <a:lnTo>
                    <a:pt x="183" y="94"/>
                  </a:lnTo>
                  <a:lnTo>
                    <a:pt x="174" y="96"/>
                  </a:lnTo>
                  <a:lnTo>
                    <a:pt x="165" y="100"/>
                  </a:lnTo>
                  <a:lnTo>
                    <a:pt x="155" y="102"/>
                  </a:lnTo>
                  <a:lnTo>
                    <a:pt x="146" y="105"/>
                  </a:lnTo>
                  <a:lnTo>
                    <a:pt x="139" y="109"/>
                  </a:lnTo>
                  <a:lnTo>
                    <a:pt x="129" y="111"/>
                  </a:lnTo>
                  <a:lnTo>
                    <a:pt x="122" y="114"/>
                  </a:lnTo>
                  <a:lnTo>
                    <a:pt x="115" y="116"/>
                  </a:lnTo>
                  <a:lnTo>
                    <a:pt x="105" y="120"/>
                  </a:lnTo>
                  <a:lnTo>
                    <a:pt x="98" y="122"/>
                  </a:lnTo>
                  <a:lnTo>
                    <a:pt x="91" y="126"/>
                  </a:lnTo>
                  <a:lnTo>
                    <a:pt x="83" y="127"/>
                  </a:lnTo>
                  <a:lnTo>
                    <a:pt x="76" y="131"/>
                  </a:lnTo>
                  <a:lnTo>
                    <a:pt x="68" y="133"/>
                  </a:lnTo>
                  <a:lnTo>
                    <a:pt x="63" y="137"/>
                  </a:lnTo>
                  <a:lnTo>
                    <a:pt x="57" y="138"/>
                  </a:lnTo>
                  <a:lnTo>
                    <a:pt x="52" y="140"/>
                  </a:lnTo>
                  <a:lnTo>
                    <a:pt x="44" y="142"/>
                  </a:lnTo>
                  <a:lnTo>
                    <a:pt x="39" y="144"/>
                  </a:lnTo>
                  <a:lnTo>
                    <a:pt x="35" y="148"/>
                  </a:lnTo>
                  <a:lnTo>
                    <a:pt x="26" y="150"/>
                  </a:lnTo>
                  <a:lnTo>
                    <a:pt x="18" y="153"/>
                  </a:lnTo>
                  <a:lnTo>
                    <a:pt x="11" y="155"/>
                  </a:lnTo>
                  <a:lnTo>
                    <a:pt x="6" y="159"/>
                  </a:lnTo>
                  <a:lnTo>
                    <a:pt x="4" y="159"/>
                  </a:lnTo>
                  <a:lnTo>
                    <a:pt x="4" y="161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1493" y="438"/>
              <a:ext cx="636" cy="179"/>
            </a:xfrm>
            <a:custGeom>
              <a:avLst/>
              <a:gdLst>
                <a:gd name="T0" fmla="*/ 29 w 636"/>
                <a:gd name="T1" fmla="*/ 142 h 179"/>
                <a:gd name="T2" fmla="*/ 68 w 636"/>
                <a:gd name="T3" fmla="*/ 127 h 179"/>
                <a:gd name="T4" fmla="*/ 109 w 636"/>
                <a:gd name="T5" fmla="*/ 116 h 179"/>
                <a:gd name="T6" fmla="*/ 144 w 636"/>
                <a:gd name="T7" fmla="*/ 103 h 179"/>
                <a:gd name="T8" fmla="*/ 179 w 636"/>
                <a:gd name="T9" fmla="*/ 94 h 179"/>
                <a:gd name="T10" fmla="*/ 212 w 636"/>
                <a:gd name="T11" fmla="*/ 85 h 179"/>
                <a:gd name="T12" fmla="*/ 244 w 636"/>
                <a:gd name="T13" fmla="*/ 77 h 179"/>
                <a:gd name="T14" fmla="*/ 273 w 636"/>
                <a:gd name="T15" fmla="*/ 70 h 179"/>
                <a:gd name="T16" fmla="*/ 303 w 636"/>
                <a:gd name="T17" fmla="*/ 64 h 179"/>
                <a:gd name="T18" fmla="*/ 329 w 636"/>
                <a:gd name="T19" fmla="*/ 59 h 179"/>
                <a:gd name="T20" fmla="*/ 357 w 636"/>
                <a:gd name="T21" fmla="*/ 53 h 179"/>
                <a:gd name="T22" fmla="*/ 383 w 636"/>
                <a:gd name="T23" fmla="*/ 48 h 179"/>
                <a:gd name="T24" fmla="*/ 407 w 636"/>
                <a:gd name="T25" fmla="*/ 44 h 179"/>
                <a:gd name="T26" fmla="*/ 432 w 636"/>
                <a:gd name="T27" fmla="*/ 38 h 179"/>
                <a:gd name="T28" fmla="*/ 457 w 636"/>
                <a:gd name="T29" fmla="*/ 35 h 179"/>
                <a:gd name="T30" fmla="*/ 482 w 636"/>
                <a:gd name="T31" fmla="*/ 29 h 179"/>
                <a:gd name="T32" fmla="*/ 506 w 636"/>
                <a:gd name="T33" fmla="*/ 25 h 179"/>
                <a:gd name="T34" fmla="*/ 532 w 636"/>
                <a:gd name="T35" fmla="*/ 20 h 179"/>
                <a:gd name="T36" fmla="*/ 560 w 636"/>
                <a:gd name="T37" fmla="*/ 16 h 179"/>
                <a:gd name="T38" fmla="*/ 586 w 636"/>
                <a:gd name="T39" fmla="*/ 9 h 179"/>
                <a:gd name="T40" fmla="*/ 616 w 636"/>
                <a:gd name="T41" fmla="*/ 3 h 179"/>
                <a:gd name="T42" fmla="*/ 636 w 636"/>
                <a:gd name="T43" fmla="*/ 24 h 179"/>
                <a:gd name="T44" fmla="*/ 606 w 636"/>
                <a:gd name="T45" fmla="*/ 24 h 179"/>
                <a:gd name="T46" fmla="*/ 577 w 636"/>
                <a:gd name="T47" fmla="*/ 27 h 179"/>
                <a:gd name="T48" fmla="*/ 543 w 636"/>
                <a:gd name="T49" fmla="*/ 33 h 179"/>
                <a:gd name="T50" fmla="*/ 508 w 636"/>
                <a:gd name="T51" fmla="*/ 38 h 179"/>
                <a:gd name="T52" fmla="*/ 473 w 636"/>
                <a:gd name="T53" fmla="*/ 48 h 179"/>
                <a:gd name="T54" fmla="*/ 434 w 636"/>
                <a:gd name="T55" fmla="*/ 55 h 179"/>
                <a:gd name="T56" fmla="*/ 395 w 636"/>
                <a:gd name="T57" fmla="*/ 64 h 179"/>
                <a:gd name="T58" fmla="*/ 357 w 636"/>
                <a:gd name="T59" fmla="*/ 73 h 179"/>
                <a:gd name="T60" fmla="*/ 316 w 636"/>
                <a:gd name="T61" fmla="*/ 85 h 179"/>
                <a:gd name="T62" fmla="*/ 279 w 636"/>
                <a:gd name="T63" fmla="*/ 94 h 179"/>
                <a:gd name="T64" fmla="*/ 240 w 636"/>
                <a:gd name="T65" fmla="*/ 105 h 179"/>
                <a:gd name="T66" fmla="*/ 205 w 636"/>
                <a:gd name="T67" fmla="*/ 116 h 179"/>
                <a:gd name="T68" fmla="*/ 170 w 636"/>
                <a:gd name="T69" fmla="*/ 127 h 179"/>
                <a:gd name="T70" fmla="*/ 137 w 636"/>
                <a:gd name="T71" fmla="*/ 136 h 179"/>
                <a:gd name="T72" fmla="*/ 107 w 636"/>
                <a:gd name="T73" fmla="*/ 145 h 179"/>
                <a:gd name="T74" fmla="*/ 81 w 636"/>
                <a:gd name="T75" fmla="*/ 155 h 179"/>
                <a:gd name="T76" fmla="*/ 55 w 636"/>
                <a:gd name="T77" fmla="*/ 162 h 179"/>
                <a:gd name="T78" fmla="*/ 37 w 636"/>
                <a:gd name="T79" fmla="*/ 168 h 179"/>
                <a:gd name="T80" fmla="*/ 18 w 636"/>
                <a:gd name="T81" fmla="*/ 173 h 179"/>
                <a:gd name="T82" fmla="*/ 9 w 636"/>
                <a:gd name="T8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6" h="179">
                  <a:moveTo>
                    <a:pt x="0" y="153"/>
                  </a:moveTo>
                  <a:lnTo>
                    <a:pt x="14" y="147"/>
                  </a:lnTo>
                  <a:lnTo>
                    <a:pt x="29" y="142"/>
                  </a:lnTo>
                  <a:lnTo>
                    <a:pt x="42" y="138"/>
                  </a:lnTo>
                  <a:lnTo>
                    <a:pt x="55" y="133"/>
                  </a:lnTo>
                  <a:lnTo>
                    <a:pt x="68" y="127"/>
                  </a:lnTo>
                  <a:lnTo>
                    <a:pt x="83" y="123"/>
                  </a:lnTo>
                  <a:lnTo>
                    <a:pt x="96" y="120"/>
                  </a:lnTo>
                  <a:lnTo>
                    <a:pt x="109" y="116"/>
                  </a:lnTo>
                  <a:lnTo>
                    <a:pt x="122" y="112"/>
                  </a:lnTo>
                  <a:lnTo>
                    <a:pt x="133" y="109"/>
                  </a:lnTo>
                  <a:lnTo>
                    <a:pt x="144" y="103"/>
                  </a:lnTo>
                  <a:lnTo>
                    <a:pt x="157" y="101"/>
                  </a:lnTo>
                  <a:lnTo>
                    <a:pt x="168" y="97"/>
                  </a:lnTo>
                  <a:lnTo>
                    <a:pt x="179" y="94"/>
                  </a:lnTo>
                  <a:lnTo>
                    <a:pt x="190" y="92"/>
                  </a:lnTo>
                  <a:lnTo>
                    <a:pt x="203" y="88"/>
                  </a:lnTo>
                  <a:lnTo>
                    <a:pt x="212" y="85"/>
                  </a:lnTo>
                  <a:lnTo>
                    <a:pt x="222" y="83"/>
                  </a:lnTo>
                  <a:lnTo>
                    <a:pt x="233" y="79"/>
                  </a:lnTo>
                  <a:lnTo>
                    <a:pt x="244" y="77"/>
                  </a:lnTo>
                  <a:lnTo>
                    <a:pt x="253" y="73"/>
                  </a:lnTo>
                  <a:lnTo>
                    <a:pt x="264" y="72"/>
                  </a:lnTo>
                  <a:lnTo>
                    <a:pt x="273" y="70"/>
                  </a:lnTo>
                  <a:lnTo>
                    <a:pt x="284" y="68"/>
                  </a:lnTo>
                  <a:lnTo>
                    <a:pt x="294" y="64"/>
                  </a:lnTo>
                  <a:lnTo>
                    <a:pt x="303" y="64"/>
                  </a:lnTo>
                  <a:lnTo>
                    <a:pt x="310" y="62"/>
                  </a:lnTo>
                  <a:lnTo>
                    <a:pt x="320" y="61"/>
                  </a:lnTo>
                  <a:lnTo>
                    <a:pt x="329" y="59"/>
                  </a:lnTo>
                  <a:lnTo>
                    <a:pt x="338" y="57"/>
                  </a:lnTo>
                  <a:lnTo>
                    <a:pt x="347" y="55"/>
                  </a:lnTo>
                  <a:lnTo>
                    <a:pt x="357" y="53"/>
                  </a:lnTo>
                  <a:lnTo>
                    <a:pt x="366" y="51"/>
                  </a:lnTo>
                  <a:lnTo>
                    <a:pt x="373" y="49"/>
                  </a:lnTo>
                  <a:lnTo>
                    <a:pt x="383" y="48"/>
                  </a:lnTo>
                  <a:lnTo>
                    <a:pt x="390" y="46"/>
                  </a:lnTo>
                  <a:lnTo>
                    <a:pt x="399" y="44"/>
                  </a:lnTo>
                  <a:lnTo>
                    <a:pt x="407" y="44"/>
                  </a:lnTo>
                  <a:lnTo>
                    <a:pt x="414" y="42"/>
                  </a:lnTo>
                  <a:lnTo>
                    <a:pt x="423" y="40"/>
                  </a:lnTo>
                  <a:lnTo>
                    <a:pt x="432" y="38"/>
                  </a:lnTo>
                  <a:lnTo>
                    <a:pt x="440" y="37"/>
                  </a:lnTo>
                  <a:lnTo>
                    <a:pt x="449" y="35"/>
                  </a:lnTo>
                  <a:lnTo>
                    <a:pt x="457" y="35"/>
                  </a:lnTo>
                  <a:lnTo>
                    <a:pt x="466" y="33"/>
                  </a:lnTo>
                  <a:lnTo>
                    <a:pt x="473" y="31"/>
                  </a:lnTo>
                  <a:lnTo>
                    <a:pt x="482" y="29"/>
                  </a:lnTo>
                  <a:lnTo>
                    <a:pt x="492" y="29"/>
                  </a:lnTo>
                  <a:lnTo>
                    <a:pt x="499" y="25"/>
                  </a:lnTo>
                  <a:lnTo>
                    <a:pt x="506" y="25"/>
                  </a:lnTo>
                  <a:lnTo>
                    <a:pt x="516" y="24"/>
                  </a:lnTo>
                  <a:lnTo>
                    <a:pt x="523" y="22"/>
                  </a:lnTo>
                  <a:lnTo>
                    <a:pt x="532" y="20"/>
                  </a:lnTo>
                  <a:lnTo>
                    <a:pt x="542" y="18"/>
                  </a:lnTo>
                  <a:lnTo>
                    <a:pt x="551" y="16"/>
                  </a:lnTo>
                  <a:lnTo>
                    <a:pt x="560" y="16"/>
                  </a:lnTo>
                  <a:lnTo>
                    <a:pt x="567" y="13"/>
                  </a:lnTo>
                  <a:lnTo>
                    <a:pt x="577" y="11"/>
                  </a:lnTo>
                  <a:lnTo>
                    <a:pt x="586" y="9"/>
                  </a:lnTo>
                  <a:lnTo>
                    <a:pt x="595" y="7"/>
                  </a:lnTo>
                  <a:lnTo>
                    <a:pt x="604" y="5"/>
                  </a:lnTo>
                  <a:lnTo>
                    <a:pt x="616" y="3"/>
                  </a:lnTo>
                  <a:lnTo>
                    <a:pt x="625" y="1"/>
                  </a:lnTo>
                  <a:lnTo>
                    <a:pt x="636" y="0"/>
                  </a:lnTo>
                  <a:lnTo>
                    <a:pt x="636" y="24"/>
                  </a:lnTo>
                  <a:lnTo>
                    <a:pt x="625" y="24"/>
                  </a:lnTo>
                  <a:lnTo>
                    <a:pt x="616" y="24"/>
                  </a:lnTo>
                  <a:lnTo>
                    <a:pt x="606" y="24"/>
                  </a:lnTo>
                  <a:lnTo>
                    <a:pt x="597" y="25"/>
                  </a:lnTo>
                  <a:lnTo>
                    <a:pt x="588" y="25"/>
                  </a:lnTo>
                  <a:lnTo>
                    <a:pt x="577" y="27"/>
                  </a:lnTo>
                  <a:lnTo>
                    <a:pt x="566" y="29"/>
                  </a:lnTo>
                  <a:lnTo>
                    <a:pt x="556" y="31"/>
                  </a:lnTo>
                  <a:lnTo>
                    <a:pt x="543" y="33"/>
                  </a:lnTo>
                  <a:lnTo>
                    <a:pt x="532" y="35"/>
                  </a:lnTo>
                  <a:lnTo>
                    <a:pt x="521" y="37"/>
                  </a:lnTo>
                  <a:lnTo>
                    <a:pt x="508" y="38"/>
                  </a:lnTo>
                  <a:lnTo>
                    <a:pt x="497" y="42"/>
                  </a:lnTo>
                  <a:lnTo>
                    <a:pt x="484" y="44"/>
                  </a:lnTo>
                  <a:lnTo>
                    <a:pt x="473" y="48"/>
                  </a:lnTo>
                  <a:lnTo>
                    <a:pt x="460" y="49"/>
                  </a:lnTo>
                  <a:lnTo>
                    <a:pt x="447" y="53"/>
                  </a:lnTo>
                  <a:lnTo>
                    <a:pt x="434" y="55"/>
                  </a:lnTo>
                  <a:lnTo>
                    <a:pt x="421" y="59"/>
                  </a:lnTo>
                  <a:lnTo>
                    <a:pt x="408" y="61"/>
                  </a:lnTo>
                  <a:lnTo>
                    <a:pt x="395" y="64"/>
                  </a:lnTo>
                  <a:lnTo>
                    <a:pt x="383" y="68"/>
                  </a:lnTo>
                  <a:lnTo>
                    <a:pt x="370" y="70"/>
                  </a:lnTo>
                  <a:lnTo>
                    <a:pt x="357" y="73"/>
                  </a:lnTo>
                  <a:lnTo>
                    <a:pt x="344" y="77"/>
                  </a:lnTo>
                  <a:lnTo>
                    <a:pt x="329" y="81"/>
                  </a:lnTo>
                  <a:lnTo>
                    <a:pt x="316" y="85"/>
                  </a:lnTo>
                  <a:lnTo>
                    <a:pt x="305" y="88"/>
                  </a:lnTo>
                  <a:lnTo>
                    <a:pt x="290" y="90"/>
                  </a:lnTo>
                  <a:lnTo>
                    <a:pt x="279" y="94"/>
                  </a:lnTo>
                  <a:lnTo>
                    <a:pt x="266" y="97"/>
                  </a:lnTo>
                  <a:lnTo>
                    <a:pt x="253" y="103"/>
                  </a:lnTo>
                  <a:lnTo>
                    <a:pt x="240" y="105"/>
                  </a:lnTo>
                  <a:lnTo>
                    <a:pt x="227" y="109"/>
                  </a:lnTo>
                  <a:lnTo>
                    <a:pt x="216" y="112"/>
                  </a:lnTo>
                  <a:lnTo>
                    <a:pt x="205" y="116"/>
                  </a:lnTo>
                  <a:lnTo>
                    <a:pt x="192" y="120"/>
                  </a:lnTo>
                  <a:lnTo>
                    <a:pt x="181" y="123"/>
                  </a:lnTo>
                  <a:lnTo>
                    <a:pt x="170" y="127"/>
                  </a:lnTo>
                  <a:lnTo>
                    <a:pt x="159" y="131"/>
                  </a:lnTo>
                  <a:lnTo>
                    <a:pt x="148" y="133"/>
                  </a:lnTo>
                  <a:lnTo>
                    <a:pt x="137" y="136"/>
                  </a:lnTo>
                  <a:lnTo>
                    <a:pt x="125" y="140"/>
                  </a:lnTo>
                  <a:lnTo>
                    <a:pt x="116" y="144"/>
                  </a:lnTo>
                  <a:lnTo>
                    <a:pt x="107" y="145"/>
                  </a:lnTo>
                  <a:lnTo>
                    <a:pt x="98" y="149"/>
                  </a:lnTo>
                  <a:lnTo>
                    <a:pt x="88" y="151"/>
                  </a:lnTo>
                  <a:lnTo>
                    <a:pt x="81" y="155"/>
                  </a:lnTo>
                  <a:lnTo>
                    <a:pt x="72" y="157"/>
                  </a:lnTo>
                  <a:lnTo>
                    <a:pt x="63" y="160"/>
                  </a:lnTo>
                  <a:lnTo>
                    <a:pt x="55" y="162"/>
                  </a:lnTo>
                  <a:lnTo>
                    <a:pt x="50" y="164"/>
                  </a:lnTo>
                  <a:lnTo>
                    <a:pt x="42" y="166"/>
                  </a:lnTo>
                  <a:lnTo>
                    <a:pt x="37" y="168"/>
                  </a:lnTo>
                  <a:lnTo>
                    <a:pt x="31" y="169"/>
                  </a:lnTo>
                  <a:lnTo>
                    <a:pt x="27" y="173"/>
                  </a:lnTo>
                  <a:lnTo>
                    <a:pt x="18" y="173"/>
                  </a:lnTo>
                  <a:lnTo>
                    <a:pt x="13" y="177"/>
                  </a:lnTo>
                  <a:lnTo>
                    <a:pt x="9" y="17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1507" y="491"/>
              <a:ext cx="618" cy="181"/>
            </a:xfrm>
            <a:custGeom>
              <a:avLst/>
              <a:gdLst>
                <a:gd name="T0" fmla="*/ 615 w 618"/>
                <a:gd name="T1" fmla="*/ 0 h 181"/>
                <a:gd name="T2" fmla="*/ 611 w 618"/>
                <a:gd name="T3" fmla="*/ 32 h 181"/>
                <a:gd name="T4" fmla="*/ 594 w 618"/>
                <a:gd name="T5" fmla="*/ 32 h 181"/>
                <a:gd name="T6" fmla="*/ 578 w 618"/>
                <a:gd name="T7" fmla="*/ 32 h 181"/>
                <a:gd name="T8" fmla="*/ 561 w 618"/>
                <a:gd name="T9" fmla="*/ 35 h 181"/>
                <a:gd name="T10" fmla="*/ 541 w 618"/>
                <a:gd name="T11" fmla="*/ 39 h 181"/>
                <a:gd name="T12" fmla="*/ 520 w 618"/>
                <a:gd name="T13" fmla="*/ 43 h 181"/>
                <a:gd name="T14" fmla="*/ 498 w 618"/>
                <a:gd name="T15" fmla="*/ 46 h 181"/>
                <a:gd name="T16" fmla="*/ 476 w 618"/>
                <a:gd name="T17" fmla="*/ 52 h 181"/>
                <a:gd name="T18" fmla="*/ 452 w 618"/>
                <a:gd name="T19" fmla="*/ 57 h 181"/>
                <a:gd name="T20" fmla="*/ 428 w 618"/>
                <a:gd name="T21" fmla="*/ 63 h 181"/>
                <a:gd name="T22" fmla="*/ 402 w 618"/>
                <a:gd name="T23" fmla="*/ 68 h 181"/>
                <a:gd name="T24" fmla="*/ 376 w 618"/>
                <a:gd name="T25" fmla="*/ 76 h 181"/>
                <a:gd name="T26" fmla="*/ 350 w 618"/>
                <a:gd name="T27" fmla="*/ 81 h 181"/>
                <a:gd name="T28" fmla="*/ 324 w 618"/>
                <a:gd name="T29" fmla="*/ 89 h 181"/>
                <a:gd name="T30" fmla="*/ 298 w 618"/>
                <a:gd name="T31" fmla="*/ 94 h 181"/>
                <a:gd name="T32" fmla="*/ 274 w 618"/>
                <a:gd name="T33" fmla="*/ 102 h 181"/>
                <a:gd name="T34" fmla="*/ 248 w 618"/>
                <a:gd name="T35" fmla="*/ 109 h 181"/>
                <a:gd name="T36" fmla="*/ 224 w 618"/>
                <a:gd name="T37" fmla="*/ 116 h 181"/>
                <a:gd name="T38" fmla="*/ 200 w 618"/>
                <a:gd name="T39" fmla="*/ 122 h 181"/>
                <a:gd name="T40" fmla="*/ 176 w 618"/>
                <a:gd name="T41" fmla="*/ 129 h 181"/>
                <a:gd name="T42" fmla="*/ 154 w 618"/>
                <a:gd name="T43" fmla="*/ 135 h 181"/>
                <a:gd name="T44" fmla="*/ 132 w 618"/>
                <a:gd name="T45" fmla="*/ 140 h 181"/>
                <a:gd name="T46" fmla="*/ 111 w 618"/>
                <a:gd name="T47" fmla="*/ 148 h 181"/>
                <a:gd name="T48" fmla="*/ 93 w 618"/>
                <a:gd name="T49" fmla="*/ 153 h 181"/>
                <a:gd name="T50" fmla="*/ 76 w 618"/>
                <a:gd name="T51" fmla="*/ 159 h 181"/>
                <a:gd name="T52" fmla="*/ 60 w 618"/>
                <a:gd name="T53" fmla="*/ 163 h 181"/>
                <a:gd name="T54" fmla="*/ 45 w 618"/>
                <a:gd name="T55" fmla="*/ 168 h 181"/>
                <a:gd name="T56" fmla="*/ 34 w 618"/>
                <a:gd name="T57" fmla="*/ 172 h 181"/>
                <a:gd name="T58" fmla="*/ 21 w 618"/>
                <a:gd name="T59" fmla="*/ 176 h 181"/>
                <a:gd name="T60" fmla="*/ 12 w 618"/>
                <a:gd name="T61" fmla="*/ 179 h 181"/>
                <a:gd name="T62" fmla="*/ 0 w 618"/>
                <a:gd name="T6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8" h="181">
                  <a:moveTo>
                    <a:pt x="0" y="150"/>
                  </a:moveTo>
                  <a:lnTo>
                    <a:pt x="615" y="0"/>
                  </a:lnTo>
                  <a:lnTo>
                    <a:pt x="618" y="32"/>
                  </a:lnTo>
                  <a:lnTo>
                    <a:pt x="611" y="32"/>
                  </a:lnTo>
                  <a:lnTo>
                    <a:pt x="603" y="32"/>
                  </a:lnTo>
                  <a:lnTo>
                    <a:pt x="594" y="32"/>
                  </a:lnTo>
                  <a:lnTo>
                    <a:pt x="587" y="32"/>
                  </a:lnTo>
                  <a:lnTo>
                    <a:pt x="578" y="32"/>
                  </a:lnTo>
                  <a:lnTo>
                    <a:pt x="570" y="33"/>
                  </a:lnTo>
                  <a:lnTo>
                    <a:pt x="561" y="35"/>
                  </a:lnTo>
                  <a:lnTo>
                    <a:pt x="552" y="37"/>
                  </a:lnTo>
                  <a:lnTo>
                    <a:pt x="541" y="39"/>
                  </a:lnTo>
                  <a:lnTo>
                    <a:pt x="531" y="41"/>
                  </a:lnTo>
                  <a:lnTo>
                    <a:pt x="520" y="43"/>
                  </a:lnTo>
                  <a:lnTo>
                    <a:pt x="509" y="44"/>
                  </a:lnTo>
                  <a:lnTo>
                    <a:pt x="498" y="46"/>
                  </a:lnTo>
                  <a:lnTo>
                    <a:pt x="487" y="50"/>
                  </a:lnTo>
                  <a:lnTo>
                    <a:pt x="476" y="52"/>
                  </a:lnTo>
                  <a:lnTo>
                    <a:pt x="465" y="56"/>
                  </a:lnTo>
                  <a:lnTo>
                    <a:pt x="452" y="57"/>
                  </a:lnTo>
                  <a:lnTo>
                    <a:pt x="441" y="59"/>
                  </a:lnTo>
                  <a:lnTo>
                    <a:pt x="428" y="63"/>
                  </a:lnTo>
                  <a:lnTo>
                    <a:pt x="415" y="65"/>
                  </a:lnTo>
                  <a:lnTo>
                    <a:pt x="402" y="68"/>
                  </a:lnTo>
                  <a:lnTo>
                    <a:pt x="389" y="72"/>
                  </a:lnTo>
                  <a:lnTo>
                    <a:pt x="376" y="76"/>
                  </a:lnTo>
                  <a:lnTo>
                    <a:pt x="365" y="80"/>
                  </a:lnTo>
                  <a:lnTo>
                    <a:pt x="350" y="81"/>
                  </a:lnTo>
                  <a:lnTo>
                    <a:pt x="337" y="85"/>
                  </a:lnTo>
                  <a:lnTo>
                    <a:pt x="324" y="89"/>
                  </a:lnTo>
                  <a:lnTo>
                    <a:pt x="313" y="92"/>
                  </a:lnTo>
                  <a:lnTo>
                    <a:pt x="298" y="94"/>
                  </a:lnTo>
                  <a:lnTo>
                    <a:pt x="287" y="100"/>
                  </a:lnTo>
                  <a:lnTo>
                    <a:pt x="274" y="102"/>
                  </a:lnTo>
                  <a:lnTo>
                    <a:pt x="263" y="107"/>
                  </a:lnTo>
                  <a:lnTo>
                    <a:pt x="248" y="109"/>
                  </a:lnTo>
                  <a:lnTo>
                    <a:pt x="237" y="113"/>
                  </a:lnTo>
                  <a:lnTo>
                    <a:pt x="224" y="116"/>
                  </a:lnTo>
                  <a:lnTo>
                    <a:pt x="211" y="120"/>
                  </a:lnTo>
                  <a:lnTo>
                    <a:pt x="200" y="122"/>
                  </a:lnTo>
                  <a:lnTo>
                    <a:pt x="187" y="126"/>
                  </a:lnTo>
                  <a:lnTo>
                    <a:pt x="176" y="129"/>
                  </a:lnTo>
                  <a:lnTo>
                    <a:pt x="165" y="133"/>
                  </a:lnTo>
                  <a:lnTo>
                    <a:pt x="154" y="135"/>
                  </a:lnTo>
                  <a:lnTo>
                    <a:pt x="143" y="139"/>
                  </a:lnTo>
                  <a:lnTo>
                    <a:pt x="132" y="140"/>
                  </a:lnTo>
                  <a:lnTo>
                    <a:pt x="123" y="144"/>
                  </a:lnTo>
                  <a:lnTo>
                    <a:pt x="111" y="148"/>
                  </a:lnTo>
                  <a:lnTo>
                    <a:pt x="102" y="150"/>
                  </a:lnTo>
                  <a:lnTo>
                    <a:pt x="93" y="153"/>
                  </a:lnTo>
                  <a:lnTo>
                    <a:pt x="86" y="157"/>
                  </a:lnTo>
                  <a:lnTo>
                    <a:pt x="76" y="159"/>
                  </a:lnTo>
                  <a:lnTo>
                    <a:pt x="67" y="161"/>
                  </a:lnTo>
                  <a:lnTo>
                    <a:pt x="60" y="163"/>
                  </a:lnTo>
                  <a:lnTo>
                    <a:pt x="52" y="166"/>
                  </a:lnTo>
                  <a:lnTo>
                    <a:pt x="45" y="168"/>
                  </a:lnTo>
                  <a:lnTo>
                    <a:pt x="39" y="170"/>
                  </a:lnTo>
                  <a:lnTo>
                    <a:pt x="34" y="172"/>
                  </a:lnTo>
                  <a:lnTo>
                    <a:pt x="30" y="174"/>
                  </a:lnTo>
                  <a:lnTo>
                    <a:pt x="21" y="176"/>
                  </a:lnTo>
                  <a:lnTo>
                    <a:pt x="15" y="179"/>
                  </a:lnTo>
                  <a:lnTo>
                    <a:pt x="12" y="179"/>
                  </a:lnTo>
                  <a:lnTo>
                    <a:pt x="10" y="181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1526" y="554"/>
              <a:ext cx="607" cy="175"/>
            </a:xfrm>
            <a:custGeom>
              <a:avLst/>
              <a:gdLst>
                <a:gd name="T0" fmla="*/ 28 w 607"/>
                <a:gd name="T1" fmla="*/ 137 h 175"/>
                <a:gd name="T2" fmla="*/ 68 w 607"/>
                <a:gd name="T3" fmla="*/ 122 h 175"/>
                <a:gd name="T4" fmla="*/ 105 w 607"/>
                <a:gd name="T5" fmla="*/ 111 h 175"/>
                <a:gd name="T6" fmla="*/ 141 w 607"/>
                <a:gd name="T7" fmla="*/ 98 h 175"/>
                <a:gd name="T8" fmla="*/ 176 w 607"/>
                <a:gd name="T9" fmla="*/ 90 h 175"/>
                <a:gd name="T10" fmla="*/ 205 w 607"/>
                <a:gd name="T11" fmla="*/ 81 h 175"/>
                <a:gd name="T12" fmla="*/ 237 w 607"/>
                <a:gd name="T13" fmla="*/ 72 h 175"/>
                <a:gd name="T14" fmla="*/ 263 w 607"/>
                <a:gd name="T15" fmla="*/ 66 h 175"/>
                <a:gd name="T16" fmla="*/ 288 w 607"/>
                <a:gd name="T17" fmla="*/ 59 h 175"/>
                <a:gd name="T18" fmla="*/ 314 w 607"/>
                <a:gd name="T19" fmla="*/ 53 h 175"/>
                <a:gd name="T20" fmla="*/ 340 w 607"/>
                <a:gd name="T21" fmla="*/ 50 h 175"/>
                <a:gd name="T22" fmla="*/ 362 w 607"/>
                <a:gd name="T23" fmla="*/ 44 h 175"/>
                <a:gd name="T24" fmla="*/ 385 w 607"/>
                <a:gd name="T25" fmla="*/ 41 h 175"/>
                <a:gd name="T26" fmla="*/ 407 w 607"/>
                <a:gd name="T27" fmla="*/ 35 h 175"/>
                <a:gd name="T28" fmla="*/ 431 w 607"/>
                <a:gd name="T29" fmla="*/ 31 h 175"/>
                <a:gd name="T30" fmla="*/ 453 w 607"/>
                <a:gd name="T31" fmla="*/ 28 h 175"/>
                <a:gd name="T32" fmla="*/ 475 w 607"/>
                <a:gd name="T33" fmla="*/ 24 h 175"/>
                <a:gd name="T34" fmla="*/ 501 w 607"/>
                <a:gd name="T35" fmla="*/ 18 h 175"/>
                <a:gd name="T36" fmla="*/ 527 w 607"/>
                <a:gd name="T37" fmla="*/ 15 h 175"/>
                <a:gd name="T38" fmla="*/ 551 w 607"/>
                <a:gd name="T39" fmla="*/ 9 h 175"/>
                <a:gd name="T40" fmla="*/ 581 w 607"/>
                <a:gd name="T41" fmla="*/ 4 h 175"/>
                <a:gd name="T42" fmla="*/ 607 w 607"/>
                <a:gd name="T43" fmla="*/ 31 h 175"/>
                <a:gd name="T44" fmla="*/ 577 w 607"/>
                <a:gd name="T45" fmla="*/ 31 h 175"/>
                <a:gd name="T46" fmla="*/ 549 w 607"/>
                <a:gd name="T47" fmla="*/ 35 h 175"/>
                <a:gd name="T48" fmla="*/ 516 w 607"/>
                <a:gd name="T49" fmla="*/ 39 h 175"/>
                <a:gd name="T50" fmla="*/ 483 w 607"/>
                <a:gd name="T51" fmla="*/ 44 h 175"/>
                <a:gd name="T52" fmla="*/ 448 w 607"/>
                <a:gd name="T53" fmla="*/ 52 h 175"/>
                <a:gd name="T54" fmla="*/ 411 w 607"/>
                <a:gd name="T55" fmla="*/ 59 h 175"/>
                <a:gd name="T56" fmla="*/ 374 w 607"/>
                <a:gd name="T57" fmla="*/ 66 h 175"/>
                <a:gd name="T58" fmla="*/ 337 w 607"/>
                <a:gd name="T59" fmla="*/ 77 h 175"/>
                <a:gd name="T60" fmla="*/ 300 w 607"/>
                <a:gd name="T61" fmla="*/ 87 h 175"/>
                <a:gd name="T62" fmla="*/ 263 w 607"/>
                <a:gd name="T63" fmla="*/ 96 h 175"/>
                <a:gd name="T64" fmla="*/ 227 w 607"/>
                <a:gd name="T65" fmla="*/ 107 h 175"/>
                <a:gd name="T66" fmla="*/ 192 w 607"/>
                <a:gd name="T67" fmla="*/ 116 h 175"/>
                <a:gd name="T68" fmla="*/ 159 w 607"/>
                <a:gd name="T69" fmla="*/ 125 h 175"/>
                <a:gd name="T70" fmla="*/ 128 w 607"/>
                <a:gd name="T71" fmla="*/ 135 h 175"/>
                <a:gd name="T72" fmla="*/ 102 w 607"/>
                <a:gd name="T73" fmla="*/ 144 h 175"/>
                <a:gd name="T74" fmla="*/ 76 w 607"/>
                <a:gd name="T75" fmla="*/ 153 h 175"/>
                <a:gd name="T76" fmla="*/ 54 w 607"/>
                <a:gd name="T77" fmla="*/ 159 h 175"/>
                <a:gd name="T78" fmla="*/ 35 w 607"/>
                <a:gd name="T79" fmla="*/ 164 h 175"/>
                <a:gd name="T80" fmla="*/ 17 w 607"/>
                <a:gd name="T81" fmla="*/ 170 h 175"/>
                <a:gd name="T82" fmla="*/ 9 w 607"/>
                <a:gd name="T8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7" h="175">
                  <a:moveTo>
                    <a:pt x="0" y="148"/>
                  </a:moveTo>
                  <a:lnTo>
                    <a:pt x="13" y="142"/>
                  </a:lnTo>
                  <a:lnTo>
                    <a:pt x="28" y="137"/>
                  </a:lnTo>
                  <a:lnTo>
                    <a:pt x="41" y="131"/>
                  </a:lnTo>
                  <a:lnTo>
                    <a:pt x="55" y="127"/>
                  </a:lnTo>
                  <a:lnTo>
                    <a:pt x="68" y="122"/>
                  </a:lnTo>
                  <a:lnTo>
                    <a:pt x="81" y="118"/>
                  </a:lnTo>
                  <a:lnTo>
                    <a:pt x="94" y="114"/>
                  </a:lnTo>
                  <a:lnTo>
                    <a:pt x="105" y="111"/>
                  </a:lnTo>
                  <a:lnTo>
                    <a:pt x="118" y="105"/>
                  </a:lnTo>
                  <a:lnTo>
                    <a:pt x="129" y="101"/>
                  </a:lnTo>
                  <a:lnTo>
                    <a:pt x="141" y="98"/>
                  </a:lnTo>
                  <a:lnTo>
                    <a:pt x="153" y="96"/>
                  </a:lnTo>
                  <a:lnTo>
                    <a:pt x="165" y="92"/>
                  </a:lnTo>
                  <a:lnTo>
                    <a:pt x="176" y="90"/>
                  </a:lnTo>
                  <a:lnTo>
                    <a:pt x="187" y="87"/>
                  </a:lnTo>
                  <a:lnTo>
                    <a:pt x="196" y="85"/>
                  </a:lnTo>
                  <a:lnTo>
                    <a:pt x="205" y="81"/>
                  </a:lnTo>
                  <a:lnTo>
                    <a:pt x="216" y="77"/>
                  </a:lnTo>
                  <a:lnTo>
                    <a:pt x="226" y="76"/>
                  </a:lnTo>
                  <a:lnTo>
                    <a:pt x="237" y="72"/>
                  </a:lnTo>
                  <a:lnTo>
                    <a:pt x="244" y="70"/>
                  </a:lnTo>
                  <a:lnTo>
                    <a:pt x="255" y="68"/>
                  </a:lnTo>
                  <a:lnTo>
                    <a:pt x="263" y="66"/>
                  </a:lnTo>
                  <a:lnTo>
                    <a:pt x="274" y="65"/>
                  </a:lnTo>
                  <a:lnTo>
                    <a:pt x="281" y="63"/>
                  </a:lnTo>
                  <a:lnTo>
                    <a:pt x="288" y="59"/>
                  </a:lnTo>
                  <a:lnTo>
                    <a:pt x="298" y="57"/>
                  </a:lnTo>
                  <a:lnTo>
                    <a:pt x="307" y="55"/>
                  </a:lnTo>
                  <a:lnTo>
                    <a:pt x="314" y="53"/>
                  </a:lnTo>
                  <a:lnTo>
                    <a:pt x="324" y="53"/>
                  </a:lnTo>
                  <a:lnTo>
                    <a:pt x="331" y="52"/>
                  </a:lnTo>
                  <a:lnTo>
                    <a:pt x="340" y="50"/>
                  </a:lnTo>
                  <a:lnTo>
                    <a:pt x="348" y="48"/>
                  </a:lnTo>
                  <a:lnTo>
                    <a:pt x="355" y="46"/>
                  </a:lnTo>
                  <a:lnTo>
                    <a:pt x="362" y="44"/>
                  </a:lnTo>
                  <a:lnTo>
                    <a:pt x="370" y="42"/>
                  </a:lnTo>
                  <a:lnTo>
                    <a:pt x="377" y="41"/>
                  </a:lnTo>
                  <a:lnTo>
                    <a:pt x="385" y="41"/>
                  </a:lnTo>
                  <a:lnTo>
                    <a:pt x="392" y="39"/>
                  </a:lnTo>
                  <a:lnTo>
                    <a:pt x="399" y="37"/>
                  </a:lnTo>
                  <a:lnTo>
                    <a:pt x="407" y="35"/>
                  </a:lnTo>
                  <a:lnTo>
                    <a:pt x="414" y="35"/>
                  </a:lnTo>
                  <a:lnTo>
                    <a:pt x="422" y="33"/>
                  </a:lnTo>
                  <a:lnTo>
                    <a:pt x="431" y="31"/>
                  </a:lnTo>
                  <a:lnTo>
                    <a:pt x="438" y="29"/>
                  </a:lnTo>
                  <a:lnTo>
                    <a:pt x="446" y="29"/>
                  </a:lnTo>
                  <a:lnTo>
                    <a:pt x="453" y="28"/>
                  </a:lnTo>
                  <a:lnTo>
                    <a:pt x="461" y="28"/>
                  </a:lnTo>
                  <a:lnTo>
                    <a:pt x="468" y="26"/>
                  </a:lnTo>
                  <a:lnTo>
                    <a:pt x="475" y="24"/>
                  </a:lnTo>
                  <a:lnTo>
                    <a:pt x="485" y="22"/>
                  </a:lnTo>
                  <a:lnTo>
                    <a:pt x="492" y="20"/>
                  </a:lnTo>
                  <a:lnTo>
                    <a:pt x="501" y="18"/>
                  </a:lnTo>
                  <a:lnTo>
                    <a:pt x="509" y="17"/>
                  </a:lnTo>
                  <a:lnTo>
                    <a:pt x="518" y="15"/>
                  </a:lnTo>
                  <a:lnTo>
                    <a:pt x="527" y="15"/>
                  </a:lnTo>
                  <a:lnTo>
                    <a:pt x="534" y="13"/>
                  </a:lnTo>
                  <a:lnTo>
                    <a:pt x="544" y="11"/>
                  </a:lnTo>
                  <a:lnTo>
                    <a:pt x="551" y="9"/>
                  </a:lnTo>
                  <a:lnTo>
                    <a:pt x="562" y="7"/>
                  </a:lnTo>
                  <a:lnTo>
                    <a:pt x="570" y="5"/>
                  </a:lnTo>
                  <a:lnTo>
                    <a:pt x="581" y="4"/>
                  </a:lnTo>
                  <a:lnTo>
                    <a:pt x="590" y="2"/>
                  </a:lnTo>
                  <a:lnTo>
                    <a:pt x="601" y="0"/>
                  </a:lnTo>
                  <a:lnTo>
                    <a:pt x="607" y="31"/>
                  </a:lnTo>
                  <a:lnTo>
                    <a:pt x="597" y="31"/>
                  </a:lnTo>
                  <a:lnTo>
                    <a:pt x="588" y="31"/>
                  </a:lnTo>
                  <a:lnTo>
                    <a:pt x="577" y="31"/>
                  </a:lnTo>
                  <a:lnTo>
                    <a:pt x="568" y="33"/>
                  </a:lnTo>
                  <a:lnTo>
                    <a:pt x="559" y="33"/>
                  </a:lnTo>
                  <a:lnTo>
                    <a:pt x="549" y="35"/>
                  </a:lnTo>
                  <a:lnTo>
                    <a:pt x="538" y="35"/>
                  </a:lnTo>
                  <a:lnTo>
                    <a:pt x="529" y="37"/>
                  </a:lnTo>
                  <a:lnTo>
                    <a:pt x="516" y="39"/>
                  </a:lnTo>
                  <a:lnTo>
                    <a:pt x="505" y="41"/>
                  </a:lnTo>
                  <a:lnTo>
                    <a:pt x="494" y="42"/>
                  </a:lnTo>
                  <a:lnTo>
                    <a:pt x="483" y="44"/>
                  </a:lnTo>
                  <a:lnTo>
                    <a:pt x="472" y="46"/>
                  </a:lnTo>
                  <a:lnTo>
                    <a:pt x="459" y="50"/>
                  </a:lnTo>
                  <a:lnTo>
                    <a:pt x="448" y="52"/>
                  </a:lnTo>
                  <a:lnTo>
                    <a:pt x="436" y="55"/>
                  </a:lnTo>
                  <a:lnTo>
                    <a:pt x="424" y="57"/>
                  </a:lnTo>
                  <a:lnTo>
                    <a:pt x="411" y="59"/>
                  </a:lnTo>
                  <a:lnTo>
                    <a:pt x="398" y="63"/>
                  </a:lnTo>
                  <a:lnTo>
                    <a:pt x="387" y="65"/>
                  </a:lnTo>
                  <a:lnTo>
                    <a:pt x="374" y="66"/>
                  </a:lnTo>
                  <a:lnTo>
                    <a:pt x="362" y="70"/>
                  </a:lnTo>
                  <a:lnTo>
                    <a:pt x="350" y="74"/>
                  </a:lnTo>
                  <a:lnTo>
                    <a:pt x="337" y="77"/>
                  </a:lnTo>
                  <a:lnTo>
                    <a:pt x="324" y="79"/>
                  </a:lnTo>
                  <a:lnTo>
                    <a:pt x="313" y="83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6" y="92"/>
                  </a:lnTo>
                  <a:lnTo>
                    <a:pt x="263" y="96"/>
                  </a:lnTo>
                  <a:lnTo>
                    <a:pt x="251" y="100"/>
                  </a:lnTo>
                  <a:lnTo>
                    <a:pt x="240" y="103"/>
                  </a:lnTo>
                  <a:lnTo>
                    <a:pt x="227" y="107"/>
                  </a:lnTo>
                  <a:lnTo>
                    <a:pt x="215" y="109"/>
                  </a:lnTo>
                  <a:lnTo>
                    <a:pt x="203" y="113"/>
                  </a:lnTo>
                  <a:lnTo>
                    <a:pt x="192" y="116"/>
                  </a:lnTo>
                  <a:lnTo>
                    <a:pt x="181" y="120"/>
                  </a:lnTo>
                  <a:lnTo>
                    <a:pt x="170" y="122"/>
                  </a:lnTo>
                  <a:lnTo>
                    <a:pt x="159" y="125"/>
                  </a:lnTo>
                  <a:lnTo>
                    <a:pt x="150" y="129"/>
                  </a:lnTo>
                  <a:lnTo>
                    <a:pt x="139" y="133"/>
                  </a:lnTo>
                  <a:lnTo>
                    <a:pt x="128" y="135"/>
                  </a:lnTo>
                  <a:lnTo>
                    <a:pt x="118" y="138"/>
                  </a:lnTo>
                  <a:lnTo>
                    <a:pt x="109" y="142"/>
                  </a:lnTo>
                  <a:lnTo>
                    <a:pt x="102" y="144"/>
                  </a:lnTo>
                  <a:lnTo>
                    <a:pt x="92" y="148"/>
                  </a:lnTo>
                  <a:lnTo>
                    <a:pt x="83" y="149"/>
                  </a:lnTo>
                  <a:lnTo>
                    <a:pt x="76" y="153"/>
                  </a:lnTo>
                  <a:lnTo>
                    <a:pt x="68" y="153"/>
                  </a:lnTo>
                  <a:lnTo>
                    <a:pt x="61" y="157"/>
                  </a:lnTo>
                  <a:lnTo>
                    <a:pt x="54" y="159"/>
                  </a:lnTo>
                  <a:lnTo>
                    <a:pt x="46" y="161"/>
                  </a:lnTo>
                  <a:lnTo>
                    <a:pt x="41" y="162"/>
                  </a:lnTo>
                  <a:lnTo>
                    <a:pt x="35" y="164"/>
                  </a:lnTo>
                  <a:lnTo>
                    <a:pt x="30" y="166"/>
                  </a:lnTo>
                  <a:lnTo>
                    <a:pt x="26" y="168"/>
                  </a:lnTo>
                  <a:lnTo>
                    <a:pt x="17" y="170"/>
                  </a:lnTo>
                  <a:lnTo>
                    <a:pt x="13" y="173"/>
                  </a:lnTo>
                  <a:lnTo>
                    <a:pt x="9" y="173"/>
                  </a:lnTo>
                  <a:lnTo>
                    <a:pt x="9" y="175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1561" y="707"/>
              <a:ext cx="598" cy="176"/>
            </a:xfrm>
            <a:custGeom>
              <a:avLst/>
              <a:gdLst>
                <a:gd name="T0" fmla="*/ 0 w 598"/>
                <a:gd name="T1" fmla="*/ 142 h 176"/>
                <a:gd name="T2" fmla="*/ 11 w 598"/>
                <a:gd name="T3" fmla="*/ 139 h 176"/>
                <a:gd name="T4" fmla="*/ 24 w 598"/>
                <a:gd name="T5" fmla="*/ 135 h 176"/>
                <a:gd name="T6" fmla="*/ 35 w 598"/>
                <a:gd name="T7" fmla="*/ 131 h 176"/>
                <a:gd name="T8" fmla="*/ 50 w 598"/>
                <a:gd name="T9" fmla="*/ 128 h 176"/>
                <a:gd name="T10" fmla="*/ 67 w 598"/>
                <a:gd name="T11" fmla="*/ 124 h 176"/>
                <a:gd name="T12" fmla="*/ 83 w 598"/>
                <a:gd name="T13" fmla="*/ 120 h 176"/>
                <a:gd name="T14" fmla="*/ 102 w 598"/>
                <a:gd name="T15" fmla="*/ 115 h 176"/>
                <a:gd name="T16" fmla="*/ 122 w 598"/>
                <a:gd name="T17" fmla="*/ 111 h 176"/>
                <a:gd name="T18" fmla="*/ 144 w 598"/>
                <a:gd name="T19" fmla="*/ 105 h 176"/>
                <a:gd name="T20" fmla="*/ 167 w 598"/>
                <a:gd name="T21" fmla="*/ 100 h 176"/>
                <a:gd name="T22" fmla="*/ 191 w 598"/>
                <a:gd name="T23" fmla="*/ 94 h 176"/>
                <a:gd name="T24" fmla="*/ 215 w 598"/>
                <a:gd name="T25" fmla="*/ 89 h 176"/>
                <a:gd name="T26" fmla="*/ 241 w 598"/>
                <a:gd name="T27" fmla="*/ 83 h 176"/>
                <a:gd name="T28" fmla="*/ 265 w 598"/>
                <a:gd name="T29" fmla="*/ 78 h 176"/>
                <a:gd name="T30" fmla="*/ 290 w 598"/>
                <a:gd name="T31" fmla="*/ 70 h 176"/>
                <a:gd name="T32" fmla="*/ 316 w 598"/>
                <a:gd name="T33" fmla="*/ 65 h 176"/>
                <a:gd name="T34" fmla="*/ 340 w 598"/>
                <a:gd name="T35" fmla="*/ 59 h 176"/>
                <a:gd name="T36" fmla="*/ 366 w 598"/>
                <a:gd name="T37" fmla="*/ 52 h 176"/>
                <a:gd name="T38" fmla="*/ 390 w 598"/>
                <a:gd name="T39" fmla="*/ 46 h 176"/>
                <a:gd name="T40" fmla="*/ 416 w 598"/>
                <a:gd name="T41" fmla="*/ 41 h 176"/>
                <a:gd name="T42" fmla="*/ 438 w 598"/>
                <a:gd name="T43" fmla="*/ 35 h 176"/>
                <a:gd name="T44" fmla="*/ 461 w 598"/>
                <a:gd name="T45" fmla="*/ 30 h 176"/>
                <a:gd name="T46" fmla="*/ 483 w 598"/>
                <a:gd name="T47" fmla="*/ 24 h 176"/>
                <a:gd name="T48" fmla="*/ 505 w 598"/>
                <a:gd name="T49" fmla="*/ 19 h 176"/>
                <a:gd name="T50" fmla="*/ 524 w 598"/>
                <a:gd name="T51" fmla="*/ 15 h 176"/>
                <a:gd name="T52" fmla="*/ 542 w 598"/>
                <a:gd name="T53" fmla="*/ 11 h 176"/>
                <a:gd name="T54" fmla="*/ 557 w 598"/>
                <a:gd name="T55" fmla="*/ 6 h 176"/>
                <a:gd name="T56" fmla="*/ 572 w 598"/>
                <a:gd name="T57" fmla="*/ 4 h 176"/>
                <a:gd name="T58" fmla="*/ 586 w 598"/>
                <a:gd name="T59" fmla="*/ 0 h 176"/>
                <a:gd name="T60" fmla="*/ 594 w 598"/>
                <a:gd name="T61" fmla="*/ 6 h 176"/>
                <a:gd name="T62" fmla="*/ 596 w 598"/>
                <a:gd name="T63" fmla="*/ 19 h 176"/>
                <a:gd name="T64" fmla="*/ 588 w 598"/>
                <a:gd name="T65" fmla="*/ 26 h 176"/>
                <a:gd name="T66" fmla="*/ 572 w 598"/>
                <a:gd name="T67" fmla="*/ 28 h 176"/>
                <a:gd name="T68" fmla="*/ 553 w 598"/>
                <a:gd name="T69" fmla="*/ 32 h 176"/>
                <a:gd name="T70" fmla="*/ 535 w 598"/>
                <a:gd name="T71" fmla="*/ 33 h 176"/>
                <a:gd name="T72" fmla="*/ 514 w 598"/>
                <a:gd name="T73" fmla="*/ 37 h 176"/>
                <a:gd name="T74" fmla="*/ 492 w 598"/>
                <a:gd name="T75" fmla="*/ 41 h 176"/>
                <a:gd name="T76" fmla="*/ 470 w 598"/>
                <a:gd name="T77" fmla="*/ 46 h 176"/>
                <a:gd name="T78" fmla="*/ 448 w 598"/>
                <a:gd name="T79" fmla="*/ 52 h 176"/>
                <a:gd name="T80" fmla="*/ 424 w 598"/>
                <a:gd name="T81" fmla="*/ 57 h 176"/>
                <a:gd name="T82" fmla="*/ 400 w 598"/>
                <a:gd name="T83" fmla="*/ 63 h 176"/>
                <a:gd name="T84" fmla="*/ 376 w 598"/>
                <a:gd name="T85" fmla="*/ 68 h 176"/>
                <a:gd name="T86" fmla="*/ 352 w 598"/>
                <a:gd name="T87" fmla="*/ 76 h 176"/>
                <a:gd name="T88" fmla="*/ 327 w 598"/>
                <a:gd name="T89" fmla="*/ 81 h 176"/>
                <a:gd name="T90" fmla="*/ 302 w 598"/>
                <a:gd name="T91" fmla="*/ 89 h 176"/>
                <a:gd name="T92" fmla="*/ 278 w 598"/>
                <a:gd name="T93" fmla="*/ 96 h 176"/>
                <a:gd name="T94" fmla="*/ 253 w 598"/>
                <a:gd name="T95" fmla="*/ 104 h 176"/>
                <a:gd name="T96" fmla="*/ 229 w 598"/>
                <a:gd name="T97" fmla="*/ 109 h 176"/>
                <a:gd name="T98" fmla="*/ 207 w 598"/>
                <a:gd name="T99" fmla="*/ 115 h 176"/>
                <a:gd name="T100" fmla="*/ 183 w 598"/>
                <a:gd name="T101" fmla="*/ 120 h 176"/>
                <a:gd name="T102" fmla="*/ 161 w 598"/>
                <a:gd name="T103" fmla="*/ 128 h 176"/>
                <a:gd name="T104" fmla="*/ 141 w 598"/>
                <a:gd name="T105" fmla="*/ 133 h 176"/>
                <a:gd name="T106" fmla="*/ 120 w 598"/>
                <a:gd name="T107" fmla="*/ 139 h 176"/>
                <a:gd name="T108" fmla="*/ 102 w 598"/>
                <a:gd name="T109" fmla="*/ 144 h 176"/>
                <a:gd name="T110" fmla="*/ 85 w 598"/>
                <a:gd name="T111" fmla="*/ 150 h 176"/>
                <a:gd name="T112" fmla="*/ 69 w 598"/>
                <a:gd name="T113" fmla="*/ 155 h 176"/>
                <a:gd name="T114" fmla="*/ 56 w 598"/>
                <a:gd name="T115" fmla="*/ 159 h 176"/>
                <a:gd name="T116" fmla="*/ 43 w 598"/>
                <a:gd name="T117" fmla="*/ 163 h 176"/>
                <a:gd name="T118" fmla="*/ 32 w 598"/>
                <a:gd name="T119" fmla="*/ 166 h 176"/>
                <a:gd name="T120" fmla="*/ 19 w 598"/>
                <a:gd name="T121" fmla="*/ 170 h 176"/>
                <a:gd name="T122" fmla="*/ 9 w 598"/>
                <a:gd name="T123" fmla="*/ 174 h 176"/>
                <a:gd name="T124" fmla="*/ 0 w 598"/>
                <a:gd name="T125" fmla="*/ 1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8" h="176">
                  <a:moveTo>
                    <a:pt x="0" y="142"/>
                  </a:moveTo>
                  <a:lnTo>
                    <a:pt x="0" y="142"/>
                  </a:lnTo>
                  <a:lnTo>
                    <a:pt x="4" y="140"/>
                  </a:lnTo>
                  <a:lnTo>
                    <a:pt x="11" y="139"/>
                  </a:lnTo>
                  <a:lnTo>
                    <a:pt x="20" y="137"/>
                  </a:lnTo>
                  <a:lnTo>
                    <a:pt x="24" y="135"/>
                  </a:lnTo>
                  <a:lnTo>
                    <a:pt x="30" y="133"/>
                  </a:lnTo>
                  <a:lnTo>
                    <a:pt x="35" y="131"/>
                  </a:lnTo>
                  <a:lnTo>
                    <a:pt x="44" y="131"/>
                  </a:lnTo>
                  <a:lnTo>
                    <a:pt x="50" y="128"/>
                  </a:lnTo>
                  <a:lnTo>
                    <a:pt x="59" y="128"/>
                  </a:lnTo>
                  <a:lnTo>
                    <a:pt x="67" y="124"/>
                  </a:lnTo>
                  <a:lnTo>
                    <a:pt x="76" y="124"/>
                  </a:lnTo>
                  <a:lnTo>
                    <a:pt x="83" y="120"/>
                  </a:lnTo>
                  <a:lnTo>
                    <a:pt x="93" y="118"/>
                  </a:lnTo>
                  <a:lnTo>
                    <a:pt x="102" y="115"/>
                  </a:lnTo>
                  <a:lnTo>
                    <a:pt x="113" y="115"/>
                  </a:lnTo>
                  <a:lnTo>
                    <a:pt x="122" y="111"/>
                  </a:lnTo>
                  <a:lnTo>
                    <a:pt x="133" y="109"/>
                  </a:lnTo>
                  <a:lnTo>
                    <a:pt x="144" y="105"/>
                  </a:lnTo>
                  <a:lnTo>
                    <a:pt x="157" y="104"/>
                  </a:lnTo>
                  <a:lnTo>
                    <a:pt x="167" y="100"/>
                  </a:lnTo>
                  <a:lnTo>
                    <a:pt x="178" y="98"/>
                  </a:lnTo>
                  <a:lnTo>
                    <a:pt x="191" y="94"/>
                  </a:lnTo>
                  <a:lnTo>
                    <a:pt x="204" y="92"/>
                  </a:lnTo>
                  <a:lnTo>
                    <a:pt x="215" y="89"/>
                  </a:lnTo>
                  <a:lnTo>
                    <a:pt x="228" y="87"/>
                  </a:lnTo>
                  <a:lnTo>
                    <a:pt x="241" y="83"/>
                  </a:lnTo>
                  <a:lnTo>
                    <a:pt x="253" y="81"/>
                  </a:lnTo>
                  <a:lnTo>
                    <a:pt x="265" y="78"/>
                  </a:lnTo>
                  <a:lnTo>
                    <a:pt x="278" y="74"/>
                  </a:lnTo>
                  <a:lnTo>
                    <a:pt x="290" y="70"/>
                  </a:lnTo>
                  <a:lnTo>
                    <a:pt x="303" y="68"/>
                  </a:lnTo>
                  <a:lnTo>
                    <a:pt x="316" y="65"/>
                  </a:lnTo>
                  <a:lnTo>
                    <a:pt x="329" y="61"/>
                  </a:lnTo>
                  <a:lnTo>
                    <a:pt x="340" y="59"/>
                  </a:lnTo>
                  <a:lnTo>
                    <a:pt x="353" y="56"/>
                  </a:lnTo>
                  <a:lnTo>
                    <a:pt x="366" y="52"/>
                  </a:lnTo>
                  <a:lnTo>
                    <a:pt x="379" y="50"/>
                  </a:lnTo>
                  <a:lnTo>
                    <a:pt x="390" y="46"/>
                  </a:lnTo>
                  <a:lnTo>
                    <a:pt x="403" y="44"/>
                  </a:lnTo>
                  <a:lnTo>
                    <a:pt x="416" y="41"/>
                  </a:lnTo>
                  <a:lnTo>
                    <a:pt x="427" y="39"/>
                  </a:lnTo>
                  <a:lnTo>
                    <a:pt x="438" y="35"/>
                  </a:lnTo>
                  <a:lnTo>
                    <a:pt x="451" y="33"/>
                  </a:lnTo>
                  <a:lnTo>
                    <a:pt x="461" y="30"/>
                  </a:lnTo>
                  <a:lnTo>
                    <a:pt x="472" y="28"/>
                  </a:lnTo>
                  <a:lnTo>
                    <a:pt x="483" y="24"/>
                  </a:lnTo>
                  <a:lnTo>
                    <a:pt x="494" y="22"/>
                  </a:lnTo>
                  <a:lnTo>
                    <a:pt x="505" y="19"/>
                  </a:lnTo>
                  <a:lnTo>
                    <a:pt x="514" y="17"/>
                  </a:lnTo>
                  <a:lnTo>
                    <a:pt x="524" y="15"/>
                  </a:lnTo>
                  <a:lnTo>
                    <a:pt x="533" y="13"/>
                  </a:lnTo>
                  <a:lnTo>
                    <a:pt x="542" y="11"/>
                  </a:lnTo>
                  <a:lnTo>
                    <a:pt x="549" y="8"/>
                  </a:lnTo>
                  <a:lnTo>
                    <a:pt x="557" y="6"/>
                  </a:lnTo>
                  <a:lnTo>
                    <a:pt x="566" y="6"/>
                  </a:lnTo>
                  <a:lnTo>
                    <a:pt x="572" y="4"/>
                  </a:lnTo>
                  <a:lnTo>
                    <a:pt x="579" y="2"/>
                  </a:lnTo>
                  <a:lnTo>
                    <a:pt x="586" y="0"/>
                  </a:lnTo>
                  <a:lnTo>
                    <a:pt x="592" y="0"/>
                  </a:lnTo>
                  <a:lnTo>
                    <a:pt x="594" y="6"/>
                  </a:lnTo>
                  <a:lnTo>
                    <a:pt x="594" y="13"/>
                  </a:lnTo>
                  <a:lnTo>
                    <a:pt x="596" y="19"/>
                  </a:lnTo>
                  <a:lnTo>
                    <a:pt x="598" y="26"/>
                  </a:lnTo>
                  <a:lnTo>
                    <a:pt x="588" y="26"/>
                  </a:lnTo>
                  <a:lnTo>
                    <a:pt x="581" y="28"/>
                  </a:lnTo>
                  <a:lnTo>
                    <a:pt x="572" y="28"/>
                  </a:lnTo>
                  <a:lnTo>
                    <a:pt x="562" y="30"/>
                  </a:lnTo>
                  <a:lnTo>
                    <a:pt x="553" y="32"/>
                  </a:lnTo>
                  <a:lnTo>
                    <a:pt x="544" y="33"/>
                  </a:lnTo>
                  <a:lnTo>
                    <a:pt x="535" y="33"/>
                  </a:lnTo>
                  <a:lnTo>
                    <a:pt x="525" y="37"/>
                  </a:lnTo>
                  <a:lnTo>
                    <a:pt x="514" y="37"/>
                  </a:lnTo>
                  <a:lnTo>
                    <a:pt x="503" y="39"/>
                  </a:lnTo>
                  <a:lnTo>
                    <a:pt x="492" y="41"/>
                  </a:lnTo>
                  <a:lnTo>
                    <a:pt x="483" y="44"/>
                  </a:lnTo>
                  <a:lnTo>
                    <a:pt x="470" y="46"/>
                  </a:lnTo>
                  <a:lnTo>
                    <a:pt x="459" y="50"/>
                  </a:lnTo>
                  <a:lnTo>
                    <a:pt x="448" y="52"/>
                  </a:lnTo>
                  <a:lnTo>
                    <a:pt x="437" y="56"/>
                  </a:lnTo>
                  <a:lnTo>
                    <a:pt x="424" y="57"/>
                  </a:lnTo>
                  <a:lnTo>
                    <a:pt x="413" y="61"/>
                  </a:lnTo>
                  <a:lnTo>
                    <a:pt x="400" y="63"/>
                  </a:lnTo>
                  <a:lnTo>
                    <a:pt x="389" y="67"/>
                  </a:lnTo>
                  <a:lnTo>
                    <a:pt x="376" y="68"/>
                  </a:lnTo>
                  <a:lnTo>
                    <a:pt x="363" y="72"/>
                  </a:lnTo>
                  <a:lnTo>
                    <a:pt x="352" y="76"/>
                  </a:lnTo>
                  <a:lnTo>
                    <a:pt x="339" y="80"/>
                  </a:lnTo>
                  <a:lnTo>
                    <a:pt x="327" y="81"/>
                  </a:lnTo>
                  <a:lnTo>
                    <a:pt x="315" y="85"/>
                  </a:lnTo>
                  <a:lnTo>
                    <a:pt x="302" y="89"/>
                  </a:lnTo>
                  <a:lnTo>
                    <a:pt x="290" y="92"/>
                  </a:lnTo>
                  <a:lnTo>
                    <a:pt x="278" y="96"/>
                  </a:lnTo>
                  <a:lnTo>
                    <a:pt x="265" y="100"/>
                  </a:lnTo>
                  <a:lnTo>
                    <a:pt x="253" y="104"/>
                  </a:lnTo>
                  <a:lnTo>
                    <a:pt x="242" y="107"/>
                  </a:lnTo>
                  <a:lnTo>
                    <a:pt x="229" y="109"/>
                  </a:lnTo>
                  <a:lnTo>
                    <a:pt x="218" y="111"/>
                  </a:lnTo>
                  <a:lnTo>
                    <a:pt x="207" y="115"/>
                  </a:lnTo>
                  <a:lnTo>
                    <a:pt x="196" y="118"/>
                  </a:lnTo>
                  <a:lnTo>
                    <a:pt x="183" y="120"/>
                  </a:lnTo>
                  <a:lnTo>
                    <a:pt x="172" y="124"/>
                  </a:lnTo>
                  <a:lnTo>
                    <a:pt x="161" y="128"/>
                  </a:lnTo>
                  <a:lnTo>
                    <a:pt x="152" y="131"/>
                  </a:lnTo>
                  <a:lnTo>
                    <a:pt x="141" y="133"/>
                  </a:lnTo>
                  <a:lnTo>
                    <a:pt x="131" y="137"/>
                  </a:lnTo>
                  <a:lnTo>
                    <a:pt x="120" y="139"/>
                  </a:lnTo>
                  <a:lnTo>
                    <a:pt x="111" y="142"/>
                  </a:lnTo>
                  <a:lnTo>
                    <a:pt x="102" y="144"/>
                  </a:lnTo>
                  <a:lnTo>
                    <a:pt x="93" y="148"/>
                  </a:lnTo>
                  <a:lnTo>
                    <a:pt x="85" y="150"/>
                  </a:lnTo>
                  <a:lnTo>
                    <a:pt x="78" y="153"/>
                  </a:lnTo>
                  <a:lnTo>
                    <a:pt x="69" y="155"/>
                  </a:lnTo>
                  <a:lnTo>
                    <a:pt x="61" y="157"/>
                  </a:lnTo>
                  <a:lnTo>
                    <a:pt x="56" y="159"/>
                  </a:lnTo>
                  <a:lnTo>
                    <a:pt x="48" y="161"/>
                  </a:lnTo>
                  <a:lnTo>
                    <a:pt x="43" y="163"/>
                  </a:lnTo>
                  <a:lnTo>
                    <a:pt x="37" y="164"/>
                  </a:lnTo>
                  <a:lnTo>
                    <a:pt x="32" y="166"/>
                  </a:lnTo>
                  <a:lnTo>
                    <a:pt x="28" y="168"/>
                  </a:lnTo>
                  <a:lnTo>
                    <a:pt x="19" y="170"/>
                  </a:lnTo>
                  <a:lnTo>
                    <a:pt x="13" y="174"/>
                  </a:lnTo>
                  <a:lnTo>
                    <a:pt x="9" y="174"/>
                  </a:lnTo>
                  <a:lnTo>
                    <a:pt x="9" y="17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1546" y="655"/>
              <a:ext cx="601" cy="172"/>
            </a:xfrm>
            <a:custGeom>
              <a:avLst/>
              <a:gdLst>
                <a:gd name="T0" fmla="*/ 26 w 601"/>
                <a:gd name="T1" fmla="*/ 135 h 172"/>
                <a:gd name="T2" fmla="*/ 65 w 601"/>
                <a:gd name="T3" fmla="*/ 122 h 172"/>
                <a:gd name="T4" fmla="*/ 102 w 601"/>
                <a:gd name="T5" fmla="*/ 111 h 172"/>
                <a:gd name="T6" fmla="*/ 137 w 601"/>
                <a:gd name="T7" fmla="*/ 100 h 172"/>
                <a:gd name="T8" fmla="*/ 169 w 601"/>
                <a:gd name="T9" fmla="*/ 91 h 172"/>
                <a:gd name="T10" fmla="*/ 200 w 601"/>
                <a:gd name="T11" fmla="*/ 82 h 172"/>
                <a:gd name="T12" fmla="*/ 231 w 601"/>
                <a:gd name="T13" fmla="*/ 74 h 172"/>
                <a:gd name="T14" fmla="*/ 259 w 601"/>
                <a:gd name="T15" fmla="*/ 67 h 172"/>
                <a:gd name="T16" fmla="*/ 287 w 601"/>
                <a:gd name="T17" fmla="*/ 60 h 172"/>
                <a:gd name="T18" fmla="*/ 313 w 601"/>
                <a:gd name="T19" fmla="*/ 54 h 172"/>
                <a:gd name="T20" fmla="*/ 341 w 601"/>
                <a:gd name="T21" fmla="*/ 50 h 172"/>
                <a:gd name="T22" fmla="*/ 363 w 601"/>
                <a:gd name="T23" fmla="*/ 43 h 172"/>
                <a:gd name="T24" fmla="*/ 389 w 601"/>
                <a:gd name="T25" fmla="*/ 39 h 172"/>
                <a:gd name="T26" fmla="*/ 413 w 601"/>
                <a:gd name="T27" fmla="*/ 34 h 172"/>
                <a:gd name="T28" fmla="*/ 437 w 601"/>
                <a:gd name="T29" fmla="*/ 30 h 172"/>
                <a:gd name="T30" fmla="*/ 459 w 601"/>
                <a:gd name="T31" fmla="*/ 26 h 172"/>
                <a:gd name="T32" fmla="*/ 483 w 601"/>
                <a:gd name="T33" fmla="*/ 21 h 172"/>
                <a:gd name="T34" fmla="*/ 505 w 601"/>
                <a:gd name="T35" fmla="*/ 17 h 172"/>
                <a:gd name="T36" fmla="*/ 529 w 601"/>
                <a:gd name="T37" fmla="*/ 13 h 172"/>
                <a:gd name="T38" fmla="*/ 555 w 601"/>
                <a:gd name="T39" fmla="*/ 8 h 172"/>
                <a:gd name="T40" fmla="*/ 579 w 601"/>
                <a:gd name="T41" fmla="*/ 4 h 172"/>
                <a:gd name="T42" fmla="*/ 600 w 601"/>
                <a:gd name="T43" fmla="*/ 10 h 172"/>
                <a:gd name="T44" fmla="*/ 581 w 601"/>
                <a:gd name="T45" fmla="*/ 21 h 172"/>
                <a:gd name="T46" fmla="*/ 550 w 601"/>
                <a:gd name="T47" fmla="*/ 24 h 172"/>
                <a:gd name="T48" fmla="*/ 520 w 601"/>
                <a:gd name="T49" fmla="*/ 30 h 172"/>
                <a:gd name="T50" fmla="*/ 483 w 601"/>
                <a:gd name="T51" fmla="*/ 37 h 172"/>
                <a:gd name="T52" fmla="*/ 448 w 601"/>
                <a:gd name="T53" fmla="*/ 45 h 172"/>
                <a:gd name="T54" fmla="*/ 413 w 601"/>
                <a:gd name="T55" fmla="*/ 52 h 172"/>
                <a:gd name="T56" fmla="*/ 376 w 601"/>
                <a:gd name="T57" fmla="*/ 61 h 172"/>
                <a:gd name="T58" fmla="*/ 339 w 601"/>
                <a:gd name="T59" fmla="*/ 71 h 172"/>
                <a:gd name="T60" fmla="*/ 302 w 601"/>
                <a:gd name="T61" fmla="*/ 82 h 172"/>
                <a:gd name="T62" fmla="*/ 265 w 601"/>
                <a:gd name="T63" fmla="*/ 91 h 172"/>
                <a:gd name="T64" fmla="*/ 231 w 601"/>
                <a:gd name="T65" fmla="*/ 102 h 172"/>
                <a:gd name="T66" fmla="*/ 196 w 601"/>
                <a:gd name="T67" fmla="*/ 111 h 172"/>
                <a:gd name="T68" fmla="*/ 165 w 601"/>
                <a:gd name="T69" fmla="*/ 120 h 172"/>
                <a:gd name="T70" fmla="*/ 133 w 601"/>
                <a:gd name="T71" fmla="*/ 130 h 172"/>
                <a:gd name="T72" fmla="*/ 108 w 601"/>
                <a:gd name="T73" fmla="*/ 139 h 172"/>
                <a:gd name="T74" fmla="*/ 82 w 601"/>
                <a:gd name="T75" fmla="*/ 148 h 172"/>
                <a:gd name="T76" fmla="*/ 61 w 601"/>
                <a:gd name="T77" fmla="*/ 154 h 172"/>
                <a:gd name="T78" fmla="*/ 41 w 601"/>
                <a:gd name="T79" fmla="*/ 161 h 172"/>
                <a:gd name="T80" fmla="*/ 28 w 601"/>
                <a:gd name="T81" fmla="*/ 167 h 172"/>
                <a:gd name="T82" fmla="*/ 11 w 601"/>
                <a:gd name="T83" fmla="*/ 170 h 172"/>
                <a:gd name="T84" fmla="*/ 0 w 601"/>
                <a:gd name="T85" fmla="*/ 14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1" h="172">
                  <a:moveTo>
                    <a:pt x="0" y="146"/>
                  </a:moveTo>
                  <a:lnTo>
                    <a:pt x="13" y="141"/>
                  </a:lnTo>
                  <a:lnTo>
                    <a:pt x="26" y="135"/>
                  </a:lnTo>
                  <a:lnTo>
                    <a:pt x="39" y="132"/>
                  </a:lnTo>
                  <a:lnTo>
                    <a:pt x="52" y="126"/>
                  </a:lnTo>
                  <a:lnTo>
                    <a:pt x="65" y="122"/>
                  </a:lnTo>
                  <a:lnTo>
                    <a:pt x="76" y="119"/>
                  </a:lnTo>
                  <a:lnTo>
                    <a:pt x="89" y="113"/>
                  </a:lnTo>
                  <a:lnTo>
                    <a:pt x="102" y="111"/>
                  </a:lnTo>
                  <a:lnTo>
                    <a:pt x="113" y="108"/>
                  </a:lnTo>
                  <a:lnTo>
                    <a:pt x="126" y="104"/>
                  </a:lnTo>
                  <a:lnTo>
                    <a:pt x="137" y="100"/>
                  </a:lnTo>
                  <a:lnTo>
                    <a:pt x="148" y="96"/>
                  </a:lnTo>
                  <a:lnTo>
                    <a:pt x="159" y="93"/>
                  </a:lnTo>
                  <a:lnTo>
                    <a:pt x="169" y="91"/>
                  </a:lnTo>
                  <a:lnTo>
                    <a:pt x="180" y="87"/>
                  </a:lnTo>
                  <a:lnTo>
                    <a:pt x="191" y="85"/>
                  </a:lnTo>
                  <a:lnTo>
                    <a:pt x="200" y="82"/>
                  </a:lnTo>
                  <a:lnTo>
                    <a:pt x="211" y="80"/>
                  </a:lnTo>
                  <a:lnTo>
                    <a:pt x="220" y="76"/>
                  </a:lnTo>
                  <a:lnTo>
                    <a:pt x="231" y="74"/>
                  </a:lnTo>
                  <a:lnTo>
                    <a:pt x="241" y="71"/>
                  </a:lnTo>
                  <a:lnTo>
                    <a:pt x="250" y="69"/>
                  </a:lnTo>
                  <a:lnTo>
                    <a:pt x="259" y="67"/>
                  </a:lnTo>
                  <a:lnTo>
                    <a:pt x="268" y="65"/>
                  </a:lnTo>
                  <a:lnTo>
                    <a:pt x="278" y="63"/>
                  </a:lnTo>
                  <a:lnTo>
                    <a:pt x="287" y="60"/>
                  </a:lnTo>
                  <a:lnTo>
                    <a:pt x="296" y="58"/>
                  </a:lnTo>
                  <a:lnTo>
                    <a:pt x="305" y="56"/>
                  </a:lnTo>
                  <a:lnTo>
                    <a:pt x="313" y="54"/>
                  </a:lnTo>
                  <a:lnTo>
                    <a:pt x="322" y="52"/>
                  </a:lnTo>
                  <a:lnTo>
                    <a:pt x="331" y="50"/>
                  </a:lnTo>
                  <a:lnTo>
                    <a:pt x="341" y="50"/>
                  </a:lnTo>
                  <a:lnTo>
                    <a:pt x="348" y="47"/>
                  </a:lnTo>
                  <a:lnTo>
                    <a:pt x="355" y="47"/>
                  </a:lnTo>
                  <a:lnTo>
                    <a:pt x="363" y="43"/>
                  </a:lnTo>
                  <a:lnTo>
                    <a:pt x="372" y="43"/>
                  </a:lnTo>
                  <a:lnTo>
                    <a:pt x="379" y="41"/>
                  </a:lnTo>
                  <a:lnTo>
                    <a:pt x="389" y="39"/>
                  </a:lnTo>
                  <a:lnTo>
                    <a:pt x="396" y="37"/>
                  </a:lnTo>
                  <a:lnTo>
                    <a:pt x="405" y="37"/>
                  </a:lnTo>
                  <a:lnTo>
                    <a:pt x="413" y="34"/>
                  </a:lnTo>
                  <a:lnTo>
                    <a:pt x="420" y="34"/>
                  </a:lnTo>
                  <a:lnTo>
                    <a:pt x="428" y="32"/>
                  </a:lnTo>
                  <a:lnTo>
                    <a:pt x="437" y="30"/>
                  </a:lnTo>
                  <a:lnTo>
                    <a:pt x="444" y="28"/>
                  </a:lnTo>
                  <a:lnTo>
                    <a:pt x="450" y="28"/>
                  </a:lnTo>
                  <a:lnTo>
                    <a:pt x="459" y="26"/>
                  </a:lnTo>
                  <a:lnTo>
                    <a:pt x="466" y="24"/>
                  </a:lnTo>
                  <a:lnTo>
                    <a:pt x="474" y="23"/>
                  </a:lnTo>
                  <a:lnTo>
                    <a:pt x="483" y="21"/>
                  </a:lnTo>
                  <a:lnTo>
                    <a:pt x="490" y="19"/>
                  </a:lnTo>
                  <a:lnTo>
                    <a:pt x="498" y="19"/>
                  </a:lnTo>
                  <a:lnTo>
                    <a:pt x="505" y="17"/>
                  </a:lnTo>
                  <a:lnTo>
                    <a:pt x="514" y="15"/>
                  </a:lnTo>
                  <a:lnTo>
                    <a:pt x="522" y="13"/>
                  </a:lnTo>
                  <a:lnTo>
                    <a:pt x="529" y="13"/>
                  </a:lnTo>
                  <a:lnTo>
                    <a:pt x="539" y="12"/>
                  </a:lnTo>
                  <a:lnTo>
                    <a:pt x="546" y="10"/>
                  </a:lnTo>
                  <a:lnTo>
                    <a:pt x="555" y="8"/>
                  </a:lnTo>
                  <a:lnTo>
                    <a:pt x="563" y="6"/>
                  </a:lnTo>
                  <a:lnTo>
                    <a:pt x="572" y="4"/>
                  </a:lnTo>
                  <a:lnTo>
                    <a:pt x="579" y="4"/>
                  </a:lnTo>
                  <a:lnTo>
                    <a:pt x="588" y="2"/>
                  </a:lnTo>
                  <a:lnTo>
                    <a:pt x="598" y="0"/>
                  </a:lnTo>
                  <a:lnTo>
                    <a:pt x="600" y="10"/>
                  </a:lnTo>
                  <a:lnTo>
                    <a:pt x="601" y="19"/>
                  </a:lnTo>
                  <a:lnTo>
                    <a:pt x="592" y="19"/>
                  </a:lnTo>
                  <a:lnTo>
                    <a:pt x="581" y="21"/>
                  </a:lnTo>
                  <a:lnTo>
                    <a:pt x="572" y="21"/>
                  </a:lnTo>
                  <a:lnTo>
                    <a:pt x="561" y="23"/>
                  </a:lnTo>
                  <a:lnTo>
                    <a:pt x="550" y="24"/>
                  </a:lnTo>
                  <a:lnTo>
                    <a:pt x="540" y="26"/>
                  </a:lnTo>
                  <a:lnTo>
                    <a:pt x="529" y="28"/>
                  </a:lnTo>
                  <a:lnTo>
                    <a:pt x="520" y="30"/>
                  </a:lnTo>
                  <a:lnTo>
                    <a:pt x="507" y="32"/>
                  </a:lnTo>
                  <a:lnTo>
                    <a:pt x="496" y="34"/>
                  </a:lnTo>
                  <a:lnTo>
                    <a:pt x="483" y="37"/>
                  </a:lnTo>
                  <a:lnTo>
                    <a:pt x="472" y="39"/>
                  </a:lnTo>
                  <a:lnTo>
                    <a:pt x="461" y="43"/>
                  </a:lnTo>
                  <a:lnTo>
                    <a:pt x="448" y="45"/>
                  </a:lnTo>
                  <a:lnTo>
                    <a:pt x="437" y="48"/>
                  </a:lnTo>
                  <a:lnTo>
                    <a:pt x="426" y="50"/>
                  </a:lnTo>
                  <a:lnTo>
                    <a:pt x="413" y="52"/>
                  </a:lnTo>
                  <a:lnTo>
                    <a:pt x="402" y="56"/>
                  </a:lnTo>
                  <a:lnTo>
                    <a:pt x="389" y="58"/>
                  </a:lnTo>
                  <a:lnTo>
                    <a:pt x="376" y="61"/>
                  </a:lnTo>
                  <a:lnTo>
                    <a:pt x="363" y="65"/>
                  </a:lnTo>
                  <a:lnTo>
                    <a:pt x="352" y="67"/>
                  </a:lnTo>
                  <a:lnTo>
                    <a:pt x="339" y="71"/>
                  </a:lnTo>
                  <a:lnTo>
                    <a:pt x="328" y="74"/>
                  </a:lnTo>
                  <a:lnTo>
                    <a:pt x="315" y="78"/>
                  </a:lnTo>
                  <a:lnTo>
                    <a:pt x="302" y="82"/>
                  </a:lnTo>
                  <a:lnTo>
                    <a:pt x="289" y="85"/>
                  </a:lnTo>
                  <a:lnTo>
                    <a:pt x="278" y="89"/>
                  </a:lnTo>
                  <a:lnTo>
                    <a:pt x="265" y="91"/>
                  </a:lnTo>
                  <a:lnTo>
                    <a:pt x="254" y="95"/>
                  </a:lnTo>
                  <a:lnTo>
                    <a:pt x="243" y="98"/>
                  </a:lnTo>
                  <a:lnTo>
                    <a:pt x="231" y="102"/>
                  </a:lnTo>
                  <a:lnTo>
                    <a:pt x="220" y="106"/>
                  </a:lnTo>
                  <a:lnTo>
                    <a:pt x="207" y="108"/>
                  </a:lnTo>
                  <a:lnTo>
                    <a:pt x="196" y="111"/>
                  </a:lnTo>
                  <a:lnTo>
                    <a:pt x="185" y="115"/>
                  </a:lnTo>
                  <a:lnTo>
                    <a:pt x="174" y="117"/>
                  </a:lnTo>
                  <a:lnTo>
                    <a:pt x="165" y="120"/>
                  </a:lnTo>
                  <a:lnTo>
                    <a:pt x="154" y="124"/>
                  </a:lnTo>
                  <a:lnTo>
                    <a:pt x="145" y="128"/>
                  </a:lnTo>
                  <a:lnTo>
                    <a:pt x="133" y="130"/>
                  </a:lnTo>
                  <a:lnTo>
                    <a:pt x="124" y="133"/>
                  </a:lnTo>
                  <a:lnTo>
                    <a:pt x="115" y="135"/>
                  </a:lnTo>
                  <a:lnTo>
                    <a:pt x="108" y="139"/>
                  </a:lnTo>
                  <a:lnTo>
                    <a:pt x="98" y="143"/>
                  </a:lnTo>
                  <a:lnTo>
                    <a:pt x="89" y="144"/>
                  </a:lnTo>
                  <a:lnTo>
                    <a:pt x="82" y="148"/>
                  </a:lnTo>
                  <a:lnTo>
                    <a:pt x="76" y="150"/>
                  </a:lnTo>
                  <a:lnTo>
                    <a:pt x="67" y="152"/>
                  </a:lnTo>
                  <a:lnTo>
                    <a:pt x="61" y="154"/>
                  </a:lnTo>
                  <a:lnTo>
                    <a:pt x="54" y="156"/>
                  </a:lnTo>
                  <a:lnTo>
                    <a:pt x="48" y="159"/>
                  </a:lnTo>
                  <a:lnTo>
                    <a:pt x="41" y="161"/>
                  </a:lnTo>
                  <a:lnTo>
                    <a:pt x="35" y="161"/>
                  </a:lnTo>
                  <a:lnTo>
                    <a:pt x="32" y="163"/>
                  </a:lnTo>
                  <a:lnTo>
                    <a:pt x="28" y="167"/>
                  </a:lnTo>
                  <a:lnTo>
                    <a:pt x="19" y="167"/>
                  </a:lnTo>
                  <a:lnTo>
                    <a:pt x="15" y="170"/>
                  </a:lnTo>
                  <a:lnTo>
                    <a:pt x="11" y="170"/>
                  </a:lnTo>
                  <a:lnTo>
                    <a:pt x="11" y="172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1580" y="768"/>
              <a:ext cx="590" cy="170"/>
            </a:xfrm>
            <a:custGeom>
              <a:avLst/>
              <a:gdLst>
                <a:gd name="T0" fmla="*/ 27 w 590"/>
                <a:gd name="T1" fmla="*/ 131 h 170"/>
                <a:gd name="T2" fmla="*/ 66 w 590"/>
                <a:gd name="T3" fmla="*/ 118 h 170"/>
                <a:gd name="T4" fmla="*/ 105 w 590"/>
                <a:gd name="T5" fmla="*/ 107 h 170"/>
                <a:gd name="T6" fmla="*/ 138 w 590"/>
                <a:gd name="T7" fmla="*/ 96 h 170"/>
                <a:gd name="T8" fmla="*/ 172 w 590"/>
                <a:gd name="T9" fmla="*/ 87 h 170"/>
                <a:gd name="T10" fmla="*/ 201 w 590"/>
                <a:gd name="T11" fmla="*/ 79 h 170"/>
                <a:gd name="T12" fmla="*/ 231 w 590"/>
                <a:gd name="T13" fmla="*/ 70 h 170"/>
                <a:gd name="T14" fmla="*/ 257 w 590"/>
                <a:gd name="T15" fmla="*/ 63 h 170"/>
                <a:gd name="T16" fmla="*/ 283 w 590"/>
                <a:gd name="T17" fmla="*/ 57 h 170"/>
                <a:gd name="T18" fmla="*/ 308 w 590"/>
                <a:gd name="T19" fmla="*/ 52 h 170"/>
                <a:gd name="T20" fmla="*/ 333 w 590"/>
                <a:gd name="T21" fmla="*/ 48 h 170"/>
                <a:gd name="T22" fmla="*/ 355 w 590"/>
                <a:gd name="T23" fmla="*/ 43 h 170"/>
                <a:gd name="T24" fmla="*/ 377 w 590"/>
                <a:gd name="T25" fmla="*/ 39 h 170"/>
                <a:gd name="T26" fmla="*/ 399 w 590"/>
                <a:gd name="T27" fmla="*/ 33 h 170"/>
                <a:gd name="T28" fmla="*/ 421 w 590"/>
                <a:gd name="T29" fmla="*/ 30 h 170"/>
                <a:gd name="T30" fmla="*/ 443 w 590"/>
                <a:gd name="T31" fmla="*/ 26 h 170"/>
                <a:gd name="T32" fmla="*/ 466 w 590"/>
                <a:gd name="T33" fmla="*/ 22 h 170"/>
                <a:gd name="T34" fmla="*/ 490 w 590"/>
                <a:gd name="T35" fmla="*/ 17 h 170"/>
                <a:gd name="T36" fmla="*/ 514 w 590"/>
                <a:gd name="T37" fmla="*/ 13 h 170"/>
                <a:gd name="T38" fmla="*/ 538 w 590"/>
                <a:gd name="T39" fmla="*/ 7 h 170"/>
                <a:gd name="T40" fmla="*/ 566 w 590"/>
                <a:gd name="T41" fmla="*/ 2 h 170"/>
                <a:gd name="T42" fmla="*/ 584 w 590"/>
                <a:gd name="T43" fmla="*/ 6 h 170"/>
                <a:gd name="T44" fmla="*/ 590 w 590"/>
                <a:gd name="T45" fmla="*/ 28 h 170"/>
                <a:gd name="T46" fmla="*/ 560 w 590"/>
                <a:gd name="T47" fmla="*/ 30 h 170"/>
                <a:gd name="T48" fmla="*/ 530 w 590"/>
                <a:gd name="T49" fmla="*/ 33 h 170"/>
                <a:gd name="T50" fmla="*/ 497 w 590"/>
                <a:gd name="T51" fmla="*/ 39 h 170"/>
                <a:gd name="T52" fmla="*/ 466 w 590"/>
                <a:gd name="T53" fmla="*/ 44 h 170"/>
                <a:gd name="T54" fmla="*/ 431 w 590"/>
                <a:gd name="T55" fmla="*/ 52 h 170"/>
                <a:gd name="T56" fmla="*/ 395 w 590"/>
                <a:gd name="T57" fmla="*/ 59 h 170"/>
                <a:gd name="T58" fmla="*/ 358 w 590"/>
                <a:gd name="T59" fmla="*/ 67 h 170"/>
                <a:gd name="T60" fmla="*/ 321 w 590"/>
                <a:gd name="T61" fmla="*/ 78 h 170"/>
                <a:gd name="T62" fmla="*/ 286 w 590"/>
                <a:gd name="T63" fmla="*/ 85 h 170"/>
                <a:gd name="T64" fmla="*/ 251 w 590"/>
                <a:gd name="T65" fmla="*/ 96 h 170"/>
                <a:gd name="T66" fmla="*/ 218 w 590"/>
                <a:gd name="T67" fmla="*/ 105 h 170"/>
                <a:gd name="T68" fmla="*/ 183 w 590"/>
                <a:gd name="T69" fmla="*/ 115 h 170"/>
                <a:gd name="T70" fmla="*/ 151 w 590"/>
                <a:gd name="T71" fmla="*/ 124 h 170"/>
                <a:gd name="T72" fmla="*/ 124 w 590"/>
                <a:gd name="T73" fmla="*/ 133 h 170"/>
                <a:gd name="T74" fmla="*/ 96 w 590"/>
                <a:gd name="T75" fmla="*/ 142 h 170"/>
                <a:gd name="T76" fmla="*/ 74 w 590"/>
                <a:gd name="T77" fmla="*/ 150 h 170"/>
                <a:gd name="T78" fmla="*/ 51 w 590"/>
                <a:gd name="T79" fmla="*/ 155 h 170"/>
                <a:gd name="T80" fmla="*/ 35 w 590"/>
                <a:gd name="T81" fmla="*/ 161 h 170"/>
                <a:gd name="T82" fmla="*/ 18 w 590"/>
                <a:gd name="T83" fmla="*/ 166 h 170"/>
                <a:gd name="T84" fmla="*/ 9 w 590"/>
                <a:gd name="T8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0" h="170">
                  <a:moveTo>
                    <a:pt x="0" y="142"/>
                  </a:moveTo>
                  <a:lnTo>
                    <a:pt x="13" y="137"/>
                  </a:lnTo>
                  <a:lnTo>
                    <a:pt x="27" y="131"/>
                  </a:lnTo>
                  <a:lnTo>
                    <a:pt x="40" y="127"/>
                  </a:lnTo>
                  <a:lnTo>
                    <a:pt x="53" y="124"/>
                  </a:lnTo>
                  <a:lnTo>
                    <a:pt x="66" y="118"/>
                  </a:lnTo>
                  <a:lnTo>
                    <a:pt x="79" y="115"/>
                  </a:lnTo>
                  <a:lnTo>
                    <a:pt x="92" y="111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7" y="100"/>
                  </a:lnTo>
                  <a:lnTo>
                    <a:pt x="138" y="96"/>
                  </a:lnTo>
                  <a:lnTo>
                    <a:pt x="149" y="92"/>
                  </a:lnTo>
                  <a:lnTo>
                    <a:pt x="161" y="91"/>
                  </a:lnTo>
                  <a:lnTo>
                    <a:pt x="172" y="87"/>
                  </a:lnTo>
                  <a:lnTo>
                    <a:pt x="181" y="85"/>
                  </a:lnTo>
                  <a:lnTo>
                    <a:pt x="192" y="81"/>
                  </a:lnTo>
                  <a:lnTo>
                    <a:pt x="201" y="79"/>
                  </a:lnTo>
                  <a:lnTo>
                    <a:pt x="212" y="76"/>
                  </a:lnTo>
                  <a:lnTo>
                    <a:pt x="222" y="74"/>
                  </a:lnTo>
                  <a:lnTo>
                    <a:pt x="231" y="70"/>
                  </a:lnTo>
                  <a:lnTo>
                    <a:pt x="238" y="68"/>
                  </a:lnTo>
                  <a:lnTo>
                    <a:pt x="247" y="67"/>
                  </a:lnTo>
                  <a:lnTo>
                    <a:pt x="257" y="63"/>
                  </a:lnTo>
                  <a:lnTo>
                    <a:pt x="266" y="61"/>
                  </a:lnTo>
                  <a:lnTo>
                    <a:pt x="275" y="59"/>
                  </a:lnTo>
                  <a:lnTo>
                    <a:pt x="283" y="57"/>
                  </a:lnTo>
                  <a:lnTo>
                    <a:pt x="292" y="55"/>
                  </a:lnTo>
                  <a:lnTo>
                    <a:pt x="301" y="54"/>
                  </a:lnTo>
                  <a:lnTo>
                    <a:pt x="308" y="52"/>
                  </a:lnTo>
                  <a:lnTo>
                    <a:pt x="316" y="50"/>
                  </a:lnTo>
                  <a:lnTo>
                    <a:pt x="323" y="48"/>
                  </a:lnTo>
                  <a:lnTo>
                    <a:pt x="333" y="48"/>
                  </a:lnTo>
                  <a:lnTo>
                    <a:pt x="340" y="46"/>
                  </a:lnTo>
                  <a:lnTo>
                    <a:pt x="347" y="44"/>
                  </a:lnTo>
                  <a:lnTo>
                    <a:pt x="355" y="43"/>
                  </a:lnTo>
                  <a:lnTo>
                    <a:pt x="362" y="41"/>
                  </a:lnTo>
                  <a:lnTo>
                    <a:pt x="370" y="39"/>
                  </a:lnTo>
                  <a:lnTo>
                    <a:pt x="377" y="39"/>
                  </a:lnTo>
                  <a:lnTo>
                    <a:pt x="384" y="37"/>
                  </a:lnTo>
                  <a:lnTo>
                    <a:pt x="392" y="35"/>
                  </a:lnTo>
                  <a:lnTo>
                    <a:pt x="399" y="33"/>
                  </a:lnTo>
                  <a:lnTo>
                    <a:pt x="405" y="33"/>
                  </a:lnTo>
                  <a:lnTo>
                    <a:pt x="412" y="31"/>
                  </a:lnTo>
                  <a:lnTo>
                    <a:pt x="421" y="30"/>
                  </a:lnTo>
                  <a:lnTo>
                    <a:pt x="429" y="28"/>
                  </a:lnTo>
                  <a:lnTo>
                    <a:pt x="436" y="28"/>
                  </a:lnTo>
                  <a:lnTo>
                    <a:pt x="443" y="26"/>
                  </a:lnTo>
                  <a:lnTo>
                    <a:pt x="451" y="26"/>
                  </a:lnTo>
                  <a:lnTo>
                    <a:pt x="458" y="24"/>
                  </a:lnTo>
                  <a:lnTo>
                    <a:pt x="466" y="22"/>
                  </a:lnTo>
                  <a:lnTo>
                    <a:pt x="473" y="20"/>
                  </a:lnTo>
                  <a:lnTo>
                    <a:pt x="482" y="19"/>
                  </a:lnTo>
                  <a:lnTo>
                    <a:pt x="490" y="17"/>
                  </a:lnTo>
                  <a:lnTo>
                    <a:pt x="497" y="17"/>
                  </a:lnTo>
                  <a:lnTo>
                    <a:pt x="505" y="15"/>
                  </a:lnTo>
                  <a:lnTo>
                    <a:pt x="514" y="13"/>
                  </a:lnTo>
                  <a:lnTo>
                    <a:pt x="521" y="11"/>
                  </a:lnTo>
                  <a:lnTo>
                    <a:pt x="530" y="9"/>
                  </a:lnTo>
                  <a:lnTo>
                    <a:pt x="538" y="7"/>
                  </a:lnTo>
                  <a:lnTo>
                    <a:pt x="547" y="6"/>
                  </a:lnTo>
                  <a:lnTo>
                    <a:pt x="556" y="4"/>
                  </a:lnTo>
                  <a:lnTo>
                    <a:pt x="566" y="2"/>
                  </a:lnTo>
                  <a:lnTo>
                    <a:pt x="575" y="0"/>
                  </a:lnTo>
                  <a:lnTo>
                    <a:pt x="584" y="0"/>
                  </a:lnTo>
                  <a:lnTo>
                    <a:pt x="584" y="6"/>
                  </a:lnTo>
                  <a:lnTo>
                    <a:pt x="586" y="13"/>
                  </a:lnTo>
                  <a:lnTo>
                    <a:pt x="588" y="20"/>
                  </a:lnTo>
                  <a:lnTo>
                    <a:pt x="590" y="28"/>
                  </a:lnTo>
                  <a:lnTo>
                    <a:pt x="580" y="28"/>
                  </a:lnTo>
                  <a:lnTo>
                    <a:pt x="571" y="28"/>
                  </a:lnTo>
                  <a:lnTo>
                    <a:pt x="560" y="30"/>
                  </a:lnTo>
                  <a:lnTo>
                    <a:pt x="551" y="31"/>
                  </a:lnTo>
                  <a:lnTo>
                    <a:pt x="540" y="31"/>
                  </a:lnTo>
                  <a:lnTo>
                    <a:pt x="530" y="33"/>
                  </a:lnTo>
                  <a:lnTo>
                    <a:pt x="519" y="35"/>
                  </a:lnTo>
                  <a:lnTo>
                    <a:pt x="510" y="37"/>
                  </a:lnTo>
                  <a:lnTo>
                    <a:pt x="497" y="39"/>
                  </a:lnTo>
                  <a:lnTo>
                    <a:pt x="488" y="41"/>
                  </a:lnTo>
                  <a:lnTo>
                    <a:pt x="477" y="43"/>
                  </a:lnTo>
                  <a:lnTo>
                    <a:pt x="466" y="44"/>
                  </a:lnTo>
                  <a:lnTo>
                    <a:pt x="453" y="46"/>
                  </a:lnTo>
                  <a:lnTo>
                    <a:pt x="442" y="48"/>
                  </a:lnTo>
                  <a:lnTo>
                    <a:pt x="431" y="52"/>
                  </a:lnTo>
                  <a:lnTo>
                    <a:pt x="419" y="54"/>
                  </a:lnTo>
                  <a:lnTo>
                    <a:pt x="407" y="55"/>
                  </a:lnTo>
                  <a:lnTo>
                    <a:pt x="395" y="59"/>
                  </a:lnTo>
                  <a:lnTo>
                    <a:pt x="382" y="61"/>
                  </a:lnTo>
                  <a:lnTo>
                    <a:pt x="371" y="65"/>
                  </a:lnTo>
                  <a:lnTo>
                    <a:pt x="358" y="67"/>
                  </a:lnTo>
                  <a:lnTo>
                    <a:pt x="345" y="70"/>
                  </a:lnTo>
                  <a:lnTo>
                    <a:pt x="334" y="74"/>
                  </a:lnTo>
                  <a:lnTo>
                    <a:pt x="321" y="78"/>
                  </a:lnTo>
                  <a:lnTo>
                    <a:pt x="310" y="79"/>
                  </a:lnTo>
                  <a:lnTo>
                    <a:pt x="297" y="83"/>
                  </a:lnTo>
                  <a:lnTo>
                    <a:pt x="286" y="85"/>
                  </a:lnTo>
                  <a:lnTo>
                    <a:pt x="275" y="89"/>
                  </a:lnTo>
                  <a:lnTo>
                    <a:pt x="262" y="92"/>
                  </a:lnTo>
                  <a:lnTo>
                    <a:pt x="251" y="96"/>
                  </a:lnTo>
                  <a:lnTo>
                    <a:pt x="240" y="100"/>
                  </a:lnTo>
                  <a:lnTo>
                    <a:pt x="229" y="103"/>
                  </a:lnTo>
                  <a:lnTo>
                    <a:pt x="218" y="105"/>
                  </a:lnTo>
                  <a:lnTo>
                    <a:pt x="205" y="109"/>
                  </a:lnTo>
                  <a:lnTo>
                    <a:pt x="194" y="111"/>
                  </a:lnTo>
                  <a:lnTo>
                    <a:pt x="183" y="115"/>
                  </a:lnTo>
                  <a:lnTo>
                    <a:pt x="172" y="118"/>
                  </a:lnTo>
                  <a:lnTo>
                    <a:pt x="162" y="122"/>
                  </a:lnTo>
                  <a:lnTo>
                    <a:pt x="151" y="124"/>
                  </a:lnTo>
                  <a:lnTo>
                    <a:pt x="142" y="127"/>
                  </a:lnTo>
                  <a:lnTo>
                    <a:pt x="133" y="131"/>
                  </a:lnTo>
                  <a:lnTo>
                    <a:pt x="124" y="133"/>
                  </a:lnTo>
                  <a:lnTo>
                    <a:pt x="114" y="137"/>
                  </a:lnTo>
                  <a:lnTo>
                    <a:pt x="105" y="139"/>
                  </a:lnTo>
                  <a:lnTo>
                    <a:pt x="96" y="142"/>
                  </a:lnTo>
                  <a:lnTo>
                    <a:pt x="88" y="144"/>
                  </a:lnTo>
                  <a:lnTo>
                    <a:pt x="79" y="148"/>
                  </a:lnTo>
                  <a:lnTo>
                    <a:pt x="74" y="150"/>
                  </a:lnTo>
                  <a:lnTo>
                    <a:pt x="64" y="152"/>
                  </a:lnTo>
                  <a:lnTo>
                    <a:pt x="59" y="153"/>
                  </a:lnTo>
                  <a:lnTo>
                    <a:pt x="51" y="155"/>
                  </a:lnTo>
                  <a:lnTo>
                    <a:pt x="46" y="157"/>
                  </a:lnTo>
                  <a:lnTo>
                    <a:pt x="40" y="159"/>
                  </a:lnTo>
                  <a:lnTo>
                    <a:pt x="35" y="161"/>
                  </a:lnTo>
                  <a:lnTo>
                    <a:pt x="29" y="163"/>
                  </a:lnTo>
                  <a:lnTo>
                    <a:pt x="25" y="164"/>
                  </a:lnTo>
                  <a:lnTo>
                    <a:pt x="18" y="166"/>
                  </a:lnTo>
                  <a:lnTo>
                    <a:pt x="13" y="168"/>
                  </a:lnTo>
                  <a:lnTo>
                    <a:pt x="9" y="17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620" y="929"/>
              <a:ext cx="588" cy="173"/>
            </a:xfrm>
            <a:custGeom>
              <a:avLst/>
              <a:gdLst>
                <a:gd name="T0" fmla="*/ 579 w 588"/>
                <a:gd name="T1" fmla="*/ 0 h 173"/>
                <a:gd name="T2" fmla="*/ 581 w 588"/>
                <a:gd name="T3" fmla="*/ 39 h 173"/>
                <a:gd name="T4" fmla="*/ 564 w 588"/>
                <a:gd name="T5" fmla="*/ 39 h 173"/>
                <a:gd name="T6" fmla="*/ 550 w 588"/>
                <a:gd name="T7" fmla="*/ 39 h 173"/>
                <a:gd name="T8" fmla="*/ 533 w 588"/>
                <a:gd name="T9" fmla="*/ 42 h 173"/>
                <a:gd name="T10" fmla="*/ 513 w 588"/>
                <a:gd name="T11" fmla="*/ 44 h 173"/>
                <a:gd name="T12" fmla="*/ 492 w 588"/>
                <a:gd name="T13" fmla="*/ 48 h 173"/>
                <a:gd name="T14" fmla="*/ 472 w 588"/>
                <a:gd name="T15" fmla="*/ 53 h 173"/>
                <a:gd name="T16" fmla="*/ 450 w 588"/>
                <a:gd name="T17" fmla="*/ 57 h 173"/>
                <a:gd name="T18" fmla="*/ 428 w 588"/>
                <a:gd name="T19" fmla="*/ 63 h 173"/>
                <a:gd name="T20" fmla="*/ 403 w 588"/>
                <a:gd name="T21" fmla="*/ 68 h 173"/>
                <a:gd name="T22" fmla="*/ 379 w 588"/>
                <a:gd name="T23" fmla="*/ 74 h 173"/>
                <a:gd name="T24" fmla="*/ 355 w 588"/>
                <a:gd name="T25" fmla="*/ 79 h 173"/>
                <a:gd name="T26" fmla="*/ 331 w 588"/>
                <a:gd name="T27" fmla="*/ 85 h 173"/>
                <a:gd name="T28" fmla="*/ 305 w 588"/>
                <a:gd name="T29" fmla="*/ 90 h 173"/>
                <a:gd name="T30" fmla="*/ 281 w 588"/>
                <a:gd name="T31" fmla="*/ 96 h 173"/>
                <a:gd name="T32" fmla="*/ 259 w 588"/>
                <a:gd name="T33" fmla="*/ 103 h 173"/>
                <a:gd name="T34" fmla="*/ 235 w 588"/>
                <a:gd name="T35" fmla="*/ 109 h 173"/>
                <a:gd name="T36" fmla="*/ 211 w 588"/>
                <a:gd name="T37" fmla="*/ 114 h 173"/>
                <a:gd name="T38" fmla="*/ 189 w 588"/>
                <a:gd name="T39" fmla="*/ 122 h 173"/>
                <a:gd name="T40" fmla="*/ 167 w 588"/>
                <a:gd name="T41" fmla="*/ 127 h 173"/>
                <a:gd name="T42" fmla="*/ 145 w 588"/>
                <a:gd name="T43" fmla="*/ 133 h 173"/>
                <a:gd name="T44" fmla="*/ 124 w 588"/>
                <a:gd name="T45" fmla="*/ 138 h 173"/>
                <a:gd name="T46" fmla="*/ 106 w 588"/>
                <a:gd name="T47" fmla="*/ 144 h 173"/>
                <a:gd name="T48" fmla="*/ 89 w 588"/>
                <a:gd name="T49" fmla="*/ 149 h 173"/>
                <a:gd name="T50" fmla="*/ 72 w 588"/>
                <a:gd name="T51" fmla="*/ 155 h 173"/>
                <a:gd name="T52" fmla="*/ 56 w 588"/>
                <a:gd name="T53" fmla="*/ 159 h 173"/>
                <a:gd name="T54" fmla="*/ 43 w 588"/>
                <a:gd name="T55" fmla="*/ 162 h 173"/>
                <a:gd name="T56" fmla="*/ 32 w 588"/>
                <a:gd name="T57" fmla="*/ 166 h 173"/>
                <a:gd name="T58" fmla="*/ 19 w 588"/>
                <a:gd name="T59" fmla="*/ 170 h 173"/>
                <a:gd name="T60" fmla="*/ 10 w 588"/>
                <a:gd name="T61" fmla="*/ 173 h 173"/>
                <a:gd name="T62" fmla="*/ 0 w 588"/>
                <a:gd name="T63" fmla="*/ 14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8" h="173">
                  <a:moveTo>
                    <a:pt x="0" y="142"/>
                  </a:moveTo>
                  <a:lnTo>
                    <a:pt x="579" y="0"/>
                  </a:lnTo>
                  <a:lnTo>
                    <a:pt x="588" y="39"/>
                  </a:lnTo>
                  <a:lnTo>
                    <a:pt x="581" y="39"/>
                  </a:lnTo>
                  <a:lnTo>
                    <a:pt x="574" y="39"/>
                  </a:lnTo>
                  <a:lnTo>
                    <a:pt x="564" y="39"/>
                  </a:lnTo>
                  <a:lnTo>
                    <a:pt x="557" y="39"/>
                  </a:lnTo>
                  <a:lnTo>
                    <a:pt x="550" y="39"/>
                  </a:lnTo>
                  <a:lnTo>
                    <a:pt x="542" y="40"/>
                  </a:lnTo>
                  <a:lnTo>
                    <a:pt x="533" y="42"/>
                  </a:lnTo>
                  <a:lnTo>
                    <a:pt x="524" y="44"/>
                  </a:lnTo>
                  <a:lnTo>
                    <a:pt x="513" y="44"/>
                  </a:lnTo>
                  <a:lnTo>
                    <a:pt x="503" y="46"/>
                  </a:lnTo>
                  <a:lnTo>
                    <a:pt x="492" y="48"/>
                  </a:lnTo>
                  <a:lnTo>
                    <a:pt x="483" y="51"/>
                  </a:lnTo>
                  <a:lnTo>
                    <a:pt x="472" y="53"/>
                  </a:lnTo>
                  <a:lnTo>
                    <a:pt x="461" y="55"/>
                  </a:lnTo>
                  <a:lnTo>
                    <a:pt x="450" y="57"/>
                  </a:lnTo>
                  <a:lnTo>
                    <a:pt x="440" y="61"/>
                  </a:lnTo>
                  <a:lnTo>
                    <a:pt x="428" y="63"/>
                  </a:lnTo>
                  <a:lnTo>
                    <a:pt x="416" y="64"/>
                  </a:lnTo>
                  <a:lnTo>
                    <a:pt x="403" y="68"/>
                  </a:lnTo>
                  <a:lnTo>
                    <a:pt x="392" y="70"/>
                  </a:lnTo>
                  <a:lnTo>
                    <a:pt x="379" y="74"/>
                  </a:lnTo>
                  <a:lnTo>
                    <a:pt x="367" y="75"/>
                  </a:lnTo>
                  <a:lnTo>
                    <a:pt x="355" y="79"/>
                  </a:lnTo>
                  <a:lnTo>
                    <a:pt x="344" y="81"/>
                  </a:lnTo>
                  <a:lnTo>
                    <a:pt x="331" y="85"/>
                  </a:lnTo>
                  <a:lnTo>
                    <a:pt x="318" y="87"/>
                  </a:lnTo>
                  <a:lnTo>
                    <a:pt x="305" y="90"/>
                  </a:lnTo>
                  <a:lnTo>
                    <a:pt x="294" y="92"/>
                  </a:lnTo>
                  <a:lnTo>
                    <a:pt x="281" y="96"/>
                  </a:lnTo>
                  <a:lnTo>
                    <a:pt x="270" y="99"/>
                  </a:lnTo>
                  <a:lnTo>
                    <a:pt x="259" y="103"/>
                  </a:lnTo>
                  <a:lnTo>
                    <a:pt x="248" y="107"/>
                  </a:lnTo>
                  <a:lnTo>
                    <a:pt x="235" y="109"/>
                  </a:lnTo>
                  <a:lnTo>
                    <a:pt x="222" y="112"/>
                  </a:lnTo>
                  <a:lnTo>
                    <a:pt x="211" y="114"/>
                  </a:lnTo>
                  <a:lnTo>
                    <a:pt x="200" y="118"/>
                  </a:lnTo>
                  <a:lnTo>
                    <a:pt x="189" y="122"/>
                  </a:lnTo>
                  <a:lnTo>
                    <a:pt x="178" y="123"/>
                  </a:lnTo>
                  <a:lnTo>
                    <a:pt x="167" y="127"/>
                  </a:lnTo>
                  <a:lnTo>
                    <a:pt x="156" y="131"/>
                  </a:lnTo>
                  <a:lnTo>
                    <a:pt x="145" y="133"/>
                  </a:lnTo>
                  <a:lnTo>
                    <a:pt x="133" y="136"/>
                  </a:lnTo>
                  <a:lnTo>
                    <a:pt x="124" y="138"/>
                  </a:lnTo>
                  <a:lnTo>
                    <a:pt x="115" y="142"/>
                  </a:lnTo>
                  <a:lnTo>
                    <a:pt x="106" y="144"/>
                  </a:lnTo>
                  <a:lnTo>
                    <a:pt x="96" y="147"/>
                  </a:lnTo>
                  <a:lnTo>
                    <a:pt x="89" y="149"/>
                  </a:lnTo>
                  <a:lnTo>
                    <a:pt x="80" y="153"/>
                  </a:lnTo>
                  <a:lnTo>
                    <a:pt x="72" y="155"/>
                  </a:lnTo>
                  <a:lnTo>
                    <a:pt x="63" y="157"/>
                  </a:lnTo>
                  <a:lnTo>
                    <a:pt x="56" y="159"/>
                  </a:lnTo>
                  <a:lnTo>
                    <a:pt x="50" y="160"/>
                  </a:lnTo>
                  <a:lnTo>
                    <a:pt x="43" y="162"/>
                  </a:lnTo>
                  <a:lnTo>
                    <a:pt x="37" y="164"/>
                  </a:lnTo>
                  <a:lnTo>
                    <a:pt x="32" y="166"/>
                  </a:lnTo>
                  <a:lnTo>
                    <a:pt x="28" y="168"/>
                  </a:lnTo>
                  <a:lnTo>
                    <a:pt x="19" y="170"/>
                  </a:lnTo>
                  <a:lnTo>
                    <a:pt x="13" y="171"/>
                  </a:lnTo>
                  <a:lnTo>
                    <a:pt x="10" y="173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1639" y="993"/>
              <a:ext cx="573" cy="167"/>
            </a:xfrm>
            <a:custGeom>
              <a:avLst/>
              <a:gdLst>
                <a:gd name="T0" fmla="*/ 28 w 573"/>
                <a:gd name="T1" fmla="*/ 128 h 167"/>
                <a:gd name="T2" fmla="*/ 68 w 573"/>
                <a:gd name="T3" fmla="*/ 115 h 167"/>
                <a:gd name="T4" fmla="*/ 105 w 573"/>
                <a:gd name="T5" fmla="*/ 104 h 167"/>
                <a:gd name="T6" fmla="*/ 140 w 573"/>
                <a:gd name="T7" fmla="*/ 91 h 167"/>
                <a:gd name="T8" fmla="*/ 172 w 573"/>
                <a:gd name="T9" fmla="*/ 83 h 167"/>
                <a:gd name="T10" fmla="*/ 201 w 573"/>
                <a:gd name="T11" fmla="*/ 74 h 167"/>
                <a:gd name="T12" fmla="*/ 227 w 573"/>
                <a:gd name="T13" fmla="*/ 67 h 167"/>
                <a:gd name="T14" fmla="*/ 253 w 573"/>
                <a:gd name="T15" fmla="*/ 59 h 167"/>
                <a:gd name="T16" fmla="*/ 277 w 573"/>
                <a:gd name="T17" fmla="*/ 54 h 167"/>
                <a:gd name="T18" fmla="*/ 299 w 573"/>
                <a:gd name="T19" fmla="*/ 48 h 167"/>
                <a:gd name="T20" fmla="*/ 322 w 573"/>
                <a:gd name="T21" fmla="*/ 45 h 167"/>
                <a:gd name="T22" fmla="*/ 342 w 573"/>
                <a:gd name="T23" fmla="*/ 39 h 167"/>
                <a:gd name="T24" fmla="*/ 362 w 573"/>
                <a:gd name="T25" fmla="*/ 35 h 167"/>
                <a:gd name="T26" fmla="*/ 383 w 573"/>
                <a:gd name="T27" fmla="*/ 34 h 167"/>
                <a:gd name="T28" fmla="*/ 405 w 573"/>
                <a:gd name="T29" fmla="*/ 28 h 167"/>
                <a:gd name="T30" fmla="*/ 425 w 573"/>
                <a:gd name="T31" fmla="*/ 26 h 167"/>
                <a:gd name="T32" fmla="*/ 446 w 573"/>
                <a:gd name="T33" fmla="*/ 23 h 167"/>
                <a:gd name="T34" fmla="*/ 470 w 573"/>
                <a:gd name="T35" fmla="*/ 17 h 167"/>
                <a:gd name="T36" fmla="*/ 495 w 573"/>
                <a:gd name="T37" fmla="*/ 13 h 167"/>
                <a:gd name="T38" fmla="*/ 520 w 573"/>
                <a:gd name="T39" fmla="*/ 8 h 167"/>
                <a:gd name="T40" fmla="*/ 547 w 573"/>
                <a:gd name="T41" fmla="*/ 4 h 167"/>
                <a:gd name="T42" fmla="*/ 573 w 573"/>
                <a:gd name="T43" fmla="*/ 17 h 167"/>
                <a:gd name="T44" fmla="*/ 545 w 573"/>
                <a:gd name="T45" fmla="*/ 17 h 167"/>
                <a:gd name="T46" fmla="*/ 516 w 573"/>
                <a:gd name="T47" fmla="*/ 21 h 167"/>
                <a:gd name="T48" fmla="*/ 486 w 573"/>
                <a:gd name="T49" fmla="*/ 24 h 167"/>
                <a:gd name="T50" fmla="*/ 453 w 573"/>
                <a:gd name="T51" fmla="*/ 32 h 167"/>
                <a:gd name="T52" fmla="*/ 420 w 573"/>
                <a:gd name="T53" fmla="*/ 39 h 167"/>
                <a:gd name="T54" fmla="*/ 384 w 573"/>
                <a:gd name="T55" fmla="*/ 47 h 167"/>
                <a:gd name="T56" fmla="*/ 349 w 573"/>
                <a:gd name="T57" fmla="*/ 54 h 167"/>
                <a:gd name="T58" fmla="*/ 314 w 573"/>
                <a:gd name="T59" fmla="*/ 65 h 167"/>
                <a:gd name="T60" fmla="*/ 279 w 573"/>
                <a:gd name="T61" fmla="*/ 74 h 167"/>
                <a:gd name="T62" fmla="*/ 246 w 573"/>
                <a:gd name="T63" fmla="*/ 85 h 167"/>
                <a:gd name="T64" fmla="*/ 211 w 573"/>
                <a:gd name="T65" fmla="*/ 96 h 167"/>
                <a:gd name="T66" fmla="*/ 179 w 573"/>
                <a:gd name="T67" fmla="*/ 106 h 167"/>
                <a:gd name="T68" fmla="*/ 148 w 573"/>
                <a:gd name="T69" fmla="*/ 117 h 167"/>
                <a:gd name="T70" fmla="*/ 120 w 573"/>
                <a:gd name="T71" fmla="*/ 126 h 167"/>
                <a:gd name="T72" fmla="*/ 94 w 573"/>
                <a:gd name="T73" fmla="*/ 135 h 167"/>
                <a:gd name="T74" fmla="*/ 72 w 573"/>
                <a:gd name="T75" fmla="*/ 143 h 167"/>
                <a:gd name="T76" fmla="*/ 50 w 573"/>
                <a:gd name="T77" fmla="*/ 148 h 167"/>
                <a:gd name="T78" fmla="*/ 33 w 573"/>
                <a:gd name="T79" fmla="*/ 155 h 167"/>
                <a:gd name="T80" fmla="*/ 16 w 573"/>
                <a:gd name="T81" fmla="*/ 161 h 167"/>
                <a:gd name="T82" fmla="*/ 9 w 573"/>
                <a:gd name="T8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3" h="167">
                  <a:moveTo>
                    <a:pt x="0" y="139"/>
                  </a:moveTo>
                  <a:lnTo>
                    <a:pt x="13" y="133"/>
                  </a:lnTo>
                  <a:lnTo>
                    <a:pt x="28" y="128"/>
                  </a:lnTo>
                  <a:lnTo>
                    <a:pt x="40" y="124"/>
                  </a:lnTo>
                  <a:lnTo>
                    <a:pt x="55" y="120"/>
                  </a:lnTo>
                  <a:lnTo>
                    <a:pt x="68" y="115"/>
                  </a:lnTo>
                  <a:lnTo>
                    <a:pt x="79" y="111"/>
                  </a:lnTo>
                  <a:lnTo>
                    <a:pt x="92" y="106"/>
                  </a:lnTo>
                  <a:lnTo>
                    <a:pt x="105" y="104"/>
                  </a:lnTo>
                  <a:lnTo>
                    <a:pt x="116" y="98"/>
                  </a:lnTo>
                  <a:lnTo>
                    <a:pt x="129" y="95"/>
                  </a:lnTo>
                  <a:lnTo>
                    <a:pt x="140" y="91"/>
                  </a:lnTo>
                  <a:lnTo>
                    <a:pt x="151" y="89"/>
                  </a:lnTo>
                  <a:lnTo>
                    <a:pt x="161" y="85"/>
                  </a:lnTo>
                  <a:lnTo>
                    <a:pt x="172" y="83"/>
                  </a:lnTo>
                  <a:lnTo>
                    <a:pt x="181" y="80"/>
                  </a:lnTo>
                  <a:lnTo>
                    <a:pt x="192" y="78"/>
                  </a:lnTo>
                  <a:lnTo>
                    <a:pt x="201" y="74"/>
                  </a:lnTo>
                  <a:lnTo>
                    <a:pt x="211" y="72"/>
                  </a:lnTo>
                  <a:lnTo>
                    <a:pt x="218" y="69"/>
                  </a:lnTo>
                  <a:lnTo>
                    <a:pt x="227" y="67"/>
                  </a:lnTo>
                  <a:lnTo>
                    <a:pt x="237" y="63"/>
                  </a:lnTo>
                  <a:lnTo>
                    <a:pt x="244" y="61"/>
                  </a:lnTo>
                  <a:lnTo>
                    <a:pt x="253" y="59"/>
                  </a:lnTo>
                  <a:lnTo>
                    <a:pt x="261" y="58"/>
                  </a:lnTo>
                  <a:lnTo>
                    <a:pt x="268" y="56"/>
                  </a:lnTo>
                  <a:lnTo>
                    <a:pt x="277" y="54"/>
                  </a:lnTo>
                  <a:lnTo>
                    <a:pt x="285" y="52"/>
                  </a:lnTo>
                  <a:lnTo>
                    <a:pt x="292" y="50"/>
                  </a:lnTo>
                  <a:lnTo>
                    <a:pt x="299" y="48"/>
                  </a:lnTo>
                  <a:lnTo>
                    <a:pt x="307" y="48"/>
                  </a:lnTo>
                  <a:lnTo>
                    <a:pt x="314" y="47"/>
                  </a:lnTo>
                  <a:lnTo>
                    <a:pt x="322" y="45"/>
                  </a:lnTo>
                  <a:lnTo>
                    <a:pt x="329" y="43"/>
                  </a:lnTo>
                  <a:lnTo>
                    <a:pt x="336" y="41"/>
                  </a:lnTo>
                  <a:lnTo>
                    <a:pt x="342" y="39"/>
                  </a:lnTo>
                  <a:lnTo>
                    <a:pt x="349" y="39"/>
                  </a:lnTo>
                  <a:lnTo>
                    <a:pt x="355" y="37"/>
                  </a:lnTo>
                  <a:lnTo>
                    <a:pt x="362" y="35"/>
                  </a:lnTo>
                  <a:lnTo>
                    <a:pt x="370" y="34"/>
                  </a:lnTo>
                  <a:lnTo>
                    <a:pt x="377" y="34"/>
                  </a:lnTo>
                  <a:lnTo>
                    <a:pt x="383" y="34"/>
                  </a:lnTo>
                  <a:lnTo>
                    <a:pt x="390" y="32"/>
                  </a:lnTo>
                  <a:lnTo>
                    <a:pt x="397" y="30"/>
                  </a:lnTo>
                  <a:lnTo>
                    <a:pt x="405" y="28"/>
                  </a:lnTo>
                  <a:lnTo>
                    <a:pt x="410" y="28"/>
                  </a:lnTo>
                  <a:lnTo>
                    <a:pt x="418" y="28"/>
                  </a:lnTo>
                  <a:lnTo>
                    <a:pt x="425" y="26"/>
                  </a:lnTo>
                  <a:lnTo>
                    <a:pt x="433" y="26"/>
                  </a:lnTo>
                  <a:lnTo>
                    <a:pt x="438" y="24"/>
                  </a:lnTo>
                  <a:lnTo>
                    <a:pt x="446" y="23"/>
                  </a:lnTo>
                  <a:lnTo>
                    <a:pt x="453" y="21"/>
                  </a:lnTo>
                  <a:lnTo>
                    <a:pt x="462" y="19"/>
                  </a:lnTo>
                  <a:lnTo>
                    <a:pt x="470" y="17"/>
                  </a:lnTo>
                  <a:lnTo>
                    <a:pt x="477" y="17"/>
                  </a:lnTo>
                  <a:lnTo>
                    <a:pt x="486" y="15"/>
                  </a:lnTo>
                  <a:lnTo>
                    <a:pt x="495" y="13"/>
                  </a:lnTo>
                  <a:lnTo>
                    <a:pt x="503" y="11"/>
                  </a:lnTo>
                  <a:lnTo>
                    <a:pt x="512" y="10"/>
                  </a:lnTo>
                  <a:lnTo>
                    <a:pt x="520" y="8"/>
                  </a:lnTo>
                  <a:lnTo>
                    <a:pt x="529" y="8"/>
                  </a:lnTo>
                  <a:lnTo>
                    <a:pt x="538" y="4"/>
                  </a:lnTo>
                  <a:lnTo>
                    <a:pt x="547" y="4"/>
                  </a:lnTo>
                  <a:lnTo>
                    <a:pt x="557" y="0"/>
                  </a:lnTo>
                  <a:lnTo>
                    <a:pt x="568" y="0"/>
                  </a:lnTo>
                  <a:lnTo>
                    <a:pt x="573" y="17"/>
                  </a:lnTo>
                  <a:lnTo>
                    <a:pt x="564" y="17"/>
                  </a:lnTo>
                  <a:lnTo>
                    <a:pt x="555" y="17"/>
                  </a:lnTo>
                  <a:lnTo>
                    <a:pt x="545" y="17"/>
                  </a:lnTo>
                  <a:lnTo>
                    <a:pt x="536" y="19"/>
                  </a:lnTo>
                  <a:lnTo>
                    <a:pt x="527" y="19"/>
                  </a:lnTo>
                  <a:lnTo>
                    <a:pt x="516" y="21"/>
                  </a:lnTo>
                  <a:lnTo>
                    <a:pt x="507" y="23"/>
                  </a:lnTo>
                  <a:lnTo>
                    <a:pt x="497" y="24"/>
                  </a:lnTo>
                  <a:lnTo>
                    <a:pt x="486" y="24"/>
                  </a:lnTo>
                  <a:lnTo>
                    <a:pt x="475" y="26"/>
                  </a:lnTo>
                  <a:lnTo>
                    <a:pt x="464" y="28"/>
                  </a:lnTo>
                  <a:lnTo>
                    <a:pt x="453" y="32"/>
                  </a:lnTo>
                  <a:lnTo>
                    <a:pt x="442" y="34"/>
                  </a:lnTo>
                  <a:lnTo>
                    <a:pt x="431" y="35"/>
                  </a:lnTo>
                  <a:lnTo>
                    <a:pt x="420" y="39"/>
                  </a:lnTo>
                  <a:lnTo>
                    <a:pt x="409" y="41"/>
                  </a:lnTo>
                  <a:lnTo>
                    <a:pt x="397" y="43"/>
                  </a:lnTo>
                  <a:lnTo>
                    <a:pt x="384" y="47"/>
                  </a:lnTo>
                  <a:lnTo>
                    <a:pt x="373" y="48"/>
                  </a:lnTo>
                  <a:lnTo>
                    <a:pt x="360" y="52"/>
                  </a:lnTo>
                  <a:lnTo>
                    <a:pt x="349" y="54"/>
                  </a:lnTo>
                  <a:lnTo>
                    <a:pt x="338" y="58"/>
                  </a:lnTo>
                  <a:lnTo>
                    <a:pt x="325" y="61"/>
                  </a:lnTo>
                  <a:lnTo>
                    <a:pt x="314" y="65"/>
                  </a:lnTo>
                  <a:lnTo>
                    <a:pt x="303" y="69"/>
                  </a:lnTo>
                  <a:lnTo>
                    <a:pt x="290" y="71"/>
                  </a:lnTo>
                  <a:lnTo>
                    <a:pt x="279" y="74"/>
                  </a:lnTo>
                  <a:lnTo>
                    <a:pt x="268" y="78"/>
                  </a:lnTo>
                  <a:lnTo>
                    <a:pt x="255" y="82"/>
                  </a:lnTo>
                  <a:lnTo>
                    <a:pt x="246" y="85"/>
                  </a:lnTo>
                  <a:lnTo>
                    <a:pt x="235" y="89"/>
                  </a:lnTo>
                  <a:lnTo>
                    <a:pt x="224" y="93"/>
                  </a:lnTo>
                  <a:lnTo>
                    <a:pt x="211" y="96"/>
                  </a:lnTo>
                  <a:lnTo>
                    <a:pt x="200" y="100"/>
                  </a:lnTo>
                  <a:lnTo>
                    <a:pt x="188" y="102"/>
                  </a:lnTo>
                  <a:lnTo>
                    <a:pt x="179" y="106"/>
                  </a:lnTo>
                  <a:lnTo>
                    <a:pt x="168" y="109"/>
                  </a:lnTo>
                  <a:lnTo>
                    <a:pt x="159" y="113"/>
                  </a:lnTo>
                  <a:lnTo>
                    <a:pt x="148" y="117"/>
                  </a:lnTo>
                  <a:lnTo>
                    <a:pt x="138" y="120"/>
                  </a:lnTo>
                  <a:lnTo>
                    <a:pt x="129" y="122"/>
                  </a:lnTo>
                  <a:lnTo>
                    <a:pt x="120" y="126"/>
                  </a:lnTo>
                  <a:lnTo>
                    <a:pt x="111" y="128"/>
                  </a:lnTo>
                  <a:lnTo>
                    <a:pt x="102" y="131"/>
                  </a:lnTo>
                  <a:lnTo>
                    <a:pt x="94" y="135"/>
                  </a:lnTo>
                  <a:lnTo>
                    <a:pt x="85" y="137"/>
                  </a:lnTo>
                  <a:lnTo>
                    <a:pt x="77" y="139"/>
                  </a:lnTo>
                  <a:lnTo>
                    <a:pt x="72" y="143"/>
                  </a:lnTo>
                  <a:lnTo>
                    <a:pt x="63" y="144"/>
                  </a:lnTo>
                  <a:lnTo>
                    <a:pt x="57" y="146"/>
                  </a:lnTo>
                  <a:lnTo>
                    <a:pt x="50" y="148"/>
                  </a:lnTo>
                  <a:lnTo>
                    <a:pt x="44" y="152"/>
                  </a:lnTo>
                  <a:lnTo>
                    <a:pt x="39" y="154"/>
                  </a:lnTo>
                  <a:lnTo>
                    <a:pt x="33" y="155"/>
                  </a:lnTo>
                  <a:lnTo>
                    <a:pt x="29" y="157"/>
                  </a:lnTo>
                  <a:lnTo>
                    <a:pt x="26" y="159"/>
                  </a:lnTo>
                  <a:lnTo>
                    <a:pt x="16" y="161"/>
                  </a:lnTo>
                  <a:lnTo>
                    <a:pt x="13" y="165"/>
                  </a:lnTo>
                  <a:lnTo>
                    <a:pt x="9" y="165"/>
                  </a:lnTo>
                  <a:lnTo>
                    <a:pt x="9" y="167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676" y="1100"/>
              <a:ext cx="562" cy="174"/>
            </a:xfrm>
            <a:custGeom>
              <a:avLst/>
              <a:gdLst>
                <a:gd name="T0" fmla="*/ 2 w 562"/>
                <a:gd name="T1" fmla="*/ 143 h 174"/>
                <a:gd name="T2" fmla="*/ 11 w 562"/>
                <a:gd name="T3" fmla="*/ 139 h 174"/>
                <a:gd name="T4" fmla="*/ 24 w 562"/>
                <a:gd name="T5" fmla="*/ 135 h 174"/>
                <a:gd name="T6" fmla="*/ 35 w 562"/>
                <a:gd name="T7" fmla="*/ 132 h 174"/>
                <a:gd name="T8" fmla="*/ 46 w 562"/>
                <a:gd name="T9" fmla="*/ 130 h 174"/>
                <a:gd name="T10" fmla="*/ 63 w 562"/>
                <a:gd name="T11" fmla="*/ 126 h 174"/>
                <a:gd name="T12" fmla="*/ 77 w 562"/>
                <a:gd name="T13" fmla="*/ 122 h 174"/>
                <a:gd name="T14" fmla="*/ 96 w 562"/>
                <a:gd name="T15" fmla="*/ 117 h 174"/>
                <a:gd name="T16" fmla="*/ 114 w 562"/>
                <a:gd name="T17" fmla="*/ 111 h 174"/>
                <a:gd name="T18" fmla="*/ 135 w 562"/>
                <a:gd name="T19" fmla="*/ 106 h 174"/>
                <a:gd name="T20" fmla="*/ 155 w 562"/>
                <a:gd name="T21" fmla="*/ 102 h 174"/>
                <a:gd name="T22" fmla="*/ 177 w 562"/>
                <a:gd name="T23" fmla="*/ 96 h 174"/>
                <a:gd name="T24" fmla="*/ 200 w 562"/>
                <a:gd name="T25" fmla="*/ 91 h 174"/>
                <a:gd name="T26" fmla="*/ 224 w 562"/>
                <a:gd name="T27" fmla="*/ 85 h 174"/>
                <a:gd name="T28" fmla="*/ 246 w 562"/>
                <a:gd name="T29" fmla="*/ 78 h 174"/>
                <a:gd name="T30" fmla="*/ 270 w 562"/>
                <a:gd name="T31" fmla="*/ 72 h 174"/>
                <a:gd name="T32" fmla="*/ 294 w 562"/>
                <a:gd name="T33" fmla="*/ 65 h 174"/>
                <a:gd name="T34" fmla="*/ 316 w 562"/>
                <a:gd name="T35" fmla="*/ 60 h 174"/>
                <a:gd name="T36" fmla="*/ 340 w 562"/>
                <a:gd name="T37" fmla="*/ 54 h 174"/>
                <a:gd name="T38" fmla="*/ 364 w 562"/>
                <a:gd name="T39" fmla="*/ 48 h 174"/>
                <a:gd name="T40" fmla="*/ 386 w 562"/>
                <a:gd name="T41" fmla="*/ 43 h 174"/>
                <a:gd name="T42" fmla="*/ 409 w 562"/>
                <a:gd name="T43" fmla="*/ 37 h 174"/>
                <a:gd name="T44" fmla="*/ 431 w 562"/>
                <a:gd name="T45" fmla="*/ 32 h 174"/>
                <a:gd name="T46" fmla="*/ 451 w 562"/>
                <a:gd name="T47" fmla="*/ 26 h 174"/>
                <a:gd name="T48" fmla="*/ 470 w 562"/>
                <a:gd name="T49" fmla="*/ 21 h 174"/>
                <a:gd name="T50" fmla="*/ 490 w 562"/>
                <a:gd name="T51" fmla="*/ 17 h 174"/>
                <a:gd name="T52" fmla="*/ 507 w 562"/>
                <a:gd name="T53" fmla="*/ 12 h 174"/>
                <a:gd name="T54" fmla="*/ 521 w 562"/>
                <a:gd name="T55" fmla="*/ 8 h 174"/>
                <a:gd name="T56" fmla="*/ 536 w 562"/>
                <a:gd name="T57" fmla="*/ 4 h 174"/>
                <a:gd name="T58" fmla="*/ 549 w 562"/>
                <a:gd name="T59" fmla="*/ 0 h 174"/>
                <a:gd name="T60" fmla="*/ 562 w 562"/>
                <a:gd name="T61" fmla="*/ 30 h 174"/>
                <a:gd name="T62" fmla="*/ 545 w 562"/>
                <a:gd name="T63" fmla="*/ 32 h 174"/>
                <a:gd name="T64" fmla="*/ 529 w 562"/>
                <a:gd name="T65" fmla="*/ 36 h 174"/>
                <a:gd name="T66" fmla="*/ 510 w 562"/>
                <a:gd name="T67" fmla="*/ 36 h 174"/>
                <a:gd name="T68" fmla="*/ 492 w 562"/>
                <a:gd name="T69" fmla="*/ 41 h 174"/>
                <a:gd name="T70" fmla="*/ 471 w 562"/>
                <a:gd name="T71" fmla="*/ 43 h 174"/>
                <a:gd name="T72" fmla="*/ 451 w 562"/>
                <a:gd name="T73" fmla="*/ 48 h 174"/>
                <a:gd name="T74" fmla="*/ 429 w 562"/>
                <a:gd name="T75" fmla="*/ 54 h 174"/>
                <a:gd name="T76" fmla="*/ 407 w 562"/>
                <a:gd name="T77" fmla="*/ 60 h 174"/>
                <a:gd name="T78" fmla="*/ 384 w 562"/>
                <a:gd name="T79" fmla="*/ 63 h 174"/>
                <a:gd name="T80" fmla="*/ 362 w 562"/>
                <a:gd name="T81" fmla="*/ 69 h 174"/>
                <a:gd name="T82" fmla="*/ 338 w 562"/>
                <a:gd name="T83" fmla="*/ 76 h 174"/>
                <a:gd name="T84" fmla="*/ 316 w 562"/>
                <a:gd name="T85" fmla="*/ 82 h 174"/>
                <a:gd name="T86" fmla="*/ 292 w 562"/>
                <a:gd name="T87" fmla="*/ 87 h 174"/>
                <a:gd name="T88" fmla="*/ 270 w 562"/>
                <a:gd name="T89" fmla="*/ 95 h 174"/>
                <a:gd name="T90" fmla="*/ 246 w 562"/>
                <a:gd name="T91" fmla="*/ 100 h 174"/>
                <a:gd name="T92" fmla="*/ 224 w 562"/>
                <a:gd name="T93" fmla="*/ 108 h 174"/>
                <a:gd name="T94" fmla="*/ 201 w 562"/>
                <a:gd name="T95" fmla="*/ 113 h 174"/>
                <a:gd name="T96" fmla="*/ 181 w 562"/>
                <a:gd name="T97" fmla="*/ 120 h 174"/>
                <a:gd name="T98" fmla="*/ 159 w 562"/>
                <a:gd name="T99" fmla="*/ 126 h 174"/>
                <a:gd name="T100" fmla="*/ 140 w 562"/>
                <a:gd name="T101" fmla="*/ 132 h 174"/>
                <a:gd name="T102" fmla="*/ 122 w 562"/>
                <a:gd name="T103" fmla="*/ 137 h 174"/>
                <a:gd name="T104" fmla="*/ 103 w 562"/>
                <a:gd name="T105" fmla="*/ 143 h 174"/>
                <a:gd name="T106" fmla="*/ 87 w 562"/>
                <a:gd name="T107" fmla="*/ 148 h 174"/>
                <a:gd name="T108" fmla="*/ 72 w 562"/>
                <a:gd name="T109" fmla="*/ 154 h 174"/>
                <a:gd name="T110" fmla="*/ 57 w 562"/>
                <a:gd name="T111" fmla="*/ 157 h 174"/>
                <a:gd name="T112" fmla="*/ 44 w 562"/>
                <a:gd name="T113" fmla="*/ 161 h 174"/>
                <a:gd name="T114" fmla="*/ 33 w 562"/>
                <a:gd name="T115" fmla="*/ 165 h 174"/>
                <a:gd name="T116" fmla="*/ 24 w 562"/>
                <a:gd name="T117" fmla="*/ 168 h 174"/>
                <a:gd name="T118" fmla="*/ 11 w 562"/>
                <a:gd name="T119" fmla="*/ 172 h 174"/>
                <a:gd name="T120" fmla="*/ 7 w 562"/>
                <a:gd name="T121" fmla="*/ 174 h 174"/>
                <a:gd name="T122" fmla="*/ 0 w 562"/>
                <a:gd name="T123" fmla="*/ 1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2" h="174">
                  <a:moveTo>
                    <a:pt x="0" y="143"/>
                  </a:moveTo>
                  <a:lnTo>
                    <a:pt x="2" y="143"/>
                  </a:lnTo>
                  <a:lnTo>
                    <a:pt x="5" y="141"/>
                  </a:lnTo>
                  <a:lnTo>
                    <a:pt x="11" y="139"/>
                  </a:lnTo>
                  <a:lnTo>
                    <a:pt x="18" y="137"/>
                  </a:lnTo>
                  <a:lnTo>
                    <a:pt x="24" y="135"/>
                  </a:lnTo>
                  <a:lnTo>
                    <a:pt x="29" y="133"/>
                  </a:lnTo>
                  <a:lnTo>
                    <a:pt x="35" y="132"/>
                  </a:lnTo>
                  <a:lnTo>
                    <a:pt x="40" y="132"/>
                  </a:lnTo>
                  <a:lnTo>
                    <a:pt x="46" y="130"/>
                  </a:lnTo>
                  <a:lnTo>
                    <a:pt x="53" y="128"/>
                  </a:lnTo>
                  <a:lnTo>
                    <a:pt x="63" y="126"/>
                  </a:lnTo>
                  <a:lnTo>
                    <a:pt x="70" y="124"/>
                  </a:lnTo>
                  <a:lnTo>
                    <a:pt x="77" y="122"/>
                  </a:lnTo>
                  <a:lnTo>
                    <a:pt x="87" y="119"/>
                  </a:lnTo>
                  <a:lnTo>
                    <a:pt x="96" y="117"/>
                  </a:lnTo>
                  <a:lnTo>
                    <a:pt x="105" y="115"/>
                  </a:lnTo>
                  <a:lnTo>
                    <a:pt x="114" y="111"/>
                  </a:lnTo>
                  <a:lnTo>
                    <a:pt x="124" y="109"/>
                  </a:lnTo>
                  <a:lnTo>
                    <a:pt x="135" y="106"/>
                  </a:lnTo>
                  <a:lnTo>
                    <a:pt x="146" y="104"/>
                  </a:lnTo>
                  <a:lnTo>
                    <a:pt x="155" y="102"/>
                  </a:lnTo>
                  <a:lnTo>
                    <a:pt x="166" y="98"/>
                  </a:lnTo>
                  <a:lnTo>
                    <a:pt x="177" y="96"/>
                  </a:lnTo>
                  <a:lnTo>
                    <a:pt x="188" y="93"/>
                  </a:lnTo>
                  <a:lnTo>
                    <a:pt x="200" y="91"/>
                  </a:lnTo>
                  <a:lnTo>
                    <a:pt x="212" y="87"/>
                  </a:lnTo>
                  <a:lnTo>
                    <a:pt x="224" y="85"/>
                  </a:lnTo>
                  <a:lnTo>
                    <a:pt x="235" y="82"/>
                  </a:lnTo>
                  <a:lnTo>
                    <a:pt x="246" y="78"/>
                  </a:lnTo>
                  <a:lnTo>
                    <a:pt x="259" y="76"/>
                  </a:lnTo>
                  <a:lnTo>
                    <a:pt x="270" y="72"/>
                  </a:lnTo>
                  <a:lnTo>
                    <a:pt x="283" y="69"/>
                  </a:lnTo>
                  <a:lnTo>
                    <a:pt x="294" y="65"/>
                  </a:lnTo>
                  <a:lnTo>
                    <a:pt x="307" y="63"/>
                  </a:lnTo>
                  <a:lnTo>
                    <a:pt x="316" y="60"/>
                  </a:lnTo>
                  <a:lnTo>
                    <a:pt x="329" y="58"/>
                  </a:lnTo>
                  <a:lnTo>
                    <a:pt x="340" y="54"/>
                  </a:lnTo>
                  <a:lnTo>
                    <a:pt x="353" y="50"/>
                  </a:lnTo>
                  <a:lnTo>
                    <a:pt x="364" y="48"/>
                  </a:lnTo>
                  <a:lnTo>
                    <a:pt x="375" y="45"/>
                  </a:lnTo>
                  <a:lnTo>
                    <a:pt x="386" y="43"/>
                  </a:lnTo>
                  <a:lnTo>
                    <a:pt x="397" y="39"/>
                  </a:lnTo>
                  <a:lnTo>
                    <a:pt x="409" y="37"/>
                  </a:lnTo>
                  <a:lnTo>
                    <a:pt x="420" y="36"/>
                  </a:lnTo>
                  <a:lnTo>
                    <a:pt x="431" y="32"/>
                  </a:lnTo>
                  <a:lnTo>
                    <a:pt x="440" y="30"/>
                  </a:lnTo>
                  <a:lnTo>
                    <a:pt x="451" y="26"/>
                  </a:lnTo>
                  <a:lnTo>
                    <a:pt x="460" y="23"/>
                  </a:lnTo>
                  <a:lnTo>
                    <a:pt x="470" y="21"/>
                  </a:lnTo>
                  <a:lnTo>
                    <a:pt x="481" y="19"/>
                  </a:lnTo>
                  <a:lnTo>
                    <a:pt x="490" y="17"/>
                  </a:lnTo>
                  <a:lnTo>
                    <a:pt x="499" y="15"/>
                  </a:lnTo>
                  <a:lnTo>
                    <a:pt x="507" y="12"/>
                  </a:lnTo>
                  <a:lnTo>
                    <a:pt x="514" y="10"/>
                  </a:lnTo>
                  <a:lnTo>
                    <a:pt x="521" y="8"/>
                  </a:lnTo>
                  <a:lnTo>
                    <a:pt x="531" y="6"/>
                  </a:lnTo>
                  <a:lnTo>
                    <a:pt x="536" y="4"/>
                  </a:lnTo>
                  <a:lnTo>
                    <a:pt x="544" y="2"/>
                  </a:lnTo>
                  <a:lnTo>
                    <a:pt x="549" y="0"/>
                  </a:lnTo>
                  <a:lnTo>
                    <a:pt x="557" y="0"/>
                  </a:lnTo>
                  <a:lnTo>
                    <a:pt x="562" y="30"/>
                  </a:lnTo>
                  <a:lnTo>
                    <a:pt x="555" y="30"/>
                  </a:lnTo>
                  <a:lnTo>
                    <a:pt x="545" y="32"/>
                  </a:lnTo>
                  <a:lnTo>
                    <a:pt x="538" y="32"/>
                  </a:lnTo>
                  <a:lnTo>
                    <a:pt x="529" y="36"/>
                  </a:lnTo>
                  <a:lnTo>
                    <a:pt x="520" y="36"/>
                  </a:lnTo>
                  <a:lnTo>
                    <a:pt x="510" y="36"/>
                  </a:lnTo>
                  <a:lnTo>
                    <a:pt x="501" y="37"/>
                  </a:lnTo>
                  <a:lnTo>
                    <a:pt x="492" y="41"/>
                  </a:lnTo>
                  <a:lnTo>
                    <a:pt x="481" y="41"/>
                  </a:lnTo>
                  <a:lnTo>
                    <a:pt x="471" y="43"/>
                  </a:lnTo>
                  <a:lnTo>
                    <a:pt x="460" y="45"/>
                  </a:lnTo>
                  <a:lnTo>
                    <a:pt x="451" y="48"/>
                  </a:lnTo>
                  <a:lnTo>
                    <a:pt x="440" y="50"/>
                  </a:lnTo>
                  <a:lnTo>
                    <a:pt x="429" y="54"/>
                  </a:lnTo>
                  <a:lnTo>
                    <a:pt x="418" y="56"/>
                  </a:lnTo>
                  <a:lnTo>
                    <a:pt x="407" y="60"/>
                  </a:lnTo>
                  <a:lnTo>
                    <a:pt x="396" y="61"/>
                  </a:lnTo>
                  <a:lnTo>
                    <a:pt x="384" y="63"/>
                  </a:lnTo>
                  <a:lnTo>
                    <a:pt x="373" y="67"/>
                  </a:lnTo>
                  <a:lnTo>
                    <a:pt x="362" y="69"/>
                  </a:lnTo>
                  <a:lnTo>
                    <a:pt x="349" y="72"/>
                  </a:lnTo>
                  <a:lnTo>
                    <a:pt x="338" y="76"/>
                  </a:lnTo>
                  <a:lnTo>
                    <a:pt x="327" y="78"/>
                  </a:lnTo>
                  <a:lnTo>
                    <a:pt x="316" y="82"/>
                  </a:lnTo>
                  <a:lnTo>
                    <a:pt x="305" y="85"/>
                  </a:lnTo>
                  <a:lnTo>
                    <a:pt x="292" y="87"/>
                  </a:lnTo>
                  <a:lnTo>
                    <a:pt x="281" y="91"/>
                  </a:lnTo>
                  <a:lnTo>
                    <a:pt x="270" y="95"/>
                  </a:lnTo>
                  <a:lnTo>
                    <a:pt x="257" y="96"/>
                  </a:lnTo>
                  <a:lnTo>
                    <a:pt x="246" y="100"/>
                  </a:lnTo>
                  <a:lnTo>
                    <a:pt x="235" y="104"/>
                  </a:lnTo>
                  <a:lnTo>
                    <a:pt x="224" y="108"/>
                  </a:lnTo>
                  <a:lnTo>
                    <a:pt x="212" y="111"/>
                  </a:lnTo>
                  <a:lnTo>
                    <a:pt x="201" y="113"/>
                  </a:lnTo>
                  <a:lnTo>
                    <a:pt x="190" y="117"/>
                  </a:lnTo>
                  <a:lnTo>
                    <a:pt x="181" y="120"/>
                  </a:lnTo>
                  <a:lnTo>
                    <a:pt x="170" y="122"/>
                  </a:lnTo>
                  <a:lnTo>
                    <a:pt x="159" y="126"/>
                  </a:lnTo>
                  <a:lnTo>
                    <a:pt x="150" y="128"/>
                  </a:lnTo>
                  <a:lnTo>
                    <a:pt x="140" y="132"/>
                  </a:lnTo>
                  <a:lnTo>
                    <a:pt x="129" y="133"/>
                  </a:lnTo>
                  <a:lnTo>
                    <a:pt x="122" y="137"/>
                  </a:lnTo>
                  <a:lnTo>
                    <a:pt x="111" y="139"/>
                  </a:lnTo>
                  <a:lnTo>
                    <a:pt x="103" y="143"/>
                  </a:lnTo>
                  <a:lnTo>
                    <a:pt x="94" y="144"/>
                  </a:lnTo>
                  <a:lnTo>
                    <a:pt x="87" y="148"/>
                  </a:lnTo>
                  <a:lnTo>
                    <a:pt x="77" y="150"/>
                  </a:lnTo>
                  <a:lnTo>
                    <a:pt x="72" y="154"/>
                  </a:lnTo>
                  <a:lnTo>
                    <a:pt x="63" y="156"/>
                  </a:lnTo>
                  <a:lnTo>
                    <a:pt x="57" y="157"/>
                  </a:lnTo>
                  <a:lnTo>
                    <a:pt x="50" y="159"/>
                  </a:lnTo>
                  <a:lnTo>
                    <a:pt x="44" y="161"/>
                  </a:lnTo>
                  <a:lnTo>
                    <a:pt x="39" y="163"/>
                  </a:lnTo>
                  <a:lnTo>
                    <a:pt x="33" y="165"/>
                  </a:lnTo>
                  <a:lnTo>
                    <a:pt x="28" y="167"/>
                  </a:lnTo>
                  <a:lnTo>
                    <a:pt x="24" y="168"/>
                  </a:lnTo>
                  <a:lnTo>
                    <a:pt x="16" y="170"/>
                  </a:lnTo>
                  <a:lnTo>
                    <a:pt x="11" y="172"/>
                  </a:lnTo>
                  <a:lnTo>
                    <a:pt x="7" y="174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655" y="1040"/>
              <a:ext cx="572" cy="179"/>
            </a:xfrm>
            <a:custGeom>
              <a:avLst/>
              <a:gdLst>
                <a:gd name="T0" fmla="*/ 26 w 572"/>
                <a:gd name="T1" fmla="*/ 140 h 179"/>
                <a:gd name="T2" fmla="*/ 63 w 572"/>
                <a:gd name="T3" fmla="*/ 127 h 179"/>
                <a:gd name="T4" fmla="*/ 102 w 572"/>
                <a:gd name="T5" fmla="*/ 116 h 179"/>
                <a:gd name="T6" fmla="*/ 135 w 572"/>
                <a:gd name="T7" fmla="*/ 103 h 179"/>
                <a:gd name="T8" fmla="*/ 165 w 572"/>
                <a:gd name="T9" fmla="*/ 96 h 179"/>
                <a:gd name="T10" fmla="*/ 196 w 572"/>
                <a:gd name="T11" fmla="*/ 84 h 179"/>
                <a:gd name="T12" fmla="*/ 224 w 572"/>
                <a:gd name="T13" fmla="*/ 77 h 179"/>
                <a:gd name="T14" fmla="*/ 250 w 572"/>
                <a:gd name="T15" fmla="*/ 70 h 179"/>
                <a:gd name="T16" fmla="*/ 276 w 572"/>
                <a:gd name="T17" fmla="*/ 62 h 179"/>
                <a:gd name="T18" fmla="*/ 300 w 572"/>
                <a:gd name="T19" fmla="*/ 57 h 179"/>
                <a:gd name="T20" fmla="*/ 324 w 572"/>
                <a:gd name="T21" fmla="*/ 51 h 179"/>
                <a:gd name="T22" fmla="*/ 344 w 572"/>
                <a:gd name="T23" fmla="*/ 46 h 179"/>
                <a:gd name="T24" fmla="*/ 367 w 572"/>
                <a:gd name="T25" fmla="*/ 40 h 179"/>
                <a:gd name="T26" fmla="*/ 389 w 572"/>
                <a:gd name="T27" fmla="*/ 35 h 179"/>
                <a:gd name="T28" fmla="*/ 411 w 572"/>
                <a:gd name="T29" fmla="*/ 31 h 179"/>
                <a:gd name="T30" fmla="*/ 431 w 572"/>
                <a:gd name="T31" fmla="*/ 25 h 179"/>
                <a:gd name="T32" fmla="*/ 454 w 572"/>
                <a:gd name="T33" fmla="*/ 22 h 179"/>
                <a:gd name="T34" fmla="*/ 476 w 572"/>
                <a:gd name="T35" fmla="*/ 16 h 179"/>
                <a:gd name="T36" fmla="*/ 500 w 572"/>
                <a:gd name="T37" fmla="*/ 12 h 179"/>
                <a:gd name="T38" fmla="*/ 522 w 572"/>
                <a:gd name="T39" fmla="*/ 7 h 179"/>
                <a:gd name="T40" fmla="*/ 546 w 572"/>
                <a:gd name="T41" fmla="*/ 3 h 179"/>
                <a:gd name="T42" fmla="*/ 572 w 572"/>
                <a:gd name="T43" fmla="*/ 36 h 179"/>
                <a:gd name="T44" fmla="*/ 542 w 572"/>
                <a:gd name="T45" fmla="*/ 38 h 179"/>
                <a:gd name="T46" fmla="*/ 513 w 572"/>
                <a:gd name="T47" fmla="*/ 42 h 179"/>
                <a:gd name="T48" fmla="*/ 481 w 572"/>
                <a:gd name="T49" fmla="*/ 48 h 179"/>
                <a:gd name="T50" fmla="*/ 448 w 572"/>
                <a:gd name="T51" fmla="*/ 55 h 179"/>
                <a:gd name="T52" fmla="*/ 413 w 572"/>
                <a:gd name="T53" fmla="*/ 62 h 179"/>
                <a:gd name="T54" fmla="*/ 378 w 572"/>
                <a:gd name="T55" fmla="*/ 72 h 179"/>
                <a:gd name="T56" fmla="*/ 343 w 572"/>
                <a:gd name="T57" fmla="*/ 79 h 179"/>
                <a:gd name="T58" fmla="*/ 307 w 572"/>
                <a:gd name="T59" fmla="*/ 88 h 179"/>
                <a:gd name="T60" fmla="*/ 272 w 572"/>
                <a:gd name="T61" fmla="*/ 97 h 179"/>
                <a:gd name="T62" fmla="*/ 239 w 572"/>
                <a:gd name="T63" fmla="*/ 107 h 179"/>
                <a:gd name="T64" fmla="*/ 208 w 572"/>
                <a:gd name="T65" fmla="*/ 116 h 179"/>
                <a:gd name="T66" fmla="*/ 174 w 572"/>
                <a:gd name="T67" fmla="*/ 125 h 179"/>
                <a:gd name="T68" fmla="*/ 145 w 572"/>
                <a:gd name="T69" fmla="*/ 134 h 179"/>
                <a:gd name="T70" fmla="*/ 117 w 572"/>
                <a:gd name="T71" fmla="*/ 142 h 179"/>
                <a:gd name="T72" fmla="*/ 91 w 572"/>
                <a:gd name="T73" fmla="*/ 151 h 179"/>
                <a:gd name="T74" fmla="*/ 69 w 572"/>
                <a:gd name="T75" fmla="*/ 158 h 179"/>
                <a:gd name="T76" fmla="*/ 50 w 572"/>
                <a:gd name="T77" fmla="*/ 164 h 179"/>
                <a:gd name="T78" fmla="*/ 34 w 572"/>
                <a:gd name="T79" fmla="*/ 169 h 179"/>
                <a:gd name="T80" fmla="*/ 17 w 572"/>
                <a:gd name="T81" fmla="*/ 175 h 179"/>
                <a:gd name="T82" fmla="*/ 10 w 572"/>
                <a:gd name="T8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2" h="179">
                  <a:moveTo>
                    <a:pt x="0" y="151"/>
                  </a:moveTo>
                  <a:lnTo>
                    <a:pt x="13" y="145"/>
                  </a:lnTo>
                  <a:lnTo>
                    <a:pt x="26" y="140"/>
                  </a:lnTo>
                  <a:lnTo>
                    <a:pt x="39" y="136"/>
                  </a:lnTo>
                  <a:lnTo>
                    <a:pt x="52" y="131"/>
                  </a:lnTo>
                  <a:lnTo>
                    <a:pt x="63" y="127"/>
                  </a:lnTo>
                  <a:lnTo>
                    <a:pt x="76" y="123"/>
                  </a:lnTo>
                  <a:lnTo>
                    <a:pt x="89" y="118"/>
                  </a:lnTo>
                  <a:lnTo>
                    <a:pt x="102" y="116"/>
                  </a:lnTo>
                  <a:lnTo>
                    <a:pt x="113" y="110"/>
                  </a:lnTo>
                  <a:lnTo>
                    <a:pt x="124" y="107"/>
                  </a:lnTo>
                  <a:lnTo>
                    <a:pt x="135" y="103"/>
                  </a:lnTo>
                  <a:lnTo>
                    <a:pt x="147" y="101"/>
                  </a:lnTo>
                  <a:lnTo>
                    <a:pt x="156" y="97"/>
                  </a:lnTo>
                  <a:lnTo>
                    <a:pt x="165" y="96"/>
                  </a:lnTo>
                  <a:lnTo>
                    <a:pt x="176" y="92"/>
                  </a:lnTo>
                  <a:lnTo>
                    <a:pt x="187" y="90"/>
                  </a:lnTo>
                  <a:lnTo>
                    <a:pt x="196" y="84"/>
                  </a:lnTo>
                  <a:lnTo>
                    <a:pt x="206" y="83"/>
                  </a:lnTo>
                  <a:lnTo>
                    <a:pt x="215" y="81"/>
                  </a:lnTo>
                  <a:lnTo>
                    <a:pt x="224" y="77"/>
                  </a:lnTo>
                  <a:lnTo>
                    <a:pt x="232" y="75"/>
                  </a:lnTo>
                  <a:lnTo>
                    <a:pt x="241" y="73"/>
                  </a:lnTo>
                  <a:lnTo>
                    <a:pt x="250" y="70"/>
                  </a:lnTo>
                  <a:lnTo>
                    <a:pt x="259" y="68"/>
                  </a:lnTo>
                  <a:lnTo>
                    <a:pt x="267" y="66"/>
                  </a:lnTo>
                  <a:lnTo>
                    <a:pt x="276" y="62"/>
                  </a:lnTo>
                  <a:lnTo>
                    <a:pt x="283" y="60"/>
                  </a:lnTo>
                  <a:lnTo>
                    <a:pt x="293" y="59"/>
                  </a:lnTo>
                  <a:lnTo>
                    <a:pt x="300" y="57"/>
                  </a:lnTo>
                  <a:lnTo>
                    <a:pt x="307" y="55"/>
                  </a:lnTo>
                  <a:lnTo>
                    <a:pt x="315" y="53"/>
                  </a:lnTo>
                  <a:lnTo>
                    <a:pt x="324" y="51"/>
                  </a:lnTo>
                  <a:lnTo>
                    <a:pt x="330" y="49"/>
                  </a:lnTo>
                  <a:lnTo>
                    <a:pt x="337" y="48"/>
                  </a:lnTo>
                  <a:lnTo>
                    <a:pt x="344" y="46"/>
                  </a:lnTo>
                  <a:lnTo>
                    <a:pt x="352" y="44"/>
                  </a:lnTo>
                  <a:lnTo>
                    <a:pt x="359" y="42"/>
                  </a:lnTo>
                  <a:lnTo>
                    <a:pt x="367" y="40"/>
                  </a:lnTo>
                  <a:lnTo>
                    <a:pt x="374" y="38"/>
                  </a:lnTo>
                  <a:lnTo>
                    <a:pt x="381" y="36"/>
                  </a:lnTo>
                  <a:lnTo>
                    <a:pt x="389" y="35"/>
                  </a:lnTo>
                  <a:lnTo>
                    <a:pt x="396" y="33"/>
                  </a:lnTo>
                  <a:lnTo>
                    <a:pt x="404" y="31"/>
                  </a:lnTo>
                  <a:lnTo>
                    <a:pt x="411" y="31"/>
                  </a:lnTo>
                  <a:lnTo>
                    <a:pt x="417" y="29"/>
                  </a:lnTo>
                  <a:lnTo>
                    <a:pt x="426" y="27"/>
                  </a:lnTo>
                  <a:lnTo>
                    <a:pt x="431" y="25"/>
                  </a:lnTo>
                  <a:lnTo>
                    <a:pt x="439" y="25"/>
                  </a:lnTo>
                  <a:lnTo>
                    <a:pt x="446" y="24"/>
                  </a:lnTo>
                  <a:lnTo>
                    <a:pt x="454" y="22"/>
                  </a:lnTo>
                  <a:lnTo>
                    <a:pt x="461" y="20"/>
                  </a:lnTo>
                  <a:lnTo>
                    <a:pt x="468" y="18"/>
                  </a:lnTo>
                  <a:lnTo>
                    <a:pt x="476" y="16"/>
                  </a:lnTo>
                  <a:lnTo>
                    <a:pt x="483" y="16"/>
                  </a:lnTo>
                  <a:lnTo>
                    <a:pt x="491" y="14"/>
                  </a:lnTo>
                  <a:lnTo>
                    <a:pt x="500" y="12"/>
                  </a:lnTo>
                  <a:lnTo>
                    <a:pt x="507" y="11"/>
                  </a:lnTo>
                  <a:lnTo>
                    <a:pt x="513" y="9"/>
                  </a:lnTo>
                  <a:lnTo>
                    <a:pt x="522" y="7"/>
                  </a:lnTo>
                  <a:lnTo>
                    <a:pt x="529" y="7"/>
                  </a:lnTo>
                  <a:lnTo>
                    <a:pt x="539" y="3"/>
                  </a:lnTo>
                  <a:lnTo>
                    <a:pt x="546" y="3"/>
                  </a:lnTo>
                  <a:lnTo>
                    <a:pt x="555" y="1"/>
                  </a:lnTo>
                  <a:lnTo>
                    <a:pt x="565" y="0"/>
                  </a:lnTo>
                  <a:lnTo>
                    <a:pt x="572" y="36"/>
                  </a:lnTo>
                  <a:lnTo>
                    <a:pt x="563" y="36"/>
                  </a:lnTo>
                  <a:lnTo>
                    <a:pt x="552" y="36"/>
                  </a:lnTo>
                  <a:lnTo>
                    <a:pt x="542" y="38"/>
                  </a:lnTo>
                  <a:lnTo>
                    <a:pt x="533" y="40"/>
                  </a:lnTo>
                  <a:lnTo>
                    <a:pt x="522" y="40"/>
                  </a:lnTo>
                  <a:lnTo>
                    <a:pt x="513" y="42"/>
                  </a:lnTo>
                  <a:lnTo>
                    <a:pt x="502" y="44"/>
                  </a:lnTo>
                  <a:lnTo>
                    <a:pt x="492" y="48"/>
                  </a:lnTo>
                  <a:lnTo>
                    <a:pt x="481" y="48"/>
                  </a:lnTo>
                  <a:lnTo>
                    <a:pt x="470" y="49"/>
                  </a:lnTo>
                  <a:lnTo>
                    <a:pt x="459" y="51"/>
                  </a:lnTo>
                  <a:lnTo>
                    <a:pt x="448" y="55"/>
                  </a:lnTo>
                  <a:lnTo>
                    <a:pt x="435" y="57"/>
                  </a:lnTo>
                  <a:lnTo>
                    <a:pt x="426" y="60"/>
                  </a:lnTo>
                  <a:lnTo>
                    <a:pt x="413" y="62"/>
                  </a:lnTo>
                  <a:lnTo>
                    <a:pt x="402" y="66"/>
                  </a:lnTo>
                  <a:lnTo>
                    <a:pt x="389" y="68"/>
                  </a:lnTo>
                  <a:lnTo>
                    <a:pt x="378" y="72"/>
                  </a:lnTo>
                  <a:lnTo>
                    <a:pt x="365" y="73"/>
                  </a:lnTo>
                  <a:lnTo>
                    <a:pt x="354" y="77"/>
                  </a:lnTo>
                  <a:lnTo>
                    <a:pt x="343" y="79"/>
                  </a:lnTo>
                  <a:lnTo>
                    <a:pt x="330" y="83"/>
                  </a:lnTo>
                  <a:lnTo>
                    <a:pt x="319" y="84"/>
                  </a:lnTo>
                  <a:lnTo>
                    <a:pt x="307" y="88"/>
                  </a:lnTo>
                  <a:lnTo>
                    <a:pt x="296" y="90"/>
                  </a:lnTo>
                  <a:lnTo>
                    <a:pt x="283" y="94"/>
                  </a:lnTo>
                  <a:lnTo>
                    <a:pt x="272" y="97"/>
                  </a:lnTo>
                  <a:lnTo>
                    <a:pt x="261" y="101"/>
                  </a:lnTo>
                  <a:lnTo>
                    <a:pt x="250" y="103"/>
                  </a:lnTo>
                  <a:lnTo>
                    <a:pt x="239" y="107"/>
                  </a:lnTo>
                  <a:lnTo>
                    <a:pt x="228" y="110"/>
                  </a:lnTo>
                  <a:lnTo>
                    <a:pt x="219" y="114"/>
                  </a:lnTo>
                  <a:lnTo>
                    <a:pt x="208" y="116"/>
                  </a:lnTo>
                  <a:lnTo>
                    <a:pt x="196" y="120"/>
                  </a:lnTo>
                  <a:lnTo>
                    <a:pt x="185" y="121"/>
                  </a:lnTo>
                  <a:lnTo>
                    <a:pt x="174" y="125"/>
                  </a:lnTo>
                  <a:lnTo>
                    <a:pt x="163" y="129"/>
                  </a:lnTo>
                  <a:lnTo>
                    <a:pt x="154" y="131"/>
                  </a:lnTo>
                  <a:lnTo>
                    <a:pt x="145" y="134"/>
                  </a:lnTo>
                  <a:lnTo>
                    <a:pt x="135" y="138"/>
                  </a:lnTo>
                  <a:lnTo>
                    <a:pt x="126" y="140"/>
                  </a:lnTo>
                  <a:lnTo>
                    <a:pt x="117" y="142"/>
                  </a:lnTo>
                  <a:lnTo>
                    <a:pt x="108" y="145"/>
                  </a:lnTo>
                  <a:lnTo>
                    <a:pt x="100" y="147"/>
                  </a:lnTo>
                  <a:lnTo>
                    <a:pt x="91" y="151"/>
                  </a:lnTo>
                  <a:lnTo>
                    <a:pt x="84" y="153"/>
                  </a:lnTo>
                  <a:lnTo>
                    <a:pt x="76" y="156"/>
                  </a:lnTo>
                  <a:lnTo>
                    <a:pt x="69" y="158"/>
                  </a:lnTo>
                  <a:lnTo>
                    <a:pt x="61" y="160"/>
                  </a:lnTo>
                  <a:lnTo>
                    <a:pt x="56" y="162"/>
                  </a:lnTo>
                  <a:lnTo>
                    <a:pt x="50" y="164"/>
                  </a:lnTo>
                  <a:lnTo>
                    <a:pt x="45" y="166"/>
                  </a:lnTo>
                  <a:lnTo>
                    <a:pt x="39" y="168"/>
                  </a:lnTo>
                  <a:lnTo>
                    <a:pt x="34" y="169"/>
                  </a:lnTo>
                  <a:lnTo>
                    <a:pt x="28" y="171"/>
                  </a:lnTo>
                  <a:lnTo>
                    <a:pt x="24" y="173"/>
                  </a:lnTo>
                  <a:lnTo>
                    <a:pt x="17" y="175"/>
                  </a:lnTo>
                  <a:lnTo>
                    <a:pt x="13" y="177"/>
                  </a:lnTo>
                  <a:lnTo>
                    <a:pt x="10" y="179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691" y="1160"/>
              <a:ext cx="560" cy="177"/>
            </a:xfrm>
            <a:custGeom>
              <a:avLst/>
              <a:gdLst>
                <a:gd name="T0" fmla="*/ 27 w 560"/>
                <a:gd name="T1" fmla="*/ 140 h 177"/>
                <a:gd name="T2" fmla="*/ 66 w 560"/>
                <a:gd name="T3" fmla="*/ 125 h 177"/>
                <a:gd name="T4" fmla="*/ 103 w 560"/>
                <a:gd name="T5" fmla="*/ 114 h 177"/>
                <a:gd name="T6" fmla="*/ 136 w 560"/>
                <a:gd name="T7" fmla="*/ 103 h 177"/>
                <a:gd name="T8" fmla="*/ 168 w 560"/>
                <a:gd name="T9" fmla="*/ 94 h 177"/>
                <a:gd name="T10" fmla="*/ 197 w 560"/>
                <a:gd name="T11" fmla="*/ 84 h 177"/>
                <a:gd name="T12" fmla="*/ 223 w 560"/>
                <a:gd name="T13" fmla="*/ 75 h 177"/>
                <a:gd name="T14" fmla="*/ 249 w 560"/>
                <a:gd name="T15" fmla="*/ 70 h 177"/>
                <a:gd name="T16" fmla="*/ 273 w 560"/>
                <a:gd name="T17" fmla="*/ 62 h 177"/>
                <a:gd name="T18" fmla="*/ 294 w 560"/>
                <a:gd name="T19" fmla="*/ 57 h 177"/>
                <a:gd name="T20" fmla="*/ 318 w 560"/>
                <a:gd name="T21" fmla="*/ 51 h 177"/>
                <a:gd name="T22" fmla="*/ 336 w 560"/>
                <a:gd name="T23" fmla="*/ 46 h 177"/>
                <a:gd name="T24" fmla="*/ 358 w 560"/>
                <a:gd name="T25" fmla="*/ 40 h 177"/>
                <a:gd name="T26" fmla="*/ 377 w 560"/>
                <a:gd name="T27" fmla="*/ 35 h 177"/>
                <a:gd name="T28" fmla="*/ 397 w 560"/>
                <a:gd name="T29" fmla="*/ 31 h 177"/>
                <a:gd name="T30" fmla="*/ 418 w 560"/>
                <a:gd name="T31" fmla="*/ 27 h 177"/>
                <a:gd name="T32" fmla="*/ 440 w 560"/>
                <a:gd name="T33" fmla="*/ 22 h 177"/>
                <a:gd name="T34" fmla="*/ 460 w 560"/>
                <a:gd name="T35" fmla="*/ 18 h 177"/>
                <a:gd name="T36" fmla="*/ 482 w 560"/>
                <a:gd name="T37" fmla="*/ 14 h 177"/>
                <a:gd name="T38" fmla="*/ 506 w 560"/>
                <a:gd name="T39" fmla="*/ 7 h 177"/>
                <a:gd name="T40" fmla="*/ 534 w 560"/>
                <a:gd name="T41" fmla="*/ 3 h 177"/>
                <a:gd name="T42" fmla="*/ 560 w 560"/>
                <a:gd name="T43" fmla="*/ 35 h 177"/>
                <a:gd name="T44" fmla="*/ 530 w 560"/>
                <a:gd name="T45" fmla="*/ 35 h 177"/>
                <a:gd name="T46" fmla="*/ 499 w 560"/>
                <a:gd name="T47" fmla="*/ 36 h 177"/>
                <a:gd name="T48" fmla="*/ 469 w 560"/>
                <a:gd name="T49" fmla="*/ 40 h 177"/>
                <a:gd name="T50" fmla="*/ 436 w 560"/>
                <a:gd name="T51" fmla="*/ 46 h 177"/>
                <a:gd name="T52" fmla="*/ 401 w 560"/>
                <a:gd name="T53" fmla="*/ 53 h 177"/>
                <a:gd name="T54" fmla="*/ 368 w 560"/>
                <a:gd name="T55" fmla="*/ 60 h 177"/>
                <a:gd name="T56" fmla="*/ 332 w 560"/>
                <a:gd name="T57" fmla="*/ 68 h 177"/>
                <a:gd name="T58" fmla="*/ 299 w 560"/>
                <a:gd name="T59" fmla="*/ 77 h 177"/>
                <a:gd name="T60" fmla="*/ 264 w 560"/>
                <a:gd name="T61" fmla="*/ 86 h 177"/>
                <a:gd name="T62" fmla="*/ 231 w 560"/>
                <a:gd name="T63" fmla="*/ 97 h 177"/>
                <a:gd name="T64" fmla="*/ 201 w 560"/>
                <a:gd name="T65" fmla="*/ 107 h 177"/>
                <a:gd name="T66" fmla="*/ 170 w 560"/>
                <a:gd name="T67" fmla="*/ 118 h 177"/>
                <a:gd name="T68" fmla="*/ 140 w 560"/>
                <a:gd name="T69" fmla="*/ 127 h 177"/>
                <a:gd name="T70" fmla="*/ 112 w 560"/>
                <a:gd name="T71" fmla="*/ 136 h 177"/>
                <a:gd name="T72" fmla="*/ 88 w 560"/>
                <a:gd name="T73" fmla="*/ 145 h 177"/>
                <a:gd name="T74" fmla="*/ 68 w 560"/>
                <a:gd name="T75" fmla="*/ 155 h 177"/>
                <a:gd name="T76" fmla="*/ 48 w 560"/>
                <a:gd name="T77" fmla="*/ 160 h 177"/>
                <a:gd name="T78" fmla="*/ 31 w 560"/>
                <a:gd name="T79" fmla="*/ 168 h 177"/>
                <a:gd name="T80" fmla="*/ 18 w 560"/>
                <a:gd name="T81" fmla="*/ 173 h 177"/>
                <a:gd name="T82" fmla="*/ 11 w 560"/>
                <a:gd name="T8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0" h="177">
                  <a:moveTo>
                    <a:pt x="0" y="151"/>
                  </a:moveTo>
                  <a:lnTo>
                    <a:pt x="14" y="145"/>
                  </a:lnTo>
                  <a:lnTo>
                    <a:pt x="27" y="140"/>
                  </a:lnTo>
                  <a:lnTo>
                    <a:pt x="40" y="134"/>
                  </a:lnTo>
                  <a:lnTo>
                    <a:pt x="53" y="131"/>
                  </a:lnTo>
                  <a:lnTo>
                    <a:pt x="66" y="125"/>
                  </a:lnTo>
                  <a:lnTo>
                    <a:pt x="79" y="121"/>
                  </a:lnTo>
                  <a:lnTo>
                    <a:pt x="90" y="118"/>
                  </a:lnTo>
                  <a:lnTo>
                    <a:pt x="103" y="114"/>
                  </a:lnTo>
                  <a:lnTo>
                    <a:pt x="114" y="110"/>
                  </a:lnTo>
                  <a:lnTo>
                    <a:pt x="125" y="107"/>
                  </a:lnTo>
                  <a:lnTo>
                    <a:pt x="136" y="103"/>
                  </a:lnTo>
                  <a:lnTo>
                    <a:pt x="148" y="99"/>
                  </a:lnTo>
                  <a:lnTo>
                    <a:pt x="157" y="96"/>
                  </a:lnTo>
                  <a:lnTo>
                    <a:pt x="168" y="94"/>
                  </a:lnTo>
                  <a:lnTo>
                    <a:pt x="179" y="90"/>
                  </a:lnTo>
                  <a:lnTo>
                    <a:pt x="188" y="88"/>
                  </a:lnTo>
                  <a:lnTo>
                    <a:pt x="197" y="84"/>
                  </a:lnTo>
                  <a:lnTo>
                    <a:pt x="205" y="81"/>
                  </a:lnTo>
                  <a:lnTo>
                    <a:pt x="214" y="79"/>
                  </a:lnTo>
                  <a:lnTo>
                    <a:pt x="223" y="75"/>
                  </a:lnTo>
                  <a:lnTo>
                    <a:pt x="233" y="73"/>
                  </a:lnTo>
                  <a:lnTo>
                    <a:pt x="240" y="72"/>
                  </a:lnTo>
                  <a:lnTo>
                    <a:pt x="249" y="70"/>
                  </a:lnTo>
                  <a:lnTo>
                    <a:pt x="257" y="66"/>
                  </a:lnTo>
                  <a:lnTo>
                    <a:pt x="264" y="64"/>
                  </a:lnTo>
                  <a:lnTo>
                    <a:pt x="273" y="62"/>
                  </a:lnTo>
                  <a:lnTo>
                    <a:pt x="281" y="60"/>
                  </a:lnTo>
                  <a:lnTo>
                    <a:pt x="288" y="59"/>
                  </a:lnTo>
                  <a:lnTo>
                    <a:pt x="294" y="57"/>
                  </a:lnTo>
                  <a:lnTo>
                    <a:pt x="303" y="55"/>
                  </a:lnTo>
                  <a:lnTo>
                    <a:pt x="308" y="53"/>
                  </a:lnTo>
                  <a:lnTo>
                    <a:pt x="318" y="51"/>
                  </a:lnTo>
                  <a:lnTo>
                    <a:pt x="323" y="49"/>
                  </a:lnTo>
                  <a:lnTo>
                    <a:pt x="331" y="48"/>
                  </a:lnTo>
                  <a:lnTo>
                    <a:pt x="336" y="46"/>
                  </a:lnTo>
                  <a:lnTo>
                    <a:pt x="344" y="44"/>
                  </a:lnTo>
                  <a:lnTo>
                    <a:pt x="351" y="42"/>
                  </a:lnTo>
                  <a:lnTo>
                    <a:pt x="358" y="40"/>
                  </a:lnTo>
                  <a:lnTo>
                    <a:pt x="364" y="38"/>
                  </a:lnTo>
                  <a:lnTo>
                    <a:pt x="371" y="38"/>
                  </a:lnTo>
                  <a:lnTo>
                    <a:pt x="377" y="35"/>
                  </a:lnTo>
                  <a:lnTo>
                    <a:pt x="384" y="35"/>
                  </a:lnTo>
                  <a:lnTo>
                    <a:pt x="392" y="33"/>
                  </a:lnTo>
                  <a:lnTo>
                    <a:pt x="397" y="31"/>
                  </a:lnTo>
                  <a:lnTo>
                    <a:pt x="405" y="29"/>
                  </a:lnTo>
                  <a:lnTo>
                    <a:pt x="412" y="29"/>
                  </a:lnTo>
                  <a:lnTo>
                    <a:pt x="418" y="27"/>
                  </a:lnTo>
                  <a:lnTo>
                    <a:pt x="425" y="25"/>
                  </a:lnTo>
                  <a:lnTo>
                    <a:pt x="432" y="24"/>
                  </a:lnTo>
                  <a:lnTo>
                    <a:pt x="440" y="22"/>
                  </a:lnTo>
                  <a:lnTo>
                    <a:pt x="445" y="20"/>
                  </a:lnTo>
                  <a:lnTo>
                    <a:pt x="453" y="20"/>
                  </a:lnTo>
                  <a:lnTo>
                    <a:pt x="460" y="18"/>
                  </a:lnTo>
                  <a:lnTo>
                    <a:pt x="468" y="16"/>
                  </a:lnTo>
                  <a:lnTo>
                    <a:pt x="475" y="14"/>
                  </a:lnTo>
                  <a:lnTo>
                    <a:pt x="482" y="14"/>
                  </a:lnTo>
                  <a:lnTo>
                    <a:pt x="490" y="11"/>
                  </a:lnTo>
                  <a:lnTo>
                    <a:pt x="499" y="11"/>
                  </a:lnTo>
                  <a:lnTo>
                    <a:pt x="506" y="7"/>
                  </a:lnTo>
                  <a:lnTo>
                    <a:pt x="516" y="7"/>
                  </a:lnTo>
                  <a:lnTo>
                    <a:pt x="525" y="5"/>
                  </a:lnTo>
                  <a:lnTo>
                    <a:pt x="534" y="3"/>
                  </a:lnTo>
                  <a:lnTo>
                    <a:pt x="543" y="1"/>
                  </a:lnTo>
                  <a:lnTo>
                    <a:pt x="553" y="0"/>
                  </a:lnTo>
                  <a:lnTo>
                    <a:pt x="560" y="35"/>
                  </a:lnTo>
                  <a:lnTo>
                    <a:pt x="551" y="35"/>
                  </a:lnTo>
                  <a:lnTo>
                    <a:pt x="540" y="35"/>
                  </a:lnTo>
                  <a:lnTo>
                    <a:pt x="530" y="35"/>
                  </a:lnTo>
                  <a:lnTo>
                    <a:pt x="521" y="35"/>
                  </a:lnTo>
                  <a:lnTo>
                    <a:pt x="510" y="35"/>
                  </a:lnTo>
                  <a:lnTo>
                    <a:pt x="499" y="36"/>
                  </a:lnTo>
                  <a:lnTo>
                    <a:pt x="490" y="38"/>
                  </a:lnTo>
                  <a:lnTo>
                    <a:pt x="480" y="40"/>
                  </a:lnTo>
                  <a:lnTo>
                    <a:pt x="469" y="40"/>
                  </a:lnTo>
                  <a:lnTo>
                    <a:pt x="458" y="42"/>
                  </a:lnTo>
                  <a:lnTo>
                    <a:pt x="447" y="44"/>
                  </a:lnTo>
                  <a:lnTo>
                    <a:pt x="436" y="46"/>
                  </a:lnTo>
                  <a:lnTo>
                    <a:pt x="423" y="48"/>
                  </a:lnTo>
                  <a:lnTo>
                    <a:pt x="412" y="49"/>
                  </a:lnTo>
                  <a:lnTo>
                    <a:pt x="401" y="53"/>
                  </a:lnTo>
                  <a:lnTo>
                    <a:pt x="392" y="55"/>
                  </a:lnTo>
                  <a:lnTo>
                    <a:pt x="379" y="57"/>
                  </a:lnTo>
                  <a:lnTo>
                    <a:pt x="368" y="60"/>
                  </a:lnTo>
                  <a:lnTo>
                    <a:pt x="357" y="62"/>
                  </a:lnTo>
                  <a:lnTo>
                    <a:pt x="345" y="66"/>
                  </a:lnTo>
                  <a:lnTo>
                    <a:pt x="332" y="68"/>
                  </a:lnTo>
                  <a:lnTo>
                    <a:pt x="321" y="72"/>
                  </a:lnTo>
                  <a:lnTo>
                    <a:pt x="310" y="73"/>
                  </a:lnTo>
                  <a:lnTo>
                    <a:pt x="299" y="77"/>
                  </a:lnTo>
                  <a:lnTo>
                    <a:pt x="288" y="81"/>
                  </a:lnTo>
                  <a:lnTo>
                    <a:pt x="277" y="83"/>
                  </a:lnTo>
                  <a:lnTo>
                    <a:pt x="264" y="86"/>
                  </a:lnTo>
                  <a:lnTo>
                    <a:pt x="253" y="90"/>
                  </a:lnTo>
                  <a:lnTo>
                    <a:pt x="242" y="94"/>
                  </a:lnTo>
                  <a:lnTo>
                    <a:pt x="231" y="97"/>
                  </a:lnTo>
                  <a:lnTo>
                    <a:pt x="222" y="101"/>
                  </a:lnTo>
                  <a:lnTo>
                    <a:pt x="210" y="105"/>
                  </a:lnTo>
                  <a:lnTo>
                    <a:pt x="201" y="107"/>
                  </a:lnTo>
                  <a:lnTo>
                    <a:pt x="190" y="110"/>
                  </a:lnTo>
                  <a:lnTo>
                    <a:pt x="179" y="114"/>
                  </a:lnTo>
                  <a:lnTo>
                    <a:pt x="170" y="118"/>
                  </a:lnTo>
                  <a:lnTo>
                    <a:pt x="159" y="120"/>
                  </a:lnTo>
                  <a:lnTo>
                    <a:pt x="149" y="123"/>
                  </a:lnTo>
                  <a:lnTo>
                    <a:pt x="140" y="127"/>
                  </a:lnTo>
                  <a:lnTo>
                    <a:pt x="131" y="131"/>
                  </a:lnTo>
                  <a:lnTo>
                    <a:pt x="122" y="134"/>
                  </a:lnTo>
                  <a:lnTo>
                    <a:pt x="112" y="136"/>
                  </a:lnTo>
                  <a:lnTo>
                    <a:pt x="105" y="140"/>
                  </a:lnTo>
                  <a:lnTo>
                    <a:pt x="98" y="144"/>
                  </a:lnTo>
                  <a:lnTo>
                    <a:pt x="88" y="145"/>
                  </a:lnTo>
                  <a:lnTo>
                    <a:pt x="81" y="149"/>
                  </a:lnTo>
                  <a:lnTo>
                    <a:pt x="74" y="151"/>
                  </a:lnTo>
                  <a:lnTo>
                    <a:pt x="68" y="155"/>
                  </a:lnTo>
                  <a:lnTo>
                    <a:pt x="61" y="156"/>
                  </a:lnTo>
                  <a:lnTo>
                    <a:pt x="53" y="158"/>
                  </a:lnTo>
                  <a:lnTo>
                    <a:pt x="48" y="160"/>
                  </a:lnTo>
                  <a:lnTo>
                    <a:pt x="42" y="164"/>
                  </a:lnTo>
                  <a:lnTo>
                    <a:pt x="37" y="166"/>
                  </a:lnTo>
                  <a:lnTo>
                    <a:pt x="31" y="168"/>
                  </a:lnTo>
                  <a:lnTo>
                    <a:pt x="27" y="168"/>
                  </a:lnTo>
                  <a:lnTo>
                    <a:pt x="24" y="171"/>
                  </a:lnTo>
                  <a:lnTo>
                    <a:pt x="18" y="173"/>
                  </a:lnTo>
                  <a:lnTo>
                    <a:pt x="14" y="175"/>
                  </a:lnTo>
                  <a:lnTo>
                    <a:pt x="11" y="17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2057" y="1182"/>
              <a:ext cx="279" cy="317"/>
            </a:xfrm>
            <a:custGeom>
              <a:avLst/>
              <a:gdLst>
                <a:gd name="T0" fmla="*/ 181 w 279"/>
                <a:gd name="T1" fmla="*/ 317 h 317"/>
                <a:gd name="T2" fmla="*/ 194 w 279"/>
                <a:gd name="T3" fmla="*/ 315 h 317"/>
                <a:gd name="T4" fmla="*/ 207 w 279"/>
                <a:gd name="T5" fmla="*/ 312 h 317"/>
                <a:gd name="T6" fmla="*/ 218 w 279"/>
                <a:gd name="T7" fmla="*/ 306 h 317"/>
                <a:gd name="T8" fmla="*/ 229 w 279"/>
                <a:gd name="T9" fmla="*/ 301 h 317"/>
                <a:gd name="T10" fmla="*/ 238 w 279"/>
                <a:gd name="T11" fmla="*/ 293 h 317"/>
                <a:gd name="T12" fmla="*/ 251 w 279"/>
                <a:gd name="T13" fmla="*/ 280 h 317"/>
                <a:gd name="T14" fmla="*/ 262 w 279"/>
                <a:gd name="T15" fmla="*/ 264 h 317"/>
                <a:gd name="T16" fmla="*/ 268 w 279"/>
                <a:gd name="T17" fmla="*/ 253 h 317"/>
                <a:gd name="T18" fmla="*/ 272 w 279"/>
                <a:gd name="T19" fmla="*/ 240 h 317"/>
                <a:gd name="T20" fmla="*/ 275 w 279"/>
                <a:gd name="T21" fmla="*/ 227 h 317"/>
                <a:gd name="T22" fmla="*/ 277 w 279"/>
                <a:gd name="T23" fmla="*/ 212 h 317"/>
                <a:gd name="T24" fmla="*/ 279 w 279"/>
                <a:gd name="T25" fmla="*/ 197 h 317"/>
                <a:gd name="T26" fmla="*/ 279 w 279"/>
                <a:gd name="T27" fmla="*/ 181 h 317"/>
                <a:gd name="T28" fmla="*/ 277 w 279"/>
                <a:gd name="T29" fmla="*/ 166 h 317"/>
                <a:gd name="T30" fmla="*/ 274 w 279"/>
                <a:gd name="T31" fmla="*/ 151 h 317"/>
                <a:gd name="T32" fmla="*/ 270 w 279"/>
                <a:gd name="T33" fmla="*/ 134 h 317"/>
                <a:gd name="T34" fmla="*/ 262 w 279"/>
                <a:gd name="T35" fmla="*/ 118 h 317"/>
                <a:gd name="T36" fmla="*/ 257 w 279"/>
                <a:gd name="T37" fmla="*/ 103 h 317"/>
                <a:gd name="T38" fmla="*/ 248 w 279"/>
                <a:gd name="T39" fmla="*/ 88 h 317"/>
                <a:gd name="T40" fmla="*/ 238 w 279"/>
                <a:gd name="T41" fmla="*/ 74 h 317"/>
                <a:gd name="T42" fmla="*/ 229 w 279"/>
                <a:gd name="T43" fmla="*/ 62 h 317"/>
                <a:gd name="T44" fmla="*/ 218 w 279"/>
                <a:gd name="T45" fmla="*/ 50 h 317"/>
                <a:gd name="T46" fmla="*/ 207 w 279"/>
                <a:gd name="T47" fmla="*/ 40 h 317"/>
                <a:gd name="T48" fmla="*/ 194 w 279"/>
                <a:gd name="T49" fmla="*/ 29 h 317"/>
                <a:gd name="T50" fmla="*/ 183 w 279"/>
                <a:gd name="T51" fmla="*/ 22 h 317"/>
                <a:gd name="T52" fmla="*/ 170 w 279"/>
                <a:gd name="T53" fmla="*/ 14 h 317"/>
                <a:gd name="T54" fmla="*/ 155 w 279"/>
                <a:gd name="T55" fmla="*/ 7 h 317"/>
                <a:gd name="T56" fmla="*/ 142 w 279"/>
                <a:gd name="T57" fmla="*/ 3 h 317"/>
                <a:gd name="T58" fmla="*/ 129 w 279"/>
                <a:gd name="T59" fmla="*/ 0 h 317"/>
                <a:gd name="T60" fmla="*/ 116 w 279"/>
                <a:gd name="T61" fmla="*/ 0 h 317"/>
                <a:gd name="T62" fmla="*/ 102 w 279"/>
                <a:gd name="T63" fmla="*/ 0 h 317"/>
                <a:gd name="T64" fmla="*/ 89 w 279"/>
                <a:gd name="T65" fmla="*/ 2 h 317"/>
                <a:gd name="T66" fmla="*/ 74 w 279"/>
                <a:gd name="T67" fmla="*/ 7 h 317"/>
                <a:gd name="T68" fmla="*/ 61 w 279"/>
                <a:gd name="T69" fmla="*/ 14 h 317"/>
                <a:gd name="T70" fmla="*/ 50 w 279"/>
                <a:gd name="T71" fmla="*/ 24 h 317"/>
                <a:gd name="T72" fmla="*/ 37 w 279"/>
                <a:gd name="T73" fmla="*/ 35 h 317"/>
                <a:gd name="T74" fmla="*/ 28 w 279"/>
                <a:gd name="T75" fmla="*/ 50 h 317"/>
                <a:gd name="T76" fmla="*/ 18 w 279"/>
                <a:gd name="T77" fmla="*/ 66 h 317"/>
                <a:gd name="T78" fmla="*/ 13 w 279"/>
                <a:gd name="T79" fmla="*/ 85 h 317"/>
                <a:gd name="T80" fmla="*/ 7 w 279"/>
                <a:gd name="T81" fmla="*/ 99 h 317"/>
                <a:gd name="T82" fmla="*/ 5 w 279"/>
                <a:gd name="T83" fmla="*/ 110 h 317"/>
                <a:gd name="T84" fmla="*/ 2 w 279"/>
                <a:gd name="T85" fmla="*/ 122 h 317"/>
                <a:gd name="T86" fmla="*/ 0 w 279"/>
                <a:gd name="T87" fmla="*/ 133 h 317"/>
                <a:gd name="T88" fmla="*/ 0 w 279"/>
                <a:gd name="T89" fmla="*/ 144 h 317"/>
                <a:gd name="T90" fmla="*/ 0 w 279"/>
                <a:gd name="T91" fmla="*/ 155 h 317"/>
                <a:gd name="T92" fmla="*/ 0 w 279"/>
                <a:gd name="T93" fmla="*/ 168 h 317"/>
                <a:gd name="T94" fmla="*/ 0 w 279"/>
                <a:gd name="T95" fmla="*/ 181 h 317"/>
                <a:gd name="T96" fmla="*/ 2 w 279"/>
                <a:gd name="T97" fmla="*/ 194 h 317"/>
                <a:gd name="T98" fmla="*/ 3 w 279"/>
                <a:gd name="T99" fmla="*/ 208 h 317"/>
                <a:gd name="T100" fmla="*/ 7 w 279"/>
                <a:gd name="T101" fmla="*/ 221 h 317"/>
                <a:gd name="T102" fmla="*/ 9 w 279"/>
                <a:gd name="T103" fmla="*/ 236 h 317"/>
                <a:gd name="T104" fmla="*/ 15 w 279"/>
                <a:gd name="T105" fmla="*/ 251 h 317"/>
                <a:gd name="T106" fmla="*/ 18 w 279"/>
                <a:gd name="T107" fmla="*/ 266 h 317"/>
                <a:gd name="T108" fmla="*/ 176 w 279"/>
                <a:gd name="T10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317">
                  <a:moveTo>
                    <a:pt x="176" y="317"/>
                  </a:moveTo>
                  <a:lnTo>
                    <a:pt x="181" y="317"/>
                  </a:lnTo>
                  <a:lnTo>
                    <a:pt x="188" y="315"/>
                  </a:lnTo>
                  <a:lnTo>
                    <a:pt x="194" y="315"/>
                  </a:lnTo>
                  <a:lnTo>
                    <a:pt x="201" y="314"/>
                  </a:lnTo>
                  <a:lnTo>
                    <a:pt x="207" y="312"/>
                  </a:lnTo>
                  <a:lnTo>
                    <a:pt x="213" y="310"/>
                  </a:lnTo>
                  <a:lnTo>
                    <a:pt x="218" y="306"/>
                  </a:lnTo>
                  <a:lnTo>
                    <a:pt x="224" y="304"/>
                  </a:lnTo>
                  <a:lnTo>
                    <a:pt x="229" y="301"/>
                  </a:lnTo>
                  <a:lnTo>
                    <a:pt x="235" y="297"/>
                  </a:lnTo>
                  <a:lnTo>
                    <a:pt x="238" y="293"/>
                  </a:lnTo>
                  <a:lnTo>
                    <a:pt x="244" y="290"/>
                  </a:lnTo>
                  <a:lnTo>
                    <a:pt x="251" y="280"/>
                  </a:lnTo>
                  <a:lnTo>
                    <a:pt x="261" y="271"/>
                  </a:lnTo>
                  <a:lnTo>
                    <a:pt x="262" y="264"/>
                  </a:lnTo>
                  <a:lnTo>
                    <a:pt x="266" y="260"/>
                  </a:lnTo>
                  <a:lnTo>
                    <a:pt x="268" y="253"/>
                  </a:lnTo>
                  <a:lnTo>
                    <a:pt x="272" y="247"/>
                  </a:lnTo>
                  <a:lnTo>
                    <a:pt x="272" y="240"/>
                  </a:lnTo>
                  <a:lnTo>
                    <a:pt x="274" y="232"/>
                  </a:lnTo>
                  <a:lnTo>
                    <a:pt x="275" y="227"/>
                  </a:lnTo>
                  <a:lnTo>
                    <a:pt x="277" y="219"/>
                  </a:lnTo>
                  <a:lnTo>
                    <a:pt x="277" y="212"/>
                  </a:lnTo>
                  <a:lnTo>
                    <a:pt x="279" y="205"/>
                  </a:lnTo>
                  <a:lnTo>
                    <a:pt x="279" y="197"/>
                  </a:lnTo>
                  <a:lnTo>
                    <a:pt x="279" y="190"/>
                  </a:lnTo>
                  <a:lnTo>
                    <a:pt x="279" y="181"/>
                  </a:lnTo>
                  <a:lnTo>
                    <a:pt x="279" y="173"/>
                  </a:lnTo>
                  <a:lnTo>
                    <a:pt x="277" y="166"/>
                  </a:lnTo>
                  <a:lnTo>
                    <a:pt x="277" y="158"/>
                  </a:lnTo>
                  <a:lnTo>
                    <a:pt x="274" y="151"/>
                  </a:lnTo>
                  <a:lnTo>
                    <a:pt x="272" y="142"/>
                  </a:lnTo>
                  <a:lnTo>
                    <a:pt x="270" y="134"/>
                  </a:lnTo>
                  <a:lnTo>
                    <a:pt x="266" y="125"/>
                  </a:lnTo>
                  <a:lnTo>
                    <a:pt x="262" y="118"/>
                  </a:lnTo>
                  <a:lnTo>
                    <a:pt x="261" y="110"/>
                  </a:lnTo>
                  <a:lnTo>
                    <a:pt x="257" y="103"/>
                  </a:lnTo>
                  <a:lnTo>
                    <a:pt x="253" y="96"/>
                  </a:lnTo>
                  <a:lnTo>
                    <a:pt x="248" y="88"/>
                  </a:lnTo>
                  <a:lnTo>
                    <a:pt x="244" y="81"/>
                  </a:lnTo>
                  <a:lnTo>
                    <a:pt x="238" y="74"/>
                  </a:lnTo>
                  <a:lnTo>
                    <a:pt x="235" y="68"/>
                  </a:lnTo>
                  <a:lnTo>
                    <a:pt x="229" y="62"/>
                  </a:lnTo>
                  <a:lnTo>
                    <a:pt x="224" y="55"/>
                  </a:lnTo>
                  <a:lnTo>
                    <a:pt x="218" y="50"/>
                  </a:lnTo>
                  <a:lnTo>
                    <a:pt x="213" y="46"/>
                  </a:lnTo>
                  <a:lnTo>
                    <a:pt x="207" y="40"/>
                  </a:lnTo>
                  <a:lnTo>
                    <a:pt x="201" y="35"/>
                  </a:lnTo>
                  <a:lnTo>
                    <a:pt x="194" y="29"/>
                  </a:lnTo>
                  <a:lnTo>
                    <a:pt x="188" y="26"/>
                  </a:lnTo>
                  <a:lnTo>
                    <a:pt x="183" y="22"/>
                  </a:lnTo>
                  <a:lnTo>
                    <a:pt x="176" y="18"/>
                  </a:lnTo>
                  <a:lnTo>
                    <a:pt x="170" y="14"/>
                  </a:lnTo>
                  <a:lnTo>
                    <a:pt x="163" y="11"/>
                  </a:lnTo>
                  <a:lnTo>
                    <a:pt x="155" y="7"/>
                  </a:lnTo>
                  <a:lnTo>
                    <a:pt x="150" y="5"/>
                  </a:lnTo>
                  <a:lnTo>
                    <a:pt x="142" y="3"/>
                  </a:lnTo>
                  <a:lnTo>
                    <a:pt x="137" y="2"/>
                  </a:lnTo>
                  <a:lnTo>
                    <a:pt x="129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8" y="11"/>
                  </a:lnTo>
                  <a:lnTo>
                    <a:pt x="61" y="14"/>
                  </a:lnTo>
                  <a:lnTo>
                    <a:pt x="55" y="20"/>
                  </a:lnTo>
                  <a:lnTo>
                    <a:pt x="50" y="24"/>
                  </a:lnTo>
                  <a:lnTo>
                    <a:pt x="42" y="29"/>
                  </a:lnTo>
                  <a:lnTo>
                    <a:pt x="37" y="35"/>
                  </a:lnTo>
                  <a:lnTo>
                    <a:pt x="33" y="44"/>
                  </a:lnTo>
                  <a:lnTo>
                    <a:pt x="28" y="50"/>
                  </a:lnTo>
                  <a:lnTo>
                    <a:pt x="24" y="57"/>
                  </a:lnTo>
                  <a:lnTo>
                    <a:pt x="18" y="66"/>
                  </a:lnTo>
                  <a:lnTo>
                    <a:pt x="16" y="75"/>
                  </a:lnTo>
                  <a:lnTo>
                    <a:pt x="13" y="85"/>
                  </a:lnTo>
                  <a:lnTo>
                    <a:pt x="9" y="94"/>
                  </a:lnTo>
                  <a:lnTo>
                    <a:pt x="7" y="99"/>
                  </a:lnTo>
                  <a:lnTo>
                    <a:pt x="7" y="105"/>
                  </a:lnTo>
                  <a:lnTo>
                    <a:pt x="5" y="110"/>
                  </a:lnTo>
                  <a:lnTo>
                    <a:pt x="3" y="116"/>
                  </a:lnTo>
                  <a:lnTo>
                    <a:pt x="2" y="122"/>
                  </a:lnTo>
                  <a:lnTo>
                    <a:pt x="2" y="127"/>
                  </a:lnTo>
                  <a:lnTo>
                    <a:pt x="0" y="133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49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2" y="188"/>
                  </a:lnTo>
                  <a:lnTo>
                    <a:pt x="2" y="194"/>
                  </a:lnTo>
                  <a:lnTo>
                    <a:pt x="3" y="201"/>
                  </a:lnTo>
                  <a:lnTo>
                    <a:pt x="3" y="208"/>
                  </a:lnTo>
                  <a:lnTo>
                    <a:pt x="5" y="216"/>
                  </a:lnTo>
                  <a:lnTo>
                    <a:pt x="7" y="221"/>
                  </a:lnTo>
                  <a:lnTo>
                    <a:pt x="9" y="229"/>
                  </a:lnTo>
                  <a:lnTo>
                    <a:pt x="9" y="236"/>
                  </a:lnTo>
                  <a:lnTo>
                    <a:pt x="13" y="243"/>
                  </a:lnTo>
                  <a:lnTo>
                    <a:pt x="15" y="251"/>
                  </a:lnTo>
                  <a:lnTo>
                    <a:pt x="16" y="258"/>
                  </a:lnTo>
                  <a:lnTo>
                    <a:pt x="18" y="266"/>
                  </a:lnTo>
                  <a:lnTo>
                    <a:pt x="22" y="275"/>
                  </a:lnTo>
                  <a:lnTo>
                    <a:pt x="176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2097" y="1235"/>
              <a:ext cx="226" cy="285"/>
            </a:xfrm>
            <a:custGeom>
              <a:avLst/>
              <a:gdLst>
                <a:gd name="T0" fmla="*/ 147 w 226"/>
                <a:gd name="T1" fmla="*/ 283 h 285"/>
                <a:gd name="T2" fmla="*/ 156 w 226"/>
                <a:gd name="T3" fmla="*/ 281 h 285"/>
                <a:gd name="T4" fmla="*/ 171 w 226"/>
                <a:gd name="T5" fmla="*/ 277 h 285"/>
                <a:gd name="T6" fmla="*/ 187 w 226"/>
                <a:gd name="T7" fmla="*/ 266 h 285"/>
                <a:gd name="T8" fmla="*/ 202 w 226"/>
                <a:gd name="T9" fmla="*/ 249 h 285"/>
                <a:gd name="T10" fmla="*/ 211 w 226"/>
                <a:gd name="T11" fmla="*/ 237 h 285"/>
                <a:gd name="T12" fmla="*/ 215 w 226"/>
                <a:gd name="T13" fmla="*/ 225 h 285"/>
                <a:gd name="T14" fmla="*/ 219 w 226"/>
                <a:gd name="T15" fmla="*/ 214 h 285"/>
                <a:gd name="T16" fmla="*/ 222 w 226"/>
                <a:gd name="T17" fmla="*/ 201 h 285"/>
                <a:gd name="T18" fmla="*/ 224 w 226"/>
                <a:gd name="T19" fmla="*/ 190 h 285"/>
                <a:gd name="T20" fmla="*/ 224 w 226"/>
                <a:gd name="T21" fmla="*/ 177 h 285"/>
                <a:gd name="T22" fmla="*/ 224 w 226"/>
                <a:gd name="T23" fmla="*/ 163 h 285"/>
                <a:gd name="T24" fmla="*/ 224 w 226"/>
                <a:gd name="T25" fmla="*/ 150 h 285"/>
                <a:gd name="T26" fmla="*/ 221 w 226"/>
                <a:gd name="T27" fmla="*/ 135 h 285"/>
                <a:gd name="T28" fmla="*/ 217 w 226"/>
                <a:gd name="T29" fmla="*/ 120 h 285"/>
                <a:gd name="T30" fmla="*/ 211 w 226"/>
                <a:gd name="T31" fmla="*/ 105 h 285"/>
                <a:gd name="T32" fmla="*/ 206 w 226"/>
                <a:gd name="T33" fmla="*/ 93 h 285"/>
                <a:gd name="T34" fmla="*/ 198 w 226"/>
                <a:gd name="T35" fmla="*/ 80 h 285"/>
                <a:gd name="T36" fmla="*/ 191 w 226"/>
                <a:gd name="T37" fmla="*/ 67 h 285"/>
                <a:gd name="T38" fmla="*/ 184 w 226"/>
                <a:gd name="T39" fmla="*/ 56 h 285"/>
                <a:gd name="T40" fmla="*/ 174 w 226"/>
                <a:gd name="T41" fmla="*/ 46 h 285"/>
                <a:gd name="T42" fmla="*/ 167 w 226"/>
                <a:gd name="T43" fmla="*/ 35 h 285"/>
                <a:gd name="T44" fmla="*/ 156 w 226"/>
                <a:gd name="T45" fmla="*/ 26 h 285"/>
                <a:gd name="T46" fmla="*/ 147 w 226"/>
                <a:gd name="T47" fmla="*/ 19 h 285"/>
                <a:gd name="T48" fmla="*/ 136 w 226"/>
                <a:gd name="T49" fmla="*/ 13 h 285"/>
                <a:gd name="T50" fmla="*/ 124 w 226"/>
                <a:gd name="T51" fmla="*/ 8 h 285"/>
                <a:gd name="T52" fmla="*/ 113 w 226"/>
                <a:gd name="T53" fmla="*/ 4 h 285"/>
                <a:gd name="T54" fmla="*/ 102 w 226"/>
                <a:gd name="T55" fmla="*/ 0 h 285"/>
                <a:gd name="T56" fmla="*/ 91 w 226"/>
                <a:gd name="T57" fmla="*/ 0 h 285"/>
                <a:gd name="T58" fmla="*/ 80 w 226"/>
                <a:gd name="T59" fmla="*/ 0 h 285"/>
                <a:gd name="T60" fmla="*/ 71 w 226"/>
                <a:gd name="T61" fmla="*/ 0 h 285"/>
                <a:gd name="T62" fmla="*/ 60 w 226"/>
                <a:gd name="T63" fmla="*/ 4 h 285"/>
                <a:gd name="T64" fmla="*/ 50 w 226"/>
                <a:gd name="T65" fmla="*/ 8 h 285"/>
                <a:gd name="T66" fmla="*/ 37 w 226"/>
                <a:gd name="T67" fmla="*/ 15 h 285"/>
                <a:gd name="T68" fmla="*/ 23 w 226"/>
                <a:gd name="T69" fmla="*/ 32 h 285"/>
                <a:gd name="T70" fmla="*/ 15 w 226"/>
                <a:gd name="T71" fmla="*/ 46 h 285"/>
                <a:gd name="T72" fmla="*/ 10 w 226"/>
                <a:gd name="T73" fmla="*/ 56 h 285"/>
                <a:gd name="T74" fmla="*/ 6 w 226"/>
                <a:gd name="T75" fmla="*/ 67 h 285"/>
                <a:gd name="T76" fmla="*/ 2 w 226"/>
                <a:gd name="T77" fmla="*/ 80 h 285"/>
                <a:gd name="T78" fmla="*/ 2 w 226"/>
                <a:gd name="T79" fmla="*/ 93 h 285"/>
                <a:gd name="T80" fmla="*/ 0 w 226"/>
                <a:gd name="T81" fmla="*/ 105 h 285"/>
                <a:gd name="T82" fmla="*/ 2 w 226"/>
                <a:gd name="T83" fmla="*/ 120 h 285"/>
                <a:gd name="T84" fmla="*/ 4 w 226"/>
                <a:gd name="T85" fmla="*/ 135 h 285"/>
                <a:gd name="T86" fmla="*/ 6 w 226"/>
                <a:gd name="T87" fmla="*/ 150 h 285"/>
                <a:gd name="T88" fmla="*/ 10 w 226"/>
                <a:gd name="T89" fmla="*/ 163 h 285"/>
                <a:gd name="T90" fmla="*/ 15 w 226"/>
                <a:gd name="T91" fmla="*/ 177 h 285"/>
                <a:gd name="T92" fmla="*/ 21 w 226"/>
                <a:gd name="T93" fmla="*/ 190 h 285"/>
                <a:gd name="T94" fmla="*/ 26 w 226"/>
                <a:gd name="T95" fmla="*/ 201 h 285"/>
                <a:gd name="T96" fmla="*/ 34 w 226"/>
                <a:gd name="T97" fmla="*/ 214 h 285"/>
                <a:gd name="T98" fmla="*/ 41 w 226"/>
                <a:gd name="T99" fmla="*/ 225 h 285"/>
                <a:gd name="T100" fmla="*/ 50 w 226"/>
                <a:gd name="T101" fmla="*/ 237 h 285"/>
                <a:gd name="T102" fmla="*/ 63 w 226"/>
                <a:gd name="T103" fmla="*/ 249 h 285"/>
                <a:gd name="T104" fmla="*/ 78 w 226"/>
                <a:gd name="T105" fmla="*/ 262 h 285"/>
                <a:gd name="T106" fmla="*/ 89 w 226"/>
                <a:gd name="T107" fmla="*/ 268 h 285"/>
                <a:gd name="T108" fmla="*/ 100 w 226"/>
                <a:gd name="T109" fmla="*/ 273 h 285"/>
                <a:gd name="T110" fmla="*/ 111 w 226"/>
                <a:gd name="T111" fmla="*/ 279 h 285"/>
                <a:gd name="T112" fmla="*/ 123 w 226"/>
                <a:gd name="T113" fmla="*/ 281 h 285"/>
                <a:gd name="T114" fmla="*/ 136 w 226"/>
                <a:gd name="T115" fmla="*/ 283 h 285"/>
                <a:gd name="T116" fmla="*/ 141 w 226"/>
                <a:gd name="T1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6" h="285">
                  <a:moveTo>
                    <a:pt x="141" y="285"/>
                  </a:moveTo>
                  <a:lnTo>
                    <a:pt x="147" y="283"/>
                  </a:lnTo>
                  <a:lnTo>
                    <a:pt x="152" y="283"/>
                  </a:lnTo>
                  <a:lnTo>
                    <a:pt x="156" y="281"/>
                  </a:lnTo>
                  <a:lnTo>
                    <a:pt x="161" y="281"/>
                  </a:lnTo>
                  <a:lnTo>
                    <a:pt x="171" y="277"/>
                  </a:lnTo>
                  <a:lnTo>
                    <a:pt x="180" y="272"/>
                  </a:lnTo>
                  <a:lnTo>
                    <a:pt x="187" y="266"/>
                  </a:lnTo>
                  <a:lnTo>
                    <a:pt x="197" y="259"/>
                  </a:lnTo>
                  <a:lnTo>
                    <a:pt x="202" y="249"/>
                  </a:lnTo>
                  <a:lnTo>
                    <a:pt x="209" y="242"/>
                  </a:lnTo>
                  <a:lnTo>
                    <a:pt x="211" y="237"/>
                  </a:lnTo>
                  <a:lnTo>
                    <a:pt x="213" y="231"/>
                  </a:lnTo>
                  <a:lnTo>
                    <a:pt x="215" y="225"/>
                  </a:lnTo>
                  <a:lnTo>
                    <a:pt x="219" y="220"/>
                  </a:lnTo>
                  <a:lnTo>
                    <a:pt x="219" y="214"/>
                  </a:lnTo>
                  <a:lnTo>
                    <a:pt x="221" y="209"/>
                  </a:lnTo>
                  <a:lnTo>
                    <a:pt x="222" y="201"/>
                  </a:lnTo>
                  <a:lnTo>
                    <a:pt x="224" y="196"/>
                  </a:lnTo>
                  <a:lnTo>
                    <a:pt x="224" y="190"/>
                  </a:lnTo>
                  <a:lnTo>
                    <a:pt x="224" y="183"/>
                  </a:lnTo>
                  <a:lnTo>
                    <a:pt x="224" y="177"/>
                  </a:lnTo>
                  <a:lnTo>
                    <a:pt x="226" y="170"/>
                  </a:lnTo>
                  <a:lnTo>
                    <a:pt x="224" y="163"/>
                  </a:lnTo>
                  <a:lnTo>
                    <a:pt x="224" y="157"/>
                  </a:lnTo>
                  <a:lnTo>
                    <a:pt x="224" y="150"/>
                  </a:lnTo>
                  <a:lnTo>
                    <a:pt x="222" y="142"/>
                  </a:lnTo>
                  <a:lnTo>
                    <a:pt x="221" y="135"/>
                  </a:lnTo>
                  <a:lnTo>
                    <a:pt x="219" y="128"/>
                  </a:lnTo>
                  <a:lnTo>
                    <a:pt x="217" y="120"/>
                  </a:lnTo>
                  <a:lnTo>
                    <a:pt x="215" y="113"/>
                  </a:lnTo>
                  <a:lnTo>
                    <a:pt x="211" y="105"/>
                  </a:lnTo>
                  <a:lnTo>
                    <a:pt x="209" y="100"/>
                  </a:lnTo>
                  <a:lnTo>
                    <a:pt x="206" y="93"/>
                  </a:lnTo>
                  <a:lnTo>
                    <a:pt x="204" y="87"/>
                  </a:lnTo>
                  <a:lnTo>
                    <a:pt x="198" y="80"/>
                  </a:lnTo>
                  <a:lnTo>
                    <a:pt x="195" y="72"/>
                  </a:lnTo>
                  <a:lnTo>
                    <a:pt x="191" y="67"/>
                  </a:lnTo>
                  <a:lnTo>
                    <a:pt x="187" y="61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4" y="46"/>
                  </a:lnTo>
                  <a:lnTo>
                    <a:pt x="171" y="41"/>
                  </a:lnTo>
                  <a:lnTo>
                    <a:pt x="167" y="35"/>
                  </a:lnTo>
                  <a:lnTo>
                    <a:pt x="161" y="32"/>
                  </a:lnTo>
                  <a:lnTo>
                    <a:pt x="156" y="26"/>
                  </a:lnTo>
                  <a:lnTo>
                    <a:pt x="152" y="22"/>
                  </a:lnTo>
                  <a:lnTo>
                    <a:pt x="147" y="19"/>
                  </a:lnTo>
                  <a:lnTo>
                    <a:pt x="141" y="15"/>
                  </a:lnTo>
                  <a:lnTo>
                    <a:pt x="136" y="13"/>
                  </a:lnTo>
                  <a:lnTo>
                    <a:pt x="130" y="11"/>
                  </a:lnTo>
                  <a:lnTo>
                    <a:pt x="124" y="8"/>
                  </a:lnTo>
                  <a:lnTo>
                    <a:pt x="119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5" y="2"/>
                  </a:lnTo>
                  <a:lnTo>
                    <a:pt x="60" y="4"/>
                  </a:lnTo>
                  <a:lnTo>
                    <a:pt x="54" y="6"/>
                  </a:lnTo>
                  <a:lnTo>
                    <a:pt x="50" y="8"/>
                  </a:lnTo>
                  <a:lnTo>
                    <a:pt x="47" y="11"/>
                  </a:lnTo>
                  <a:lnTo>
                    <a:pt x="37" y="15"/>
                  </a:lnTo>
                  <a:lnTo>
                    <a:pt x="30" y="22"/>
                  </a:lnTo>
                  <a:lnTo>
                    <a:pt x="23" y="32"/>
                  </a:lnTo>
                  <a:lnTo>
                    <a:pt x="17" y="41"/>
                  </a:lnTo>
                  <a:lnTo>
                    <a:pt x="15" y="46"/>
                  </a:lnTo>
                  <a:lnTo>
                    <a:pt x="12" y="50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6" y="67"/>
                  </a:lnTo>
                  <a:lnTo>
                    <a:pt x="4" y="72"/>
                  </a:lnTo>
                  <a:lnTo>
                    <a:pt x="2" y="80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2" y="113"/>
                  </a:lnTo>
                  <a:lnTo>
                    <a:pt x="2" y="120"/>
                  </a:lnTo>
                  <a:lnTo>
                    <a:pt x="2" y="128"/>
                  </a:lnTo>
                  <a:lnTo>
                    <a:pt x="4" y="135"/>
                  </a:lnTo>
                  <a:lnTo>
                    <a:pt x="6" y="142"/>
                  </a:lnTo>
                  <a:lnTo>
                    <a:pt x="6" y="150"/>
                  </a:lnTo>
                  <a:lnTo>
                    <a:pt x="8" y="157"/>
                  </a:lnTo>
                  <a:lnTo>
                    <a:pt x="10" y="163"/>
                  </a:lnTo>
                  <a:lnTo>
                    <a:pt x="13" y="170"/>
                  </a:lnTo>
                  <a:lnTo>
                    <a:pt x="15" y="177"/>
                  </a:lnTo>
                  <a:lnTo>
                    <a:pt x="17" y="183"/>
                  </a:lnTo>
                  <a:lnTo>
                    <a:pt x="21" y="190"/>
                  </a:lnTo>
                  <a:lnTo>
                    <a:pt x="25" y="196"/>
                  </a:lnTo>
                  <a:lnTo>
                    <a:pt x="26" y="201"/>
                  </a:lnTo>
                  <a:lnTo>
                    <a:pt x="30" y="209"/>
                  </a:lnTo>
                  <a:lnTo>
                    <a:pt x="34" y="214"/>
                  </a:lnTo>
                  <a:lnTo>
                    <a:pt x="37" y="220"/>
                  </a:lnTo>
                  <a:lnTo>
                    <a:pt x="41" y="225"/>
                  </a:lnTo>
                  <a:lnTo>
                    <a:pt x="47" y="231"/>
                  </a:lnTo>
                  <a:lnTo>
                    <a:pt x="50" y="237"/>
                  </a:lnTo>
                  <a:lnTo>
                    <a:pt x="56" y="242"/>
                  </a:lnTo>
                  <a:lnTo>
                    <a:pt x="63" y="249"/>
                  </a:lnTo>
                  <a:lnTo>
                    <a:pt x="74" y="259"/>
                  </a:lnTo>
                  <a:lnTo>
                    <a:pt x="78" y="262"/>
                  </a:lnTo>
                  <a:lnTo>
                    <a:pt x="84" y="266"/>
                  </a:lnTo>
                  <a:lnTo>
                    <a:pt x="89" y="268"/>
                  </a:lnTo>
                  <a:lnTo>
                    <a:pt x="95" y="272"/>
                  </a:lnTo>
                  <a:lnTo>
                    <a:pt x="100" y="273"/>
                  </a:lnTo>
                  <a:lnTo>
                    <a:pt x="106" y="277"/>
                  </a:lnTo>
                  <a:lnTo>
                    <a:pt x="111" y="279"/>
                  </a:lnTo>
                  <a:lnTo>
                    <a:pt x="117" y="281"/>
                  </a:lnTo>
                  <a:lnTo>
                    <a:pt x="123" y="281"/>
                  </a:lnTo>
                  <a:lnTo>
                    <a:pt x="130" y="283"/>
                  </a:lnTo>
                  <a:lnTo>
                    <a:pt x="136" y="283"/>
                  </a:lnTo>
                  <a:lnTo>
                    <a:pt x="141" y="28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Freeform 8"/>
            <p:cNvSpPr>
              <a:spLocks/>
            </p:cNvSpPr>
            <p:nvPr/>
          </p:nvSpPr>
          <p:spPr bwMode="auto">
            <a:xfrm>
              <a:off x="562" y="1326"/>
              <a:ext cx="174" cy="376"/>
            </a:xfrm>
            <a:custGeom>
              <a:avLst/>
              <a:gdLst>
                <a:gd name="T0" fmla="*/ 139 w 174"/>
                <a:gd name="T1" fmla="*/ 0 h 376"/>
                <a:gd name="T2" fmla="*/ 0 w 174"/>
                <a:gd name="T3" fmla="*/ 347 h 376"/>
                <a:gd name="T4" fmla="*/ 174 w 174"/>
                <a:gd name="T5" fmla="*/ 376 h 376"/>
                <a:gd name="T6" fmla="*/ 139 w 174"/>
                <a:gd name="T7" fmla="*/ 0 h 376"/>
                <a:gd name="T8" fmla="*/ 139 w 174"/>
                <a:gd name="T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76">
                  <a:moveTo>
                    <a:pt x="139" y="0"/>
                  </a:moveTo>
                  <a:lnTo>
                    <a:pt x="0" y="347"/>
                  </a:lnTo>
                  <a:lnTo>
                    <a:pt x="174" y="37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1056" y="1630"/>
              <a:ext cx="213" cy="270"/>
            </a:xfrm>
            <a:custGeom>
              <a:avLst/>
              <a:gdLst>
                <a:gd name="T0" fmla="*/ 141 w 213"/>
                <a:gd name="T1" fmla="*/ 268 h 270"/>
                <a:gd name="T2" fmla="*/ 161 w 213"/>
                <a:gd name="T3" fmla="*/ 263 h 270"/>
                <a:gd name="T4" fmla="*/ 178 w 213"/>
                <a:gd name="T5" fmla="*/ 251 h 270"/>
                <a:gd name="T6" fmla="*/ 191 w 213"/>
                <a:gd name="T7" fmla="*/ 237 h 270"/>
                <a:gd name="T8" fmla="*/ 200 w 213"/>
                <a:gd name="T9" fmla="*/ 224 h 270"/>
                <a:gd name="T10" fmla="*/ 204 w 213"/>
                <a:gd name="T11" fmla="*/ 215 h 270"/>
                <a:gd name="T12" fmla="*/ 207 w 213"/>
                <a:gd name="T13" fmla="*/ 203 h 270"/>
                <a:gd name="T14" fmla="*/ 209 w 213"/>
                <a:gd name="T15" fmla="*/ 192 h 270"/>
                <a:gd name="T16" fmla="*/ 211 w 213"/>
                <a:gd name="T17" fmla="*/ 181 h 270"/>
                <a:gd name="T18" fmla="*/ 211 w 213"/>
                <a:gd name="T19" fmla="*/ 168 h 270"/>
                <a:gd name="T20" fmla="*/ 211 w 213"/>
                <a:gd name="T21" fmla="*/ 155 h 270"/>
                <a:gd name="T22" fmla="*/ 211 w 213"/>
                <a:gd name="T23" fmla="*/ 143 h 270"/>
                <a:gd name="T24" fmla="*/ 209 w 213"/>
                <a:gd name="T25" fmla="*/ 128 h 270"/>
                <a:gd name="T26" fmla="*/ 204 w 213"/>
                <a:gd name="T27" fmla="*/ 115 h 270"/>
                <a:gd name="T28" fmla="*/ 200 w 213"/>
                <a:gd name="T29" fmla="*/ 100 h 270"/>
                <a:gd name="T30" fmla="*/ 194 w 213"/>
                <a:gd name="T31" fmla="*/ 87 h 270"/>
                <a:gd name="T32" fmla="*/ 187 w 213"/>
                <a:gd name="T33" fmla="*/ 76 h 270"/>
                <a:gd name="T34" fmla="*/ 180 w 213"/>
                <a:gd name="T35" fmla="*/ 63 h 270"/>
                <a:gd name="T36" fmla="*/ 172 w 213"/>
                <a:gd name="T37" fmla="*/ 52 h 270"/>
                <a:gd name="T38" fmla="*/ 165 w 213"/>
                <a:gd name="T39" fmla="*/ 43 h 270"/>
                <a:gd name="T40" fmla="*/ 150 w 213"/>
                <a:gd name="T41" fmla="*/ 30 h 270"/>
                <a:gd name="T42" fmla="*/ 131 w 213"/>
                <a:gd name="T43" fmla="*/ 15 h 270"/>
                <a:gd name="T44" fmla="*/ 117 w 213"/>
                <a:gd name="T45" fmla="*/ 8 h 270"/>
                <a:gd name="T46" fmla="*/ 106 w 213"/>
                <a:gd name="T47" fmla="*/ 4 h 270"/>
                <a:gd name="T48" fmla="*/ 96 w 213"/>
                <a:gd name="T49" fmla="*/ 2 h 270"/>
                <a:gd name="T50" fmla="*/ 85 w 213"/>
                <a:gd name="T51" fmla="*/ 0 h 270"/>
                <a:gd name="T52" fmla="*/ 76 w 213"/>
                <a:gd name="T53" fmla="*/ 0 h 270"/>
                <a:gd name="T54" fmla="*/ 65 w 213"/>
                <a:gd name="T55" fmla="*/ 2 h 270"/>
                <a:gd name="T56" fmla="*/ 50 w 213"/>
                <a:gd name="T57" fmla="*/ 6 h 270"/>
                <a:gd name="T58" fmla="*/ 33 w 213"/>
                <a:gd name="T59" fmla="*/ 15 h 270"/>
                <a:gd name="T60" fmla="*/ 20 w 213"/>
                <a:gd name="T61" fmla="*/ 30 h 270"/>
                <a:gd name="T62" fmla="*/ 13 w 213"/>
                <a:gd name="T63" fmla="*/ 43 h 270"/>
                <a:gd name="T64" fmla="*/ 8 w 213"/>
                <a:gd name="T65" fmla="*/ 52 h 270"/>
                <a:gd name="T66" fmla="*/ 4 w 213"/>
                <a:gd name="T67" fmla="*/ 63 h 270"/>
                <a:gd name="T68" fmla="*/ 2 w 213"/>
                <a:gd name="T69" fmla="*/ 76 h 270"/>
                <a:gd name="T70" fmla="*/ 0 w 213"/>
                <a:gd name="T71" fmla="*/ 87 h 270"/>
                <a:gd name="T72" fmla="*/ 0 w 213"/>
                <a:gd name="T73" fmla="*/ 100 h 270"/>
                <a:gd name="T74" fmla="*/ 0 w 213"/>
                <a:gd name="T75" fmla="*/ 115 h 270"/>
                <a:gd name="T76" fmla="*/ 2 w 213"/>
                <a:gd name="T77" fmla="*/ 128 h 270"/>
                <a:gd name="T78" fmla="*/ 4 w 213"/>
                <a:gd name="T79" fmla="*/ 143 h 270"/>
                <a:gd name="T80" fmla="*/ 8 w 213"/>
                <a:gd name="T81" fmla="*/ 155 h 270"/>
                <a:gd name="T82" fmla="*/ 13 w 213"/>
                <a:gd name="T83" fmla="*/ 168 h 270"/>
                <a:gd name="T84" fmla="*/ 19 w 213"/>
                <a:gd name="T85" fmla="*/ 181 h 270"/>
                <a:gd name="T86" fmla="*/ 22 w 213"/>
                <a:gd name="T87" fmla="*/ 192 h 270"/>
                <a:gd name="T88" fmla="*/ 30 w 213"/>
                <a:gd name="T89" fmla="*/ 203 h 270"/>
                <a:gd name="T90" fmla="*/ 37 w 213"/>
                <a:gd name="T91" fmla="*/ 215 h 270"/>
                <a:gd name="T92" fmla="*/ 46 w 213"/>
                <a:gd name="T93" fmla="*/ 224 h 270"/>
                <a:gd name="T94" fmla="*/ 59 w 213"/>
                <a:gd name="T95" fmla="*/ 237 h 270"/>
                <a:gd name="T96" fmla="*/ 74 w 213"/>
                <a:gd name="T97" fmla="*/ 248 h 270"/>
                <a:gd name="T98" fmla="*/ 83 w 213"/>
                <a:gd name="T99" fmla="*/ 255 h 270"/>
                <a:gd name="T100" fmla="*/ 94 w 213"/>
                <a:gd name="T101" fmla="*/ 261 h 270"/>
                <a:gd name="T102" fmla="*/ 106 w 213"/>
                <a:gd name="T103" fmla="*/ 264 h 270"/>
                <a:gd name="T104" fmla="*/ 117 w 213"/>
                <a:gd name="T105" fmla="*/ 266 h 270"/>
                <a:gd name="T106" fmla="*/ 126 w 213"/>
                <a:gd name="T107" fmla="*/ 268 h 270"/>
                <a:gd name="T108" fmla="*/ 131 w 213"/>
                <a:gd name="T10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270">
                  <a:moveTo>
                    <a:pt x="131" y="270"/>
                  </a:moveTo>
                  <a:lnTo>
                    <a:pt x="141" y="268"/>
                  </a:lnTo>
                  <a:lnTo>
                    <a:pt x="152" y="266"/>
                  </a:lnTo>
                  <a:lnTo>
                    <a:pt x="161" y="263"/>
                  </a:lnTo>
                  <a:lnTo>
                    <a:pt x="170" y="259"/>
                  </a:lnTo>
                  <a:lnTo>
                    <a:pt x="178" y="251"/>
                  </a:lnTo>
                  <a:lnTo>
                    <a:pt x="185" y="246"/>
                  </a:lnTo>
                  <a:lnTo>
                    <a:pt x="191" y="237"/>
                  </a:lnTo>
                  <a:lnTo>
                    <a:pt x="198" y="229"/>
                  </a:lnTo>
                  <a:lnTo>
                    <a:pt x="200" y="224"/>
                  </a:lnTo>
                  <a:lnTo>
                    <a:pt x="202" y="220"/>
                  </a:lnTo>
                  <a:lnTo>
                    <a:pt x="204" y="215"/>
                  </a:lnTo>
                  <a:lnTo>
                    <a:pt x="205" y="211"/>
                  </a:lnTo>
                  <a:lnTo>
                    <a:pt x="207" y="203"/>
                  </a:lnTo>
                  <a:lnTo>
                    <a:pt x="209" y="198"/>
                  </a:lnTo>
                  <a:lnTo>
                    <a:pt x="209" y="192"/>
                  </a:lnTo>
                  <a:lnTo>
                    <a:pt x="211" y="187"/>
                  </a:lnTo>
                  <a:lnTo>
                    <a:pt x="211" y="181"/>
                  </a:lnTo>
                  <a:lnTo>
                    <a:pt x="211" y="174"/>
                  </a:lnTo>
                  <a:lnTo>
                    <a:pt x="211" y="168"/>
                  </a:lnTo>
                  <a:lnTo>
                    <a:pt x="213" y="163"/>
                  </a:lnTo>
                  <a:lnTo>
                    <a:pt x="211" y="155"/>
                  </a:lnTo>
                  <a:lnTo>
                    <a:pt x="211" y="148"/>
                  </a:lnTo>
                  <a:lnTo>
                    <a:pt x="211" y="143"/>
                  </a:lnTo>
                  <a:lnTo>
                    <a:pt x="211" y="135"/>
                  </a:lnTo>
                  <a:lnTo>
                    <a:pt x="209" y="128"/>
                  </a:lnTo>
                  <a:lnTo>
                    <a:pt x="207" y="120"/>
                  </a:lnTo>
                  <a:lnTo>
                    <a:pt x="204" y="115"/>
                  </a:lnTo>
                  <a:lnTo>
                    <a:pt x="202" y="107"/>
                  </a:lnTo>
                  <a:lnTo>
                    <a:pt x="200" y="100"/>
                  </a:lnTo>
                  <a:lnTo>
                    <a:pt x="196" y="95"/>
                  </a:lnTo>
                  <a:lnTo>
                    <a:pt x="194" y="87"/>
                  </a:lnTo>
                  <a:lnTo>
                    <a:pt x="191" y="82"/>
                  </a:lnTo>
                  <a:lnTo>
                    <a:pt x="187" y="76"/>
                  </a:lnTo>
                  <a:lnTo>
                    <a:pt x="183" y="69"/>
                  </a:lnTo>
                  <a:lnTo>
                    <a:pt x="180" y="63"/>
                  </a:lnTo>
                  <a:lnTo>
                    <a:pt x="178" y="58"/>
                  </a:lnTo>
                  <a:lnTo>
                    <a:pt x="172" y="52"/>
                  </a:lnTo>
                  <a:lnTo>
                    <a:pt x="168" y="47"/>
                  </a:lnTo>
                  <a:lnTo>
                    <a:pt x="165" y="43"/>
                  </a:lnTo>
                  <a:lnTo>
                    <a:pt x="161" y="39"/>
                  </a:lnTo>
                  <a:lnTo>
                    <a:pt x="150" y="30"/>
                  </a:lnTo>
                  <a:lnTo>
                    <a:pt x="141" y="23"/>
                  </a:lnTo>
                  <a:lnTo>
                    <a:pt x="131" y="15"/>
                  </a:lnTo>
                  <a:lnTo>
                    <a:pt x="122" y="11"/>
                  </a:lnTo>
                  <a:lnTo>
                    <a:pt x="117" y="8"/>
                  </a:lnTo>
                  <a:lnTo>
                    <a:pt x="111" y="6"/>
                  </a:lnTo>
                  <a:lnTo>
                    <a:pt x="106" y="4"/>
                  </a:lnTo>
                  <a:lnTo>
                    <a:pt x="102" y="2"/>
                  </a:lnTo>
                  <a:lnTo>
                    <a:pt x="96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5" y="2"/>
                  </a:lnTo>
                  <a:lnTo>
                    <a:pt x="59" y="2"/>
                  </a:lnTo>
                  <a:lnTo>
                    <a:pt x="50" y="6"/>
                  </a:lnTo>
                  <a:lnTo>
                    <a:pt x="43" y="11"/>
                  </a:lnTo>
                  <a:lnTo>
                    <a:pt x="33" y="15"/>
                  </a:lnTo>
                  <a:lnTo>
                    <a:pt x="28" y="23"/>
                  </a:lnTo>
                  <a:lnTo>
                    <a:pt x="20" y="30"/>
                  </a:lnTo>
                  <a:lnTo>
                    <a:pt x="17" y="39"/>
                  </a:lnTo>
                  <a:lnTo>
                    <a:pt x="13" y="43"/>
                  </a:lnTo>
                  <a:lnTo>
                    <a:pt x="11" y="47"/>
                  </a:lnTo>
                  <a:lnTo>
                    <a:pt x="8" y="52"/>
                  </a:lnTo>
                  <a:lnTo>
                    <a:pt x="6" y="58"/>
                  </a:lnTo>
                  <a:lnTo>
                    <a:pt x="4" y="63"/>
                  </a:lnTo>
                  <a:lnTo>
                    <a:pt x="4" y="69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0" y="87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2" y="128"/>
                  </a:lnTo>
                  <a:lnTo>
                    <a:pt x="4" y="135"/>
                  </a:lnTo>
                  <a:lnTo>
                    <a:pt x="4" y="143"/>
                  </a:lnTo>
                  <a:lnTo>
                    <a:pt x="6" y="148"/>
                  </a:lnTo>
                  <a:lnTo>
                    <a:pt x="8" y="155"/>
                  </a:lnTo>
                  <a:lnTo>
                    <a:pt x="11" y="163"/>
                  </a:lnTo>
                  <a:lnTo>
                    <a:pt x="13" y="168"/>
                  </a:lnTo>
                  <a:lnTo>
                    <a:pt x="15" y="174"/>
                  </a:lnTo>
                  <a:lnTo>
                    <a:pt x="19" y="181"/>
                  </a:lnTo>
                  <a:lnTo>
                    <a:pt x="20" y="187"/>
                  </a:lnTo>
                  <a:lnTo>
                    <a:pt x="22" y="192"/>
                  </a:lnTo>
                  <a:lnTo>
                    <a:pt x="26" y="198"/>
                  </a:lnTo>
                  <a:lnTo>
                    <a:pt x="30" y="203"/>
                  </a:lnTo>
                  <a:lnTo>
                    <a:pt x="33" y="211"/>
                  </a:lnTo>
                  <a:lnTo>
                    <a:pt x="37" y="215"/>
                  </a:lnTo>
                  <a:lnTo>
                    <a:pt x="43" y="220"/>
                  </a:lnTo>
                  <a:lnTo>
                    <a:pt x="46" y="224"/>
                  </a:lnTo>
                  <a:lnTo>
                    <a:pt x="52" y="229"/>
                  </a:lnTo>
                  <a:lnTo>
                    <a:pt x="59" y="237"/>
                  </a:lnTo>
                  <a:lnTo>
                    <a:pt x="69" y="246"/>
                  </a:lnTo>
                  <a:lnTo>
                    <a:pt x="74" y="248"/>
                  </a:lnTo>
                  <a:lnTo>
                    <a:pt x="78" y="251"/>
                  </a:lnTo>
                  <a:lnTo>
                    <a:pt x="83" y="255"/>
                  </a:lnTo>
                  <a:lnTo>
                    <a:pt x="89" y="259"/>
                  </a:lnTo>
                  <a:lnTo>
                    <a:pt x="94" y="261"/>
                  </a:lnTo>
                  <a:lnTo>
                    <a:pt x="100" y="263"/>
                  </a:lnTo>
                  <a:lnTo>
                    <a:pt x="106" y="264"/>
                  </a:lnTo>
                  <a:lnTo>
                    <a:pt x="111" y="266"/>
                  </a:lnTo>
                  <a:lnTo>
                    <a:pt x="117" y="266"/>
                  </a:lnTo>
                  <a:lnTo>
                    <a:pt x="120" y="268"/>
                  </a:lnTo>
                  <a:lnTo>
                    <a:pt x="126" y="268"/>
                  </a:lnTo>
                  <a:lnTo>
                    <a:pt x="131" y="27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2131" y="1248"/>
              <a:ext cx="200" cy="255"/>
            </a:xfrm>
            <a:custGeom>
              <a:avLst/>
              <a:gdLst>
                <a:gd name="T0" fmla="*/ 133 w 200"/>
                <a:gd name="T1" fmla="*/ 253 h 255"/>
                <a:gd name="T2" fmla="*/ 151 w 200"/>
                <a:gd name="T3" fmla="*/ 248 h 255"/>
                <a:gd name="T4" fmla="*/ 166 w 200"/>
                <a:gd name="T5" fmla="*/ 236 h 255"/>
                <a:gd name="T6" fmla="*/ 179 w 200"/>
                <a:gd name="T7" fmla="*/ 224 h 255"/>
                <a:gd name="T8" fmla="*/ 190 w 200"/>
                <a:gd name="T9" fmla="*/ 207 h 255"/>
                <a:gd name="T10" fmla="*/ 194 w 200"/>
                <a:gd name="T11" fmla="*/ 192 h 255"/>
                <a:gd name="T12" fmla="*/ 198 w 200"/>
                <a:gd name="T13" fmla="*/ 181 h 255"/>
                <a:gd name="T14" fmla="*/ 200 w 200"/>
                <a:gd name="T15" fmla="*/ 170 h 255"/>
                <a:gd name="T16" fmla="*/ 200 w 200"/>
                <a:gd name="T17" fmla="*/ 159 h 255"/>
                <a:gd name="T18" fmla="*/ 200 w 200"/>
                <a:gd name="T19" fmla="*/ 146 h 255"/>
                <a:gd name="T20" fmla="*/ 198 w 200"/>
                <a:gd name="T21" fmla="*/ 133 h 255"/>
                <a:gd name="T22" fmla="*/ 196 w 200"/>
                <a:gd name="T23" fmla="*/ 120 h 255"/>
                <a:gd name="T24" fmla="*/ 192 w 200"/>
                <a:gd name="T25" fmla="*/ 107 h 255"/>
                <a:gd name="T26" fmla="*/ 188 w 200"/>
                <a:gd name="T27" fmla="*/ 94 h 255"/>
                <a:gd name="T28" fmla="*/ 183 w 200"/>
                <a:gd name="T29" fmla="*/ 83 h 255"/>
                <a:gd name="T30" fmla="*/ 177 w 200"/>
                <a:gd name="T31" fmla="*/ 72 h 255"/>
                <a:gd name="T32" fmla="*/ 170 w 200"/>
                <a:gd name="T33" fmla="*/ 61 h 255"/>
                <a:gd name="T34" fmla="*/ 163 w 200"/>
                <a:gd name="T35" fmla="*/ 50 h 255"/>
                <a:gd name="T36" fmla="*/ 155 w 200"/>
                <a:gd name="T37" fmla="*/ 41 h 255"/>
                <a:gd name="T38" fmla="*/ 142 w 200"/>
                <a:gd name="T39" fmla="*/ 28 h 255"/>
                <a:gd name="T40" fmla="*/ 126 w 200"/>
                <a:gd name="T41" fmla="*/ 13 h 255"/>
                <a:gd name="T42" fmla="*/ 105 w 200"/>
                <a:gd name="T43" fmla="*/ 4 h 255"/>
                <a:gd name="T44" fmla="*/ 87 w 200"/>
                <a:gd name="T45" fmla="*/ 0 h 255"/>
                <a:gd name="T46" fmla="*/ 72 w 200"/>
                <a:gd name="T47" fmla="*/ 0 h 255"/>
                <a:gd name="T48" fmla="*/ 61 w 200"/>
                <a:gd name="T49" fmla="*/ 0 h 255"/>
                <a:gd name="T50" fmla="*/ 48 w 200"/>
                <a:gd name="T51" fmla="*/ 4 h 255"/>
                <a:gd name="T52" fmla="*/ 33 w 200"/>
                <a:gd name="T53" fmla="*/ 13 h 255"/>
                <a:gd name="T54" fmla="*/ 20 w 200"/>
                <a:gd name="T55" fmla="*/ 28 h 255"/>
                <a:gd name="T56" fmla="*/ 13 w 200"/>
                <a:gd name="T57" fmla="*/ 41 h 255"/>
                <a:gd name="T58" fmla="*/ 7 w 200"/>
                <a:gd name="T59" fmla="*/ 50 h 255"/>
                <a:gd name="T60" fmla="*/ 3 w 200"/>
                <a:gd name="T61" fmla="*/ 61 h 255"/>
                <a:gd name="T62" fmla="*/ 2 w 200"/>
                <a:gd name="T63" fmla="*/ 72 h 255"/>
                <a:gd name="T64" fmla="*/ 2 w 200"/>
                <a:gd name="T65" fmla="*/ 83 h 255"/>
                <a:gd name="T66" fmla="*/ 0 w 200"/>
                <a:gd name="T67" fmla="*/ 94 h 255"/>
                <a:gd name="T68" fmla="*/ 2 w 200"/>
                <a:gd name="T69" fmla="*/ 107 h 255"/>
                <a:gd name="T70" fmla="*/ 3 w 200"/>
                <a:gd name="T71" fmla="*/ 120 h 255"/>
                <a:gd name="T72" fmla="*/ 5 w 200"/>
                <a:gd name="T73" fmla="*/ 133 h 255"/>
                <a:gd name="T74" fmla="*/ 7 w 200"/>
                <a:gd name="T75" fmla="*/ 146 h 255"/>
                <a:gd name="T76" fmla="*/ 13 w 200"/>
                <a:gd name="T77" fmla="*/ 159 h 255"/>
                <a:gd name="T78" fmla="*/ 18 w 200"/>
                <a:gd name="T79" fmla="*/ 170 h 255"/>
                <a:gd name="T80" fmla="*/ 24 w 200"/>
                <a:gd name="T81" fmla="*/ 181 h 255"/>
                <a:gd name="T82" fmla="*/ 29 w 200"/>
                <a:gd name="T83" fmla="*/ 192 h 255"/>
                <a:gd name="T84" fmla="*/ 40 w 200"/>
                <a:gd name="T85" fmla="*/ 207 h 255"/>
                <a:gd name="T86" fmla="*/ 57 w 200"/>
                <a:gd name="T87" fmla="*/ 224 h 255"/>
                <a:gd name="T88" fmla="*/ 74 w 200"/>
                <a:gd name="T89" fmla="*/ 236 h 255"/>
                <a:gd name="T90" fmla="*/ 94 w 200"/>
                <a:gd name="T91" fmla="*/ 248 h 255"/>
                <a:gd name="T92" fmla="*/ 109 w 200"/>
                <a:gd name="T93" fmla="*/ 253 h 255"/>
                <a:gd name="T94" fmla="*/ 120 w 200"/>
                <a:gd name="T95" fmla="*/ 253 h 255"/>
                <a:gd name="T96" fmla="*/ 126 w 200"/>
                <a:gd name="T97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" h="255">
                  <a:moveTo>
                    <a:pt x="126" y="255"/>
                  </a:moveTo>
                  <a:lnTo>
                    <a:pt x="133" y="253"/>
                  </a:lnTo>
                  <a:lnTo>
                    <a:pt x="142" y="251"/>
                  </a:lnTo>
                  <a:lnTo>
                    <a:pt x="151" y="248"/>
                  </a:lnTo>
                  <a:lnTo>
                    <a:pt x="161" y="244"/>
                  </a:lnTo>
                  <a:lnTo>
                    <a:pt x="166" y="236"/>
                  </a:lnTo>
                  <a:lnTo>
                    <a:pt x="174" y="231"/>
                  </a:lnTo>
                  <a:lnTo>
                    <a:pt x="179" y="224"/>
                  </a:lnTo>
                  <a:lnTo>
                    <a:pt x="187" y="216"/>
                  </a:lnTo>
                  <a:lnTo>
                    <a:pt x="190" y="207"/>
                  </a:lnTo>
                  <a:lnTo>
                    <a:pt x="194" y="198"/>
                  </a:lnTo>
                  <a:lnTo>
                    <a:pt x="194" y="192"/>
                  </a:lnTo>
                  <a:lnTo>
                    <a:pt x="196" y="187"/>
                  </a:lnTo>
                  <a:lnTo>
                    <a:pt x="198" y="181"/>
                  </a:lnTo>
                  <a:lnTo>
                    <a:pt x="200" y="177"/>
                  </a:lnTo>
                  <a:lnTo>
                    <a:pt x="200" y="170"/>
                  </a:lnTo>
                  <a:lnTo>
                    <a:pt x="200" y="164"/>
                  </a:lnTo>
                  <a:lnTo>
                    <a:pt x="200" y="159"/>
                  </a:lnTo>
                  <a:lnTo>
                    <a:pt x="200" y="153"/>
                  </a:lnTo>
                  <a:lnTo>
                    <a:pt x="200" y="146"/>
                  </a:lnTo>
                  <a:lnTo>
                    <a:pt x="200" y="140"/>
                  </a:lnTo>
                  <a:lnTo>
                    <a:pt x="198" y="133"/>
                  </a:lnTo>
                  <a:lnTo>
                    <a:pt x="198" y="128"/>
                  </a:lnTo>
                  <a:lnTo>
                    <a:pt x="196" y="120"/>
                  </a:lnTo>
                  <a:lnTo>
                    <a:pt x="194" y="115"/>
                  </a:lnTo>
                  <a:lnTo>
                    <a:pt x="192" y="107"/>
                  </a:lnTo>
                  <a:lnTo>
                    <a:pt x="190" y="102"/>
                  </a:lnTo>
                  <a:lnTo>
                    <a:pt x="188" y="94"/>
                  </a:lnTo>
                  <a:lnTo>
                    <a:pt x="185" y="89"/>
                  </a:lnTo>
                  <a:lnTo>
                    <a:pt x="183" y="83"/>
                  </a:lnTo>
                  <a:lnTo>
                    <a:pt x="181" y="78"/>
                  </a:lnTo>
                  <a:lnTo>
                    <a:pt x="177" y="72"/>
                  </a:lnTo>
                  <a:lnTo>
                    <a:pt x="174" y="67"/>
                  </a:lnTo>
                  <a:lnTo>
                    <a:pt x="170" y="61"/>
                  </a:lnTo>
                  <a:lnTo>
                    <a:pt x="166" y="56"/>
                  </a:lnTo>
                  <a:lnTo>
                    <a:pt x="163" y="50"/>
                  </a:lnTo>
                  <a:lnTo>
                    <a:pt x="159" y="44"/>
                  </a:lnTo>
                  <a:lnTo>
                    <a:pt x="155" y="41"/>
                  </a:lnTo>
                  <a:lnTo>
                    <a:pt x="151" y="37"/>
                  </a:lnTo>
                  <a:lnTo>
                    <a:pt x="142" y="28"/>
                  </a:lnTo>
                  <a:lnTo>
                    <a:pt x="133" y="20"/>
                  </a:lnTo>
                  <a:lnTo>
                    <a:pt x="126" y="13"/>
                  </a:lnTo>
                  <a:lnTo>
                    <a:pt x="116" y="9"/>
                  </a:lnTo>
                  <a:lnTo>
                    <a:pt x="105" y="4"/>
                  </a:lnTo>
                  <a:lnTo>
                    <a:pt x="96" y="2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48" y="4"/>
                  </a:lnTo>
                  <a:lnTo>
                    <a:pt x="40" y="9"/>
                  </a:lnTo>
                  <a:lnTo>
                    <a:pt x="33" y="13"/>
                  </a:lnTo>
                  <a:lnTo>
                    <a:pt x="28" y="20"/>
                  </a:lnTo>
                  <a:lnTo>
                    <a:pt x="20" y="28"/>
                  </a:lnTo>
                  <a:lnTo>
                    <a:pt x="16" y="37"/>
                  </a:lnTo>
                  <a:lnTo>
                    <a:pt x="13" y="41"/>
                  </a:lnTo>
                  <a:lnTo>
                    <a:pt x="11" y="44"/>
                  </a:lnTo>
                  <a:lnTo>
                    <a:pt x="7" y="50"/>
                  </a:lnTo>
                  <a:lnTo>
                    <a:pt x="7" y="56"/>
                  </a:lnTo>
                  <a:lnTo>
                    <a:pt x="3" y="61"/>
                  </a:lnTo>
                  <a:lnTo>
                    <a:pt x="3" y="67"/>
                  </a:lnTo>
                  <a:lnTo>
                    <a:pt x="2" y="72"/>
                  </a:lnTo>
                  <a:lnTo>
                    <a:pt x="2" y="78"/>
                  </a:lnTo>
                  <a:lnTo>
                    <a:pt x="2" y="83"/>
                  </a:lnTo>
                  <a:lnTo>
                    <a:pt x="0" y="89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2" y="107"/>
                  </a:lnTo>
                  <a:lnTo>
                    <a:pt x="2" y="115"/>
                  </a:lnTo>
                  <a:lnTo>
                    <a:pt x="3" y="120"/>
                  </a:lnTo>
                  <a:lnTo>
                    <a:pt x="5" y="128"/>
                  </a:lnTo>
                  <a:lnTo>
                    <a:pt x="5" y="133"/>
                  </a:lnTo>
                  <a:lnTo>
                    <a:pt x="7" y="140"/>
                  </a:lnTo>
                  <a:lnTo>
                    <a:pt x="7" y="146"/>
                  </a:lnTo>
                  <a:lnTo>
                    <a:pt x="11" y="153"/>
                  </a:lnTo>
                  <a:lnTo>
                    <a:pt x="13" y="159"/>
                  </a:lnTo>
                  <a:lnTo>
                    <a:pt x="15" y="164"/>
                  </a:lnTo>
                  <a:lnTo>
                    <a:pt x="18" y="170"/>
                  </a:lnTo>
                  <a:lnTo>
                    <a:pt x="20" y="177"/>
                  </a:lnTo>
                  <a:lnTo>
                    <a:pt x="24" y="181"/>
                  </a:lnTo>
                  <a:lnTo>
                    <a:pt x="26" y="187"/>
                  </a:lnTo>
                  <a:lnTo>
                    <a:pt x="29" y="192"/>
                  </a:lnTo>
                  <a:lnTo>
                    <a:pt x="33" y="198"/>
                  </a:lnTo>
                  <a:lnTo>
                    <a:pt x="40" y="207"/>
                  </a:lnTo>
                  <a:lnTo>
                    <a:pt x="48" y="216"/>
                  </a:lnTo>
                  <a:lnTo>
                    <a:pt x="57" y="224"/>
                  </a:lnTo>
                  <a:lnTo>
                    <a:pt x="65" y="231"/>
                  </a:lnTo>
                  <a:lnTo>
                    <a:pt x="74" y="236"/>
                  </a:lnTo>
                  <a:lnTo>
                    <a:pt x="85" y="244"/>
                  </a:lnTo>
                  <a:lnTo>
                    <a:pt x="94" y="248"/>
                  </a:lnTo>
                  <a:lnTo>
                    <a:pt x="103" y="251"/>
                  </a:lnTo>
                  <a:lnTo>
                    <a:pt x="109" y="253"/>
                  </a:lnTo>
                  <a:lnTo>
                    <a:pt x="114" y="253"/>
                  </a:lnTo>
                  <a:lnTo>
                    <a:pt x="120" y="253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1073" y="1553"/>
              <a:ext cx="1228" cy="487"/>
            </a:xfrm>
            <a:custGeom>
              <a:avLst/>
              <a:gdLst>
                <a:gd name="T0" fmla="*/ 2 w 1228"/>
                <a:gd name="T1" fmla="*/ 432 h 487"/>
                <a:gd name="T2" fmla="*/ 0 w 1228"/>
                <a:gd name="T3" fmla="*/ 487 h 487"/>
                <a:gd name="T4" fmla="*/ 66 w 1228"/>
                <a:gd name="T5" fmla="*/ 460 h 487"/>
                <a:gd name="T6" fmla="*/ 1228 w 1228"/>
                <a:gd name="T7" fmla="*/ 0 h 487"/>
                <a:gd name="T8" fmla="*/ 2 w 1228"/>
                <a:gd name="T9" fmla="*/ 432 h 487"/>
                <a:gd name="T10" fmla="*/ 2 w 1228"/>
                <a:gd name="T11" fmla="*/ 4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8" h="487">
                  <a:moveTo>
                    <a:pt x="2" y="432"/>
                  </a:moveTo>
                  <a:lnTo>
                    <a:pt x="0" y="487"/>
                  </a:lnTo>
                  <a:lnTo>
                    <a:pt x="66" y="460"/>
                  </a:lnTo>
                  <a:lnTo>
                    <a:pt x="1228" y="0"/>
                  </a:lnTo>
                  <a:lnTo>
                    <a:pt x="2" y="432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8" name="Freeform 4"/>
            <p:cNvSpPr>
              <a:spLocks/>
            </p:cNvSpPr>
            <p:nvPr/>
          </p:nvSpPr>
          <p:spPr bwMode="auto">
            <a:xfrm>
              <a:off x="1805" y="897"/>
              <a:ext cx="198" cy="63"/>
            </a:xfrm>
            <a:custGeom>
              <a:avLst/>
              <a:gdLst>
                <a:gd name="T0" fmla="*/ 104 w 198"/>
                <a:gd name="T1" fmla="*/ 58 h 63"/>
                <a:gd name="T2" fmla="*/ 113 w 198"/>
                <a:gd name="T3" fmla="*/ 56 h 63"/>
                <a:gd name="T4" fmla="*/ 122 w 198"/>
                <a:gd name="T5" fmla="*/ 52 h 63"/>
                <a:gd name="T6" fmla="*/ 132 w 198"/>
                <a:gd name="T7" fmla="*/ 50 h 63"/>
                <a:gd name="T8" fmla="*/ 141 w 198"/>
                <a:gd name="T9" fmla="*/ 48 h 63"/>
                <a:gd name="T10" fmla="*/ 150 w 198"/>
                <a:gd name="T11" fmla="*/ 45 h 63"/>
                <a:gd name="T12" fmla="*/ 157 w 198"/>
                <a:gd name="T13" fmla="*/ 43 h 63"/>
                <a:gd name="T14" fmla="*/ 165 w 198"/>
                <a:gd name="T15" fmla="*/ 39 h 63"/>
                <a:gd name="T16" fmla="*/ 172 w 198"/>
                <a:gd name="T17" fmla="*/ 37 h 63"/>
                <a:gd name="T18" fmla="*/ 178 w 198"/>
                <a:gd name="T19" fmla="*/ 34 h 63"/>
                <a:gd name="T20" fmla="*/ 182 w 198"/>
                <a:gd name="T21" fmla="*/ 30 h 63"/>
                <a:gd name="T22" fmla="*/ 187 w 198"/>
                <a:gd name="T23" fmla="*/ 28 h 63"/>
                <a:gd name="T24" fmla="*/ 191 w 198"/>
                <a:gd name="T25" fmla="*/ 26 h 63"/>
                <a:gd name="T26" fmla="*/ 196 w 198"/>
                <a:gd name="T27" fmla="*/ 19 h 63"/>
                <a:gd name="T28" fmla="*/ 198 w 198"/>
                <a:gd name="T29" fmla="*/ 13 h 63"/>
                <a:gd name="T30" fmla="*/ 194 w 198"/>
                <a:gd name="T31" fmla="*/ 8 h 63"/>
                <a:gd name="T32" fmla="*/ 187 w 198"/>
                <a:gd name="T33" fmla="*/ 6 h 63"/>
                <a:gd name="T34" fmla="*/ 182 w 198"/>
                <a:gd name="T35" fmla="*/ 4 h 63"/>
                <a:gd name="T36" fmla="*/ 178 w 198"/>
                <a:gd name="T37" fmla="*/ 2 h 63"/>
                <a:gd name="T38" fmla="*/ 172 w 198"/>
                <a:gd name="T39" fmla="*/ 2 h 63"/>
                <a:gd name="T40" fmla="*/ 165 w 198"/>
                <a:gd name="T41" fmla="*/ 2 h 63"/>
                <a:gd name="T42" fmla="*/ 157 w 198"/>
                <a:gd name="T43" fmla="*/ 0 h 63"/>
                <a:gd name="T44" fmla="*/ 148 w 198"/>
                <a:gd name="T45" fmla="*/ 0 h 63"/>
                <a:gd name="T46" fmla="*/ 141 w 198"/>
                <a:gd name="T47" fmla="*/ 0 h 63"/>
                <a:gd name="T48" fmla="*/ 132 w 198"/>
                <a:gd name="T49" fmla="*/ 2 h 63"/>
                <a:gd name="T50" fmla="*/ 122 w 198"/>
                <a:gd name="T51" fmla="*/ 2 h 63"/>
                <a:gd name="T52" fmla="*/ 113 w 198"/>
                <a:gd name="T53" fmla="*/ 4 h 63"/>
                <a:gd name="T54" fmla="*/ 102 w 198"/>
                <a:gd name="T55" fmla="*/ 6 h 63"/>
                <a:gd name="T56" fmla="*/ 95 w 198"/>
                <a:gd name="T57" fmla="*/ 8 h 63"/>
                <a:gd name="T58" fmla="*/ 89 w 198"/>
                <a:gd name="T59" fmla="*/ 8 h 63"/>
                <a:gd name="T60" fmla="*/ 83 w 198"/>
                <a:gd name="T61" fmla="*/ 10 h 63"/>
                <a:gd name="T62" fmla="*/ 78 w 198"/>
                <a:gd name="T63" fmla="*/ 10 h 63"/>
                <a:gd name="T64" fmla="*/ 72 w 198"/>
                <a:gd name="T65" fmla="*/ 11 h 63"/>
                <a:gd name="T66" fmla="*/ 63 w 198"/>
                <a:gd name="T67" fmla="*/ 15 h 63"/>
                <a:gd name="T68" fmla="*/ 56 w 198"/>
                <a:gd name="T69" fmla="*/ 17 h 63"/>
                <a:gd name="T70" fmla="*/ 46 w 198"/>
                <a:gd name="T71" fmla="*/ 21 h 63"/>
                <a:gd name="T72" fmla="*/ 39 w 198"/>
                <a:gd name="T73" fmla="*/ 23 h 63"/>
                <a:gd name="T74" fmla="*/ 30 w 198"/>
                <a:gd name="T75" fmla="*/ 26 h 63"/>
                <a:gd name="T76" fmla="*/ 24 w 198"/>
                <a:gd name="T77" fmla="*/ 28 h 63"/>
                <a:gd name="T78" fmla="*/ 19 w 198"/>
                <a:gd name="T79" fmla="*/ 32 h 63"/>
                <a:gd name="T80" fmla="*/ 13 w 198"/>
                <a:gd name="T81" fmla="*/ 34 h 63"/>
                <a:gd name="T82" fmla="*/ 8 w 198"/>
                <a:gd name="T83" fmla="*/ 37 h 63"/>
                <a:gd name="T84" fmla="*/ 6 w 198"/>
                <a:gd name="T85" fmla="*/ 41 h 63"/>
                <a:gd name="T86" fmla="*/ 0 w 198"/>
                <a:gd name="T87" fmla="*/ 47 h 63"/>
                <a:gd name="T88" fmla="*/ 0 w 198"/>
                <a:gd name="T89" fmla="*/ 52 h 63"/>
                <a:gd name="T90" fmla="*/ 2 w 198"/>
                <a:gd name="T91" fmla="*/ 56 h 63"/>
                <a:gd name="T92" fmla="*/ 9 w 198"/>
                <a:gd name="T93" fmla="*/ 59 h 63"/>
                <a:gd name="T94" fmla="*/ 13 w 198"/>
                <a:gd name="T95" fmla="*/ 61 h 63"/>
                <a:gd name="T96" fmla="*/ 19 w 198"/>
                <a:gd name="T97" fmla="*/ 61 h 63"/>
                <a:gd name="T98" fmla="*/ 24 w 198"/>
                <a:gd name="T99" fmla="*/ 63 h 63"/>
                <a:gd name="T100" fmla="*/ 32 w 198"/>
                <a:gd name="T101" fmla="*/ 63 h 63"/>
                <a:gd name="T102" fmla="*/ 39 w 198"/>
                <a:gd name="T103" fmla="*/ 63 h 63"/>
                <a:gd name="T104" fmla="*/ 46 w 198"/>
                <a:gd name="T105" fmla="*/ 63 h 63"/>
                <a:gd name="T106" fmla="*/ 56 w 198"/>
                <a:gd name="T107" fmla="*/ 63 h 63"/>
                <a:gd name="T108" fmla="*/ 65 w 198"/>
                <a:gd name="T109" fmla="*/ 63 h 63"/>
                <a:gd name="T110" fmla="*/ 74 w 198"/>
                <a:gd name="T111" fmla="*/ 61 h 63"/>
                <a:gd name="T112" fmla="*/ 83 w 198"/>
                <a:gd name="T113" fmla="*/ 59 h 63"/>
                <a:gd name="T114" fmla="*/ 89 w 198"/>
                <a:gd name="T115" fmla="*/ 59 h 63"/>
                <a:gd name="T116" fmla="*/ 95 w 198"/>
                <a:gd name="T117" fmla="*/ 59 h 63"/>
                <a:gd name="T118" fmla="*/ 98 w 198"/>
                <a:gd name="T119" fmla="*/ 58 h 63"/>
                <a:gd name="T120" fmla="*/ 104 w 198"/>
                <a:gd name="T121" fmla="*/ 58 h 63"/>
                <a:gd name="T122" fmla="*/ 104 w 198"/>
                <a:gd name="T123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" h="63">
                  <a:moveTo>
                    <a:pt x="104" y="58"/>
                  </a:moveTo>
                  <a:lnTo>
                    <a:pt x="113" y="56"/>
                  </a:lnTo>
                  <a:lnTo>
                    <a:pt x="122" y="52"/>
                  </a:lnTo>
                  <a:lnTo>
                    <a:pt x="132" y="50"/>
                  </a:lnTo>
                  <a:lnTo>
                    <a:pt x="141" y="48"/>
                  </a:lnTo>
                  <a:lnTo>
                    <a:pt x="150" y="45"/>
                  </a:lnTo>
                  <a:lnTo>
                    <a:pt x="157" y="43"/>
                  </a:lnTo>
                  <a:lnTo>
                    <a:pt x="165" y="39"/>
                  </a:lnTo>
                  <a:lnTo>
                    <a:pt x="172" y="37"/>
                  </a:lnTo>
                  <a:lnTo>
                    <a:pt x="178" y="34"/>
                  </a:lnTo>
                  <a:lnTo>
                    <a:pt x="182" y="30"/>
                  </a:lnTo>
                  <a:lnTo>
                    <a:pt x="187" y="28"/>
                  </a:lnTo>
                  <a:lnTo>
                    <a:pt x="191" y="26"/>
                  </a:lnTo>
                  <a:lnTo>
                    <a:pt x="196" y="19"/>
                  </a:lnTo>
                  <a:lnTo>
                    <a:pt x="198" y="13"/>
                  </a:lnTo>
                  <a:lnTo>
                    <a:pt x="194" y="8"/>
                  </a:lnTo>
                  <a:lnTo>
                    <a:pt x="187" y="6"/>
                  </a:lnTo>
                  <a:lnTo>
                    <a:pt x="182" y="4"/>
                  </a:lnTo>
                  <a:lnTo>
                    <a:pt x="178" y="2"/>
                  </a:lnTo>
                  <a:lnTo>
                    <a:pt x="172" y="2"/>
                  </a:lnTo>
                  <a:lnTo>
                    <a:pt x="165" y="2"/>
                  </a:lnTo>
                  <a:lnTo>
                    <a:pt x="157" y="0"/>
                  </a:lnTo>
                  <a:lnTo>
                    <a:pt x="148" y="0"/>
                  </a:lnTo>
                  <a:lnTo>
                    <a:pt x="141" y="0"/>
                  </a:lnTo>
                  <a:lnTo>
                    <a:pt x="132" y="2"/>
                  </a:lnTo>
                  <a:lnTo>
                    <a:pt x="122" y="2"/>
                  </a:lnTo>
                  <a:lnTo>
                    <a:pt x="113" y="4"/>
                  </a:lnTo>
                  <a:lnTo>
                    <a:pt x="102" y="6"/>
                  </a:lnTo>
                  <a:lnTo>
                    <a:pt x="95" y="8"/>
                  </a:lnTo>
                  <a:lnTo>
                    <a:pt x="89" y="8"/>
                  </a:lnTo>
                  <a:lnTo>
                    <a:pt x="83" y="10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3" y="15"/>
                  </a:lnTo>
                  <a:lnTo>
                    <a:pt x="56" y="17"/>
                  </a:lnTo>
                  <a:lnTo>
                    <a:pt x="46" y="21"/>
                  </a:lnTo>
                  <a:lnTo>
                    <a:pt x="39" y="23"/>
                  </a:lnTo>
                  <a:lnTo>
                    <a:pt x="30" y="26"/>
                  </a:lnTo>
                  <a:lnTo>
                    <a:pt x="24" y="28"/>
                  </a:lnTo>
                  <a:lnTo>
                    <a:pt x="19" y="32"/>
                  </a:lnTo>
                  <a:lnTo>
                    <a:pt x="13" y="34"/>
                  </a:lnTo>
                  <a:lnTo>
                    <a:pt x="8" y="37"/>
                  </a:lnTo>
                  <a:lnTo>
                    <a:pt x="6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9" y="59"/>
                  </a:lnTo>
                  <a:lnTo>
                    <a:pt x="13" y="61"/>
                  </a:lnTo>
                  <a:lnTo>
                    <a:pt x="19" y="61"/>
                  </a:lnTo>
                  <a:lnTo>
                    <a:pt x="24" y="63"/>
                  </a:lnTo>
                  <a:lnTo>
                    <a:pt x="32" y="63"/>
                  </a:lnTo>
                  <a:lnTo>
                    <a:pt x="39" y="63"/>
                  </a:lnTo>
                  <a:lnTo>
                    <a:pt x="46" y="63"/>
                  </a:lnTo>
                  <a:lnTo>
                    <a:pt x="56" y="63"/>
                  </a:lnTo>
                  <a:lnTo>
                    <a:pt x="65" y="63"/>
                  </a:lnTo>
                  <a:lnTo>
                    <a:pt x="74" y="61"/>
                  </a:lnTo>
                  <a:lnTo>
                    <a:pt x="83" y="59"/>
                  </a:lnTo>
                  <a:lnTo>
                    <a:pt x="89" y="59"/>
                  </a:lnTo>
                  <a:lnTo>
                    <a:pt x="95" y="59"/>
                  </a:lnTo>
                  <a:lnTo>
                    <a:pt x="98" y="58"/>
                  </a:lnTo>
                  <a:lnTo>
                    <a:pt x="104" y="58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9" name="Freeform 3"/>
            <p:cNvSpPr>
              <a:spLocks/>
            </p:cNvSpPr>
            <p:nvPr/>
          </p:nvSpPr>
          <p:spPr bwMode="auto">
            <a:xfrm>
              <a:off x="1167" y="1331"/>
              <a:ext cx="200" cy="63"/>
            </a:xfrm>
            <a:custGeom>
              <a:avLst/>
              <a:gdLst>
                <a:gd name="T0" fmla="*/ 106 w 200"/>
                <a:gd name="T1" fmla="*/ 57 h 63"/>
                <a:gd name="T2" fmla="*/ 115 w 200"/>
                <a:gd name="T3" fmla="*/ 54 h 63"/>
                <a:gd name="T4" fmla="*/ 124 w 200"/>
                <a:gd name="T5" fmla="*/ 52 h 63"/>
                <a:gd name="T6" fmla="*/ 133 w 200"/>
                <a:gd name="T7" fmla="*/ 48 h 63"/>
                <a:gd name="T8" fmla="*/ 143 w 200"/>
                <a:gd name="T9" fmla="*/ 46 h 63"/>
                <a:gd name="T10" fmla="*/ 150 w 200"/>
                <a:gd name="T11" fmla="*/ 45 h 63"/>
                <a:gd name="T12" fmla="*/ 159 w 200"/>
                <a:gd name="T13" fmla="*/ 41 h 63"/>
                <a:gd name="T14" fmla="*/ 167 w 200"/>
                <a:gd name="T15" fmla="*/ 39 h 63"/>
                <a:gd name="T16" fmla="*/ 174 w 200"/>
                <a:gd name="T17" fmla="*/ 35 h 63"/>
                <a:gd name="T18" fmla="*/ 180 w 200"/>
                <a:gd name="T19" fmla="*/ 32 h 63"/>
                <a:gd name="T20" fmla="*/ 183 w 200"/>
                <a:gd name="T21" fmla="*/ 30 h 63"/>
                <a:gd name="T22" fmla="*/ 189 w 200"/>
                <a:gd name="T23" fmla="*/ 26 h 63"/>
                <a:gd name="T24" fmla="*/ 192 w 200"/>
                <a:gd name="T25" fmla="*/ 24 h 63"/>
                <a:gd name="T26" fmla="*/ 198 w 200"/>
                <a:gd name="T27" fmla="*/ 19 h 63"/>
                <a:gd name="T28" fmla="*/ 200 w 200"/>
                <a:gd name="T29" fmla="*/ 13 h 63"/>
                <a:gd name="T30" fmla="*/ 196 w 200"/>
                <a:gd name="T31" fmla="*/ 9 h 63"/>
                <a:gd name="T32" fmla="*/ 189 w 200"/>
                <a:gd name="T33" fmla="*/ 4 h 63"/>
                <a:gd name="T34" fmla="*/ 183 w 200"/>
                <a:gd name="T35" fmla="*/ 2 h 63"/>
                <a:gd name="T36" fmla="*/ 180 w 200"/>
                <a:gd name="T37" fmla="*/ 2 h 63"/>
                <a:gd name="T38" fmla="*/ 172 w 200"/>
                <a:gd name="T39" fmla="*/ 0 h 63"/>
                <a:gd name="T40" fmla="*/ 167 w 200"/>
                <a:gd name="T41" fmla="*/ 0 h 63"/>
                <a:gd name="T42" fmla="*/ 159 w 200"/>
                <a:gd name="T43" fmla="*/ 0 h 63"/>
                <a:gd name="T44" fmla="*/ 150 w 200"/>
                <a:gd name="T45" fmla="*/ 0 h 63"/>
                <a:gd name="T46" fmla="*/ 143 w 200"/>
                <a:gd name="T47" fmla="*/ 0 h 63"/>
                <a:gd name="T48" fmla="*/ 133 w 200"/>
                <a:gd name="T49" fmla="*/ 0 h 63"/>
                <a:gd name="T50" fmla="*/ 124 w 200"/>
                <a:gd name="T51" fmla="*/ 2 h 63"/>
                <a:gd name="T52" fmla="*/ 115 w 200"/>
                <a:gd name="T53" fmla="*/ 4 h 63"/>
                <a:gd name="T54" fmla="*/ 104 w 200"/>
                <a:gd name="T55" fmla="*/ 4 h 63"/>
                <a:gd name="T56" fmla="*/ 96 w 200"/>
                <a:gd name="T57" fmla="*/ 6 h 63"/>
                <a:gd name="T58" fmla="*/ 91 w 200"/>
                <a:gd name="T59" fmla="*/ 6 h 63"/>
                <a:gd name="T60" fmla="*/ 85 w 200"/>
                <a:gd name="T61" fmla="*/ 8 h 63"/>
                <a:gd name="T62" fmla="*/ 80 w 200"/>
                <a:gd name="T63" fmla="*/ 9 h 63"/>
                <a:gd name="T64" fmla="*/ 76 w 200"/>
                <a:gd name="T65" fmla="*/ 9 h 63"/>
                <a:gd name="T66" fmla="*/ 65 w 200"/>
                <a:gd name="T67" fmla="*/ 11 h 63"/>
                <a:gd name="T68" fmla="*/ 57 w 200"/>
                <a:gd name="T69" fmla="*/ 15 h 63"/>
                <a:gd name="T70" fmla="*/ 48 w 200"/>
                <a:gd name="T71" fmla="*/ 17 h 63"/>
                <a:gd name="T72" fmla="*/ 41 w 200"/>
                <a:gd name="T73" fmla="*/ 21 h 63"/>
                <a:gd name="T74" fmla="*/ 32 w 200"/>
                <a:gd name="T75" fmla="*/ 22 h 63"/>
                <a:gd name="T76" fmla="*/ 26 w 200"/>
                <a:gd name="T77" fmla="*/ 26 h 63"/>
                <a:gd name="T78" fmla="*/ 19 w 200"/>
                <a:gd name="T79" fmla="*/ 30 h 63"/>
                <a:gd name="T80" fmla="*/ 15 w 200"/>
                <a:gd name="T81" fmla="*/ 32 h 63"/>
                <a:gd name="T82" fmla="*/ 9 w 200"/>
                <a:gd name="T83" fmla="*/ 35 h 63"/>
                <a:gd name="T84" fmla="*/ 8 w 200"/>
                <a:gd name="T85" fmla="*/ 39 h 63"/>
                <a:gd name="T86" fmla="*/ 0 w 200"/>
                <a:gd name="T87" fmla="*/ 45 h 63"/>
                <a:gd name="T88" fmla="*/ 0 w 200"/>
                <a:gd name="T89" fmla="*/ 50 h 63"/>
                <a:gd name="T90" fmla="*/ 4 w 200"/>
                <a:gd name="T91" fmla="*/ 56 h 63"/>
                <a:gd name="T92" fmla="*/ 9 w 200"/>
                <a:gd name="T93" fmla="*/ 59 h 63"/>
                <a:gd name="T94" fmla="*/ 15 w 200"/>
                <a:gd name="T95" fmla="*/ 59 h 63"/>
                <a:gd name="T96" fmla="*/ 20 w 200"/>
                <a:gd name="T97" fmla="*/ 61 h 63"/>
                <a:gd name="T98" fmla="*/ 26 w 200"/>
                <a:gd name="T99" fmla="*/ 63 h 63"/>
                <a:gd name="T100" fmla="*/ 33 w 200"/>
                <a:gd name="T101" fmla="*/ 63 h 63"/>
                <a:gd name="T102" fmla="*/ 41 w 200"/>
                <a:gd name="T103" fmla="*/ 63 h 63"/>
                <a:gd name="T104" fmla="*/ 48 w 200"/>
                <a:gd name="T105" fmla="*/ 63 h 63"/>
                <a:gd name="T106" fmla="*/ 57 w 200"/>
                <a:gd name="T107" fmla="*/ 63 h 63"/>
                <a:gd name="T108" fmla="*/ 67 w 200"/>
                <a:gd name="T109" fmla="*/ 63 h 63"/>
                <a:gd name="T110" fmla="*/ 74 w 200"/>
                <a:gd name="T111" fmla="*/ 61 h 63"/>
                <a:gd name="T112" fmla="*/ 85 w 200"/>
                <a:gd name="T113" fmla="*/ 59 h 63"/>
                <a:gd name="T114" fmla="*/ 89 w 200"/>
                <a:gd name="T115" fmla="*/ 59 h 63"/>
                <a:gd name="T116" fmla="*/ 94 w 200"/>
                <a:gd name="T117" fmla="*/ 57 h 63"/>
                <a:gd name="T118" fmla="*/ 100 w 200"/>
                <a:gd name="T119" fmla="*/ 57 h 63"/>
                <a:gd name="T120" fmla="*/ 106 w 200"/>
                <a:gd name="T121" fmla="*/ 57 h 63"/>
                <a:gd name="T122" fmla="*/ 106 w 200"/>
                <a:gd name="T123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" h="63">
                  <a:moveTo>
                    <a:pt x="106" y="57"/>
                  </a:moveTo>
                  <a:lnTo>
                    <a:pt x="115" y="54"/>
                  </a:lnTo>
                  <a:lnTo>
                    <a:pt x="124" y="52"/>
                  </a:lnTo>
                  <a:lnTo>
                    <a:pt x="133" y="48"/>
                  </a:lnTo>
                  <a:lnTo>
                    <a:pt x="143" y="46"/>
                  </a:lnTo>
                  <a:lnTo>
                    <a:pt x="150" y="45"/>
                  </a:lnTo>
                  <a:lnTo>
                    <a:pt x="159" y="41"/>
                  </a:lnTo>
                  <a:lnTo>
                    <a:pt x="167" y="39"/>
                  </a:lnTo>
                  <a:lnTo>
                    <a:pt x="174" y="35"/>
                  </a:lnTo>
                  <a:lnTo>
                    <a:pt x="180" y="32"/>
                  </a:lnTo>
                  <a:lnTo>
                    <a:pt x="183" y="30"/>
                  </a:lnTo>
                  <a:lnTo>
                    <a:pt x="189" y="26"/>
                  </a:lnTo>
                  <a:lnTo>
                    <a:pt x="192" y="24"/>
                  </a:lnTo>
                  <a:lnTo>
                    <a:pt x="198" y="19"/>
                  </a:lnTo>
                  <a:lnTo>
                    <a:pt x="200" y="13"/>
                  </a:lnTo>
                  <a:lnTo>
                    <a:pt x="196" y="9"/>
                  </a:lnTo>
                  <a:lnTo>
                    <a:pt x="189" y="4"/>
                  </a:lnTo>
                  <a:lnTo>
                    <a:pt x="183" y="2"/>
                  </a:lnTo>
                  <a:lnTo>
                    <a:pt x="180" y="2"/>
                  </a:lnTo>
                  <a:lnTo>
                    <a:pt x="172" y="0"/>
                  </a:lnTo>
                  <a:lnTo>
                    <a:pt x="167" y="0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4" y="2"/>
                  </a:lnTo>
                  <a:lnTo>
                    <a:pt x="115" y="4"/>
                  </a:lnTo>
                  <a:lnTo>
                    <a:pt x="104" y="4"/>
                  </a:lnTo>
                  <a:lnTo>
                    <a:pt x="96" y="6"/>
                  </a:lnTo>
                  <a:lnTo>
                    <a:pt x="91" y="6"/>
                  </a:lnTo>
                  <a:lnTo>
                    <a:pt x="85" y="8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65" y="11"/>
                  </a:lnTo>
                  <a:lnTo>
                    <a:pt x="57" y="15"/>
                  </a:lnTo>
                  <a:lnTo>
                    <a:pt x="48" y="17"/>
                  </a:lnTo>
                  <a:lnTo>
                    <a:pt x="41" y="21"/>
                  </a:lnTo>
                  <a:lnTo>
                    <a:pt x="32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5" y="32"/>
                  </a:lnTo>
                  <a:lnTo>
                    <a:pt x="9" y="35"/>
                  </a:lnTo>
                  <a:lnTo>
                    <a:pt x="8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4" y="56"/>
                  </a:lnTo>
                  <a:lnTo>
                    <a:pt x="9" y="59"/>
                  </a:lnTo>
                  <a:lnTo>
                    <a:pt x="15" y="59"/>
                  </a:lnTo>
                  <a:lnTo>
                    <a:pt x="20" y="61"/>
                  </a:lnTo>
                  <a:lnTo>
                    <a:pt x="26" y="63"/>
                  </a:lnTo>
                  <a:lnTo>
                    <a:pt x="33" y="63"/>
                  </a:lnTo>
                  <a:lnTo>
                    <a:pt x="41" y="63"/>
                  </a:lnTo>
                  <a:lnTo>
                    <a:pt x="48" y="63"/>
                  </a:lnTo>
                  <a:lnTo>
                    <a:pt x="57" y="63"/>
                  </a:lnTo>
                  <a:lnTo>
                    <a:pt x="67" y="63"/>
                  </a:lnTo>
                  <a:lnTo>
                    <a:pt x="74" y="61"/>
                  </a:lnTo>
                  <a:lnTo>
                    <a:pt x="85" y="59"/>
                  </a:lnTo>
                  <a:lnTo>
                    <a:pt x="89" y="59"/>
                  </a:lnTo>
                  <a:lnTo>
                    <a:pt x="94" y="57"/>
                  </a:lnTo>
                  <a:lnTo>
                    <a:pt x="100" y="57"/>
                  </a:lnTo>
                  <a:lnTo>
                    <a:pt x="106" y="57"/>
                  </a:lnTo>
                  <a:close/>
                </a:path>
              </a:pathLst>
            </a:custGeom>
            <a:solidFill>
              <a:srgbClr val="D9E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Freeform 2"/>
            <p:cNvSpPr>
              <a:spLocks/>
            </p:cNvSpPr>
            <p:nvPr/>
          </p:nvSpPr>
          <p:spPr bwMode="auto">
            <a:xfrm>
              <a:off x="1302" y="1496"/>
              <a:ext cx="853" cy="337"/>
            </a:xfrm>
            <a:custGeom>
              <a:avLst/>
              <a:gdLst>
                <a:gd name="T0" fmla="*/ 742 w 853"/>
                <a:gd name="T1" fmla="*/ 0 h 337"/>
                <a:gd name="T2" fmla="*/ 853 w 853"/>
                <a:gd name="T3" fmla="*/ 51 h 337"/>
                <a:gd name="T4" fmla="*/ 13 w 853"/>
                <a:gd name="T5" fmla="*/ 337 h 337"/>
                <a:gd name="T6" fmla="*/ 13 w 853"/>
                <a:gd name="T7" fmla="*/ 334 h 337"/>
                <a:gd name="T8" fmla="*/ 13 w 853"/>
                <a:gd name="T9" fmla="*/ 330 h 337"/>
                <a:gd name="T10" fmla="*/ 11 w 853"/>
                <a:gd name="T11" fmla="*/ 323 h 337"/>
                <a:gd name="T12" fmla="*/ 11 w 853"/>
                <a:gd name="T13" fmla="*/ 313 h 337"/>
                <a:gd name="T14" fmla="*/ 9 w 853"/>
                <a:gd name="T15" fmla="*/ 308 h 337"/>
                <a:gd name="T16" fmla="*/ 9 w 853"/>
                <a:gd name="T17" fmla="*/ 302 h 337"/>
                <a:gd name="T18" fmla="*/ 8 w 853"/>
                <a:gd name="T19" fmla="*/ 297 h 337"/>
                <a:gd name="T20" fmla="*/ 8 w 853"/>
                <a:gd name="T21" fmla="*/ 291 h 337"/>
                <a:gd name="T22" fmla="*/ 6 w 853"/>
                <a:gd name="T23" fmla="*/ 284 h 337"/>
                <a:gd name="T24" fmla="*/ 4 w 853"/>
                <a:gd name="T25" fmla="*/ 278 h 337"/>
                <a:gd name="T26" fmla="*/ 2 w 853"/>
                <a:gd name="T27" fmla="*/ 273 h 337"/>
                <a:gd name="T28" fmla="*/ 0 w 853"/>
                <a:gd name="T29" fmla="*/ 267 h 337"/>
                <a:gd name="T30" fmla="*/ 363 w 853"/>
                <a:gd name="T31" fmla="*/ 109 h 337"/>
                <a:gd name="T32" fmla="*/ 742 w 853"/>
                <a:gd name="T33" fmla="*/ 0 h 337"/>
                <a:gd name="T34" fmla="*/ 742 w 853"/>
                <a:gd name="T35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3" h="337">
                  <a:moveTo>
                    <a:pt x="742" y="0"/>
                  </a:moveTo>
                  <a:lnTo>
                    <a:pt x="853" y="51"/>
                  </a:lnTo>
                  <a:lnTo>
                    <a:pt x="13" y="337"/>
                  </a:lnTo>
                  <a:lnTo>
                    <a:pt x="13" y="334"/>
                  </a:lnTo>
                  <a:lnTo>
                    <a:pt x="13" y="330"/>
                  </a:lnTo>
                  <a:lnTo>
                    <a:pt x="11" y="323"/>
                  </a:lnTo>
                  <a:lnTo>
                    <a:pt x="11" y="313"/>
                  </a:lnTo>
                  <a:lnTo>
                    <a:pt x="9" y="308"/>
                  </a:lnTo>
                  <a:lnTo>
                    <a:pt x="9" y="302"/>
                  </a:lnTo>
                  <a:lnTo>
                    <a:pt x="8" y="297"/>
                  </a:lnTo>
                  <a:lnTo>
                    <a:pt x="8" y="291"/>
                  </a:lnTo>
                  <a:lnTo>
                    <a:pt x="6" y="284"/>
                  </a:lnTo>
                  <a:lnTo>
                    <a:pt x="4" y="278"/>
                  </a:lnTo>
                  <a:lnTo>
                    <a:pt x="2" y="273"/>
                  </a:lnTo>
                  <a:lnTo>
                    <a:pt x="0" y="267"/>
                  </a:lnTo>
                  <a:lnTo>
                    <a:pt x="363" y="109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2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佳佳</a:t>
            </a:r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小檔案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年齡與性別：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四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年級  </a:t>
            </a:r>
            <a:r>
              <a:rPr lang="zh-TW" altLang="en-US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女</a:t>
            </a:r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生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個人特質：</a:t>
            </a:r>
            <a:endParaRPr lang="en-US" altLang="zh-TW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marL="0" lvl="0" indent="0">
              <a:buNone/>
            </a:pPr>
            <a:r>
              <a:rPr lang="zh-TW" altLang="en-US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 panose="02020603050405020304" pitchFamily="18" charset="0"/>
              </a:rPr>
              <a:t>個</a:t>
            </a:r>
            <a:r>
              <a:rPr lang="zh-TW" altLang="en-US" dirty="0">
                <a:latin typeface="文鼎標楷注音" panose="03000600000000000000" pitchFamily="66" charset="-120"/>
                <a:ea typeface="文鼎標楷注音" panose="03000600000000000000" pitchFamily="66" charset="-120"/>
                <a:cs typeface="Times New Roman" panose="02020603050405020304" pitchFamily="18" charset="0"/>
              </a:rPr>
              <a:t>性乖巧，喜歡表現，特別在意師</a:t>
            </a:r>
            <a:r>
              <a:rPr lang="zh-TW" altLang="en-US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 panose="02020603050405020304" pitchFamily="18" charset="0"/>
              </a:rPr>
              <a:t>長</a:t>
            </a:r>
            <a:r>
              <a:rPr lang="zh-TW" altLang="en-US" dirty="0">
                <a:latin typeface="文鼎標楷注音" panose="03000600000000000000" pitchFamily="66" charset="-120"/>
                <a:ea typeface="文鼎標楷注音" panose="03000600000000000000" pitchFamily="66" charset="-120"/>
                <a:cs typeface="Times New Roman" panose="02020603050405020304" pitchFamily="18" charset="0"/>
              </a:rPr>
              <a:t>對自己的肯定，遇到</a:t>
            </a:r>
            <a:r>
              <a:rPr lang="zh-TW" altLang="en-US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 panose="02020603050405020304" pitchFamily="18" charset="0"/>
              </a:rPr>
              <a:t>不</a:t>
            </a:r>
            <a:r>
              <a:rPr lang="zh-TW" altLang="en-US" dirty="0">
                <a:latin typeface="文鼎標楷注音" panose="03000600000000000000" pitchFamily="66" charset="-120"/>
                <a:ea typeface="文鼎標楷注音" panose="03000600000000000000" pitchFamily="66" charset="-120"/>
                <a:cs typeface="Times New Roman" panose="02020603050405020304" pitchFamily="18" charset="0"/>
              </a:rPr>
              <a:t>想做的事情常用逃避的態度來面對。</a:t>
            </a:r>
            <a:endParaRPr lang="zh-TW" altLang="en-US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074" name="Picture 2" descr="C:\Users\Peiyu\AppData\Local\Microsoft\Windows\Temporary Internet Files\Content.IE5\5AFI4RHJ\MC9003345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865937" cy="9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orient="vert" idx="4294967295"/>
          </p:nvPr>
        </p:nvSpPr>
        <p:spPr>
          <a:xfrm>
            <a:off x="467544" y="548680"/>
            <a:ext cx="8208912" cy="5577483"/>
          </a:xfrm>
        </p:spPr>
        <p:txBody>
          <a:bodyPr>
            <a:normAutofit/>
          </a:bodyPr>
          <a:lstStyle/>
          <a:p>
            <a:pPr marL="237490" indent="0">
              <a:spcAft>
                <a:spcPts val="0"/>
              </a:spcAft>
              <a:buNone/>
            </a:pPr>
            <a:r>
              <a:rPr lang="en-US" altLang="zh-TW" sz="2800" kern="100" dirty="0" smtClean="0">
                <a:ea typeface="文鼎標楷注音"/>
                <a:cs typeface="Times New Roman"/>
              </a:rPr>
              <a:t>             </a:t>
            </a:r>
            <a:r>
              <a:rPr lang="zh-TW" altLang="zh-TW" sz="2800" kern="100" dirty="0" smtClean="0">
                <a:ea typeface="文鼎標楷注音"/>
                <a:cs typeface="Times New Roman"/>
              </a:rPr>
              <a:t>放學</a:t>
            </a:r>
            <a:r>
              <a:rPr lang="zh-TW" altLang="zh-TW" sz="2800" kern="100" dirty="0">
                <a:ea typeface="文鼎標楷注音"/>
                <a:cs typeface="Times New Roman"/>
              </a:rPr>
              <a:t>後，</a:t>
            </a:r>
            <a:r>
              <a:rPr lang="zh-TW" altLang="zh-TW" sz="2800" u="sng" kern="100" dirty="0">
                <a:ea typeface="文鼎標楷注音"/>
                <a:cs typeface="Times New Roman"/>
              </a:rPr>
              <a:t>佳佳</a:t>
            </a:r>
            <a:r>
              <a:rPr lang="zh-TW" altLang="zh-TW" sz="2800" kern="100" dirty="0">
                <a:ea typeface="文鼎標楷注音"/>
                <a:cs typeface="Times New Roman"/>
              </a:rPr>
              <a:t>和同學約好要到公園玩，這讓</a:t>
            </a:r>
            <a:r>
              <a:rPr lang="zh-TW" altLang="zh-TW" sz="2800" u="sng" kern="100" dirty="0">
                <a:ea typeface="文鼎標楷注音"/>
                <a:cs typeface="Times New Roman"/>
              </a:rPr>
              <a:t>佳佳</a:t>
            </a:r>
            <a:r>
              <a:rPr lang="zh-TW" altLang="zh-TW" sz="2800" kern="100" dirty="0">
                <a:ea typeface="文鼎標楷注音"/>
                <a:cs typeface="Times New Roman"/>
              </a:rPr>
              <a:t>期待了</a:t>
            </a:r>
            <a:r>
              <a:rPr lang="zh-TW" altLang="zh-TW" sz="2800" kern="100" dirty="0">
                <a:ea typeface="文鼎標楷注音破音二"/>
                <a:cs typeface="Times New Roman"/>
              </a:rPr>
              <a:t>一</a:t>
            </a:r>
            <a:r>
              <a:rPr lang="zh-TW" altLang="zh-TW" sz="2800" kern="100" dirty="0">
                <a:ea typeface="文鼎標楷注音"/>
                <a:cs typeface="Times New Roman"/>
              </a:rPr>
              <a:t>整天。</a:t>
            </a:r>
            <a:endParaRPr lang="zh-TW" altLang="zh-TW" sz="2800" kern="100" dirty="0">
              <a:cs typeface="Times New Roman"/>
            </a:endParaRPr>
          </a:p>
          <a:p>
            <a:pPr marL="237490" indent="0">
              <a:spcAft>
                <a:spcPts val="0"/>
              </a:spcAft>
              <a:buNone/>
            </a:pPr>
            <a:r>
              <a:rPr lang="en-US" altLang="zh-TW" sz="2800" kern="100" dirty="0" smtClean="0">
                <a:ea typeface="文鼎標楷注音"/>
                <a:cs typeface="Times New Roman"/>
              </a:rPr>
              <a:t>          </a:t>
            </a:r>
            <a:r>
              <a:rPr lang="zh-TW" altLang="zh-TW" sz="2800" kern="100" dirty="0" smtClean="0">
                <a:ea typeface="文鼎標楷注音"/>
                <a:cs typeface="Times New Roman"/>
              </a:rPr>
              <a:t>「</a:t>
            </a:r>
            <a:r>
              <a:rPr lang="zh-TW" altLang="zh-TW" sz="2800" kern="100" dirty="0">
                <a:ea typeface="文鼎標楷注音"/>
                <a:cs typeface="Times New Roman"/>
              </a:rPr>
              <a:t>如果作業太慢寫完，能玩的時間就變少了，可是沒寫完作業的話，會被老師罵的。」</a:t>
            </a:r>
            <a:r>
              <a:rPr lang="zh-TW" altLang="zh-TW" sz="2800" u="sng" kern="100" dirty="0">
                <a:ea typeface="文鼎標楷注音"/>
                <a:cs typeface="Times New Roman"/>
              </a:rPr>
              <a:t>佳佳</a:t>
            </a:r>
            <a:r>
              <a:rPr lang="zh-TW" altLang="zh-TW" sz="2800" kern="100" dirty="0">
                <a:ea typeface="文鼎標楷注音"/>
                <a:cs typeface="Times New Roman"/>
              </a:rPr>
              <a:t>心裡想</a:t>
            </a:r>
            <a:r>
              <a:rPr lang="zh-TW" altLang="zh-TW" sz="2800" kern="100" dirty="0" smtClean="0">
                <a:ea typeface="文鼎標楷注音"/>
                <a:cs typeface="Times New Roman"/>
              </a:rPr>
              <a:t>。</a:t>
            </a:r>
            <a:endParaRPr lang="zh-TW" altLang="zh-TW" sz="2800" kern="1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801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orient="vert" idx="4294967295"/>
          </p:nvPr>
        </p:nvSpPr>
        <p:spPr>
          <a:xfrm>
            <a:off x="539552" y="476672"/>
            <a:ext cx="8208912" cy="564949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altLang="zh-TW" sz="2800" kern="100" dirty="0" smtClean="0">
                <a:ea typeface="文鼎標楷注音"/>
                <a:cs typeface="Times New Roman"/>
              </a:rPr>
              <a:t>              </a:t>
            </a:r>
            <a:r>
              <a:rPr lang="zh-TW" altLang="zh-TW" sz="2800" kern="100" dirty="0" smtClean="0">
                <a:ea typeface="文鼎標楷注音"/>
                <a:cs typeface="Times New Roman"/>
              </a:rPr>
              <a:t>為了</a:t>
            </a:r>
            <a:r>
              <a:rPr lang="zh-TW" altLang="zh-TW" sz="2800" kern="100" dirty="0">
                <a:ea typeface="文鼎標楷注音"/>
                <a:cs typeface="Times New Roman"/>
              </a:rPr>
              <a:t>能夠趕快出去玩，她決定找個最快的方法來把作業寫完，於是，她在下課時間偷偷抄了解答，看著自己完成的作業，心裡還默默期待著老師明天會稱讚她作業寫</a:t>
            </a:r>
            <a:r>
              <a:rPr lang="zh-TW" altLang="zh-TW" sz="2800" kern="100" dirty="0">
                <a:ea typeface="文鼎標楷注音破音一"/>
                <a:cs typeface="Times New Roman"/>
              </a:rPr>
              <a:t>得</a:t>
            </a:r>
            <a:r>
              <a:rPr lang="zh-TW" altLang="zh-TW" sz="2800" kern="100" dirty="0">
                <a:ea typeface="文鼎標楷注音"/>
                <a:cs typeface="Times New Roman"/>
              </a:rPr>
              <a:t>很棒。</a:t>
            </a:r>
            <a:endParaRPr lang="zh-TW" altLang="zh-TW" sz="2800" kern="100" dirty="0">
              <a:cs typeface="Times New Roman"/>
            </a:endParaRPr>
          </a:p>
          <a:p>
            <a:pPr marL="0" indent="0">
              <a:buNone/>
            </a:pPr>
            <a:r>
              <a:rPr lang="en-US" altLang="zh-TW" sz="2800" kern="100" dirty="0" smtClean="0">
                <a:ea typeface="文鼎標楷注音"/>
                <a:cs typeface="Times New Roman"/>
              </a:rPr>
              <a:t>             </a:t>
            </a:r>
            <a:r>
              <a:rPr lang="zh-TW" altLang="zh-TW" sz="2800" kern="100" dirty="0" smtClean="0">
                <a:ea typeface="文鼎標楷注音"/>
                <a:cs typeface="Times New Roman"/>
              </a:rPr>
              <a:t>隔</a:t>
            </a:r>
            <a:r>
              <a:rPr lang="zh-TW" altLang="zh-TW" sz="2800" kern="100" dirty="0">
                <a:ea typeface="文鼎標楷注音"/>
                <a:cs typeface="Times New Roman"/>
              </a:rPr>
              <a:t>天，老師</a:t>
            </a:r>
            <a:r>
              <a:rPr lang="zh-TW" altLang="zh-TW" sz="2800" kern="100" dirty="0">
                <a:ea typeface="文鼎標楷注音破音一"/>
                <a:cs typeface="Times New Roman"/>
              </a:rPr>
              <a:t>一</a:t>
            </a:r>
            <a:r>
              <a:rPr lang="zh-TW" altLang="zh-TW" sz="2800" kern="100" dirty="0">
                <a:ea typeface="文鼎標楷注音"/>
                <a:cs typeface="Times New Roman"/>
              </a:rPr>
              <a:t>看就覺</a:t>
            </a:r>
            <a:r>
              <a:rPr lang="zh-TW" altLang="zh-TW" sz="28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得</a:t>
            </a:r>
            <a:r>
              <a:rPr lang="zh-TW" altLang="zh-TW" sz="2800" kern="100" dirty="0">
                <a:ea typeface="文鼎標楷注音"/>
                <a:cs typeface="Times New Roman"/>
              </a:rPr>
              <a:t>這份作業不是</a:t>
            </a:r>
            <a:r>
              <a:rPr lang="zh-TW" altLang="zh-TW" sz="2800" u="sng" kern="100" dirty="0">
                <a:ea typeface="文鼎標楷注音"/>
                <a:cs typeface="Times New Roman"/>
              </a:rPr>
              <a:t>佳佳</a:t>
            </a:r>
            <a:r>
              <a:rPr lang="zh-TW" altLang="zh-TW" sz="2800" kern="100" dirty="0">
                <a:ea typeface="文鼎標楷注音"/>
                <a:cs typeface="Times New Roman"/>
              </a:rPr>
              <a:t>寫的，於是特別詢問</a:t>
            </a:r>
            <a:r>
              <a:rPr lang="zh-TW" altLang="zh-TW" sz="2800" u="sng" kern="100" dirty="0">
                <a:ea typeface="文鼎標楷注音"/>
                <a:cs typeface="Times New Roman"/>
              </a:rPr>
              <a:t>佳佳</a:t>
            </a:r>
            <a:r>
              <a:rPr lang="zh-TW" altLang="zh-TW" sz="2800" kern="100" dirty="0">
                <a:ea typeface="文鼎標楷注音"/>
                <a:cs typeface="Times New Roman"/>
              </a:rPr>
              <a:t>，只是這時的</a:t>
            </a:r>
            <a:r>
              <a:rPr lang="zh-TW" altLang="zh-TW" sz="2800" u="sng" kern="100" dirty="0">
                <a:ea typeface="文鼎標楷注音"/>
                <a:cs typeface="Times New Roman"/>
              </a:rPr>
              <a:t>佳佳</a:t>
            </a:r>
            <a:r>
              <a:rPr lang="zh-TW" altLang="zh-TW" sz="2800" kern="100" dirty="0">
                <a:ea typeface="文鼎標楷注音"/>
                <a:cs typeface="Times New Roman"/>
              </a:rPr>
              <a:t>不但沒有主動認錯，甚至還</a:t>
            </a:r>
            <a:r>
              <a:rPr lang="zh-TW" altLang="zh-TW" sz="2800" kern="100" dirty="0">
                <a:ea typeface="文鼎標楷注音破音二"/>
                <a:cs typeface="Times New Roman"/>
              </a:rPr>
              <a:t>一</a:t>
            </a:r>
            <a:r>
              <a:rPr lang="zh-TW" altLang="zh-TW" sz="2800" kern="100" dirty="0">
                <a:ea typeface="文鼎標楷注音"/>
                <a:cs typeface="Times New Roman"/>
              </a:rPr>
              <a:t>直說是自己寫的，說謊的行</a:t>
            </a:r>
            <a:r>
              <a:rPr lang="zh-TW" altLang="zh-TW" sz="28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為</a:t>
            </a:r>
            <a:r>
              <a:rPr lang="zh-TW" altLang="zh-TW" sz="2800" kern="100" dirty="0">
                <a:ea typeface="文鼎標楷注音"/>
                <a:cs typeface="Times New Roman"/>
              </a:rPr>
              <a:t>讓老師</a:t>
            </a:r>
            <a:r>
              <a:rPr lang="zh-TW" altLang="zh-TW" sz="2800" kern="100" dirty="0" smtClean="0">
                <a:ea typeface="文鼎標楷注音"/>
                <a:cs typeface="Times New Roman"/>
              </a:rPr>
              <a:t>覺</a:t>
            </a:r>
            <a:r>
              <a:rPr lang="zh-TW" altLang="zh-TW" sz="2800" kern="100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得</a:t>
            </a:r>
            <a:r>
              <a:rPr lang="zh-TW" altLang="zh-TW" sz="2800" kern="100" dirty="0" smtClean="0">
                <a:ea typeface="文鼎標楷注音"/>
                <a:cs typeface="Times New Roman"/>
              </a:rPr>
              <a:t>很</a:t>
            </a:r>
            <a:r>
              <a:rPr lang="zh-TW" altLang="zh-TW" sz="2800" kern="100" dirty="0">
                <a:ea typeface="文鼎標楷注音"/>
                <a:cs typeface="Times New Roman"/>
              </a:rPr>
              <a:t>生氣！</a:t>
            </a:r>
            <a:endParaRPr lang="zh-TW" altLang="en-US" sz="2800" dirty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507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73"/>
            <a:ext cx="9144000" cy="64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7624" y="2782205"/>
            <a:ext cx="6696744" cy="1614041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故事討論</a:t>
            </a:r>
            <a:endParaRPr lang="zh-TW" altLang="en-US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098" name="Picture 2" descr="MC900304071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1327820" cy="10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614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1.</a:t>
            </a:r>
            <a:r>
              <a:rPr lang="zh-TW" altLang="en-US" b="1" u="sng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佳</a:t>
            </a:r>
            <a:r>
              <a:rPr lang="zh-TW" altLang="en-US" b="1" u="sng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佳</a:t>
            </a:r>
            <a:r>
              <a:rPr lang="zh-TW" altLang="en-US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哪件事情做</a:t>
            </a:r>
            <a:r>
              <a:rPr lang="zh-TW" altLang="en-US" b="1" dirty="0">
                <a:latin typeface="文鼎標楷注音破音一" panose="03000600000000000000" pitchFamily="66" charset="-120"/>
                <a:ea typeface="文鼎標楷注音破音一" panose="03000600000000000000" pitchFamily="66" charset="-120"/>
              </a:rPr>
              <a:t>得不</a:t>
            </a:r>
            <a:r>
              <a:rPr lang="zh-TW" altLang="en-US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好</a:t>
            </a:r>
            <a:r>
              <a:rPr lang="zh-TW" altLang="en-US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？</a:t>
            </a:r>
            <a:endParaRPr lang="en-US" altLang="zh-TW" b="1" dirty="0" smtClean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□在下課時間，偷寫回家作業。</a:t>
            </a:r>
            <a:endParaRPr lang="zh-TW" altLang="zh-TW" kern="100" dirty="0"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□</a:t>
            </a:r>
            <a:r>
              <a:rPr lang="zh-TW" altLang="zh-TW" u="sng" kern="100" dirty="0">
                <a:solidFill>
                  <a:srgbClr val="0D0D0D"/>
                </a:solidFill>
                <a:ea typeface="文鼎標楷注音"/>
                <a:cs typeface="Times New Roman"/>
              </a:rPr>
              <a:t>佳佳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沒寫完作業，就跑出去</a:t>
            </a:r>
            <a:endParaRPr lang="en-US" altLang="zh-TW" kern="100" dirty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      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玩。</a:t>
            </a:r>
            <a:endParaRPr lang="zh-TW" altLang="zh-TW" kern="1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□</a:t>
            </a:r>
            <a:r>
              <a:rPr lang="zh-TW" altLang="zh-TW" u="sng" kern="100" dirty="0">
                <a:solidFill>
                  <a:srgbClr val="0D0D0D"/>
                </a:solidFill>
                <a:ea typeface="文鼎標楷注音"/>
                <a:cs typeface="Times New Roman"/>
              </a:rPr>
              <a:t>佳佳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偷抄作業解答，為了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不</a:t>
            </a:r>
            <a:endParaRPr lang="en-US" altLang="zh-TW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被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發現還向老師說謊。</a:t>
            </a:r>
            <a:endParaRPr lang="zh-TW" altLang="zh-TW" kern="100" dirty="0"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dirty="0" smtClean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zh-TW" dirty="0" smtClean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dirty="0" smtClean="0">
              <a:latin typeface="文鼎標楷注音" panose="03000600000000000000" pitchFamily="66" charset="-120"/>
              <a:ea typeface="文鼎標楷注音" panose="03000600000000000000" pitchFamily="66" charset="-120"/>
            </a:endParaRPr>
          </a:p>
        </p:txBody>
      </p:sp>
      <p:pic>
        <p:nvPicPr>
          <p:cNvPr id="4" name="Picture 2" descr="MC900304071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7302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2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00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2.</a:t>
            </a:r>
            <a:r>
              <a:rPr lang="zh-TW" altLang="zh-TW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如果我是老師，我的感覺會是什麼？</a:t>
            </a:r>
            <a:r>
              <a:rPr lang="en-US" altLang="zh-TW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(</a:t>
            </a:r>
            <a:r>
              <a:rPr lang="zh-TW" altLang="zh-TW" b="1" dirty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可複選</a:t>
            </a:r>
            <a:r>
              <a:rPr lang="en-US" altLang="zh-TW" b="1" dirty="0" smtClean="0">
                <a:latin typeface="文鼎標楷注音" panose="03000600000000000000" pitchFamily="66" charset="-120"/>
                <a:ea typeface="文鼎標楷注音" panose="03000600000000000000" pitchFamily="66" charset="-12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□被騙的感覺真</a:t>
            </a:r>
            <a:r>
              <a:rPr lang="zh-TW" altLang="zh-TW" kern="100" dirty="0">
                <a:solidFill>
                  <a:srgbClr val="0D0D0D"/>
                </a:solidFill>
                <a:ea typeface="文鼎標楷注音破音一"/>
                <a:cs typeface="Times New Roman"/>
              </a:rPr>
              <a:t>不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好，我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以後</a:t>
            </a:r>
            <a:endParaRPr lang="en-US" altLang="zh-TW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不會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相信</a:t>
            </a:r>
            <a:r>
              <a:rPr lang="zh-TW" altLang="zh-TW" u="sng" kern="100" dirty="0">
                <a:solidFill>
                  <a:srgbClr val="0D0D0D"/>
                </a:solidFill>
                <a:ea typeface="文鼎標楷注音"/>
                <a:cs typeface="Times New Roman"/>
              </a:rPr>
              <a:t>佳佳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了。</a:t>
            </a:r>
            <a:endParaRPr lang="zh-TW" altLang="zh-TW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□有寫完作業就好，完成的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方</a:t>
            </a:r>
            <a:endParaRPr lang="en-US" altLang="zh-TW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式</a:t>
            </a:r>
            <a:r>
              <a:rPr lang="zh-TW" altLang="zh-TW" kern="100" dirty="0">
                <a:solidFill>
                  <a:srgbClr val="0D0D0D"/>
                </a:solidFill>
                <a:ea typeface="文鼎標楷注音破音二"/>
                <a:cs typeface="Times New Roman"/>
              </a:rPr>
              <a:t>一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點都不重要。</a:t>
            </a:r>
            <a:r>
              <a:rPr lang="en-US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endParaRPr lang="zh-TW" altLang="zh-TW" kern="100" dirty="0"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□偷抄解答是不對的行</a:t>
            </a:r>
            <a:r>
              <a:rPr lang="zh-TW" altLang="zh-TW" kern="100" dirty="0">
                <a:solidFill>
                  <a:srgbClr val="0D0D0D"/>
                </a:solidFill>
                <a:latin typeface="文鼎標楷注音破音一" panose="03000600000000000000" pitchFamily="66" charset="-120"/>
                <a:ea typeface="文鼎標楷注音破音一" panose="03000600000000000000" pitchFamily="66" charset="-120"/>
                <a:cs typeface="Times New Roman"/>
              </a:rPr>
              <a:t>為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，</a:t>
            </a:r>
            <a:r>
              <a:rPr lang="zh-TW" altLang="zh-TW" u="sng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佳</a:t>
            </a:r>
            <a:endParaRPr lang="en-US" altLang="zh-TW" u="sng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 </a:t>
            </a:r>
            <a:r>
              <a:rPr lang="en-US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      </a:t>
            </a:r>
            <a:r>
              <a:rPr lang="zh-TW" altLang="zh-TW" u="sng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佳</a:t>
            </a:r>
            <a:r>
              <a:rPr lang="zh-TW" altLang="zh-TW" kern="100" dirty="0">
                <a:solidFill>
                  <a:srgbClr val="0D0D0D"/>
                </a:solidFill>
                <a:ea typeface="文鼎標楷注音"/>
                <a:cs typeface="Times New Roman"/>
              </a:rPr>
              <a:t>應該要誠實認錯</a:t>
            </a:r>
            <a:r>
              <a:rPr lang="zh-TW" altLang="zh-TW" kern="100" dirty="0" smtClean="0">
                <a:solidFill>
                  <a:srgbClr val="0D0D0D"/>
                </a:solidFill>
                <a:ea typeface="文鼎標楷注音"/>
                <a:cs typeface="Times New Roman"/>
              </a:rPr>
              <a:t>。</a:t>
            </a:r>
            <a:endParaRPr lang="en-US" altLang="zh-TW" kern="100" dirty="0" smtClean="0">
              <a:solidFill>
                <a:srgbClr val="0D0D0D"/>
              </a:solidFill>
              <a:ea typeface="文鼎標楷注音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kern="100" dirty="0" smtClean="0">
                <a:ea typeface="文鼎標楷注音"/>
                <a:cs typeface="Times New Roman"/>
              </a:rPr>
              <a:t>□</a:t>
            </a:r>
            <a:r>
              <a:rPr lang="zh-TW" altLang="zh-TW" kern="100" dirty="0">
                <a:ea typeface="文鼎標楷注音"/>
                <a:cs typeface="Times New Roman"/>
              </a:rPr>
              <a:t>其他</a:t>
            </a:r>
            <a:r>
              <a:rPr lang="zh-TW" altLang="zh-TW" kern="100" dirty="0" smtClean="0">
                <a:ea typeface="文鼎標楷注音"/>
                <a:cs typeface="Times New Roman"/>
              </a:rPr>
              <a:t>：</a:t>
            </a:r>
            <a:r>
              <a:rPr lang="en-US" altLang="zh-TW" kern="100" dirty="0" smtClean="0">
                <a:ea typeface="文鼎標楷注音"/>
                <a:cs typeface="Times New Roman"/>
              </a:rPr>
              <a:t>________________________</a:t>
            </a:r>
            <a:endParaRPr lang="zh-TW" altLang="zh-TW" kern="100" dirty="0">
              <a:cs typeface="Times New Roman"/>
            </a:endParaRPr>
          </a:p>
        </p:txBody>
      </p:sp>
      <p:pic>
        <p:nvPicPr>
          <p:cNvPr id="4" name="Picture 2" descr="MC900304071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7302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50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1104</Words>
  <Application>Microsoft Office PowerPoint</Application>
  <PresentationFormat>如螢幕大小 (4:3)</PresentationFormat>
  <Paragraphs>104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E Q 小達人</vt:lpstr>
      <vt:lpstr>   小達人劇場</vt:lpstr>
      <vt:lpstr>佳佳小檔案</vt:lpstr>
      <vt:lpstr>PowerPoint 簡報</vt:lpstr>
      <vt:lpstr>PowerPoint 簡報</vt:lpstr>
      <vt:lpstr>PowerPoint 簡報</vt:lpstr>
      <vt:lpstr>   故事討論</vt:lpstr>
      <vt:lpstr>PowerPoint 簡報</vt:lpstr>
      <vt:lpstr>PowerPoint 簡報</vt:lpstr>
      <vt:lpstr>PowerPoint 簡報</vt:lpstr>
      <vt:lpstr>PowerPoint 簡報</vt:lpstr>
      <vt:lpstr>     E Q偵探社</vt:lpstr>
      <vt:lpstr>如果我是佳佳，我可以怎麼做？</vt:lpstr>
      <vt:lpstr>如果我是佳佳，我可以怎麼做？</vt:lpstr>
      <vt:lpstr>如果我是佳佳，我可以怎麼做？</vt:lpstr>
      <vt:lpstr>   達人妙招</vt:lpstr>
      <vt:lpstr>PowerPoint 簡報</vt:lpstr>
      <vt:lpstr>PowerPoint 簡報</vt:lpstr>
      <vt:lpstr>PowerPoint 簡報</vt:lpstr>
      <vt:lpstr>PowerPoint 簡報</vt:lpstr>
      <vt:lpstr> 生活事件簿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Q 小達人</dc:title>
  <dc:creator>Peiyu</dc:creator>
  <cp:lastModifiedBy>黃麗君</cp:lastModifiedBy>
  <cp:revision>31</cp:revision>
  <cp:lastPrinted>2017-11-10T06:18:13Z</cp:lastPrinted>
  <dcterms:created xsi:type="dcterms:W3CDTF">2014-11-29T15:03:49Z</dcterms:created>
  <dcterms:modified xsi:type="dcterms:W3CDTF">2017-11-10T06:18:17Z</dcterms:modified>
</cp:coreProperties>
</file>