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102475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6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D65CA-45EB-4A01-98AD-06F258879223}" type="datetimeFigureOut">
              <a:rPr lang="zh-TW" altLang="en-US" smtClean="0"/>
              <a:t>2018/1/4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39FE-73DC-4366-953A-EE3516380F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169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77825" y="2389188"/>
            <a:ext cx="1212850" cy="1277937"/>
            <a:chOff x="531" y="941"/>
            <a:chExt cx="3268" cy="3209"/>
          </a:xfrm>
        </p:grpSpPr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2612" y="1585"/>
              <a:ext cx="1187" cy="626"/>
            </a:xfrm>
            <a:custGeom>
              <a:avLst/>
              <a:gdLst>
                <a:gd name="T0" fmla="*/ 18 w 1187"/>
                <a:gd name="T1" fmla="*/ 544 h 626"/>
                <a:gd name="T2" fmla="*/ 652 w 1187"/>
                <a:gd name="T3" fmla="*/ 68 h 626"/>
                <a:gd name="T4" fmla="*/ 1103 w 1187"/>
                <a:gd name="T5" fmla="*/ 135 h 626"/>
                <a:gd name="T6" fmla="*/ 1094 w 1187"/>
                <a:gd name="T7" fmla="*/ 410 h 626"/>
                <a:gd name="T8" fmla="*/ 543 w 1187"/>
                <a:gd name="T9" fmla="*/ 560 h 626"/>
                <a:gd name="T10" fmla="*/ 18 w 1187"/>
                <a:gd name="T11" fmla="*/ 544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7" h="626">
                  <a:moveTo>
                    <a:pt x="18" y="544"/>
                  </a:moveTo>
                  <a:cubicBezTo>
                    <a:pt x="36" y="462"/>
                    <a:pt x="471" y="136"/>
                    <a:pt x="652" y="68"/>
                  </a:cubicBezTo>
                  <a:cubicBezTo>
                    <a:pt x="833" y="0"/>
                    <a:pt x="1029" y="78"/>
                    <a:pt x="1103" y="135"/>
                  </a:cubicBezTo>
                  <a:cubicBezTo>
                    <a:pt x="1177" y="192"/>
                    <a:pt x="1187" y="339"/>
                    <a:pt x="1094" y="410"/>
                  </a:cubicBezTo>
                  <a:cubicBezTo>
                    <a:pt x="1001" y="481"/>
                    <a:pt x="725" y="535"/>
                    <a:pt x="543" y="560"/>
                  </a:cubicBezTo>
                  <a:cubicBezTo>
                    <a:pt x="361" y="585"/>
                    <a:pt x="0" y="626"/>
                    <a:pt x="18" y="544"/>
                  </a:cubicBezTo>
                  <a:close/>
                </a:path>
              </a:pathLst>
            </a:custGeom>
            <a:noFill/>
            <a:ln w="381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2099" y="941"/>
              <a:ext cx="598" cy="1208"/>
            </a:xfrm>
            <a:custGeom>
              <a:avLst/>
              <a:gdLst>
                <a:gd name="T0" fmla="*/ 556 w 598"/>
                <a:gd name="T1" fmla="*/ 1096 h 1208"/>
                <a:gd name="T2" fmla="*/ 581 w 598"/>
                <a:gd name="T3" fmla="*/ 737 h 1208"/>
                <a:gd name="T4" fmla="*/ 456 w 598"/>
                <a:gd name="T5" fmla="*/ 177 h 1208"/>
                <a:gd name="T6" fmla="*/ 63 w 598"/>
                <a:gd name="T7" fmla="*/ 61 h 1208"/>
                <a:gd name="T8" fmla="*/ 80 w 598"/>
                <a:gd name="T9" fmla="*/ 545 h 1208"/>
                <a:gd name="T10" fmla="*/ 347 w 598"/>
                <a:gd name="T11" fmla="*/ 1071 h 1208"/>
                <a:gd name="T12" fmla="*/ 506 w 598"/>
                <a:gd name="T13" fmla="*/ 1204 h 1208"/>
                <a:gd name="T14" fmla="*/ 556 w 598"/>
                <a:gd name="T15" fmla="*/ 1096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8" h="1208">
                  <a:moveTo>
                    <a:pt x="556" y="1096"/>
                  </a:moveTo>
                  <a:cubicBezTo>
                    <a:pt x="568" y="1018"/>
                    <a:pt x="598" y="890"/>
                    <a:pt x="581" y="737"/>
                  </a:cubicBezTo>
                  <a:cubicBezTo>
                    <a:pt x="564" y="584"/>
                    <a:pt x="542" y="290"/>
                    <a:pt x="456" y="177"/>
                  </a:cubicBezTo>
                  <a:cubicBezTo>
                    <a:pt x="370" y="64"/>
                    <a:pt x="126" y="0"/>
                    <a:pt x="63" y="61"/>
                  </a:cubicBezTo>
                  <a:cubicBezTo>
                    <a:pt x="0" y="122"/>
                    <a:pt x="33" y="377"/>
                    <a:pt x="80" y="545"/>
                  </a:cubicBezTo>
                  <a:cubicBezTo>
                    <a:pt x="127" y="713"/>
                    <a:pt x="276" y="961"/>
                    <a:pt x="347" y="1071"/>
                  </a:cubicBezTo>
                  <a:cubicBezTo>
                    <a:pt x="418" y="1181"/>
                    <a:pt x="473" y="1200"/>
                    <a:pt x="506" y="1204"/>
                  </a:cubicBezTo>
                  <a:cubicBezTo>
                    <a:pt x="539" y="1208"/>
                    <a:pt x="544" y="1174"/>
                    <a:pt x="556" y="109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1481" y="2116"/>
              <a:ext cx="1144" cy="472"/>
            </a:xfrm>
            <a:custGeom>
              <a:avLst/>
              <a:gdLst>
                <a:gd name="T0" fmla="*/ 1132 w 1144"/>
                <a:gd name="T1" fmla="*/ 21 h 472"/>
                <a:gd name="T2" fmla="*/ 1031 w 1144"/>
                <a:gd name="T3" fmla="*/ 171 h 472"/>
                <a:gd name="T4" fmla="*/ 497 w 1144"/>
                <a:gd name="T5" fmla="*/ 422 h 472"/>
                <a:gd name="T6" fmla="*/ 130 w 1144"/>
                <a:gd name="T7" fmla="*/ 447 h 472"/>
                <a:gd name="T8" fmla="*/ 30 w 1144"/>
                <a:gd name="T9" fmla="*/ 272 h 472"/>
                <a:gd name="T10" fmla="*/ 88 w 1144"/>
                <a:gd name="T11" fmla="*/ 113 h 472"/>
                <a:gd name="T12" fmla="*/ 556 w 1144"/>
                <a:gd name="T13" fmla="*/ 30 h 472"/>
                <a:gd name="T14" fmla="*/ 956 w 1144"/>
                <a:gd name="T15" fmla="*/ 46 h 472"/>
                <a:gd name="T16" fmla="*/ 1132 w 1144"/>
                <a:gd name="T17" fmla="*/ 2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4" h="472">
                  <a:moveTo>
                    <a:pt x="1132" y="21"/>
                  </a:moveTo>
                  <a:cubicBezTo>
                    <a:pt x="1144" y="42"/>
                    <a:pt x="1137" y="104"/>
                    <a:pt x="1031" y="171"/>
                  </a:cubicBezTo>
                  <a:cubicBezTo>
                    <a:pt x="925" y="238"/>
                    <a:pt x="647" y="376"/>
                    <a:pt x="497" y="422"/>
                  </a:cubicBezTo>
                  <a:cubicBezTo>
                    <a:pt x="347" y="468"/>
                    <a:pt x="208" y="472"/>
                    <a:pt x="130" y="447"/>
                  </a:cubicBezTo>
                  <a:cubicBezTo>
                    <a:pt x="52" y="422"/>
                    <a:pt x="37" y="328"/>
                    <a:pt x="30" y="272"/>
                  </a:cubicBezTo>
                  <a:cubicBezTo>
                    <a:pt x="23" y="216"/>
                    <a:pt x="0" y="153"/>
                    <a:pt x="88" y="113"/>
                  </a:cubicBezTo>
                  <a:cubicBezTo>
                    <a:pt x="176" y="73"/>
                    <a:pt x="411" y="41"/>
                    <a:pt x="556" y="30"/>
                  </a:cubicBezTo>
                  <a:cubicBezTo>
                    <a:pt x="701" y="19"/>
                    <a:pt x="864" y="45"/>
                    <a:pt x="956" y="46"/>
                  </a:cubicBezTo>
                  <a:cubicBezTo>
                    <a:pt x="1048" y="47"/>
                    <a:pt x="1120" y="0"/>
                    <a:pt x="1132" y="2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2597" y="2177"/>
              <a:ext cx="802" cy="818"/>
            </a:xfrm>
            <a:custGeom>
              <a:avLst/>
              <a:gdLst>
                <a:gd name="T0" fmla="*/ 42 w 802"/>
                <a:gd name="T1" fmla="*/ 21 h 818"/>
                <a:gd name="T2" fmla="*/ 201 w 802"/>
                <a:gd name="T3" fmla="*/ 346 h 818"/>
                <a:gd name="T4" fmla="*/ 418 w 802"/>
                <a:gd name="T5" fmla="*/ 680 h 818"/>
                <a:gd name="T6" fmla="*/ 702 w 802"/>
                <a:gd name="T7" fmla="*/ 797 h 818"/>
                <a:gd name="T8" fmla="*/ 760 w 802"/>
                <a:gd name="T9" fmla="*/ 555 h 818"/>
                <a:gd name="T10" fmla="*/ 451 w 802"/>
                <a:gd name="T11" fmla="*/ 221 h 818"/>
                <a:gd name="T12" fmla="*/ 42 w 802"/>
                <a:gd name="T13" fmla="*/ 21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818">
                  <a:moveTo>
                    <a:pt x="42" y="21"/>
                  </a:moveTo>
                  <a:cubicBezTo>
                    <a:pt x="0" y="42"/>
                    <a:pt x="138" y="236"/>
                    <a:pt x="201" y="346"/>
                  </a:cubicBezTo>
                  <a:cubicBezTo>
                    <a:pt x="264" y="456"/>
                    <a:pt x="335" y="605"/>
                    <a:pt x="418" y="680"/>
                  </a:cubicBezTo>
                  <a:cubicBezTo>
                    <a:pt x="501" y="755"/>
                    <a:pt x="645" y="818"/>
                    <a:pt x="702" y="797"/>
                  </a:cubicBezTo>
                  <a:cubicBezTo>
                    <a:pt x="759" y="776"/>
                    <a:pt x="802" y="651"/>
                    <a:pt x="760" y="555"/>
                  </a:cubicBezTo>
                  <a:cubicBezTo>
                    <a:pt x="718" y="459"/>
                    <a:pt x="566" y="316"/>
                    <a:pt x="451" y="221"/>
                  </a:cubicBezTo>
                  <a:cubicBezTo>
                    <a:pt x="336" y="126"/>
                    <a:pt x="84" y="0"/>
                    <a:pt x="42" y="2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352" y="2155"/>
              <a:ext cx="318" cy="1166"/>
            </a:xfrm>
            <a:custGeom>
              <a:avLst/>
              <a:gdLst>
                <a:gd name="T0" fmla="*/ 236 w 318"/>
                <a:gd name="T1" fmla="*/ 107 h 1166"/>
                <a:gd name="T2" fmla="*/ 27 w 318"/>
                <a:gd name="T3" fmla="*/ 800 h 1166"/>
                <a:gd name="T4" fmla="*/ 77 w 318"/>
                <a:gd name="T5" fmla="*/ 1101 h 1166"/>
                <a:gd name="T6" fmla="*/ 286 w 318"/>
                <a:gd name="T7" fmla="*/ 1009 h 1166"/>
                <a:gd name="T8" fmla="*/ 269 w 318"/>
                <a:gd name="T9" fmla="*/ 157 h 1166"/>
                <a:gd name="T10" fmla="*/ 236 w 318"/>
                <a:gd name="T11" fmla="*/ 107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1166">
                  <a:moveTo>
                    <a:pt x="236" y="107"/>
                  </a:moveTo>
                  <a:cubicBezTo>
                    <a:pt x="196" y="214"/>
                    <a:pt x="54" y="634"/>
                    <a:pt x="27" y="800"/>
                  </a:cubicBezTo>
                  <a:cubicBezTo>
                    <a:pt x="0" y="966"/>
                    <a:pt x="34" y="1066"/>
                    <a:pt x="77" y="1101"/>
                  </a:cubicBezTo>
                  <a:cubicBezTo>
                    <a:pt x="120" y="1136"/>
                    <a:pt x="254" y="1166"/>
                    <a:pt x="286" y="1009"/>
                  </a:cubicBezTo>
                  <a:cubicBezTo>
                    <a:pt x="318" y="852"/>
                    <a:pt x="273" y="307"/>
                    <a:pt x="269" y="157"/>
                  </a:cubicBezTo>
                  <a:cubicBezTo>
                    <a:pt x="265" y="7"/>
                    <a:pt x="276" y="0"/>
                    <a:pt x="236" y="107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1695" y="2271"/>
              <a:ext cx="901" cy="1879"/>
            </a:xfrm>
            <a:custGeom>
              <a:avLst/>
              <a:gdLst>
                <a:gd name="T0" fmla="*/ 901 w 901"/>
                <a:gd name="T1" fmla="*/ 0 h 1879"/>
                <a:gd name="T2" fmla="*/ 576 w 901"/>
                <a:gd name="T3" fmla="*/ 343 h 1879"/>
                <a:gd name="T4" fmla="*/ 250 w 901"/>
                <a:gd name="T5" fmla="*/ 785 h 1879"/>
                <a:gd name="T6" fmla="*/ 66 w 901"/>
                <a:gd name="T7" fmla="*/ 1319 h 1879"/>
                <a:gd name="T8" fmla="*/ 0 w 901"/>
                <a:gd name="T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1879">
                  <a:moveTo>
                    <a:pt x="901" y="0"/>
                  </a:moveTo>
                  <a:cubicBezTo>
                    <a:pt x="793" y="106"/>
                    <a:pt x="685" y="212"/>
                    <a:pt x="576" y="343"/>
                  </a:cubicBezTo>
                  <a:cubicBezTo>
                    <a:pt x="467" y="474"/>
                    <a:pt x="335" y="622"/>
                    <a:pt x="250" y="785"/>
                  </a:cubicBezTo>
                  <a:cubicBezTo>
                    <a:pt x="165" y="948"/>
                    <a:pt x="108" y="1137"/>
                    <a:pt x="66" y="1319"/>
                  </a:cubicBezTo>
                  <a:cubicBezTo>
                    <a:pt x="24" y="1501"/>
                    <a:pt x="12" y="1690"/>
                    <a:pt x="0" y="1879"/>
                  </a:cubicBezTo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1698" y="3738"/>
              <a:ext cx="836" cy="381"/>
            </a:xfrm>
            <a:custGeom>
              <a:avLst/>
              <a:gdLst>
                <a:gd name="T0" fmla="*/ 5 w 836"/>
                <a:gd name="T1" fmla="*/ 344 h 381"/>
                <a:gd name="T2" fmla="*/ 289 w 836"/>
                <a:gd name="T3" fmla="*/ 94 h 381"/>
                <a:gd name="T4" fmla="*/ 698 w 836"/>
                <a:gd name="T5" fmla="*/ 10 h 381"/>
                <a:gd name="T6" fmla="*/ 773 w 836"/>
                <a:gd name="T7" fmla="*/ 152 h 381"/>
                <a:gd name="T8" fmla="*/ 322 w 836"/>
                <a:gd name="T9" fmla="*/ 319 h 381"/>
                <a:gd name="T10" fmla="*/ 5 w 836"/>
                <a:gd name="T11" fmla="*/ 34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6" h="381">
                  <a:moveTo>
                    <a:pt x="5" y="344"/>
                  </a:moveTo>
                  <a:cubicBezTo>
                    <a:pt x="0" y="307"/>
                    <a:pt x="174" y="150"/>
                    <a:pt x="289" y="94"/>
                  </a:cubicBezTo>
                  <a:cubicBezTo>
                    <a:pt x="404" y="38"/>
                    <a:pt x="617" y="0"/>
                    <a:pt x="698" y="10"/>
                  </a:cubicBezTo>
                  <a:cubicBezTo>
                    <a:pt x="779" y="20"/>
                    <a:pt x="836" y="101"/>
                    <a:pt x="773" y="152"/>
                  </a:cubicBezTo>
                  <a:cubicBezTo>
                    <a:pt x="710" y="203"/>
                    <a:pt x="447" y="283"/>
                    <a:pt x="322" y="319"/>
                  </a:cubicBezTo>
                  <a:cubicBezTo>
                    <a:pt x="197" y="355"/>
                    <a:pt x="10" y="381"/>
                    <a:pt x="5" y="344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31" y="3302"/>
              <a:ext cx="1194" cy="820"/>
            </a:xfrm>
            <a:custGeom>
              <a:avLst/>
              <a:gdLst>
                <a:gd name="T0" fmla="*/ 1180 w 1194"/>
                <a:gd name="T1" fmla="*/ 780 h 820"/>
                <a:gd name="T2" fmla="*/ 1005 w 1194"/>
                <a:gd name="T3" fmla="*/ 513 h 820"/>
                <a:gd name="T4" fmla="*/ 396 w 1194"/>
                <a:gd name="T5" fmla="*/ 79 h 820"/>
                <a:gd name="T6" fmla="*/ 3 w 1194"/>
                <a:gd name="T7" fmla="*/ 71 h 820"/>
                <a:gd name="T8" fmla="*/ 379 w 1194"/>
                <a:gd name="T9" fmla="*/ 505 h 820"/>
                <a:gd name="T10" fmla="*/ 922 w 1194"/>
                <a:gd name="T11" fmla="*/ 755 h 820"/>
                <a:gd name="T12" fmla="*/ 1180 w 1194"/>
                <a:gd name="T13" fmla="*/ 78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820">
                  <a:moveTo>
                    <a:pt x="1180" y="780"/>
                  </a:moveTo>
                  <a:cubicBezTo>
                    <a:pt x="1194" y="740"/>
                    <a:pt x="1136" y="630"/>
                    <a:pt x="1005" y="513"/>
                  </a:cubicBezTo>
                  <a:cubicBezTo>
                    <a:pt x="874" y="396"/>
                    <a:pt x="563" y="153"/>
                    <a:pt x="396" y="79"/>
                  </a:cubicBezTo>
                  <a:cubicBezTo>
                    <a:pt x="229" y="5"/>
                    <a:pt x="6" y="0"/>
                    <a:pt x="3" y="71"/>
                  </a:cubicBezTo>
                  <a:cubicBezTo>
                    <a:pt x="0" y="142"/>
                    <a:pt x="226" y="391"/>
                    <a:pt x="379" y="505"/>
                  </a:cubicBezTo>
                  <a:cubicBezTo>
                    <a:pt x="532" y="619"/>
                    <a:pt x="790" y="709"/>
                    <a:pt x="922" y="755"/>
                  </a:cubicBezTo>
                  <a:cubicBezTo>
                    <a:pt x="1054" y="801"/>
                    <a:pt x="1166" y="820"/>
                    <a:pt x="1180" y="78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2485" y="2030"/>
              <a:ext cx="276" cy="273"/>
            </a:xfrm>
            <a:custGeom>
              <a:avLst/>
              <a:gdLst>
                <a:gd name="T0" fmla="*/ 103 w 276"/>
                <a:gd name="T1" fmla="*/ 24 h 273"/>
                <a:gd name="T2" fmla="*/ 270 w 276"/>
                <a:gd name="T3" fmla="*/ 232 h 273"/>
                <a:gd name="T4" fmla="*/ 69 w 276"/>
                <a:gd name="T5" fmla="*/ 249 h 273"/>
                <a:gd name="T6" fmla="*/ 3 w 276"/>
                <a:gd name="T7" fmla="*/ 90 h 273"/>
                <a:gd name="T8" fmla="*/ 103 w 276"/>
                <a:gd name="T9" fmla="*/ 2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273">
                  <a:moveTo>
                    <a:pt x="103" y="24"/>
                  </a:moveTo>
                  <a:cubicBezTo>
                    <a:pt x="148" y="48"/>
                    <a:pt x="276" y="195"/>
                    <a:pt x="270" y="232"/>
                  </a:cubicBezTo>
                  <a:cubicBezTo>
                    <a:pt x="264" y="269"/>
                    <a:pt x="114" y="273"/>
                    <a:pt x="69" y="249"/>
                  </a:cubicBezTo>
                  <a:cubicBezTo>
                    <a:pt x="24" y="225"/>
                    <a:pt x="0" y="126"/>
                    <a:pt x="3" y="90"/>
                  </a:cubicBezTo>
                  <a:cubicBezTo>
                    <a:pt x="6" y="54"/>
                    <a:pt x="58" y="0"/>
                    <a:pt x="103" y="24"/>
                  </a:cubicBez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133" name="Freeform 13"/>
          <p:cNvSpPr>
            <a:spLocks/>
          </p:cNvSpPr>
          <p:nvPr/>
        </p:nvSpPr>
        <p:spPr bwMode="auto">
          <a:xfrm>
            <a:off x="14288" y="3556000"/>
            <a:ext cx="8861425" cy="298450"/>
          </a:xfrm>
          <a:custGeom>
            <a:avLst/>
            <a:gdLst>
              <a:gd name="T0" fmla="*/ 0 w 5582"/>
              <a:gd name="T1" fmla="*/ 67 h 188"/>
              <a:gd name="T2" fmla="*/ 229 w 5582"/>
              <a:gd name="T3" fmla="*/ 30 h 188"/>
              <a:gd name="T4" fmla="*/ 644 w 5582"/>
              <a:gd name="T5" fmla="*/ 86 h 188"/>
              <a:gd name="T6" fmla="*/ 1103 w 5582"/>
              <a:gd name="T7" fmla="*/ 76 h 188"/>
              <a:gd name="T8" fmla="*/ 1564 w 5582"/>
              <a:gd name="T9" fmla="*/ 67 h 188"/>
              <a:gd name="T10" fmla="*/ 1830 w 5582"/>
              <a:gd name="T11" fmla="*/ 104 h 188"/>
              <a:gd name="T12" fmla="*/ 2318 w 5582"/>
              <a:gd name="T13" fmla="*/ 72 h 188"/>
              <a:gd name="T14" fmla="*/ 2787 w 5582"/>
              <a:gd name="T15" fmla="*/ 2 h 188"/>
              <a:gd name="T16" fmla="*/ 3174 w 5582"/>
              <a:gd name="T17" fmla="*/ 86 h 188"/>
              <a:gd name="T18" fmla="*/ 3578 w 5582"/>
              <a:gd name="T19" fmla="*/ 104 h 188"/>
              <a:gd name="T20" fmla="*/ 3716 w 5582"/>
              <a:gd name="T21" fmla="*/ 81 h 188"/>
              <a:gd name="T22" fmla="*/ 4056 w 5582"/>
              <a:gd name="T23" fmla="*/ 90 h 188"/>
              <a:gd name="T24" fmla="*/ 4461 w 5582"/>
              <a:gd name="T25" fmla="*/ 58 h 188"/>
              <a:gd name="T26" fmla="*/ 4746 w 5582"/>
              <a:gd name="T27" fmla="*/ 76 h 188"/>
              <a:gd name="T28" fmla="*/ 5051 w 5582"/>
              <a:gd name="T29" fmla="*/ 39 h 188"/>
              <a:gd name="T30" fmla="*/ 5235 w 5582"/>
              <a:gd name="T31" fmla="*/ 122 h 188"/>
              <a:gd name="T32" fmla="*/ 5391 w 5582"/>
              <a:gd name="T33" fmla="*/ 178 h 188"/>
              <a:gd name="T34" fmla="*/ 5582 w 5582"/>
              <a:gd name="T35" fmla="*/ 6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82" h="188">
                <a:moveTo>
                  <a:pt x="0" y="67"/>
                </a:moveTo>
                <a:cubicBezTo>
                  <a:pt x="61" y="47"/>
                  <a:pt x="122" y="27"/>
                  <a:pt x="229" y="30"/>
                </a:cubicBezTo>
                <a:cubicBezTo>
                  <a:pt x="336" y="34"/>
                  <a:pt x="498" y="78"/>
                  <a:pt x="644" y="86"/>
                </a:cubicBezTo>
                <a:cubicBezTo>
                  <a:pt x="789" y="93"/>
                  <a:pt x="950" y="79"/>
                  <a:pt x="1103" y="76"/>
                </a:cubicBezTo>
                <a:cubicBezTo>
                  <a:pt x="1256" y="73"/>
                  <a:pt x="1443" y="62"/>
                  <a:pt x="1564" y="67"/>
                </a:cubicBezTo>
                <a:cubicBezTo>
                  <a:pt x="1685" y="71"/>
                  <a:pt x="1705" y="103"/>
                  <a:pt x="1830" y="104"/>
                </a:cubicBezTo>
                <a:cubicBezTo>
                  <a:pt x="1956" y="105"/>
                  <a:pt x="2158" y="89"/>
                  <a:pt x="2318" y="72"/>
                </a:cubicBezTo>
                <a:cubicBezTo>
                  <a:pt x="2477" y="55"/>
                  <a:pt x="2645" y="0"/>
                  <a:pt x="2787" y="2"/>
                </a:cubicBezTo>
                <a:cubicBezTo>
                  <a:pt x="2929" y="4"/>
                  <a:pt x="3042" y="68"/>
                  <a:pt x="3174" y="86"/>
                </a:cubicBezTo>
                <a:cubicBezTo>
                  <a:pt x="3306" y="103"/>
                  <a:pt x="3488" y="105"/>
                  <a:pt x="3578" y="104"/>
                </a:cubicBezTo>
                <a:cubicBezTo>
                  <a:pt x="3669" y="103"/>
                  <a:pt x="3637" y="83"/>
                  <a:pt x="3716" y="81"/>
                </a:cubicBezTo>
                <a:cubicBezTo>
                  <a:pt x="3795" y="78"/>
                  <a:pt x="3932" y="94"/>
                  <a:pt x="4056" y="90"/>
                </a:cubicBezTo>
                <a:cubicBezTo>
                  <a:pt x="4181" y="86"/>
                  <a:pt x="4346" y="60"/>
                  <a:pt x="4461" y="58"/>
                </a:cubicBezTo>
                <a:cubicBezTo>
                  <a:pt x="4576" y="56"/>
                  <a:pt x="4648" y="79"/>
                  <a:pt x="4746" y="76"/>
                </a:cubicBezTo>
                <a:cubicBezTo>
                  <a:pt x="4844" y="73"/>
                  <a:pt x="4969" y="31"/>
                  <a:pt x="5051" y="39"/>
                </a:cubicBezTo>
                <a:cubicBezTo>
                  <a:pt x="5132" y="47"/>
                  <a:pt x="5178" y="99"/>
                  <a:pt x="5235" y="122"/>
                </a:cubicBezTo>
                <a:cubicBezTo>
                  <a:pt x="5291" y="145"/>
                  <a:pt x="5333" y="188"/>
                  <a:pt x="5391" y="178"/>
                </a:cubicBezTo>
                <a:cubicBezTo>
                  <a:pt x="5449" y="168"/>
                  <a:pt x="5542" y="88"/>
                  <a:pt x="5582" y="64"/>
                </a:cubicBezTo>
              </a:path>
            </a:pathLst>
          </a:custGeom>
          <a:noFill/>
          <a:ln w="38100" cap="flat" cmpd="sng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1692275" y="2130425"/>
            <a:ext cx="67659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0F8620-CE2E-4621-B2DA-4958D43F9921}" type="datetimeFigureOut">
              <a:rPr lang="zh-TW" altLang="en-US" smtClean="0"/>
              <a:t>2018/1/4</a:t>
            </a:fld>
            <a:endParaRPr lang="zh-TW" altLang="en-US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5FD72E-25C0-4346-AF88-10C3FF2B46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168" name="Freeform 48"/>
          <p:cNvSpPr>
            <a:spLocks/>
          </p:cNvSpPr>
          <p:nvPr/>
        </p:nvSpPr>
        <p:spPr bwMode="auto">
          <a:xfrm>
            <a:off x="3059113" y="5576888"/>
            <a:ext cx="5689600" cy="169862"/>
          </a:xfrm>
          <a:custGeom>
            <a:avLst/>
            <a:gdLst>
              <a:gd name="T0" fmla="*/ 0 w 3584"/>
              <a:gd name="T1" fmla="*/ 53 h 107"/>
              <a:gd name="T2" fmla="*/ 273 w 3584"/>
              <a:gd name="T3" fmla="*/ 8 h 107"/>
              <a:gd name="T4" fmla="*/ 817 w 3584"/>
              <a:gd name="T5" fmla="*/ 53 h 107"/>
              <a:gd name="T6" fmla="*/ 1407 w 3584"/>
              <a:gd name="T7" fmla="*/ 8 h 107"/>
              <a:gd name="T8" fmla="*/ 1906 w 3584"/>
              <a:gd name="T9" fmla="*/ 99 h 107"/>
              <a:gd name="T10" fmla="*/ 2359 w 3584"/>
              <a:gd name="T11" fmla="*/ 53 h 107"/>
              <a:gd name="T12" fmla="*/ 2586 w 3584"/>
              <a:gd name="T13" fmla="*/ 53 h 107"/>
              <a:gd name="T14" fmla="*/ 2858 w 3584"/>
              <a:gd name="T15" fmla="*/ 53 h 107"/>
              <a:gd name="T16" fmla="*/ 3085 w 3584"/>
              <a:gd name="T17" fmla="*/ 99 h 107"/>
              <a:gd name="T18" fmla="*/ 3312 w 3584"/>
              <a:gd name="T19" fmla="*/ 99 h 107"/>
              <a:gd name="T20" fmla="*/ 3448 w 3584"/>
              <a:gd name="T21" fmla="*/ 53 h 107"/>
              <a:gd name="T22" fmla="*/ 3584 w 3584"/>
              <a:gd name="T23" fmla="*/ 5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84" h="107">
                <a:moveTo>
                  <a:pt x="0" y="53"/>
                </a:moveTo>
                <a:cubicBezTo>
                  <a:pt x="68" y="30"/>
                  <a:pt x="137" y="8"/>
                  <a:pt x="273" y="8"/>
                </a:cubicBezTo>
                <a:cubicBezTo>
                  <a:pt x="409" y="8"/>
                  <a:pt x="628" y="53"/>
                  <a:pt x="817" y="53"/>
                </a:cubicBezTo>
                <a:cubicBezTo>
                  <a:pt x="1006" y="53"/>
                  <a:pt x="1226" y="0"/>
                  <a:pt x="1407" y="8"/>
                </a:cubicBezTo>
                <a:cubicBezTo>
                  <a:pt x="1588" y="16"/>
                  <a:pt x="1747" y="92"/>
                  <a:pt x="1906" y="99"/>
                </a:cubicBezTo>
                <a:cubicBezTo>
                  <a:pt x="2065" y="106"/>
                  <a:pt x="2246" y="61"/>
                  <a:pt x="2359" y="53"/>
                </a:cubicBezTo>
                <a:cubicBezTo>
                  <a:pt x="2472" y="45"/>
                  <a:pt x="2503" y="53"/>
                  <a:pt x="2586" y="53"/>
                </a:cubicBezTo>
                <a:cubicBezTo>
                  <a:pt x="2669" y="53"/>
                  <a:pt x="2775" y="45"/>
                  <a:pt x="2858" y="53"/>
                </a:cubicBezTo>
                <a:cubicBezTo>
                  <a:pt x="2941" y="61"/>
                  <a:pt x="3009" y="91"/>
                  <a:pt x="3085" y="99"/>
                </a:cubicBezTo>
                <a:cubicBezTo>
                  <a:pt x="3161" y="107"/>
                  <a:pt x="3252" y="107"/>
                  <a:pt x="3312" y="99"/>
                </a:cubicBezTo>
                <a:cubicBezTo>
                  <a:pt x="3372" y="91"/>
                  <a:pt x="3403" y="61"/>
                  <a:pt x="3448" y="53"/>
                </a:cubicBezTo>
                <a:cubicBezTo>
                  <a:pt x="3493" y="45"/>
                  <a:pt x="3538" y="49"/>
                  <a:pt x="3584" y="53"/>
                </a:cubicBezTo>
              </a:path>
            </a:pathLst>
          </a:custGeom>
          <a:noFill/>
          <a:ln w="38100" cmpd="sng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172" name="Group 52"/>
          <p:cNvGrpSpPr>
            <a:grpSpLocks/>
          </p:cNvGrpSpPr>
          <p:nvPr/>
        </p:nvGrpSpPr>
        <p:grpSpPr bwMode="auto">
          <a:xfrm>
            <a:off x="7831138" y="4470400"/>
            <a:ext cx="773112" cy="1263650"/>
            <a:chOff x="4933" y="2816"/>
            <a:chExt cx="487" cy="796"/>
          </a:xfrm>
        </p:grpSpPr>
        <p:grpSp>
          <p:nvGrpSpPr>
            <p:cNvPr id="5134" name="Group 14"/>
            <p:cNvGrpSpPr>
              <a:grpSpLocks/>
            </p:cNvGrpSpPr>
            <p:nvPr userDrawn="1"/>
          </p:nvGrpSpPr>
          <p:grpSpPr bwMode="auto">
            <a:xfrm>
              <a:off x="4933" y="2816"/>
              <a:ext cx="487" cy="796"/>
              <a:chOff x="1837" y="1586"/>
              <a:chExt cx="1139" cy="2032"/>
            </a:xfrm>
          </p:grpSpPr>
          <p:sp>
            <p:nvSpPr>
              <p:cNvPr id="5135" name="Freeform 15"/>
              <p:cNvSpPr>
                <a:spLocks/>
              </p:cNvSpPr>
              <p:nvPr/>
            </p:nvSpPr>
            <p:spPr bwMode="auto">
              <a:xfrm>
                <a:off x="2279" y="1586"/>
                <a:ext cx="117" cy="317"/>
              </a:xfrm>
              <a:custGeom>
                <a:avLst/>
                <a:gdLst>
                  <a:gd name="T0" fmla="*/ 117 w 117"/>
                  <a:gd name="T1" fmla="*/ 0 h 317"/>
                  <a:gd name="T2" fmla="*/ 50 w 117"/>
                  <a:gd name="T3" fmla="*/ 42 h 317"/>
                  <a:gd name="T4" fmla="*/ 8 w 117"/>
                  <a:gd name="T5" fmla="*/ 175 h 317"/>
                  <a:gd name="T6" fmla="*/ 0 w 117"/>
                  <a:gd name="T7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317">
                    <a:moveTo>
                      <a:pt x="117" y="0"/>
                    </a:moveTo>
                    <a:cubicBezTo>
                      <a:pt x="92" y="6"/>
                      <a:pt x="68" y="13"/>
                      <a:pt x="50" y="42"/>
                    </a:cubicBezTo>
                    <a:cubicBezTo>
                      <a:pt x="32" y="71"/>
                      <a:pt x="16" y="129"/>
                      <a:pt x="8" y="175"/>
                    </a:cubicBezTo>
                    <a:cubicBezTo>
                      <a:pt x="0" y="221"/>
                      <a:pt x="0" y="269"/>
                      <a:pt x="0" y="317"/>
                    </a:cubicBezTo>
                  </a:path>
                </a:pathLst>
              </a:custGeom>
              <a:noFill/>
              <a:ln w="28575" cmpd="sng">
                <a:solidFill>
                  <a:srgbClr val="FF7C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auto">
              <a:xfrm>
                <a:off x="2129" y="1591"/>
                <a:ext cx="217" cy="271"/>
              </a:xfrm>
              <a:custGeom>
                <a:avLst/>
                <a:gdLst>
                  <a:gd name="T0" fmla="*/ 217 w 217"/>
                  <a:gd name="T1" fmla="*/ 3 h 271"/>
                  <a:gd name="T2" fmla="*/ 117 w 217"/>
                  <a:gd name="T3" fmla="*/ 45 h 271"/>
                  <a:gd name="T4" fmla="*/ 0 w 217"/>
                  <a:gd name="T5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271">
                    <a:moveTo>
                      <a:pt x="217" y="3"/>
                    </a:moveTo>
                    <a:cubicBezTo>
                      <a:pt x="185" y="1"/>
                      <a:pt x="153" y="0"/>
                      <a:pt x="117" y="45"/>
                    </a:cubicBezTo>
                    <a:cubicBezTo>
                      <a:pt x="81" y="90"/>
                      <a:pt x="40" y="180"/>
                      <a:pt x="0" y="271"/>
                    </a:cubicBezTo>
                  </a:path>
                </a:pathLst>
              </a:custGeom>
              <a:noFill/>
              <a:ln w="28575" cmpd="sng">
                <a:solidFill>
                  <a:srgbClr val="FF7C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auto">
              <a:xfrm>
                <a:off x="2387" y="1594"/>
                <a:ext cx="42" cy="259"/>
              </a:xfrm>
              <a:custGeom>
                <a:avLst/>
                <a:gdLst>
                  <a:gd name="T0" fmla="*/ 0 w 42"/>
                  <a:gd name="T1" fmla="*/ 0 h 259"/>
                  <a:gd name="T2" fmla="*/ 26 w 42"/>
                  <a:gd name="T3" fmla="*/ 176 h 259"/>
                  <a:gd name="T4" fmla="*/ 42 w 42"/>
                  <a:gd name="T5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59">
                    <a:moveTo>
                      <a:pt x="0" y="0"/>
                    </a:moveTo>
                    <a:cubicBezTo>
                      <a:pt x="9" y="66"/>
                      <a:pt x="19" y="133"/>
                      <a:pt x="26" y="176"/>
                    </a:cubicBezTo>
                    <a:cubicBezTo>
                      <a:pt x="33" y="219"/>
                      <a:pt x="37" y="239"/>
                      <a:pt x="42" y="259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auto">
              <a:xfrm>
                <a:off x="2404" y="1594"/>
                <a:ext cx="242" cy="368"/>
              </a:xfrm>
              <a:custGeom>
                <a:avLst/>
                <a:gdLst>
                  <a:gd name="T0" fmla="*/ 0 w 242"/>
                  <a:gd name="T1" fmla="*/ 0 h 368"/>
                  <a:gd name="T2" fmla="*/ 159 w 242"/>
                  <a:gd name="T3" fmla="*/ 117 h 368"/>
                  <a:gd name="T4" fmla="*/ 242 w 242"/>
                  <a:gd name="T5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2" h="368">
                    <a:moveTo>
                      <a:pt x="0" y="0"/>
                    </a:moveTo>
                    <a:cubicBezTo>
                      <a:pt x="59" y="28"/>
                      <a:pt x="119" y="56"/>
                      <a:pt x="159" y="117"/>
                    </a:cubicBezTo>
                    <a:cubicBezTo>
                      <a:pt x="199" y="178"/>
                      <a:pt x="220" y="273"/>
                      <a:pt x="242" y="368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auto">
              <a:xfrm>
                <a:off x="2049" y="1619"/>
                <a:ext cx="172" cy="501"/>
              </a:xfrm>
              <a:custGeom>
                <a:avLst/>
                <a:gdLst>
                  <a:gd name="T0" fmla="*/ 172 w 172"/>
                  <a:gd name="T1" fmla="*/ 0 h 501"/>
                  <a:gd name="T2" fmla="*/ 38 w 172"/>
                  <a:gd name="T3" fmla="*/ 142 h 501"/>
                  <a:gd name="T4" fmla="*/ 5 w 172"/>
                  <a:gd name="T5" fmla="*/ 351 h 501"/>
                  <a:gd name="T6" fmla="*/ 5 w 172"/>
                  <a:gd name="T7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501">
                    <a:moveTo>
                      <a:pt x="172" y="0"/>
                    </a:moveTo>
                    <a:cubicBezTo>
                      <a:pt x="119" y="41"/>
                      <a:pt x="66" y="83"/>
                      <a:pt x="38" y="142"/>
                    </a:cubicBezTo>
                    <a:cubicBezTo>
                      <a:pt x="10" y="201"/>
                      <a:pt x="10" y="291"/>
                      <a:pt x="5" y="351"/>
                    </a:cubicBezTo>
                    <a:cubicBezTo>
                      <a:pt x="0" y="411"/>
                      <a:pt x="2" y="456"/>
                      <a:pt x="5" y="501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auto">
              <a:xfrm>
                <a:off x="2529" y="1837"/>
                <a:ext cx="34" cy="150"/>
              </a:xfrm>
              <a:custGeom>
                <a:avLst/>
                <a:gdLst>
                  <a:gd name="T0" fmla="*/ 0 w 34"/>
                  <a:gd name="T1" fmla="*/ 0 h 150"/>
                  <a:gd name="T2" fmla="*/ 34 w 34"/>
                  <a:gd name="T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" h="150">
                    <a:moveTo>
                      <a:pt x="0" y="0"/>
                    </a:moveTo>
                    <a:cubicBezTo>
                      <a:pt x="14" y="62"/>
                      <a:pt x="28" y="124"/>
                      <a:pt x="34" y="150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auto">
              <a:xfrm>
                <a:off x="2354" y="1770"/>
                <a:ext cx="9" cy="233"/>
              </a:xfrm>
              <a:custGeom>
                <a:avLst/>
                <a:gdLst>
                  <a:gd name="T0" fmla="*/ 0 w 9"/>
                  <a:gd name="T1" fmla="*/ 0 h 233"/>
                  <a:gd name="T2" fmla="*/ 8 w 9"/>
                  <a:gd name="T3" fmla="*/ 83 h 233"/>
                  <a:gd name="T4" fmla="*/ 8 w 9"/>
                  <a:gd name="T5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33">
                    <a:moveTo>
                      <a:pt x="0" y="0"/>
                    </a:moveTo>
                    <a:cubicBezTo>
                      <a:pt x="3" y="22"/>
                      <a:pt x="7" y="44"/>
                      <a:pt x="8" y="83"/>
                    </a:cubicBezTo>
                    <a:cubicBezTo>
                      <a:pt x="9" y="122"/>
                      <a:pt x="8" y="177"/>
                      <a:pt x="8" y="233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auto">
              <a:xfrm>
                <a:off x="2471" y="1770"/>
                <a:ext cx="49" cy="334"/>
              </a:xfrm>
              <a:custGeom>
                <a:avLst/>
                <a:gdLst>
                  <a:gd name="T0" fmla="*/ 42 w 49"/>
                  <a:gd name="T1" fmla="*/ 0 h 334"/>
                  <a:gd name="T2" fmla="*/ 42 w 49"/>
                  <a:gd name="T3" fmla="*/ 208 h 334"/>
                  <a:gd name="T4" fmla="*/ 0 w 49"/>
                  <a:gd name="T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34">
                    <a:moveTo>
                      <a:pt x="42" y="0"/>
                    </a:moveTo>
                    <a:cubicBezTo>
                      <a:pt x="45" y="76"/>
                      <a:pt x="49" y="152"/>
                      <a:pt x="42" y="208"/>
                    </a:cubicBezTo>
                    <a:cubicBezTo>
                      <a:pt x="35" y="264"/>
                      <a:pt x="17" y="299"/>
                      <a:pt x="0" y="334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auto">
              <a:xfrm>
                <a:off x="2630" y="1920"/>
                <a:ext cx="108" cy="250"/>
              </a:xfrm>
              <a:custGeom>
                <a:avLst/>
                <a:gdLst>
                  <a:gd name="T0" fmla="*/ 0 w 108"/>
                  <a:gd name="T1" fmla="*/ 0 h 250"/>
                  <a:gd name="T2" fmla="*/ 75 w 108"/>
                  <a:gd name="T3" fmla="*/ 200 h 250"/>
                  <a:gd name="T4" fmla="*/ 108 w 108"/>
                  <a:gd name="T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250">
                    <a:moveTo>
                      <a:pt x="0" y="0"/>
                    </a:moveTo>
                    <a:cubicBezTo>
                      <a:pt x="28" y="79"/>
                      <a:pt x="57" y="158"/>
                      <a:pt x="75" y="200"/>
                    </a:cubicBezTo>
                    <a:cubicBezTo>
                      <a:pt x="93" y="242"/>
                      <a:pt x="100" y="246"/>
                      <a:pt x="108" y="250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auto">
              <a:xfrm>
                <a:off x="2087" y="1945"/>
                <a:ext cx="526" cy="304"/>
              </a:xfrm>
              <a:custGeom>
                <a:avLst/>
                <a:gdLst>
                  <a:gd name="T0" fmla="*/ 0 w 526"/>
                  <a:gd name="T1" fmla="*/ 150 h 304"/>
                  <a:gd name="T2" fmla="*/ 159 w 526"/>
                  <a:gd name="T3" fmla="*/ 276 h 304"/>
                  <a:gd name="T4" fmla="*/ 284 w 526"/>
                  <a:gd name="T5" fmla="*/ 301 h 304"/>
                  <a:gd name="T6" fmla="*/ 451 w 526"/>
                  <a:gd name="T7" fmla="*/ 259 h 304"/>
                  <a:gd name="T8" fmla="*/ 501 w 526"/>
                  <a:gd name="T9" fmla="*/ 142 h 304"/>
                  <a:gd name="T10" fmla="*/ 526 w 526"/>
                  <a:gd name="T11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6" h="304">
                    <a:moveTo>
                      <a:pt x="0" y="150"/>
                    </a:moveTo>
                    <a:cubicBezTo>
                      <a:pt x="56" y="200"/>
                      <a:pt x="112" y="251"/>
                      <a:pt x="159" y="276"/>
                    </a:cubicBezTo>
                    <a:cubicBezTo>
                      <a:pt x="206" y="301"/>
                      <a:pt x="235" y="304"/>
                      <a:pt x="284" y="301"/>
                    </a:cubicBezTo>
                    <a:cubicBezTo>
                      <a:pt x="333" y="298"/>
                      <a:pt x="415" y="285"/>
                      <a:pt x="451" y="259"/>
                    </a:cubicBezTo>
                    <a:cubicBezTo>
                      <a:pt x="487" y="233"/>
                      <a:pt x="489" y="185"/>
                      <a:pt x="501" y="142"/>
                    </a:cubicBezTo>
                    <a:cubicBezTo>
                      <a:pt x="513" y="99"/>
                      <a:pt x="519" y="49"/>
                      <a:pt x="526" y="0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auto">
              <a:xfrm>
                <a:off x="2151" y="1645"/>
                <a:ext cx="145" cy="584"/>
              </a:xfrm>
              <a:custGeom>
                <a:avLst/>
                <a:gdLst>
                  <a:gd name="T0" fmla="*/ 145 w 145"/>
                  <a:gd name="T1" fmla="*/ 0 h 584"/>
                  <a:gd name="T2" fmla="*/ 28 w 145"/>
                  <a:gd name="T3" fmla="*/ 225 h 584"/>
                  <a:gd name="T4" fmla="*/ 3 w 145"/>
                  <a:gd name="T5" fmla="*/ 400 h 584"/>
                  <a:gd name="T6" fmla="*/ 11 w 145"/>
                  <a:gd name="T7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584">
                    <a:moveTo>
                      <a:pt x="145" y="0"/>
                    </a:moveTo>
                    <a:cubicBezTo>
                      <a:pt x="98" y="79"/>
                      <a:pt x="52" y="158"/>
                      <a:pt x="28" y="225"/>
                    </a:cubicBezTo>
                    <a:cubicBezTo>
                      <a:pt x="4" y="292"/>
                      <a:pt x="6" y="340"/>
                      <a:pt x="3" y="400"/>
                    </a:cubicBezTo>
                    <a:cubicBezTo>
                      <a:pt x="0" y="460"/>
                      <a:pt x="5" y="522"/>
                      <a:pt x="11" y="584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auto">
              <a:xfrm>
                <a:off x="2102" y="1963"/>
                <a:ext cx="19" cy="359"/>
              </a:xfrm>
              <a:custGeom>
                <a:avLst/>
                <a:gdLst>
                  <a:gd name="T0" fmla="*/ 3 w 19"/>
                  <a:gd name="T1" fmla="*/ 0 h 359"/>
                  <a:gd name="T2" fmla="*/ 3 w 19"/>
                  <a:gd name="T3" fmla="*/ 250 h 359"/>
                  <a:gd name="T4" fmla="*/ 19 w 19"/>
                  <a:gd name="T5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59">
                    <a:moveTo>
                      <a:pt x="3" y="0"/>
                    </a:moveTo>
                    <a:cubicBezTo>
                      <a:pt x="1" y="95"/>
                      <a:pt x="0" y="190"/>
                      <a:pt x="3" y="250"/>
                    </a:cubicBezTo>
                    <a:cubicBezTo>
                      <a:pt x="6" y="310"/>
                      <a:pt x="12" y="334"/>
                      <a:pt x="19" y="359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auto">
              <a:xfrm>
                <a:off x="2147" y="1891"/>
                <a:ext cx="116" cy="213"/>
              </a:xfrm>
              <a:custGeom>
                <a:avLst/>
                <a:gdLst>
                  <a:gd name="T0" fmla="*/ 116 w 116"/>
                  <a:gd name="T1" fmla="*/ 63 h 213"/>
                  <a:gd name="T2" fmla="*/ 58 w 116"/>
                  <a:gd name="T3" fmla="*/ 5 h 213"/>
                  <a:gd name="T4" fmla="*/ 8 w 116"/>
                  <a:gd name="T5" fmla="*/ 96 h 213"/>
                  <a:gd name="T6" fmla="*/ 8 w 116"/>
                  <a:gd name="T7" fmla="*/ 172 h 213"/>
                  <a:gd name="T8" fmla="*/ 58 w 116"/>
                  <a:gd name="T9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13">
                    <a:moveTo>
                      <a:pt x="116" y="63"/>
                    </a:moveTo>
                    <a:cubicBezTo>
                      <a:pt x="96" y="31"/>
                      <a:pt x="76" y="0"/>
                      <a:pt x="58" y="5"/>
                    </a:cubicBezTo>
                    <a:cubicBezTo>
                      <a:pt x="40" y="10"/>
                      <a:pt x="16" y="68"/>
                      <a:pt x="8" y="96"/>
                    </a:cubicBezTo>
                    <a:cubicBezTo>
                      <a:pt x="0" y="124"/>
                      <a:pt x="0" y="152"/>
                      <a:pt x="8" y="172"/>
                    </a:cubicBezTo>
                    <a:cubicBezTo>
                      <a:pt x="16" y="192"/>
                      <a:pt x="37" y="202"/>
                      <a:pt x="58" y="213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auto">
              <a:xfrm>
                <a:off x="2133" y="2237"/>
                <a:ext cx="246" cy="602"/>
              </a:xfrm>
              <a:custGeom>
                <a:avLst/>
                <a:gdLst>
                  <a:gd name="T0" fmla="*/ 129 w 246"/>
                  <a:gd name="T1" fmla="*/ 0 h 602"/>
                  <a:gd name="T2" fmla="*/ 79 w 246"/>
                  <a:gd name="T3" fmla="*/ 59 h 602"/>
                  <a:gd name="T4" fmla="*/ 46 w 246"/>
                  <a:gd name="T5" fmla="*/ 259 h 602"/>
                  <a:gd name="T6" fmla="*/ 4 w 246"/>
                  <a:gd name="T7" fmla="*/ 493 h 602"/>
                  <a:gd name="T8" fmla="*/ 71 w 246"/>
                  <a:gd name="T9" fmla="*/ 560 h 602"/>
                  <a:gd name="T10" fmla="*/ 121 w 246"/>
                  <a:gd name="T11" fmla="*/ 576 h 602"/>
                  <a:gd name="T12" fmla="*/ 196 w 246"/>
                  <a:gd name="T13" fmla="*/ 401 h 602"/>
                  <a:gd name="T14" fmla="*/ 246 w 246"/>
                  <a:gd name="T15" fmla="*/ 217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602">
                    <a:moveTo>
                      <a:pt x="129" y="0"/>
                    </a:moveTo>
                    <a:cubicBezTo>
                      <a:pt x="111" y="8"/>
                      <a:pt x="93" y="16"/>
                      <a:pt x="79" y="59"/>
                    </a:cubicBezTo>
                    <a:cubicBezTo>
                      <a:pt x="65" y="102"/>
                      <a:pt x="59" y="187"/>
                      <a:pt x="46" y="259"/>
                    </a:cubicBezTo>
                    <a:cubicBezTo>
                      <a:pt x="33" y="331"/>
                      <a:pt x="0" y="443"/>
                      <a:pt x="4" y="493"/>
                    </a:cubicBezTo>
                    <a:cubicBezTo>
                      <a:pt x="8" y="543"/>
                      <a:pt x="51" y="546"/>
                      <a:pt x="71" y="560"/>
                    </a:cubicBezTo>
                    <a:cubicBezTo>
                      <a:pt x="91" y="574"/>
                      <a:pt x="100" y="602"/>
                      <a:pt x="121" y="576"/>
                    </a:cubicBezTo>
                    <a:cubicBezTo>
                      <a:pt x="142" y="550"/>
                      <a:pt x="175" y="461"/>
                      <a:pt x="196" y="401"/>
                    </a:cubicBezTo>
                    <a:cubicBezTo>
                      <a:pt x="217" y="341"/>
                      <a:pt x="231" y="279"/>
                      <a:pt x="246" y="217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auto">
              <a:xfrm>
                <a:off x="2175" y="2230"/>
                <a:ext cx="428" cy="654"/>
              </a:xfrm>
              <a:custGeom>
                <a:avLst/>
                <a:gdLst>
                  <a:gd name="T0" fmla="*/ 296 w 428"/>
                  <a:gd name="T1" fmla="*/ 0 h 654"/>
                  <a:gd name="T2" fmla="*/ 329 w 428"/>
                  <a:gd name="T3" fmla="*/ 142 h 654"/>
                  <a:gd name="T4" fmla="*/ 371 w 428"/>
                  <a:gd name="T5" fmla="*/ 342 h 654"/>
                  <a:gd name="T6" fmla="*/ 413 w 428"/>
                  <a:gd name="T7" fmla="*/ 576 h 654"/>
                  <a:gd name="T8" fmla="*/ 279 w 428"/>
                  <a:gd name="T9" fmla="*/ 626 h 654"/>
                  <a:gd name="T10" fmla="*/ 87 w 428"/>
                  <a:gd name="T11" fmla="*/ 651 h 654"/>
                  <a:gd name="T12" fmla="*/ 12 w 428"/>
                  <a:gd name="T13" fmla="*/ 643 h 654"/>
                  <a:gd name="T14" fmla="*/ 12 w 428"/>
                  <a:gd name="T15" fmla="*/ 58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8" h="654">
                    <a:moveTo>
                      <a:pt x="296" y="0"/>
                    </a:moveTo>
                    <a:cubicBezTo>
                      <a:pt x="306" y="42"/>
                      <a:pt x="317" y="85"/>
                      <a:pt x="329" y="142"/>
                    </a:cubicBezTo>
                    <a:cubicBezTo>
                      <a:pt x="341" y="199"/>
                      <a:pt x="357" y="270"/>
                      <a:pt x="371" y="342"/>
                    </a:cubicBezTo>
                    <a:cubicBezTo>
                      <a:pt x="385" y="414"/>
                      <a:pt x="428" y="529"/>
                      <a:pt x="413" y="576"/>
                    </a:cubicBezTo>
                    <a:cubicBezTo>
                      <a:pt x="398" y="623"/>
                      <a:pt x="333" y="614"/>
                      <a:pt x="279" y="626"/>
                    </a:cubicBezTo>
                    <a:cubicBezTo>
                      <a:pt x="225" y="638"/>
                      <a:pt x="131" y="648"/>
                      <a:pt x="87" y="651"/>
                    </a:cubicBezTo>
                    <a:cubicBezTo>
                      <a:pt x="43" y="654"/>
                      <a:pt x="24" y="654"/>
                      <a:pt x="12" y="643"/>
                    </a:cubicBezTo>
                    <a:cubicBezTo>
                      <a:pt x="0" y="632"/>
                      <a:pt x="12" y="599"/>
                      <a:pt x="12" y="584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auto">
              <a:xfrm>
                <a:off x="2043" y="2755"/>
                <a:ext cx="169" cy="141"/>
              </a:xfrm>
              <a:custGeom>
                <a:avLst/>
                <a:gdLst>
                  <a:gd name="T0" fmla="*/ 94 w 169"/>
                  <a:gd name="T1" fmla="*/ 0 h 141"/>
                  <a:gd name="T2" fmla="*/ 44 w 169"/>
                  <a:gd name="T3" fmla="*/ 25 h 141"/>
                  <a:gd name="T4" fmla="*/ 2 w 169"/>
                  <a:gd name="T5" fmla="*/ 75 h 141"/>
                  <a:gd name="T6" fmla="*/ 35 w 169"/>
                  <a:gd name="T7" fmla="*/ 133 h 141"/>
                  <a:gd name="T8" fmla="*/ 110 w 169"/>
                  <a:gd name="T9" fmla="*/ 125 h 141"/>
                  <a:gd name="T10" fmla="*/ 169 w 169"/>
                  <a:gd name="T11" fmla="*/ 8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141">
                    <a:moveTo>
                      <a:pt x="94" y="0"/>
                    </a:moveTo>
                    <a:cubicBezTo>
                      <a:pt x="76" y="6"/>
                      <a:pt x="59" y="13"/>
                      <a:pt x="44" y="25"/>
                    </a:cubicBezTo>
                    <a:cubicBezTo>
                      <a:pt x="29" y="37"/>
                      <a:pt x="4" y="57"/>
                      <a:pt x="2" y="75"/>
                    </a:cubicBezTo>
                    <a:cubicBezTo>
                      <a:pt x="0" y="93"/>
                      <a:pt x="17" y="125"/>
                      <a:pt x="35" y="133"/>
                    </a:cubicBezTo>
                    <a:cubicBezTo>
                      <a:pt x="53" y="141"/>
                      <a:pt x="88" y="133"/>
                      <a:pt x="110" y="125"/>
                    </a:cubicBezTo>
                    <a:cubicBezTo>
                      <a:pt x="132" y="117"/>
                      <a:pt x="150" y="100"/>
                      <a:pt x="169" y="83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auto">
              <a:xfrm>
                <a:off x="2328" y="2856"/>
                <a:ext cx="357" cy="321"/>
              </a:xfrm>
              <a:custGeom>
                <a:avLst/>
                <a:gdLst>
                  <a:gd name="T0" fmla="*/ 0 w 307"/>
                  <a:gd name="T1" fmla="*/ 0 h 321"/>
                  <a:gd name="T2" fmla="*/ 76 w 307"/>
                  <a:gd name="T3" fmla="*/ 117 h 321"/>
                  <a:gd name="T4" fmla="*/ 167 w 307"/>
                  <a:gd name="T5" fmla="*/ 292 h 321"/>
                  <a:gd name="T6" fmla="*/ 234 w 307"/>
                  <a:gd name="T7" fmla="*/ 292 h 321"/>
                  <a:gd name="T8" fmla="*/ 301 w 307"/>
                  <a:gd name="T9" fmla="*/ 242 h 321"/>
                  <a:gd name="T10" fmla="*/ 268 w 307"/>
                  <a:gd name="T11" fmla="*/ 142 h 321"/>
                  <a:gd name="T12" fmla="*/ 184 w 307"/>
                  <a:gd name="T13" fmla="*/ 8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321">
                    <a:moveTo>
                      <a:pt x="0" y="0"/>
                    </a:moveTo>
                    <a:cubicBezTo>
                      <a:pt x="24" y="34"/>
                      <a:pt x="48" y="68"/>
                      <a:pt x="76" y="117"/>
                    </a:cubicBezTo>
                    <a:cubicBezTo>
                      <a:pt x="104" y="166"/>
                      <a:pt x="141" y="263"/>
                      <a:pt x="167" y="292"/>
                    </a:cubicBezTo>
                    <a:cubicBezTo>
                      <a:pt x="193" y="321"/>
                      <a:pt x="212" y="300"/>
                      <a:pt x="234" y="292"/>
                    </a:cubicBezTo>
                    <a:cubicBezTo>
                      <a:pt x="256" y="284"/>
                      <a:pt x="295" y="267"/>
                      <a:pt x="301" y="242"/>
                    </a:cubicBezTo>
                    <a:cubicBezTo>
                      <a:pt x="307" y="217"/>
                      <a:pt x="287" y="181"/>
                      <a:pt x="268" y="142"/>
                    </a:cubicBezTo>
                    <a:cubicBezTo>
                      <a:pt x="249" y="103"/>
                      <a:pt x="202" y="36"/>
                      <a:pt x="184" y="8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auto">
              <a:xfrm>
                <a:off x="2193" y="2889"/>
                <a:ext cx="207" cy="364"/>
              </a:xfrm>
              <a:custGeom>
                <a:avLst/>
                <a:gdLst>
                  <a:gd name="T0" fmla="*/ 38 w 207"/>
                  <a:gd name="T1" fmla="*/ 0 h 364"/>
                  <a:gd name="T2" fmla="*/ 13 w 207"/>
                  <a:gd name="T3" fmla="*/ 208 h 364"/>
                  <a:gd name="T4" fmla="*/ 21 w 207"/>
                  <a:gd name="T5" fmla="*/ 342 h 364"/>
                  <a:gd name="T6" fmla="*/ 138 w 207"/>
                  <a:gd name="T7" fmla="*/ 342 h 364"/>
                  <a:gd name="T8" fmla="*/ 196 w 207"/>
                  <a:gd name="T9" fmla="*/ 258 h 364"/>
                  <a:gd name="T10" fmla="*/ 205 w 207"/>
                  <a:gd name="T11" fmla="*/ 7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364">
                    <a:moveTo>
                      <a:pt x="38" y="0"/>
                    </a:moveTo>
                    <a:cubicBezTo>
                      <a:pt x="27" y="75"/>
                      <a:pt x="16" y="151"/>
                      <a:pt x="13" y="208"/>
                    </a:cubicBezTo>
                    <a:cubicBezTo>
                      <a:pt x="10" y="265"/>
                      <a:pt x="0" y="320"/>
                      <a:pt x="21" y="342"/>
                    </a:cubicBezTo>
                    <a:cubicBezTo>
                      <a:pt x="42" y="364"/>
                      <a:pt x="109" y="356"/>
                      <a:pt x="138" y="342"/>
                    </a:cubicBezTo>
                    <a:cubicBezTo>
                      <a:pt x="167" y="328"/>
                      <a:pt x="185" y="302"/>
                      <a:pt x="196" y="258"/>
                    </a:cubicBezTo>
                    <a:cubicBezTo>
                      <a:pt x="207" y="214"/>
                      <a:pt x="206" y="144"/>
                      <a:pt x="205" y="75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auto">
              <a:xfrm>
                <a:off x="2588" y="3130"/>
                <a:ext cx="172" cy="213"/>
              </a:xfrm>
              <a:custGeom>
                <a:avLst/>
                <a:gdLst>
                  <a:gd name="T0" fmla="*/ 0 w 172"/>
                  <a:gd name="T1" fmla="*/ 34 h 213"/>
                  <a:gd name="T2" fmla="*/ 58 w 172"/>
                  <a:gd name="T3" fmla="*/ 151 h 213"/>
                  <a:gd name="T4" fmla="*/ 108 w 172"/>
                  <a:gd name="T5" fmla="*/ 209 h 213"/>
                  <a:gd name="T6" fmla="*/ 167 w 172"/>
                  <a:gd name="T7" fmla="*/ 176 h 213"/>
                  <a:gd name="T8" fmla="*/ 75 w 172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13">
                    <a:moveTo>
                      <a:pt x="0" y="34"/>
                    </a:moveTo>
                    <a:cubicBezTo>
                      <a:pt x="20" y="78"/>
                      <a:pt x="40" y="122"/>
                      <a:pt x="58" y="151"/>
                    </a:cubicBezTo>
                    <a:cubicBezTo>
                      <a:pt x="76" y="180"/>
                      <a:pt x="90" y="205"/>
                      <a:pt x="108" y="209"/>
                    </a:cubicBezTo>
                    <a:cubicBezTo>
                      <a:pt x="126" y="213"/>
                      <a:pt x="172" y="211"/>
                      <a:pt x="167" y="176"/>
                    </a:cubicBezTo>
                    <a:cubicBezTo>
                      <a:pt x="162" y="141"/>
                      <a:pt x="118" y="70"/>
                      <a:pt x="75" y="0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auto">
              <a:xfrm>
                <a:off x="2676" y="3227"/>
                <a:ext cx="300" cy="244"/>
              </a:xfrm>
              <a:custGeom>
                <a:avLst/>
                <a:gdLst>
                  <a:gd name="T0" fmla="*/ 80 w 300"/>
                  <a:gd name="T1" fmla="*/ 69 h 244"/>
                  <a:gd name="T2" fmla="*/ 117 w 300"/>
                  <a:gd name="T3" fmla="*/ 81 h 244"/>
                  <a:gd name="T4" fmla="*/ 180 w 300"/>
                  <a:gd name="T5" fmla="*/ 55 h 244"/>
                  <a:gd name="T6" fmla="*/ 216 w 300"/>
                  <a:gd name="T7" fmla="*/ 6 h 244"/>
                  <a:gd name="T8" fmla="*/ 282 w 300"/>
                  <a:gd name="T9" fmla="*/ 18 h 244"/>
                  <a:gd name="T10" fmla="*/ 294 w 300"/>
                  <a:gd name="T11" fmla="*/ 81 h 244"/>
                  <a:gd name="T12" fmla="*/ 246 w 300"/>
                  <a:gd name="T13" fmla="*/ 141 h 244"/>
                  <a:gd name="T14" fmla="*/ 178 w 300"/>
                  <a:gd name="T15" fmla="*/ 180 h 244"/>
                  <a:gd name="T16" fmla="*/ 73 w 300"/>
                  <a:gd name="T17" fmla="*/ 230 h 244"/>
                  <a:gd name="T18" fmla="*/ 25 w 300"/>
                  <a:gd name="T19" fmla="*/ 223 h 244"/>
                  <a:gd name="T20" fmla="*/ 0 w 300"/>
                  <a:gd name="T21" fmla="*/ 10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0" h="244">
                    <a:moveTo>
                      <a:pt x="80" y="69"/>
                    </a:moveTo>
                    <a:cubicBezTo>
                      <a:pt x="86" y="71"/>
                      <a:pt x="100" y="83"/>
                      <a:pt x="117" y="81"/>
                    </a:cubicBezTo>
                    <a:cubicBezTo>
                      <a:pt x="134" y="79"/>
                      <a:pt x="164" y="67"/>
                      <a:pt x="180" y="55"/>
                    </a:cubicBezTo>
                    <a:cubicBezTo>
                      <a:pt x="196" y="43"/>
                      <a:pt x="199" y="12"/>
                      <a:pt x="216" y="6"/>
                    </a:cubicBezTo>
                    <a:cubicBezTo>
                      <a:pt x="233" y="0"/>
                      <a:pt x="269" y="6"/>
                      <a:pt x="282" y="18"/>
                    </a:cubicBezTo>
                    <a:cubicBezTo>
                      <a:pt x="295" y="30"/>
                      <a:pt x="300" y="61"/>
                      <a:pt x="294" y="81"/>
                    </a:cubicBezTo>
                    <a:cubicBezTo>
                      <a:pt x="288" y="101"/>
                      <a:pt x="265" y="125"/>
                      <a:pt x="246" y="141"/>
                    </a:cubicBezTo>
                    <a:cubicBezTo>
                      <a:pt x="227" y="157"/>
                      <a:pt x="207" y="165"/>
                      <a:pt x="178" y="180"/>
                    </a:cubicBezTo>
                    <a:cubicBezTo>
                      <a:pt x="149" y="195"/>
                      <a:pt x="99" y="223"/>
                      <a:pt x="73" y="230"/>
                    </a:cubicBezTo>
                    <a:cubicBezTo>
                      <a:pt x="47" y="237"/>
                      <a:pt x="37" y="244"/>
                      <a:pt x="25" y="223"/>
                    </a:cubicBezTo>
                    <a:cubicBezTo>
                      <a:pt x="13" y="202"/>
                      <a:pt x="5" y="130"/>
                      <a:pt x="0" y="106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155" name="Group 35"/>
              <p:cNvGrpSpPr>
                <a:grpSpLocks/>
              </p:cNvGrpSpPr>
              <p:nvPr/>
            </p:nvGrpSpPr>
            <p:grpSpPr bwMode="auto">
              <a:xfrm rot="1954443">
                <a:off x="2134" y="3277"/>
                <a:ext cx="388" cy="341"/>
                <a:chOff x="2246" y="3213"/>
                <a:chExt cx="388" cy="341"/>
              </a:xfrm>
            </p:grpSpPr>
            <p:sp>
              <p:nvSpPr>
                <p:cNvPr id="5156" name="Freeform 36"/>
                <p:cNvSpPr>
                  <a:spLocks/>
                </p:cNvSpPr>
                <p:nvPr/>
              </p:nvSpPr>
              <p:spPr bwMode="auto">
                <a:xfrm>
                  <a:off x="2246" y="3213"/>
                  <a:ext cx="172" cy="213"/>
                </a:xfrm>
                <a:custGeom>
                  <a:avLst/>
                  <a:gdLst>
                    <a:gd name="T0" fmla="*/ 0 w 172"/>
                    <a:gd name="T1" fmla="*/ 34 h 213"/>
                    <a:gd name="T2" fmla="*/ 58 w 172"/>
                    <a:gd name="T3" fmla="*/ 151 h 213"/>
                    <a:gd name="T4" fmla="*/ 108 w 172"/>
                    <a:gd name="T5" fmla="*/ 209 h 213"/>
                    <a:gd name="T6" fmla="*/ 167 w 172"/>
                    <a:gd name="T7" fmla="*/ 176 h 213"/>
                    <a:gd name="T8" fmla="*/ 75 w 172"/>
                    <a:gd name="T9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213">
                      <a:moveTo>
                        <a:pt x="0" y="34"/>
                      </a:moveTo>
                      <a:cubicBezTo>
                        <a:pt x="20" y="78"/>
                        <a:pt x="40" y="122"/>
                        <a:pt x="58" y="151"/>
                      </a:cubicBezTo>
                      <a:cubicBezTo>
                        <a:pt x="76" y="180"/>
                        <a:pt x="90" y="205"/>
                        <a:pt x="108" y="209"/>
                      </a:cubicBezTo>
                      <a:cubicBezTo>
                        <a:pt x="126" y="213"/>
                        <a:pt x="172" y="211"/>
                        <a:pt x="167" y="176"/>
                      </a:cubicBezTo>
                      <a:cubicBezTo>
                        <a:pt x="162" y="141"/>
                        <a:pt x="118" y="70"/>
                        <a:pt x="75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7C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157" name="Freeform 37"/>
                <p:cNvSpPr>
                  <a:spLocks/>
                </p:cNvSpPr>
                <p:nvPr/>
              </p:nvSpPr>
              <p:spPr bwMode="auto">
                <a:xfrm>
                  <a:off x="2334" y="3310"/>
                  <a:ext cx="300" cy="244"/>
                </a:xfrm>
                <a:custGeom>
                  <a:avLst/>
                  <a:gdLst>
                    <a:gd name="T0" fmla="*/ 80 w 300"/>
                    <a:gd name="T1" fmla="*/ 69 h 244"/>
                    <a:gd name="T2" fmla="*/ 117 w 300"/>
                    <a:gd name="T3" fmla="*/ 81 h 244"/>
                    <a:gd name="T4" fmla="*/ 180 w 300"/>
                    <a:gd name="T5" fmla="*/ 55 h 244"/>
                    <a:gd name="T6" fmla="*/ 216 w 300"/>
                    <a:gd name="T7" fmla="*/ 6 h 244"/>
                    <a:gd name="T8" fmla="*/ 282 w 300"/>
                    <a:gd name="T9" fmla="*/ 18 h 244"/>
                    <a:gd name="T10" fmla="*/ 294 w 300"/>
                    <a:gd name="T11" fmla="*/ 81 h 244"/>
                    <a:gd name="T12" fmla="*/ 246 w 300"/>
                    <a:gd name="T13" fmla="*/ 141 h 244"/>
                    <a:gd name="T14" fmla="*/ 178 w 300"/>
                    <a:gd name="T15" fmla="*/ 180 h 244"/>
                    <a:gd name="T16" fmla="*/ 73 w 300"/>
                    <a:gd name="T17" fmla="*/ 230 h 244"/>
                    <a:gd name="T18" fmla="*/ 25 w 300"/>
                    <a:gd name="T19" fmla="*/ 223 h 244"/>
                    <a:gd name="T20" fmla="*/ 0 w 300"/>
                    <a:gd name="T21" fmla="*/ 106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0" h="244">
                      <a:moveTo>
                        <a:pt x="80" y="69"/>
                      </a:moveTo>
                      <a:cubicBezTo>
                        <a:pt x="86" y="71"/>
                        <a:pt x="100" y="83"/>
                        <a:pt x="117" y="81"/>
                      </a:cubicBezTo>
                      <a:cubicBezTo>
                        <a:pt x="134" y="79"/>
                        <a:pt x="164" y="67"/>
                        <a:pt x="180" y="55"/>
                      </a:cubicBezTo>
                      <a:cubicBezTo>
                        <a:pt x="196" y="43"/>
                        <a:pt x="199" y="12"/>
                        <a:pt x="216" y="6"/>
                      </a:cubicBezTo>
                      <a:cubicBezTo>
                        <a:pt x="233" y="0"/>
                        <a:pt x="269" y="6"/>
                        <a:pt x="282" y="18"/>
                      </a:cubicBezTo>
                      <a:cubicBezTo>
                        <a:pt x="295" y="30"/>
                        <a:pt x="300" y="61"/>
                        <a:pt x="294" y="81"/>
                      </a:cubicBezTo>
                      <a:cubicBezTo>
                        <a:pt x="288" y="101"/>
                        <a:pt x="265" y="125"/>
                        <a:pt x="246" y="141"/>
                      </a:cubicBezTo>
                      <a:cubicBezTo>
                        <a:pt x="227" y="157"/>
                        <a:pt x="207" y="165"/>
                        <a:pt x="178" y="180"/>
                      </a:cubicBezTo>
                      <a:cubicBezTo>
                        <a:pt x="149" y="195"/>
                        <a:pt x="99" y="223"/>
                        <a:pt x="73" y="230"/>
                      </a:cubicBezTo>
                      <a:cubicBezTo>
                        <a:pt x="47" y="237"/>
                        <a:pt x="37" y="244"/>
                        <a:pt x="25" y="223"/>
                      </a:cubicBezTo>
                      <a:cubicBezTo>
                        <a:pt x="13" y="202"/>
                        <a:pt x="5" y="130"/>
                        <a:pt x="0" y="10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7C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158" name="Freeform 38"/>
              <p:cNvSpPr>
                <a:spLocks/>
              </p:cNvSpPr>
              <p:nvPr/>
            </p:nvSpPr>
            <p:spPr bwMode="auto">
              <a:xfrm>
                <a:off x="1936" y="2503"/>
                <a:ext cx="200" cy="344"/>
              </a:xfrm>
              <a:custGeom>
                <a:avLst/>
                <a:gdLst>
                  <a:gd name="T0" fmla="*/ 101 w 200"/>
                  <a:gd name="T1" fmla="*/ 344 h 344"/>
                  <a:gd name="T2" fmla="*/ 134 w 200"/>
                  <a:gd name="T3" fmla="*/ 202 h 344"/>
                  <a:gd name="T4" fmla="*/ 159 w 200"/>
                  <a:gd name="T5" fmla="*/ 68 h 344"/>
                  <a:gd name="T6" fmla="*/ 109 w 200"/>
                  <a:gd name="T7" fmla="*/ 51 h 344"/>
                  <a:gd name="T8" fmla="*/ 51 w 200"/>
                  <a:gd name="T9" fmla="*/ 102 h 344"/>
                  <a:gd name="T10" fmla="*/ 1 w 200"/>
                  <a:gd name="T11" fmla="*/ 118 h 344"/>
                  <a:gd name="T12" fmla="*/ 42 w 200"/>
                  <a:gd name="T13" fmla="*/ 60 h 344"/>
                  <a:gd name="T14" fmla="*/ 84 w 200"/>
                  <a:gd name="T15" fmla="*/ 18 h 344"/>
                  <a:gd name="T16" fmla="*/ 151 w 200"/>
                  <a:gd name="T17" fmla="*/ 1 h 344"/>
                  <a:gd name="T18" fmla="*/ 193 w 200"/>
                  <a:gd name="T19" fmla="*/ 26 h 344"/>
                  <a:gd name="T20" fmla="*/ 193 w 200"/>
                  <a:gd name="T21" fmla="*/ 110 h 344"/>
                  <a:gd name="T22" fmla="*/ 176 w 200"/>
                  <a:gd name="T23" fmla="*/ 185 h 344"/>
                  <a:gd name="T24" fmla="*/ 151 w 200"/>
                  <a:gd name="T25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" h="344">
                    <a:moveTo>
                      <a:pt x="101" y="344"/>
                    </a:moveTo>
                    <a:cubicBezTo>
                      <a:pt x="112" y="296"/>
                      <a:pt x="124" y="248"/>
                      <a:pt x="134" y="202"/>
                    </a:cubicBezTo>
                    <a:cubicBezTo>
                      <a:pt x="144" y="156"/>
                      <a:pt x="163" y="93"/>
                      <a:pt x="159" y="68"/>
                    </a:cubicBezTo>
                    <a:cubicBezTo>
                      <a:pt x="155" y="43"/>
                      <a:pt x="127" y="45"/>
                      <a:pt x="109" y="51"/>
                    </a:cubicBezTo>
                    <a:cubicBezTo>
                      <a:pt x="91" y="57"/>
                      <a:pt x="69" y="91"/>
                      <a:pt x="51" y="102"/>
                    </a:cubicBezTo>
                    <a:cubicBezTo>
                      <a:pt x="33" y="113"/>
                      <a:pt x="2" y="125"/>
                      <a:pt x="1" y="118"/>
                    </a:cubicBezTo>
                    <a:cubicBezTo>
                      <a:pt x="0" y="111"/>
                      <a:pt x="28" y="77"/>
                      <a:pt x="42" y="60"/>
                    </a:cubicBezTo>
                    <a:cubicBezTo>
                      <a:pt x="56" y="43"/>
                      <a:pt x="66" y="28"/>
                      <a:pt x="84" y="18"/>
                    </a:cubicBezTo>
                    <a:cubicBezTo>
                      <a:pt x="102" y="8"/>
                      <a:pt x="133" y="0"/>
                      <a:pt x="151" y="1"/>
                    </a:cubicBezTo>
                    <a:cubicBezTo>
                      <a:pt x="169" y="2"/>
                      <a:pt x="186" y="8"/>
                      <a:pt x="193" y="26"/>
                    </a:cubicBezTo>
                    <a:cubicBezTo>
                      <a:pt x="200" y="44"/>
                      <a:pt x="196" y="84"/>
                      <a:pt x="193" y="110"/>
                    </a:cubicBezTo>
                    <a:cubicBezTo>
                      <a:pt x="190" y="136"/>
                      <a:pt x="183" y="146"/>
                      <a:pt x="176" y="185"/>
                    </a:cubicBezTo>
                    <a:cubicBezTo>
                      <a:pt x="169" y="224"/>
                      <a:pt x="160" y="284"/>
                      <a:pt x="151" y="344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auto">
              <a:xfrm>
                <a:off x="1837" y="2711"/>
                <a:ext cx="310" cy="870"/>
              </a:xfrm>
              <a:custGeom>
                <a:avLst/>
                <a:gdLst>
                  <a:gd name="T0" fmla="*/ 174 w 310"/>
                  <a:gd name="T1" fmla="*/ 35 h 870"/>
                  <a:gd name="T2" fmla="*/ 174 w 310"/>
                  <a:gd name="T3" fmla="*/ 127 h 870"/>
                  <a:gd name="T4" fmla="*/ 225 w 310"/>
                  <a:gd name="T5" fmla="*/ 102 h 870"/>
                  <a:gd name="T6" fmla="*/ 225 w 310"/>
                  <a:gd name="T7" fmla="*/ 152 h 870"/>
                  <a:gd name="T8" fmla="*/ 300 w 310"/>
                  <a:gd name="T9" fmla="*/ 94 h 870"/>
                  <a:gd name="T10" fmla="*/ 283 w 310"/>
                  <a:gd name="T11" fmla="*/ 169 h 870"/>
                  <a:gd name="T12" fmla="*/ 233 w 310"/>
                  <a:gd name="T13" fmla="*/ 269 h 870"/>
                  <a:gd name="T14" fmla="*/ 166 w 310"/>
                  <a:gd name="T15" fmla="*/ 478 h 870"/>
                  <a:gd name="T16" fmla="*/ 74 w 310"/>
                  <a:gd name="T17" fmla="*/ 803 h 870"/>
                  <a:gd name="T18" fmla="*/ 8 w 310"/>
                  <a:gd name="T19" fmla="*/ 870 h 870"/>
                  <a:gd name="T20" fmla="*/ 24 w 310"/>
                  <a:gd name="T21" fmla="*/ 803 h 870"/>
                  <a:gd name="T22" fmla="*/ 24 w 310"/>
                  <a:gd name="T23" fmla="*/ 687 h 870"/>
                  <a:gd name="T24" fmla="*/ 91 w 310"/>
                  <a:gd name="T25" fmla="*/ 336 h 870"/>
                  <a:gd name="T26" fmla="*/ 174 w 310"/>
                  <a:gd name="T27" fmla="*/ 35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0" h="870">
                    <a:moveTo>
                      <a:pt x="174" y="35"/>
                    </a:moveTo>
                    <a:cubicBezTo>
                      <a:pt x="188" y="0"/>
                      <a:pt x="166" y="116"/>
                      <a:pt x="174" y="127"/>
                    </a:cubicBezTo>
                    <a:cubicBezTo>
                      <a:pt x="182" y="138"/>
                      <a:pt x="217" y="98"/>
                      <a:pt x="225" y="102"/>
                    </a:cubicBezTo>
                    <a:cubicBezTo>
                      <a:pt x="233" y="106"/>
                      <a:pt x="213" y="153"/>
                      <a:pt x="225" y="152"/>
                    </a:cubicBezTo>
                    <a:cubicBezTo>
                      <a:pt x="237" y="151"/>
                      <a:pt x="290" y="91"/>
                      <a:pt x="300" y="94"/>
                    </a:cubicBezTo>
                    <a:cubicBezTo>
                      <a:pt x="310" y="97"/>
                      <a:pt x="294" y="140"/>
                      <a:pt x="283" y="169"/>
                    </a:cubicBezTo>
                    <a:cubicBezTo>
                      <a:pt x="272" y="198"/>
                      <a:pt x="252" y="218"/>
                      <a:pt x="233" y="269"/>
                    </a:cubicBezTo>
                    <a:cubicBezTo>
                      <a:pt x="214" y="320"/>
                      <a:pt x="192" y="389"/>
                      <a:pt x="166" y="478"/>
                    </a:cubicBezTo>
                    <a:cubicBezTo>
                      <a:pt x="140" y="567"/>
                      <a:pt x="100" y="738"/>
                      <a:pt x="74" y="803"/>
                    </a:cubicBezTo>
                    <a:cubicBezTo>
                      <a:pt x="48" y="868"/>
                      <a:pt x="16" y="870"/>
                      <a:pt x="8" y="870"/>
                    </a:cubicBezTo>
                    <a:cubicBezTo>
                      <a:pt x="0" y="870"/>
                      <a:pt x="21" y="833"/>
                      <a:pt x="24" y="803"/>
                    </a:cubicBezTo>
                    <a:cubicBezTo>
                      <a:pt x="27" y="773"/>
                      <a:pt x="13" y="765"/>
                      <a:pt x="24" y="687"/>
                    </a:cubicBezTo>
                    <a:cubicBezTo>
                      <a:pt x="35" y="609"/>
                      <a:pt x="70" y="445"/>
                      <a:pt x="91" y="336"/>
                    </a:cubicBezTo>
                    <a:cubicBezTo>
                      <a:pt x="112" y="227"/>
                      <a:pt x="160" y="70"/>
                      <a:pt x="174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auto">
              <a:xfrm>
                <a:off x="2337" y="2062"/>
                <a:ext cx="104" cy="14"/>
              </a:xfrm>
              <a:custGeom>
                <a:avLst/>
                <a:gdLst>
                  <a:gd name="T0" fmla="*/ 0 w 104"/>
                  <a:gd name="T1" fmla="*/ 0 h 14"/>
                  <a:gd name="T2" fmla="*/ 62 w 104"/>
                  <a:gd name="T3" fmla="*/ 13 h 14"/>
                  <a:gd name="T4" fmla="*/ 104 w 104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auto">
              <a:xfrm>
                <a:off x="2503" y="2059"/>
                <a:ext cx="82" cy="27"/>
              </a:xfrm>
              <a:custGeom>
                <a:avLst/>
                <a:gdLst>
                  <a:gd name="T0" fmla="*/ 0 w 104"/>
                  <a:gd name="T1" fmla="*/ 0 h 14"/>
                  <a:gd name="T2" fmla="*/ 62 w 104"/>
                  <a:gd name="T3" fmla="*/ 13 h 14"/>
                  <a:gd name="T4" fmla="*/ 104 w 104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auto">
              <a:xfrm>
                <a:off x="2401" y="2183"/>
                <a:ext cx="104" cy="14"/>
              </a:xfrm>
              <a:custGeom>
                <a:avLst/>
                <a:gdLst>
                  <a:gd name="T0" fmla="*/ 0 w 104"/>
                  <a:gd name="T1" fmla="*/ 0 h 14"/>
                  <a:gd name="T2" fmla="*/ 62 w 104"/>
                  <a:gd name="T3" fmla="*/ 13 h 14"/>
                  <a:gd name="T4" fmla="*/ 104 w 104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170" name="Freeform 50"/>
            <p:cNvSpPr>
              <a:spLocks/>
            </p:cNvSpPr>
            <p:nvPr userDrawn="1"/>
          </p:nvSpPr>
          <p:spPr bwMode="auto">
            <a:xfrm>
              <a:off x="5120" y="2922"/>
              <a:ext cx="60" cy="230"/>
            </a:xfrm>
            <a:custGeom>
              <a:avLst/>
              <a:gdLst>
                <a:gd name="T0" fmla="*/ 0 w 60"/>
                <a:gd name="T1" fmla="*/ 0 h 230"/>
                <a:gd name="T2" fmla="*/ 14 w 60"/>
                <a:gd name="T3" fmla="*/ 72 h 230"/>
                <a:gd name="T4" fmla="*/ 36 w 60"/>
                <a:gd name="T5" fmla="*/ 184 h 230"/>
                <a:gd name="T6" fmla="*/ 60 w 60"/>
                <a:gd name="T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30">
                  <a:moveTo>
                    <a:pt x="0" y="0"/>
                  </a:moveTo>
                  <a:cubicBezTo>
                    <a:pt x="4" y="20"/>
                    <a:pt x="8" y="41"/>
                    <a:pt x="14" y="72"/>
                  </a:cubicBezTo>
                  <a:cubicBezTo>
                    <a:pt x="20" y="103"/>
                    <a:pt x="28" y="158"/>
                    <a:pt x="36" y="184"/>
                  </a:cubicBezTo>
                  <a:cubicBezTo>
                    <a:pt x="44" y="210"/>
                    <a:pt x="52" y="220"/>
                    <a:pt x="60" y="230"/>
                  </a:cubicBezTo>
                </a:path>
              </a:pathLst>
            </a:custGeom>
            <a:noFill/>
            <a:ln w="28575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F8620-CE2E-4621-B2DA-4958D43F9921}" type="datetimeFigureOut">
              <a:rPr lang="zh-TW" altLang="en-US" smtClean="0"/>
              <a:t>2018/1/4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D72E-25C0-4346-AF88-10C3FF2B4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33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549275"/>
            <a:ext cx="1943100" cy="55467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549275"/>
            <a:ext cx="5676900" cy="55467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F8620-CE2E-4621-B2DA-4958D43F9921}" type="datetimeFigureOut">
              <a:rPr lang="zh-TW" altLang="en-US" smtClean="0"/>
              <a:t>2018/1/4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D72E-25C0-4346-AF88-10C3FF2B4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69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F8620-CE2E-4621-B2DA-4958D43F9921}" type="datetimeFigureOut">
              <a:rPr lang="zh-TW" altLang="en-US" smtClean="0"/>
              <a:t>2018/1/4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D72E-25C0-4346-AF88-10C3FF2B4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18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F8620-CE2E-4621-B2DA-4958D43F9921}" type="datetimeFigureOut">
              <a:rPr lang="zh-TW" altLang="en-US" smtClean="0"/>
              <a:t>2018/1/4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D72E-25C0-4346-AF88-10C3FF2B4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3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F8620-CE2E-4621-B2DA-4958D43F9921}" type="datetimeFigureOut">
              <a:rPr lang="zh-TW" altLang="en-US" smtClean="0"/>
              <a:t>2018/1/4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D72E-25C0-4346-AF88-10C3FF2B4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38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F8620-CE2E-4621-B2DA-4958D43F9921}" type="datetimeFigureOut">
              <a:rPr lang="zh-TW" altLang="en-US" smtClean="0"/>
              <a:t>2018/1/4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D72E-25C0-4346-AF88-10C3FF2B4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60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F8620-CE2E-4621-B2DA-4958D43F9921}" type="datetimeFigureOut">
              <a:rPr lang="zh-TW" altLang="en-US" smtClean="0"/>
              <a:t>2018/1/4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D72E-25C0-4346-AF88-10C3FF2B4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32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F8620-CE2E-4621-B2DA-4958D43F9921}" type="datetimeFigureOut">
              <a:rPr lang="zh-TW" altLang="en-US" smtClean="0"/>
              <a:t>2018/1/4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D72E-25C0-4346-AF88-10C3FF2B4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81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F8620-CE2E-4621-B2DA-4958D43F9921}" type="datetimeFigureOut">
              <a:rPr lang="zh-TW" altLang="en-US" smtClean="0"/>
              <a:t>2018/1/4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D72E-25C0-4346-AF88-10C3FF2B4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72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F8620-CE2E-4621-B2DA-4958D43F9921}" type="datetimeFigureOut">
              <a:rPr lang="zh-TW" altLang="en-US" smtClean="0"/>
              <a:t>2018/1/4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D72E-25C0-4346-AF88-10C3FF2B4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05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77825" y="414338"/>
            <a:ext cx="1212850" cy="1277937"/>
            <a:chOff x="531" y="941"/>
            <a:chExt cx="3268" cy="3209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12" y="1585"/>
              <a:ext cx="1187" cy="626"/>
            </a:xfrm>
            <a:custGeom>
              <a:avLst/>
              <a:gdLst>
                <a:gd name="T0" fmla="*/ 18 w 1187"/>
                <a:gd name="T1" fmla="*/ 544 h 626"/>
                <a:gd name="T2" fmla="*/ 652 w 1187"/>
                <a:gd name="T3" fmla="*/ 68 h 626"/>
                <a:gd name="T4" fmla="*/ 1103 w 1187"/>
                <a:gd name="T5" fmla="*/ 135 h 626"/>
                <a:gd name="T6" fmla="*/ 1094 w 1187"/>
                <a:gd name="T7" fmla="*/ 410 h 626"/>
                <a:gd name="T8" fmla="*/ 543 w 1187"/>
                <a:gd name="T9" fmla="*/ 560 h 626"/>
                <a:gd name="T10" fmla="*/ 18 w 1187"/>
                <a:gd name="T11" fmla="*/ 544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7" h="626">
                  <a:moveTo>
                    <a:pt x="18" y="544"/>
                  </a:moveTo>
                  <a:cubicBezTo>
                    <a:pt x="36" y="462"/>
                    <a:pt x="471" y="136"/>
                    <a:pt x="652" y="68"/>
                  </a:cubicBezTo>
                  <a:cubicBezTo>
                    <a:pt x="833" y="0"/>
                    <a:pt x="1029" y="78"/>
                    <a:pt x="1103" y="135"/>
                  </a:cubicBezTo>
                  <a:cubicBezTo>
                    <a:pt x="1177" y="192"/>
                    <a:pt x="1187" y="339"/>
                    <a:pt x="1094" y="410"/>
                  </a:cubicBezTo>
                  <a:cubicBezTo>
                    <a:pt x="1001" y="481"/>
                    <a:pt x="725" y="535"/>
                    <a:pt x="543" y="560"/>
                  </a:cubicBezTo>
                  <a:cubicBezTo>
                    <a:pt x="361" y="585"/>
                    <a:pt x="0" y="626"/>
                    <a:pt x="18" y="544"/>
                  </a:cubicBezTo>
                  <a:close/>
                </a:path>
              </a:pathLst>
            </a:custGeom>
            <a:noFill/>
            <a:ln w="381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099" y="941"/>
              <a:ext cx="598" cy="1208"/>
            </a:xfrm>
            <a:custGeom>
              <a:avLst/>
              <a:gdLst>
                <a:gd name="T0" fmla="*/ 556 w 598"/>
                <a:gd name="T1" fmla="*/ 1096 h 1208"/>
                <a:gd name="T2" fmla="*/ 581 w 598"/>
                <a:gd name="T3" fmla="*/ 737 h 1208"/>
                <a:gd name="T4" fmla="*/ 456 w 598"/>
                <a:gd name="T5" fmla="*/ 177 h 1208"/>
                <a:gd name="T6" fmla="*/ 63 w 598"/>
                <a:gd name="T7" fmla="*/ 61 h 1208"/>
                <a:gd name="T8" fmla="*/ 80 w 598"/>
                <a:gd name="T9" fmla="*/ 545 h 1208"/>
                <a:gd name="T10" fmla="*/ 347 w 598"/>
                <a:gd name="T11" fmla="*/ 1071 h 1208"/>
                <a:gd name="T12" fmla="*/ 506 w 598"/>
                <a:gd name="T13" fmla="*/ 1204 h 1208"/>
                <a:gd name="T14" fmla="*/ 556 w 598"/>
                <a:gd name="T15" fmla="*/ 1096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8" h="1208">
                  <a:moveTo>
                    <a:pt x="556" y="1096"/>
                  </a:moveTo>
                  <a:cubicBezTo>
                    <a:pt x="568" y="1018"/>
                    <a:pt x="598" y="890"/>
                    <a:pt x="581" y="737"/>
                  </a:cubicBezTo>
                  <a:cubicBezTo>
                    <a:pt x="564" y="584"/>
                    <a:pt x="542" y="290"/>
                    <a:pt x="456" y="177"/>
                  </a:cubicBezTo>
                  <a:cubicBezTo>
                    <a:pt x="370" y="64"/>
                    <a:pt x="126" y="0"/>
                    <a:pt x="63" y="61"/>
                  </a:cubicBezTo>
                  <a:cubicBezTo>
                    <a:pt x="0" y="122"/>
                    <a:pt x="33" y="377"/>
                    <a:pt x="80" y="545"/>
                  </a:cubicBezTo>
                  <a:cubicBezTo>
                    <a:pt x="127" y="713"/>
                    <a:pt x="276" y="961"/>
                    <a:pt x="347" y="1071"/>
                  </a:cubicBezTo>
                  <a:cubicBezTo>
                    <a:pt x="418" y="1181"/>
                    <a:pt x="473" y="1200"/>
                    <a:pt x="506" y="1204"/>
                  </a:cubicBezTo>
                  <a:cubicBezTo>
                    <a:pt x="539" y="1208"/>
                    <a:pt x="544" y="1174"/>
                    <a:pt x="556" y="109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481" y="2116"/>
              <a:ext cx="1144" cy="472"/>
            </a:xfrm>
            <a:custGeom>
              <a:avLst/>
              <a:gdLst>
                <a:gd name="T0" fmla="*/ 1132 w 1144"/>
                <a:gd name="T1" fmla="*/ 21 h 472"/>
                <a:gd name="T2" fmla="*/ 1031 w 1144"/>
                <a:gd name="T3" fmla="*/ 171 h 472"/>
                <a:gd name="T4" fmla="*/ 497 w 1144"/>
                <a:gd name="T5" fmla="*/ 422 h 472"/>
                <a:gd name="T6" fmla="*/ 130 w 1144"/>
                <a:gd name="T7" fmla="*/ 447 h 472"/>
                <a:gd name="T8" fmla="*/ 30 w 1144"/>
                <a:gd name="T9" fmla="*/ 272 h 472"/>
                <a:gd name="T10" fmla="*/ 88 w 1144"/>
                <a:gd name="T11" fmla="*/ 113 h 472"/>
                <a:gd name="T12" fmla="*/ 556 w 1144"/>
                <a:gd name="T13" fmla="*/ 30 h 472"/>
                <a:gd name="T14" fmla="*/ 956 w 1144"/>
                <a:gd name="T15" fmla="*/ 46 h 472"/>
                <a:gd name="T16" fmla="*/ 1132 w 1144"/>
                <a:gd name="T17" fmla="*/ 2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4" h="472">
                  <a:moveTo>
                    <a:pt x="1132" y="21"/>
                  </a:moveTo>
                  <a:cubicBezTo>
                    <a:pt x="1144" y="42"/>
                    <a:pt x="1137" y="104"/>
                    <a:pt x="1031" y="171"/>
                  </a:cubicBezTo>
                  <a:cubicBezTo>
                    <a:pt x="925" y="238"/>
                    <a:pt x="647" y="376"/>
                    <a:pt x="497" y="422"/>
                  </a:cubicBezTo>
                  <a:cubicBezTo>
                    <a:pt x="347" y="468"/>
                    <a:pt x="208" y="472"/>
                    <a:pt x="130" y="447"/>
                  </a:cubicBezTo>
                  <a:cubicBezTo>
                    <a:pt x="52" y="422"/>
                    <a:pt x="37" y="328"/>
                    <a:pt x="30" y="272"/>
                  </a:cubicBezTo>
                  <a:cubicBezTo>
                    <a:pt x="23" y="216"/>
                    <a:pt x="0" y="153"/>
                    <a:pt x="88" y="113"/>
                  </a:cubicBezTo>
                  <a:cubicBezTo>
                    <a:pt x="176" y="73"/>
                    <a:pt x="411" y="41"/>
                    <a:pt x="556" y="30"/>
                  </a:cubicBezTo>
                  <a:cubicBezTo>
                    <a:pt x="701" y="19"/>
                    <a:pt x="864" y="45"/>
                    <a:pt x="956" y="46"/>
                  </a:cubicBezTo>
                  <a:cubicBezTo>
                    <a:pt x="1048" y="47"/>
                    <a:pt x="1120" y="0"/>
                    <a:pt x="1132" y="2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597" y="2177"/>
              <a:ext cx="802" cy="818"/>
            </a:xfrm>
            <a:custGeom>
              <a:avLst/>
              <a:gdLst>
                <a:gd name="T0" fmla="*/ 42 w 802"/>
                <a:gd name="T1" fmla="*/ 21 h 818"/>
                <a:gd name="T2" fmla="*/ 201 w 802"/>
                <a:gd name="T3" fmla="*/ 346 h 818"/>
                <a:gd name="T4" fmla="*/ 418 w 802"/>
                <a:gd name="T5" fmla="*/ 680 h 818"/>
                <a:gd name="T6" fmla="*/ 702 w 802"/>
                <a:gd name="T7" fmla="*/ 797 h 818"/>
                <a:gd name="T8" fmla="*/ 760 w 802"/>
                <a:gd name="T9" fmla="*/ 555 h 818"/>
                <a:gd name="T10" fmla="*/ 451 w 802"/>
                <a:gd name="T11" fmla="*/ 221 h 818"/>
                <a:gd name="T12" fmla="*/ 42 w 802"/>
                <a:gd name="T13" fmla="*/ 21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818">
                  <a:moveTo>
                    <a:pt x="42" y="21"/>
                  </a:moveTo>
                  <a:cubicBezTo>
                    <a:pt x="0" y="42"/>
                    <a:pt x="138" y="236"/>
                    <a:pt x="201" y="346"/>
                  </a:cubicBezTo>
                  <a:cubicBezTo>
                    <a:pt x="264" y="456"/>
                    <a:pt x="335" y="605"/>
                    <a:pt x="418" y="680"/>
                  </a:cubicBezTo>
                  <a:cubicBezTo>
                    <a:pt x="501" y="755"/>
                    <a:pt x="645" y="818"/>
                    <a:pt x="702" y="797"/>
                  </a:cubicBezTo>
                  <a:cubicBezTo>
                    <a:pt x="759" y="776"/>
                    <a:pt x="802" y="651"/>
                    <a:pt x="760" y="555"/>
                  </a:cubicBezTo>
                  <a:cubicBezTo>
                    <a:pt x="718" y="459"/>
                    <a:pt x="566" y="316"/>
                    <a:pt x="451" y="221"/>
                  </a:cubicBezTo>
                  <a:cubicBezTo>
                    <a:pt x="336" y="126"/>
                    <a:pt x="84" y="0"/>
                    <a:pt x="42" y="2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352" y="2155"/>
              <a:ext cx="318" cy="1166"/>
            </a:xfrm>
            <a:custGeom>
              <a:avLst/>
              <a:gdLst>
                <a:gd name="T0" fmla="*/ 236 w 318"/>
                <a:gd name="T1" fmla="*/ 107 h 1166"/>
                <a:gd name="T2" fmla="*/ 27 w 318"/>
                <a:gd name="T3" fmla="*/ 800 h 1166"/>
                <a:gd name="T4" fmla="*/ 77 w 318"/>
                <a:gd name="T5" fmla="*/ 1101 h 1166"/>
                <a:gd name="T6" fmla="*/ 286 w 318"/>
                <a:gd name="T7" fmla="*/ 1009 h 1166"/>
                <a:gd name="T8" fmla="*/ 269 w 318"/>
                <a:gd name="T9" fmla="*/ 157 h 1166"/>
                <a:gd name="T10" fmla="*/ 236 w 318"/>
                <a:gd name="T11" fmla="*/ 107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1166">
                  <a:moveTo>
                    <a:pt x="236" y="107"/>
                  </a:moveTo>
                  <a:cubicBezTo>
                    <a:pt x="196" y="214"/>
                    <a:pt x="54" y="634"/>
                    <a:pt x="27" y="800"/>
                  </a:cubicBezTo>
                  <a:cubicBezTo>
                    <a:pt x="0" y="966"/>
                    <a:pt x="34" y="1066"/>
                    <a:pt x="77" y="1101"/>
                  </a:cubicBezTo>
                  <a:cubicBezTo>
                    <a:pt x="120" y="1136"/>
                    <a:pt x="254" y="1166"/>
                    <a:pt x="286" y="1009"/>
                  </a:cubicBezTo>
                  <a:cubicBezTo>
                    <a:pt x="318" y="852"/>
                    <a:pt x="273" y="307"/>
                    <a:pt x="269" y="157"/>
                  </a:cubicBezTo>
                  <a:cubicBezTo>
                    <a:pt x="265" y="7"/>
                    <a:pt x="276" y="0"/>
                    <a:pt x="236" y="107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695" y="2271"/>
              <a:ext cx="901" cy="1879"/>
            </a:xfrm>
            <a:custGeom>
              <a:avLst/>
              <a:gdLst>
                <a:gd name="T0" fmla="*/ 901 w 901"/>
                <a:gd name="T1" fmla="*/ 0 h 1879"/>
                <a:gd name="T2" fmla="*/ 576 w 901"/>
                <a:gd name="T3" fmla="*/ 343 h 1879"/>
                <a:gd name="T4" fmla="*/ 250 w 901"/>
                <a:gd name="T5" fmla="*/ 785 h 1879"/>
                <a:gd name="T6" fmla="*/ 66 w 901"/>
                <a:gd name="T7" fmla="*/ 1319 h 1879"/>
                <a:gd name="T8" fmla="*/ 0 w 901"/>
                <a:gd name="T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1879">
                  <a:moveTo>
                    <a:pt x="901" y="0"/>
                  </a:moveTo>
                  <a:cubicBezTo>
                    <a:pt x="793" y="106"/>
                    <a:pt x="685" y="212"/>
                    <a:pt x="576" y="343"/>
                  </a:cubicBezTo>
                  <a:cubicBezTo>
                    <a:pt x="467" y="474"/>
                    <a:pt x="335" y="622"/>
                    <a:pt x="250" y="785"/>
                  </a:cubicBezTo>
                  <a:cubicBezTo>
                    <a:pt x="165" y="948"/>
                    <a:pt x="108" y="1137"/>
                    <a:pt x="66" y="1319"/>
                  </a:cubicBezTo>
                  <a:cubicBezTo>
                    <a:pt x="24" y="1501"/>
                    <a:pt x="12" y="1690"/>
                    <a:pt x="0" y="1879"/>
                  </a:cubicBezTo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698" y="3738"/>
              <a:ext cx="836" cy="381"/>
            </a:xfrm>
            <a:custGeom>
              <a:avLst/>
              <a:gdLst>
                <a:gd name="T0" fmla="*/ 5 w 836"/>
                <a:gd name="T1" fmla="*/ 344 h 381"/>
                <a:gd name="T2" fmla="*/ 289 w 836"/>
                <a:gd name="T3" fmla="*/ 94 h 381"/>
                <a:gd name="T4" fmla="*/ 698 w 836"/>
                <a:gd name="T5" fmla="*/ 10 h 381"/>
                <a:gd name="T6" fmla="*/ 773 w 836"/>
                <a:gd name="T7" fmla="*/ 152 h 381"/>
                <a:gd name="T8" fmla="*/ 322 w 836"/>
                <a:gd name="T9" fmla="*/ 319 h 381"/>
                <a:gd name="T10" fmla="*/ 5 w 836"/>
                <a:gd name="T11" fmla="*/ 34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6" h="381">
                  <a:moveTo>
                    <a:pt x="5" y="344"/>
                  </a:moveTo>
                  <a:cubicBezTo>
                    <a:pt x="0" y="307"/>
                    <a:pt x="174" y="150"/>
                    <a:pt x="289" y="94"/>
                  </a:cubicBezTo>
                  <a:cubicBezTo>
                    <a:pt x="404" y="38"/>
                    <a:pt x="617" y="0"/>
                    <a:pt x="698" y="10"/>
                  </a:cubicBezTo>
                  <a:cubicBezTo>
                    <a:pt x="779" y="20"/>
                    <a:pt x="836" y="101"/>
                    <a:pt x="773" y="152"/>
                  </a:cubicBezTo>
                  <a:cubicBezTo>
                    <a:pt x="710" y="203"/>
                    <a:pt x="447" y="283"/>
                    <a:pt x="322" y="319"/>
                  </a:cubicBezTo>
                  <a:cubicBezTo>
                    <a:pt x="197" y="355"/>
                    <a:pt x="10" y="381"/>
                    <a:pt x="5" y="344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531" y="3302"/>
              <a:ext cx="1194" cy="820"/>
            </a:xfrm>
            <a:custGeom>
              <a:avLst/>
              <a:gdLst>
                <a:gd name="T0" fmla="*/ 1180 w 1194"/>
                <a:gd name="T1" fmla="*/ 780 h 820"/>
                <a:gd name="T2" fmla="*/ 1005 w 1194"/>
                <a:gd name="T3" fmla="*/ 513 h 820"/>
                <a:gd name="T4" fmla="*/ 396 w 1194"/>
                <a:gd name="T5" fmla="*/ 79 h 820"/>
                <a:gd name="T6" fmla="*/ 3 w 1194"/>
                <a:gd name="T7" fmla="*/ 71 h 820"/>
                <a:gd name="T8" fmla="*/ 379 w 1194"/>
                <a:gd name="T9" fmla="*/ 505 h 820"/>
                <a:gd name="T10" fmla="*/ 922 w 1194"/>
                <a:gd name="T11" fmla="*/ 755 h 820"/>
                <a:gd name="T12" fmla="*/ 1180 w 1194"/>
                <a:gd name="T13" fmla="*/ 78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820">
                  <a:moveTo>
                    <a:pt x="1180" y="780"/>
                  </a:moveTo>
                  <a:cubicBezTo>
                    <a:pt x="1194" y="740"/>
                    <a:pt x="1136" y="630"/>
                    <a:pt x="1005" y="513"/>
                  </a:cubicBezTo>
                  <a:cubicBezTo>
                    <a:pt x="874" y="396"/>
                    <a:pt x="563" y="153"/>
                    <a:pt x="396" y="79"/>
                  </a:cubicBezTo>
                  <a:cubicBezTo>
                    <a:pt x="229" y="5"/>
                    <a:pt x="6" y="0"/>
                    <a:pt x="3" y="71"/>
                  </a:cubicBezTo>
                  <a:cubicBezTo>
                    <a:pt x="0" y="142"/>
                    <a:pt x="226" y="391"/>
                    <a:pt x="379" y="505"/>
                  </a:cubicBezTo>
                  <a:cubicBezTo>
                    <a:pt x="532" y="619"/>
                    <a:pt x="790" y="709"/>
                    <a:pt x="922" y="755"/>
                  </a:cubicBezTo>
                  <a:cubicBezTo>
                    <a:pt x="1054" y="801"/>
                    <a:pt x="1166" y="820"/>
                    <a:pt x="1180" y="78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485" y="2030"/>
              <a:ext cx="276" cy="273"/>
            </a:xfrm>
            <a:custGeom>
              <a:avLst/>
              <a:gdLst>
                <a:gd name="T0" fmla="*/ 103 w 276"/>
                <a:gd name="T1" fmla="*/ 24 h 273"/>
                <a:gd name="T2" fmla="*/ 270 w 276"/>
                <a:gd name="T3" fmla="*/ 232 h 273"/>
                <a:gd name="T4" fmla="*/ 69 w 276"/>
                <a:gd name="T5" fmla="*/ 249 h 273"/>
                <a:gd name="T6" fmla="*/ 3 w 276"/>
                <a:gd name="T7" fmla="*/ 90 h 273"/>
                <a:gd name="T8" fmla="*/ 103 w 276"/>
                <a:gd name="T9" fmla="*/ 2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273">
                  <a:moveTo>
                    <a:pt x="103" y="24"/>
                  </a:moveTo>
                  <a:cubicBezTo>
                    <a:pt x="148" y="48"/>
                    <a:pt x="276" y="195"/>
                    <a:pt x="270" y="232"/>
                  </a:cubicBezTo>
                  <a:cubicBezTo>
                    <a:pt x="264" y="269"/>
                    <a:pt x="114" y="273"/>
                    <a:pt x="69" y="249"/>
                  </a:cubicBezTo>
                  <a:cubicBezTo>
                    <a:pt x="24" y="225"/>
                    <a:pt x="0" y="126"/>
                    <a:pt x="3" y="90"/>
                  </a:cubicBezTo>
                  <a:cubicBezTo>
                    <a:pt x="6" y="54"/>
                    <a:pt x="58" y="0"/>
                    <a:pt x="103" y="24"/>
                  </a:cubicBez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FF7C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1" name="Freeform 17"/>
          <p:cNvSpPr>
            <a:spLocks/>
          </p:cNvSpPr>
          <p:nvPr/>
        </p:nvSpPr>
        <p:spPr bwMode="auto">
          <a:xfrm>
            <a:off x="7223125" y="6553200"/>
            <a:ext cx="1682750" cy="179388"/>
          </a:xfrm>
          <a:custGeom>
            <a:avLst/>
            <a:gdLst>
              <a:gd name="T0" fmla="*/ 0 w 1060"/>
              <a:gd name="T1" fmla="*/ 63 h 113"/>
              <a:gd name="T2" fmla="*/ 150 w 1060"/>
              <a:gd name="T3" fmla="*/ 4 h 113"/>
              <a:gd name="T4" fmla="*/ 283 w 1060"/>
              <a:gd name="T5" fmla="*/ 88 h 113"/>
              <a:gd name="T6" fmla="*/ 500 w 1060"/>
              <a:gd name="T7" fmla="*/ 29 h 113"/>
              <a:gd name="T8" fmla="*/ 642 w 1060"/>
              <a:gd name="T9" fmla="*/ 88 h 113"/>
              <a:gd name="T10" fmla="*/ 960 w 1060"/>
              <a:gd name="T11" fmla="*/ 104 h 113"/>
              <a:gd name="T12" fmla="*/ 1060 w 1060"/>
              <a:gd name="T13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0" h="113">
                <a:moveTo>
                  <a:pt x="0" y="63"/>
                </a:moveTo>
                <a:cubicBezTo>
                  <a:pt x="51" y="31"/>
                  <a:pt x="103" y="0"/>
                  <a:pt x="150" y="4"/>
                </a:cubicBezTo>
                <a:cubicBezTo>
                  <a:pt x="197" y="8"/>
                  <a:pt x="225" y="84"/>
                  <a:pt x="283" y="88"/>
                </a:cubicBezTo>
                <a:cubicBezTo>
                  <a:pt x="341" y="92"/>
                  <a:pt x="440" y="29"/>
                  <a:pt x="500" y="29"/>
                </a:cubicBezTo>
                <a:cubicBezTo>
                  <a:pt x="560" y="29"/>
                  <a:pt x="565" y="76"/>
                  <a:pt x="642" y="88"/>
                </a:cubicBezTo>
                <a:cubicBezTo>
                  <a:pt x="719" y="100"/>
                  <a:pt x="890" y="100"/>
                  <a:pt x="960" y="104"/>
                </a:cubicBezTo>
                <a:cubicBezTo>
                  <a:pt x="1030" y="108"/>
                  <a:pt x="1045" y="110"/>
                  <a:pt x="1060" y="113"/>
                </a:cubicBezTo>
              </a:path>
            </a:pathLst>
          </a:custGeom>
          <a:noFill/>
          <a:ln w="28575" cmpd="sng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14288" y="1581150"/>
            <a:ext cx="9140825" cy="1385888"/>
          </a:xfrm>
          <a:custGeom>
            <a:avLst/>
            <a:gdLst>
              <a:gd name="T0" fmla="*/ 0 w 5225"/>
              <a:gd name="T1" fmla="*/ 121 h 1582"/>
              <a:gd name="T2" fmla="*/ 208 w 5225"/>
              <a:gd name="T3" fmla="*/ 55 h 1582"/>
              <a:gd name="T4" fmla="*/ 584 w 5225"/>
              <a:gd name="T5" fmla="*/ 155 h 1582"/>
              <a:gd name="T6" fmla="*/ 1001 w 5225"/>
              <a:gd name="T7" fmla="*/ 138 h 1582"/>
              <a:gd name="T8" fmla="*/ 1419 w 5225"/>
              <a:gd name="T9" fmla="*/ 121 h 1582"/>
              <a:gd name="T10" fmla="*/ 1661 w 5225"/>
              <a:gd name="T11" fmla="*/ 188 h 1582"/>
              <a:gd name="T12" fmla="*/ 2103 w 5225"/>
              <a:gd name="T13" fmla="*/ 130 h 1582"/>
              <a:gd name="T14" fmla="*/ 2529 w 5225"/>
              <a:gd name="T15" fmla="*/ 4 h 1582"/>
              <a:gd name="T16" fmla="*/ 2880 w 5225"/>
              <a:gd name="T17" fmla="*/ 155 h 1582"/>
              <a:gd name="T18" fmla="*/ 3247 w 5225"/>
              <a:gd name="T19" fmla="*/ 188 h 1582"/>
              <a:gd name="T20" fmla="*/ 3372 w 5225"/>
              <a:gd name="T21" fmla="*/ 146 h 1582"/>
              <a:gd name="T22" fmla="*/ 3681 w 5225"/>
              <a:gd name="T23" fmla="*/ 163 h 1582"/>
              <a:gd name="T24" fmla="*/ 4048 w 5225"/>
              <a:gd name="T25" fmla="*/ 105 h 1582"/>
              <a:gd name="T26" fmla="*/ 4307 w 5225"/>
              <a:gd name="T27" fmla="*/ 138 h 1582"/>
              <a:gd name="T28" fmla="*/ 4583 w 5225"/>
              <a:gd name="T29" fmla="*/ 71 h 1582"/>
              <a:gd name="T30" fmla="*/ 4750 w 5225"/>
              <a:gd name="T31" fmla="*/ 221 h 1582"/>
              <a:gd name="T32" fmla="*/ 4892 w 5225"/>
              <a:gd name="T33" fmla="*/ 322 h 1582"/>
              <a:gd name="T34" fmla="*/ 4892 w 5225"/>
              <a:gd name="T35" fmla="*/ 572 h 1582"/>
              <a:gd name="T36" fmla="*/ 4942 w 5225"/>
              <a:gd name="T37" fmla="*/ 856 h 1582"/>
              <a:gd name="T38" fmla="*/ 4800 w 5225"/>
              <a:gd name="T39" fmla="*/ 839 h 1582"/>
              <a:gd name="T40" fmla="*/ 4850 w 5225"/>
              <a:gd name="T41" fmla="*/ 714 h 1582"/>
              <a:gd name="T42" fmla="*/ 4984 w 5225"/>
              <a:gd name="T43" fmla="*/ 789 h 1582"/>
              <a:gd name="T44" fmla="*/ 4992 w 5225"/>
              <a:gd name="T45" fmla="*/ 1065 h 1582"/>
              <a:gd name="T46" fmla="*/ 5025 w 5225"/>
              <a:gd name="T47" fmla="*/ 1415 h 1582"/>
              <a:gd name="T48" fmla="*/ 5142 w 5225"/>
              <a:gd name="T49" fmla="*/ 1540 h 1582"/>
              <a:gd name="T50" fmla="*/ 5225 w 5225"/>
              <a:gd name="T51" fmla="*/ 1582 h 1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225" h="1582">
                <a:moveTo>
                  <a:pt x="0" y="121"/>
                </a:moveTo>
                <a:cubicBezTo>
                  <a:pt x="55" y="85"/>
                  <a:pt x="111" y="49"/>
                  <a:pt x="208" y="55"/>
                </a:cubicBezTo>
                <a:cubicBezTo>
                  <a:pt x="305" y="61"/>
                  <a:pt x="452" y="141"/>
                  <a:pt x="584" y="155"/>
                </a:cubicBezTo>
                <a:cubicBezTo>
                  <a:pt x="716" y="169"/>
                  <a:pt x="862" y="144"/>
                  <a:pt x="1001" y="138"/>
                </a:cubicBezTo>
                <a:cubicBezTo>
                  <a:pt x="1140" y="132"/>
                  <a:pt x="1309" y="113"/>
                  <a:pt x="1419" y="121"/>
                </a:cubicBezTo>
                <a:cubicBezTo>
                  <a:pt x="1529" y="129"/>
                  <a:pt x="1547" y="186"/>
                  <a:pt x="1661" y="188"/>
                </a:cubicBezTo>
                <a:cubicBezTo>
                  <a:pt x="1775" y="190"/>
                  <a:pt x="1958" y="161"/>
                  <a:pt x="2103" y="130"/>
                </a:cubicBezTo>
                <a:cubicBezTo>
                  <a:pt x="2248" y="99"/>
                  <a:pt x="2400" y="0"/>
                  <a:pt x="2529" y="4"/>
                </a:cubicBezTo>
                <a:cubicBezTo>
                  <a:pt x="2658" y="8"/>
                  <a:pt x="2760" y="124"/>
                  <a:pt x="2880" y="155"/>
                </a:cubicBezTo>
                <a:cubicBezTo>
                  <a:pt x="3000" y="186"/>
                  <a:pt x="3165" y="190"/>
                  <a:pt x="3247" y="188"/>
                </a:cubicBezTo>
                <a:cubicBezTo>
                  <a:pt x="3329" y="186"/>
                  <a:pt x="3300" y="150"/>
                  <a:pt x="3372" y="146"/>
                </a:cubicBezTo>
                <a:cubicBezTo>
                  <a:pt x="3444" y="142"/>
                  <a:pt x="3568" y="170"/>
                  <a:pt x="3681" y="163"/>
                </a:cubicBezTo>
                <a:cubicBezTo>
                  <a:pt x="3794" y="156"/>
                  <a:pt x="3944" y="109"/>
                  <a:pt x="4048" y="105"/>
                </a:cubicBezTo>
                <a:cubicBezTo>
                  <a:pt x="4152" y="101"/>
                  <a:pt x="4218" y="144"/>
                  <a:pt x="4307" y="138"/>
                </a:cubicBezTo>
                <a:cubicBezTo>
                  <a:pt x="4396" y="132"/>
                  <a:pt x="4509" y="57"/>
                  <a:pt x="4583" y="71"/>
                </a:cubicBezTo>
                <a:cubicBezTo>
                  <a:pt x="4657" y="85"/>
                  <a:pt x="4699" y="179"/>
                  <a:pt x="4750" y="221"/>
                </a:cubicBezTo>
                <a:cubicBezTo>
                  <a:pt x="4801" y="263"/>
                  <a:pt x="4868" y="264"/>
                  <a:pt x="4892" y="322"/>
                </a:cubicBezTo>
                <a:cubicBezTo>
                  <a:pt x="4916" y="380"/>
                  <a:pt x="4884" y="483"/>
                  <a:pt x="4892" y="572"/>
                </a:cubicBezTo>
                <a:cubicBezTo>
                  <a:pt x="4900" y="661"/>
                  <a:pt x="4957" y="812"/>
                  <a:pt x="4942" y="856"/>
                </a:cubicBezTo>
                <a:cubicBezTo>
                  <a:pt x="4927" y="900"/>
                  <a:pt x="4815" y="863"/>
                  <a:pt x="4800" y="839"/>
                </a:cubicBezTo>
                <a:cubicBezTo>
                  <a:pt x="4785" y="815"/>
                  <a:pt x="4819" y="722"/>
                  <a:pt x="4850" y="714"/>
                </a:cubicBezTo>
                <a:cubicBezTo>
                  <a:pt x="4881" y="706"/>
                  <a:pt x="4960" y="730"/>
                  <a:pt x="4984" y="789"/>
                </a:cubicBezTo>
                <a:cubicBezTo>
                  <a:pt x="5008" y="848"/>
                  <a:pt x="4985" y="961"/>
                  <a:pt x="4992" y="1065"/>
                </a:cubicBezTo>
                <a:cubicBezTo>
                  <a:pt x="4999" y="1169"/>
                  <a:pt x="5000" y="1336"/>
                  <a:pt x="5025" y="1415"/>
                </a:cubicBezTo>
                <a:cubicBezTo>
                  <a:pt x="5050" y="1494"/>
                  <a:pt x="5109" y="1512"/>
                  <a:pt x="5142" y="1540"/>
                </a:cubicBezTo>
                <a:cubicBezTo>
                  <a:pt x="5175" y="1568"/>
                  <a:pt x="5200" y="1575"/>
                  <a:pt x="5225" y="1582"/>
                </a:cubicBezTo>
              </a:path>
            </a:pathLst>
          </a:custGeom>
          <a:noFill/>
          <a:ln w="38100" cap="flat" cmpd="sng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549275"/>
            <a:ext cx="6910387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E80F8620-CE2E-4621-B2DA-4958D43F9921}" type="datetimeFigureOut">
              <a:rPr lang="zh-TW" altLang="en-US" smtClean="0"/>
              <a:t>2018/1/4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DA5FD72E-25C0-4346-AF88-10C3FF2B469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01" name="Group 77"/>
          <p:cNvGrpSpPr>
            <a:grpSpLocks/>
          </p:cNvGrpSpPr>
          <p:nvPr/>
        </p:nvGrpSpPr>
        <p:grpSpPr bwMode="auto">
          <a:xfrm>
            <a:off x="8243888" y="5457825"/>
            <a:ext cx="773112" cy="1263650"/>
            <a:chOff x="4933" y="2816"/>
            <a:chExt cx="487" cy="796"/>
          </a:xfrm>
        </p:grpSpPr>
        <p:grpSp>
          <p:nvGrpSpPr>
            <p:cNvPr id="1102" name="Group 78"/>
            <p:cNvGrpSpPr>
              <a:grpSpLocks/>
            </p:cNvGrpSpPr>
            <p:nvPr userDrawn="1"/>
          </p:nvGrpSpPr>
          <p:grpSpPr bwMode="auto">
            <a:xfrm>
              <a:off x="4933" y="2816"/>
              <a:ext cx="487" cy="796"/>
              <a:chOff x="1837" y="1586"/>
              <a:chExt cx="1139" cy="2032"/>
            </a:xfrm>
          </p:grpSpPr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2279" y="1586"/>
                <a:ext cx="117" cy="317"/>
              </a:xfrm>
              <a:custGeom>
                <a:avLst/>
                <a:gdLst>
                  <a:gd name="T0" fmla="*/ 117 w 117"/>
                  <a:gd name="T1" fmla="*/ 0 h 317"/>
                  <a:gd name="T2" fmla="*/ 50 w 117"/>
                  <a:gd name="T3" fmla="*/ 42 h 317"/>
                  <a:gd name="T4" fmla="*/ 8 w 117"/>
                  <a:gd name="T5" fmla="*/ 175 h 317"/>
                  <a:gd name="T6" fmla="*/ 0 w 117"/>
                  <a:gd name="T7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317">
                    <a:moveTo>
                      <a:pt x="117" y="0"/>
                    </a:moveTo>
                    <a:cubicBezTo>
                      <a:pt x="92" y="6"/>
                      <a:pt x="68" y="13"/>
                      <a:pt x="50" y="42"/>
                    </a:cubicBezTo>
                    <a:cubicBezTo>
                      <a:pt x="32" y="71"/>
                      <a:pt x="16" y="129"/>
                      <a:pt x="8" y="175"/>
                    </a:cubicBezTo>
                    <a:cubicBezTo>
                      <a:pt x="0" y="221"/>
                      <a:pt x="0" y="269"/>
                      <a:pt x="0" y="317"/>
                    </a:cubicBezTo>
                  </a:path>
                </a:pathLst>
              </a:custGeom>
              <a:noFill/>
              <a:ln w="28575" cmpd="sng">
                <a:solidFill>
                  <a:srgbClr val="FF7C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2129" y="1591"/>
                <a:ext cx="217" cy="271"/>
              </a:xfrm>
              <a:custGeom>
                <a:avLst/>
                <a:gdLst>
                  <a:gd name="T0" fmla="*/ 217 w 217"/>
                  <a:gd name="T1" fmla="*/ 3 h 271"/>
                  <a:gd name="T2" fmla="*/ 117 w 217"/>
                  <a:gd name="T3" fmla="*/ 45 h 271"/>
                  <a:gd name="T4" fmla="*/ 0 w 217"/>
                  <a:gd name="T5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271">
                    <a:moveTo>
                      <a:pt x="217" y="3"/>
                    </a:moveTo>
                    <a:cubicBezTo>
                      <a:pt x="185" y="1"/>
                      <a:pt x="153" y="0"/>
                      <a:pt x="117" y="45"/>
                    </a:cubicBezTo>
                    <a:cubicBezTo>
                      <a:pt x="81" y="90"/>
                      <a:pt x="40" y="180"/>
                      <a:pt x="0" y="271"/>
                    </a:cubicBezTo>
                  </a:path>
                </a:pathLst>
              </a:custGeom>
              <a:noFill/>
              <a:ln w="28575" cmpd="sng">
                <a:solidFill>
                  <a:srgbClr val="FF7C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2387" y="1594"/>
                <a:ext cx="42" cy="259"/>
              </a:xfrm>
              <a:custGeom>
                <a:avLst/>
                <a:gdLst>
                  <a:gd name="T0" fmla="*/ 0 w 42"/>
                  <a:gd name="T1" fmla="*/ 0 h 259"/>
                  <a:gd name="T2" fmla="*/ 26 w 42"/>
                  <a:gd name="T3" fmla="*/ 176 h 259"/>
                  <a:gd name="T4" fmla="*/ 42 w 42"/>
                  <a:gd name="T5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59">
                    <a:moveTo>
                      <a:pt x="0" y="0"/>
                    </a:moveTo>
                    <a:cubicBezTo>
                      <a:pt x="9" y="66"/>
                      <a:pt x="19" y="133"/>
                      <a:pt x="26" y="176"/>
                    </a:cubicBezTo>
                    <a:cubicBezTo>
                      <a:pt x="33" y="219"/>
                      <a:pt x="37" y="239"/>
                      <a:pt x="42" y="259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2404" y="1594"/>
                <a:ext cx="242" cy="368"/>
              </a:xfrm>
              <a:custGeom>
                <a:avLst/>
                <a:gdLst>
                  <a:gd name="T0" fmla="*/ 0 w 242"/>
                  <a:gd name="T1" fmla="*/ 0 h 368"/>
                  <a:gd name="T2" fmla="*/ 159 w 242"/>
                  <a:gd name="T3" fmla="*/ 117 h 368"/>
                  <a:gd name="T4" fmla="*/ 242 w 242"/>
                  <a:gd name="T5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2" h="368">
                    <a:moveTo>
                      <a:pt x="0" y="0"/>
                    </a:moveTo>
                    <a:cubicBezTo>
                      <a:pt x="59" y="28"/>
                      <a:pt x="119" y="56"/>
                      <a:pt x="159" y="117"/>
                    </a:cubicBezTo>
                    <a:cubicBezTo>
                      <a:pt x="199" y="178"/>
                      <a:pt x="220" y="273"/>
                      <a:pt x="242" y="368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2049" y="1619"/>
                <a:ext cx="172" cy="501"/>
              </a:xfrm>
              <a:custGeom>
                <a:avLst/>
                <a:gdLst>
                  <a:gd name="T0" fmla="*/ 172 w 172"/>
                  <a:gd name="T1" fmla="*/ 0 h 501"/>
                  <a:gd name="T2" fmla="*/ 38 w 172"/>
                  <a:gd name="T3" fmla="*/ 142 h 501"/>
                  <a:gd name="T4" fmla="*/ 5 w 172"/>
                  <a:gd name="T5" fmla="*/ 351 h 501"/>
                  <a:gd name="T6" fmla="*/ 5 w 172"/>
                  <a:gd name="T7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501">
                    <a:moveTo>
                      <a:pt x="172" y="0"/>
                    </a:moveTo>
                    <a:cubicBezTo>
                      <a:pt x="119" y="41"/>
                      <a:pt x="66" y="83"/>
                      <a:pt x="38" y="142"/>
                    </a:cubicBezTo>
                    <a:cubicBezTo>
                      <a:pt x="10" y="201"/>
                      <a:pt x="10" y="291"/>
                      <a:pt x="5" y="351"/>
                    </a:cubicBezTo>
                    <a:cubicBezTo>
                      <a:pt x="0" y="411"/>
                      <a:pt x="2" y="456"/>
                      <a:pt x="5" y="501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2529" y="1837"/>
                <a:ext cx="34" cy="150"/>
              </a:xfrm>
              <a:custGeom>
                <a:avLst/>
                <a:gdLst>
                  <a:gd name="T0" fmla="*/ 0 w 34"/>
                  <a:gd name="T1" fmla="*/ 0 h 150"/>
                  <a:gd name="T2" fmla="*/ 34 w 34"/>
                  <a:gd name="T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" h="150">
                    <a:moveTo>
                      <a:pt x="0" y="0"/>
                    </a:moveTo>
                    <a:cubicBezTo>
                      <a:pt x="14" y="62"/>
                      <a:pt x="28" y="124"/>
                      <a:pt x="34" y="150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2354" y="1770"/>
                <a:ext cx="9" cy="233"/>
              </a:xfrm>
              <a:custGeom>
                <a:avLst/>
                <a:gdLst>
                  <a:gd name="T0" fmla="*/ 0 w 9"/>
                  <a:gd name="T1" fmla="*/ 0 h 233"/>
                  <a:gd name="T2" fmla="*/ 8 w 9"/>
                  <a:gd name="T3" fmla="*/ 83 h 233"/>
                  <a:gd name="T4" fmla="*/ 8 w 9"/>
                  <a:gd name="T5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33">
                    <a:moveTo>
                      <a:pt x="0" y="0"/>
                    </a:moveTo>
                    <a:cubicBezTo>
                      <a:pt x="3" y="22"/>
                      <a:pt x="7" y="44"/>
                      <a:pt x="8" y="83"/>
                    </a:cubicBezTo>
                    <a:cubicBezTo>
                      <a:pt x="9" y="122"/>
                      <a:pt x="8" y="177"/>
                      <a:pt x="8" y="233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2471" y="1770"/>
                <a:ext cx="49" cy="334"/>
              </a:xfrm>
              <a:custGeom>
                <a:avLst/>
                <a:gdLst>
                  <a:gd name="T0" fmla="*/ 42 w 49"/>
                  <a:gd name="T1" fmla="*/ 0 h 334"/>
                  <a:gd name="T2" fmla="*/ 42 w 49"/>
                  <a:gd name="T3" fmla="*/ 208 h 334"/>
                  <a:gd name="T4" fmla="*/ 0 w 49"/>
                  <a:gd name="T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34">
                    <a:moveTo>
                      <a:pt x="42" y="0"/>
                    </a:moveTo>
                    <a:cubicBezTo>
                      <a:pt x="45" y="76"/>
                      <a:pt x="49" y="152"/>
                      <a:pt x="42" y="208"/>
                    </a:cubicBezTo>
                    <a:cubicBezTo>
                      <a:pt x="35" y="264"/>
                      <a:pt x="17" y="299"/>
                      <a:pt x="0" y="334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2630" y="1920"/>
                <a:ext cx="108" cy="250"/>
              </a:xfrm>
              <a:custGeom>
                <a:avLst/>
                <a:gdLst>
                  <a:gd name="T0" fmla="*/ 0 w 108"/>
                  <a:gd name="T1" fmla="*/ 0 h 250"/>
                  <a:gd name="T2" fmla="*/ 75 w 108"/>
                  <a:gd name="T3" fmla="*/ 200 h 250"/>
                  <a:gd name="T4" fmla="*/ 108 w 108"/>
                  <a:gd name="T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250">
                    <a:moveTo>
                      <a:pt x="0" y="0"/>
                    </a:moveTo>
                    <a:cubicBezTo>
                      <a:pt x="28" y="79"/>
                      <a:pt x="57" y="158"/>
                      <a:pt x="75" y="200"/>
                    </a:cubicBezTo>
                    <a:cubicBezTo>
                      <a:pt x="93" y="242"/>
                      <a:pt x="100" y="246"/>
                      <a:pt x="108" y="250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2087" y="1945"/>
                <a:ext cx="526" cy="304"/>
              </a:xfrm>
              <a:custGeom>
                <a:avLst/>
                <a:gdLst>
                  <a:gd name="T0" fmla="*/ 0 w 526"/>
                  <a:gd name="T1" fmla="*/ 150 h 304"/>
                  <a:gd name="T2" fmla="*/ 159 w 526"/>
                  <a:gd name="T3" fmla="*/ 276 h 304"/>
                  <a:gd name="T4" fmla="*/ 284 w 526"/>
                  <a:gd name="T5" fmla="*/ 301 h 304"/>
                  <a:gd name="T6" fmla="*/ 451 w 526"/>
                  <a:gd name="T7" fmla="*/ 259 h 304"/>
                  <a:gd name="T8" fmla="*/ 501 w 526"/>
                  <a:gd name="T9" fmla="*/ 142 h 304"/>
                  <a:gd name="T10" fmla="*/ 526 w 526"/>
                  <a:gd name="T11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6" h="304">
                    <a:moveTo>
                      <a:pt x="0" y="150"/>
                    </a:moveTo>
                    <a:cubicBezTo>
                      <a:pt x="56" y="200"/>
                      <a:pt x="112" y="251"/>
                      <a:pt x="159" y="276"/>
                    </a:cubicBezTo>
                    <a:cubicBezTo>
                      <a:pt x="206" y="301"/>
                      <a:pt x="235" y="304"/>
                      <a:pt x="284" y="301"/>
                    </a:cubicBezTo>
                    <a:cubicBezTo>
                      <a:pt x="333" y="298"/>
                      <a:pt x="415" y="285"/>
                      <a:pt x="451" y="259"/>
                    </a:cubicBezTo>
                    <a:cubicBezTo>
                      <a:pt x="487" y="233"/>
                      <a:pt x="489" y="185"/>
                      <a:pt x="501" y="142"/>
                    </a:cubicBezTo>
                    <a:cubicBezTo>
                      <a:pt x="513" y="99"/>
                      <a:pt x="519" y="49"/>
                      <a:pt x="526" y="0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2151" y="1645"/>
                <a:ext cx="145" cy="584"/>
              </a:xfrm>
              <a:custGeom>
                <a:avLst/>
                <a:gdLst>
                  <a:gd name="T0" fmla="*/ 145 w 145"/>
                  <a:gd name="T1" fmla="*/ 0 h 584"/>
                  <a:gd name="T2" fmla="*/ 28 w 145"/>
                  <a:gd name="T3" fmla="*/ 225 h 584"/>
                  <a:gd name="T4" fmla="*/ 3 w 145"/>
                  <a:gd name="T5" fmla="*/ 400 h 584"/>
                  <a:gd name="T6" fmla="*/ 11 w 145"/>
                  <a:gd name="T7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584">
                    <a:moveTo>
                      <a:pt x="145" y="0"/>
                    </a:moveTo>
                    <a:cubicBezTo>
                      <a:pt x="98" y="79"/>
                      <a:pt x="52" y="158"/>
                      <a:pt x="28" y="225"/>
                    </a:cubicBezTo>
                    <a:cubicBezTo>
                      <a:pt x="4" y="292"/>
                      <a:pt x="6" y="340"/>
                      <a:pt x="3" y="400"/>
                    </a:cubicBezTo>
                    <a:cubicBezTo>
                      <a:pt x="0" y="460"/>
                      <a:pt x="5" y="522"/>
                      <a:pt x="11" y="584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2102" y="1963"/>
                <a:ext cx="19" cy="359"/>
              </a:xfrm>
              <a:custGeom>
                <a:avLst/>
                <a:gdLst>
                  <a:gd name="T0" fmla="*/ 3 w 19"/>
                  <a:gd name="T1" fmla="*/ 0 h 359"/>
                  <a:gd name="T2" fmla="*/ 3 w 19"/>
                  <a:gd name="T3" fmla="*/ 250 h 359"/>
                  <a:gd name="T4" fmla="*/ 19 w 19"/>
                  <a:gd name="T5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59">
                    <a:moveTo>
                      <a:pt x="3" y="0"/>
                    </a:moveTo>
                    <a:cubicBezTo>
                      <a:pt x="1" y="95"/>
                      <a:pt x="0" y="190"/>
                      <a:pt x="3" y="250"/>
                    </a:cubicBezTo>
                    <a:cubicBezTo>
                      <a:pt x="6" y="310"/>
                      <a:pt x="12" y="334"/>
                      <a:pt x="19" y="359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2147" y="1891"/>
                <a:ext cx="116" cy="213"/>
              </a:xfrm>
              <a:custGeom>
                <a:avLst/>
                <a:gdLst>
                  <a:gd name="T0" fmla="*/ 116 w 116"/>
                  <a:gd name="T1" fmla="*/ 63 h 213"/>
                  <a:gd name="T2" fmla="*/ 58 w 116"/>
                  <a:gd name="T3" fmla="*/ 5 h 213"/>
                  <a:gd name="T4" fmla="*/ 8 w 116"/>
                  <a:gd name="T5" fmla="*/ 96 h 213"/>
                  <a:gd name="T6" fmla="*/ 8 w 116"/>
                  <a:gd name="T7" fmla="*/ 172 h 213"/>
                  <a:gd name="T8" fmla="*/ 58 w 116"/>
                  <a:gd name="T9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13">
                    <a:moveTo>
                      <a:pt x="116" y="63"/>
                    </a:moveTo>
                    <a:cubicBezTo>
                      <a:pt x="96" y="31"/>
                      <a:pt x="76" y="0"/>
                      <a:pt x="58" y="5"/>
                    </a:cubicBezTo>
                    <a:cubicBezTo>
                      <a:pt x="40" y="10"/>
                      <a:pt x="16" y="68"/>
                      <a:pt x="8" y="96"/>
                    </a:cubicBezTo>
                    <a:cubicBezTo>
                      <a:pt x="0" y="124"/>
                      <a:pt x="0" y="152"/>
                      <a:pt x="8" y="172"/>
                    </a:cubicBezTo>
                    <a:cubicBezTo>
                      <a:pt x="16" y="192"/>
                      <a:pt x="37" y="202"/>
                      <a:pt x="58" y="213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2133" y="2237"/>
                <a:ext cx="246" cy="602"/>
              </a:xfrm>
              <a:custGeom>
                <a:avLst/>
                <a:gdLst>
                  <a:gd name="T0" fmla="*/ 129 w 246"/>
                  <a:gd name="T1" fmla="*/ 0 h 602"/>
                  <a:gd name="T2" fmla="*/ 79 w 246"/>
                  <a:gd name="T3" fmla="*/ 59 h 602"/>
                  <a:gd name="T4" fmla="*/ 46 w 246"/>
                  <a:gd name="T5" fmla="*/ 259 h 602"/>
                  <a:gd name="T6" fmla="*/ 4 w 246"/>
                  <a:gd name="T7" fmla="*/ 493 h 602"/>
                  <a:gd name="T8" fmla="*/ 71 w 246"/>
                  <a:gd name="T9" fmla="*/ 560 h 602"/>
                  <a:gd name="T10" fmla="*/ 121 w 246"/>
                  <a:gd name="T11" fmla="*/ 576 h 602"/>
                  <a:gd name="T12" fmla="*/ 196 w 246"/>
                  <a:gd name="T13" fmla="*/ 401 h 602"/>
                  <a:gd name="T14" fmla="*/ 246 w 246"/>
                  <a:gd name="T15" fmla="*/ 217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602">
                    <a:moveTo>
                      <a:pt x="129" y="0"/>
                    </a:moveTo>
                    <a:cubicBezTo>
                      <a:pt x="111" y="8"/>
                      <a:pt x="93" y="16"/>
                      <a:pt x="79" y="59"/>
                    </a:cubicBezTo>
                    <a:cubicBezTo>
                      <a:pt x="65" y="102"/>
                      <a:pt x="59" y="187"/>
                      <a:pt x="46" y="259"/>
                    </a:cubicBezTo>
                    <a:cubicBezTo>
                      <a:pt x="33" y="331"/>
                      <a:pt x="0" y="443"/>
                      <a:pt x="4" y="493"/>
                    </a:cubicBezTo>
                    <a:cubicBezTo>
                      <a:pt x="8" y="543"/>
                      <a:pt x="51" y="546"/>
                      <a:pt x="71" y="560"/>
                    </a:cubicBezTo>
                    <a:cubicBezTo>
                      <a:pt x="91" y="574"/>
                      <a:pt x="100" y="602"/>
                      <a:pt x="121" y="576"/>
                    </a:cubicBezTo>
                    <a:cubicBezTo>
                      <a:pt x="142" y="550"/>
                      <a:pt x="175" y="461"/>
                      <a:pt x="196" y="401"/>
                    </a:cubicBezTo>
                    <a:cubicBezTo>
                      <a:pt x="217" y="341"/>
                      <a:pt x="231" y="279"/>
                      <a:pt x="246" y="217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2175" y="2230"/>
                <a:ext cx="428" cy="654"/>
              </a:xfrm>
              <a:custGeom>
                <a:avLst/>
                <a:gdLst>
                  <a:gd name="T0" fmla="*/ 296 w 428"/>
                  <a:gd name="T1" fmla="*/ 0 h 654"/>
                  <a:gd name="T2" fmla="*/ 329 w 428"/>
                  <a:gd name="T3" fmla="*/ 142 h 654"/>
                  <a:gd name="T4" fmla="*/ 371 w 428"/>
                  <a:gd name="T5" fmla="*/ 342 h 654"/>
                  <a:gd name="T6" fmla="*/ 413 w 428"/>
                  <a:gd name="T7" fmla="*/ 576 h 654"/>
                  <a:gd name="T8" fmla="*/ 279 w 428"/>
                  <a:gd name="T9" fmla="*/ 626 h 654"/>
                  <a:gd name="T10" fmla="*/ 87 w 428"/>
                  <a:gd name="T11" fmla="*/ 651 h 654"/>
                  <a:gd name="T12" fmla="*/ 12 w 428"/>
                  <a:gd name="T13" fmla="*/ 643 h 654"/>
                  <a:gd name="T14" fmla="*/ 12 w 428"/>
                  <a:gd name="T15" fmla="*/ 58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8" h="654">
                    <a:moveTo>
                      <a:pt x="296" y="0"/>
                    </a:moveTo>
                    <a:cubicBezTo>
                      <a:pt x="306" y="42"/>
                      <a:pt x="317" y="85"/>
                      <a:pt x="329" y="142"/>
                    </a:cubicBezTo>
                    <a:cubicBezTo>
                      <a:pt x="341" y="199"/>
                      <a:pt x="357" y="270"/>
                      <a:pt x="371" y="342"/>
                    </a:cubicBezTo>
                    <a:cubicBezTo>
                      <a:pt x="385" y="414"/>
                      <a:pt x="428" y="529"/>
                      <a:pt x="413" y="576"/>
                    </a:cubicBezTo>
                    <a:cubicBezTo>
                      <a:pt x="398" y="623"/>
                      <a:pt x="333" y="614"/>
                      <a:pt x="279" y="626"/>
                    </a:cubicBezTo>
                    <a:cubicBezTo>
                      <a:pt x="225" y="638"/>
                      <a:pt x="131" y="648"/>
                      <a:pt x="87" y="651"/>
                    </a:cubicBezTo>
                    <a:cubicBezTo>
                      <a:pt x="43" y="654"/>
                      <a:pt x="24" y="654"/>
                      <a:pt x="12" y="643"/>
                    </a:cubicBezTo>
                    <a:cubicBezTo>
                      <a:pt x="0" y="632"/>
                      <a:pt x="12" y="599"/>
                      <a:pt x="12" y="584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2043" y="2755"/>
                <a:ext cx="169" cy="141"/>
              </a:xfrm>
              <a:custGeom>
                <a:avLst/>
                <a:gdLst>
                  <a:gd name="T0" fmla="*/ 94 w 169"/>
                  <a:gd name="T1" fmla="*/ 0 h 141"/>
                  <a:gd name="T2" fmla="*/ 44 w 169"/>
                  <a:gd name="T3" fmla="*/ 25 h 141"/>
                  <a:gd name="T4" fmla="*/ 2 w 169"/>
                  <a:gd name="T5" fmla="*/ 75 h 141"/>
                  <a:gd name="T6" fmla="*/ 35 w 169"/>
                  <a:gd name="T7" fmla="*/ 133 h 141"/>
                  <a:gd name="T8" fmla="*/ 110 w 169"/>
                  <a:gd name="T9" fmla="*/ 125 h 141"/>
                  <a:gd name="T10" fmla="*/ 169 w 169"/>
                  <a:gd name="T11" fmla="*/ 8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141">
                    <a:moveTo>
                      <a:pt x="94" y="0"/>
                    </a:moveTo>
                    <a:cubicBezTo>
                      <a:pt x="76" y="6"/>
                      <a:pt x="59" y="13"/>
                      <a:pt x="44" y="25"/>
                    </a:cubicBezTo>
                    <a:cubicBezTo>
                      <a:pt x="29" y="37"/>
                      <a:pt x="4" y="57"/>
                      <a:pt x="2" y="75"/>
                    </a:cubicBezTo>
                    <a:cubicBezTo>
                      <a:pt x="0" y="93"/>
                      <a:pt x="17" y="125"/>
                      <a:pt x="35" y="133"/>
                    </a:cubicBezTo>
                    <a:cubicBezTo>
                      <a:pt x="53" y="141"/>
                      <a:pt x="88" y="133"/>
                      <a:pt x="110" y="125"/>
                    </a:cubicBezTo>
                    <a:cubicBezTo>
                      <a:pt x="132" y="117"/>
                      <a:pt x="150" y="100"/>
                      <a:pt x="169" y="83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2328" y="2856"/>
                <a:ext cx="357" cy="321"/>
              </a:xfrm>
              <a:custGeom>
                <a:avLst/>
                <a:gdLst>
                  <a:gd name="T0" fmla="*/ 0 w 307"/>
                  <a:gd name="T1" fmla="*/ 0 h 321"/>
                  <a:gd name="T2" fmla="*/ 76 w 307"/>
                  <a:gd name="T3" fmla="*/ 117 h 321"/>
                  <a:gd name="T4" fmla="*/ 167 w 307"/>
                  <a:gd name="T5" fmla="*/ 292 h 321"/>
                  <a:gd name="T6" fmla="*/ 234 w 307"/>
                  <a:gd name="T7" fmla="*/ 292 h 321"/>
                  <a:gd name="T8" fmla="*/ 301 w 307"/>
                  <a:gd name="T9" fmla="*/ 242 h 321"/>
                  <a:gd name="T10" fmla="*/ 268 w 307"/>
                  <a:gd name="T11" fmla="*/ 142 h 321"/>
                  <a:gd name="T12" fmla="*/ 184 w 307"/>
                  <a:gd name="T13" fmla="*/ 8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321">
                    <a:moveTo>
                      <a:pt x="0" y="0"/>
                    </a:moveTo>
                    <a:cubicBezTo>
                      <a:pt x="24" y="34"/>
                      <a:pt x="48" y="68"/>
                      <a:pt x="76" y="117"/>
                    </a:cubicBezTo>
                    <a:cubicBezTo>
                      <a:pt x="104" y="166"/>
                      <a:pt x="141" y="263"/>
                      <a:pt x="167" y="292"/>
                    </a:cubicBezTo>
                    <a:cubicBezTo>
                      <a:pt x="193" y="321"/>
                      <a:pt x="212" y="300"/>
                      <a:pt x="234" y="292"/>
                    </a:cubicBezTo>
                    <a:cubicBezTo>
                      <a:pt x="256" y="284"/>
                      <a:pt x="295" y="267"/>
                      <a:pt x="301" y="242"/>
                    </a:cubicBezTo>
                    <a:cubicBezTo>
                      <a:pt x="307" y="217"/>
                      <a:pt x="287" y="181"/>
                      <a:pt x="268" y="142"/>
                    </a:cubicBezTo>
                    <a:cubicBezTo>
                      <a:pt x="249" y="103"/>
                      <a:pt x="202" y="36"/>
                      <a:pt x="184" y="8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auto">
              <a:xfrm>
                <a:off x="2193" y="2889"/>
                <a:ext cx="207" cy="364"/>
              </a:xfrm>
              <a:custGeom>
                <a:avLst/>
                <a:gdLst>
                  <a:gd name="T0" fmla="*/ 38 w 207"/>
                  <a:gd name="T1" fmla="*/ 0 h 364"/>
                  <a:gd name="T2" fmla="*/ 13 w 207"/>
                  <a:gd name="T3" fmla="*/ 208 h 364"/>
                  <a:gd name="T4" fmla="*/ 21 w 207"/>
                  <a:gd name="T5" fmla="*/ 342 h 364"/>
                  <a:gd name="T6" fmla="*/ 138 w 207"/>
                  <a:gd name="T7" fmla="*/ 342 h 364"/>
                  <a:gd name="T8" fmla="*/ 196 w 207"/>
                  <a:gd name="T9" fmla="*/ 258 h 364"/>
                  <a:gd name="T10" fmla="*/ 205 w 207"/>
                  <a:gd name="T11" fmla="*/ 7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364">
                    <a:moveTo>
                      <a:pt x="38" y="0"/>
                    </a:moveTo>
                    <a:cubicBezTo>
                      <a:pt x="27" y="75"/>
                      <a:pt x="16" y="151"/>
                      <a:pt x="13" y="208"/>
                    </a:cubicBezTo>
                    <a:cubicBezTo>
                      <a:pt x="10" y="265"/>
                      <a:pt x="0" y="320"/>
                      <a:pt x="21" y="342"/>
                    </a:cubicBezTo>
                    <a:cubicBezTo>
                      <a:pt x="42" y="364"/>
                      <a:pt x="109" y="356"/>
                      <a:pt x="138" y="342"/>
                    </a:cubicBezTo>
                    <a:cubicBezTo>
                      <a:pt x="167" y="328"/>
                      <a:pt x="185" y="302"/>
                      <a:pt x="196" y="258"/>
                    </a:cubicBezTo>
                    <a:cubicBezTo>
                      <a:pt x="207" y="214"/>
                      <a:pt x="206" y="144"/>
                      <a:pt x="205" y="75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2588" y="3130"/>
                <a:ext cx="172" cy="213"/>
              </a:xfrm>
              <a:custGeom>
                <a:avLst/>
                <a:gdLst>
                  <a:gd name="T0" fmla="*/ 0 w 172"/>
                  <a:gd name="T1" fmla="*/ 34 h 213"/>
                  <a:gd name="T2" fmla="*/ 58 w 172"/>
                  <a:gd name="T3" fmla="*/ 151 h 213"/>
                  <a:gd name="T4" fmla="*/ 108 w 172"/>
                  <a:gd name="T5" fmla="*/ 209 h 213"/>
                  <a:gd name="T6" fmla="*/ 167 w 172"/>
                  <a:gd name="T7" fmla="*/ 176 h 213"/>
                  <a:gd name="T8" fmla="*/ 75 w 172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13">
                    <a:moveTo>
                      <a:pt x="0" y="34"/>
                    </a:moveTo>
                    <a:cubicBezTo>
                      <a:pt x="20" y="78"/>
                      <a:pt x="40" y="122"/>
                      <a:pt x="58" y="151"/>
                    </a:cubicBezTo>
                    <a:cubicBezTo>
                      <a:pt x="76" y="180"/>
                      <a:pt x="90" y="205"/>
                      <a:pt x="108" y="209"/>
                    </a:cubicBezTo>
                    <a:cubicBezTo>
                      <a:pt x="126" y="213"/>
                      <a:pt x="172" y="211"/>
                      <a:pt x="167" y="176"/>
                    </a:cubicBezTo>
                    <a:cubicBezTo>
                      <a:pt x="162" y="141"/>
                      <a:pt x="118" y="70"/>
                      <a:pt x="75" y="0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2676" y="3227"/>
                <a:ext cx="300" cy="244"/>
              </a:xfrm>
              <a:custGeom>
                <a:avLst/>
                <a:gdLst>
                  <a:gd name="T0" fmla="*/ 80 w 300"/>
                  <a:gd name="T1" fmla="*/ 69 h 244"/>
                  <a:gd name="T2" fmla="*/ 117 w 300"/>
                  <a:gd name="T3" fmla="*/ 81 h 244"/>
                  <a:gd name="T4" fmla="*/ 180 w 300"/>
                  <a:gd name="T5" fmla="*/ 55 h 244"/>
                  <a:gd name="T6" fmla="*/ 216 w 300"/>
                  <a:gd name="T7" fmla="*/ 6 h 244"/>
                  <a:gd name="T8" fmla="*/ 282 w 300"/>
                  <a:gd name="T9" fmla="*/ 18 h 244"/>
                  <a:gd name="T10" fmla="*/ 294 w 300"/>
                  <a:gd name="T11" fmla="*/ 81 h 244"/>
                  <a:gd name="T12" fmla="*/ 246 w 300"/>
                  <a:gd name="T13" fmla="*/ 141 h 244"/>
                  <a:gd name="T14" fmla="*/ 178 w 300"/>
                  <a:gd name="T15" fmla="*/ 180 h 244"/>
                  <a:gd name="T16" fmla="*/ 73 w 300"/>
                  <a:gd name="T17" fmla="*/ 230 h 244"/>
                  <a:gd name="T18" fmla="*/ 25 w 300"/>
                  <a:gd name="T19" fmla="*/ 223 h 244"/>
                  <a:gd name="T20" fmla="*/ 0 w 300"/>
                  <a:gd name="T21" fmla="*/ 10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0" h="244">
                    <a:moveTo>
                      <a:pt x="80" y="69"/>
                    </a:moveTo>
                    <a:cubicBezTo>
                      <a:pt x="86" y="71"/>
                      <a:pt x="100" y="83"/>
                      <a:pt x="117" y="81"/>
                    </a:cubicBezTo>
                    <a:cubicBezTo>
                      <a:pt x="134" y="79"/>
                      <a:pt x="164" y="67"/>
                      <a:pt x="180" y="55"/>
                    </a:cubicBezTo>
                    <a:cubicBezTo>
                      <a:pt x="196" y="43"/>
                      <a:pt x="199" y="12"/>
                      <a:pt x="216" y="6"/>
                    </a:cubicBezTo>
                    <a:cubicBezTo>
                      <a:pt x="233" y="0"/>
                      <a:pt x="269" y="6"/>
                      <a:pt x="282" y="18"/>
                    </a:cubicBezTo>
                    <a:cubicBezTo>
                      <a:pt x="295" y="30"/>
                      <a:pt x="300" y="61"/>
                      <a:pt x="294" y="81"/>
                    </a:cubicBezTo>
                    <a:cubicBezTo>
                      <a:pt x="288" y="101"/>
                      <a:pt x="265" y="125"/>
                      <a:pt x="246" y="141"/>
                    </a:cubicBezTo>
                    <a:cubicBezTo>
                      <a:pt x="227" y="157"/>
                      <a:pt x="207" y="165"/>
                      <a:pt x="178" y="180"/>
                    </a:cubicBezTo>
                    <a:cubicBezTo>
                      <a:pt x="149" y="195"/>
                      <a:pt x="99" y="223"/>
                      <a:pt x="73" y="230"/>
                    </a:cubicBezTo>
                    <a:cubicBezTo>
                      <a:pt x="47" y="237"/>
                      <a:pt x="37" y="244"/>
                      <a:pt x="25" y="223"/>
                    </a:cubicBezTo>
                    <a:cubicBezTo>
                      <a:pt x="13" y="202"/>
                      <a:pt x="5" y="130"/>
                      <a:pt x="0" y="106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123" name="Group 99"/>
              <p:cNvGrpSpPr>
                <a:grpSpLocks/>
              </p:cNvGrpSpPr>
              <p:nvPr/>
            </p:nvGrpSpPr>
            <p:grpSpPr bwMode="auto">
              <a:xfrm rot="1954443">
                <a:off x="2134" y="3277"/>
                <a:ext cx="388" cy="341"/>
                <a:chOff x="2246" y="3213"/>
                <a:chExt cx="388" cy="341"/>
              </a:xfrm>
            </p:grpSpPr>
            <p:sp>
              <p:nvSpPr>
                <p:cNvPr id="1124" name="Freeform 100"/>
                <p:cNvSpPr>
                  <a:spLocks/>
                </p:cNvSpPr>
                <p:nvPr/>
              </p:nvSpPr>
              <p:spPr bwMode="auto">
                <a:xfrm>
                  <a:off x="2246" y="3213"/>
                  <a:ext cx="172" cy="213"/>
                </a:xfrm>
                <a:custGeom>
                  <a:avLst/>
                  <a:gdLst>
                    <a:gd name="T0" fmla="*/ 0 w 172"/>
                    <a:gd name="T1" fmla="*/ 34 h 213"/>
                    <a:gd name="T2" fmla="*/ 58 w 172"/>
                    <a:gd name="T3" fmla="*/ 151 h 213"/>
                    <a:gd name="T4" fmla="*/ 108 w 172"/>
                    <a:gd name="T5" fmla="*/ 209 h 213"/>
                    <a:gd name="T6" fmla="*/ 167 w 172"/>
                    <a:gd name="T7" fmla="*/ 176 h 213"/>
                    <a:gd name="T8" fmla="*/ 75 w 172"/>
                    <a:gd name="T9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213">
                      <a:moveTo>
                        <a:pt x="0" y="34"/>
                      </a:moveTo>
                      <a:cubicBezTo>
                        <a:pt x="20" y="78"/>
                        <a:pt x="40" y="122"/>
                        <a:pt x="58" y="151"/>
                      </a:cubicBezTo>
                      <a:cubicBezTo>
                        <a:pt x="76" y="180"/>
                        <a:pt x="90" y="205"/>
                        <a:pt x="108" y="209"/>
                      </a:cubicBezTo>
                      <a:cubicBezTo>
                        <a:pt x="126" y="213"/>
                        <a:pt x="172" y="211"/>
                        <a:pt x="167" y="176"/>
                      </a:cubicBezTo>
                      <a:cubicBezTo>
                        <a:pt x="162" y="141"/>
                        <a:pt x="118" y="70"/>
                        <a:pt x="75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7C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5" name="Freeform 101"/>
                <p:cNvSpPr>
                  <a:spLocks/>
                </p:cNvSpPr>
                <p:nvPr/>
              </p:nvSpPr>
              <p:spPr bwMode="auto">
                <a:xfrm>
                  <a:off x="2334" y="3310"/>
                  <a:ext cx="300" cy="244"/>
                </a:xfrm>
                <a:custGeom>
                  <a:avLst/>
                  <a:gdLst>
                    <a:gd name="T0" fmla="*/ 80 w 300"/>
                    <a:gd name="T1" fmla="*/ 69 h 244"/>
                    <a:gd name="T2" fmla="*/ 117 w 300"/>
                    <a:gd name="T3" fmla="*/ 81 h 244"/>
                    <a:gd name="T4" fmla="*/ 180 w 300"/>
                    <a:gd name="T5" fmla="*/ 55 h 244"/>
                    <a:gd name="T6" fmla="*/ 216 w 300"/>
                    <a:gd name="T7" fmla="*/ 6 h 244"/>
                    <a:gd name="T8" fmla="*/ 282 w 300"/>
                    <a:gd name="T9" fmla="*/ 18 h 244"/>
                    <a:gd name="T10" fmla="*/ 294 w 300"/>
                    <a:gd name="T11" fmla="*/ 81 h 244"/>
                    <a:gd name="T12" fmla="*/ 246 w 300"/>
                    <a:gd name="T13" fmla="*/ 141 h 244"/>
                    <a:gd name="T14" fmla="*/ 178 w 300"/>
                    <a:gd name="T15" fmla="*/ 180 h 244"/>
                    <a:gd name="T16" fmla="*/ 73 w 300"/>
                    <a:gd name="T17" fmla="*/ 230 h 244"/>
                    <a:gd name="T18" fmla="*/ 25 w 300"/>
                    <a:gd name="T19" fmla="*/ 223 h 244"/>
                    <a:gd name="T20" fmla="*/ 0 w 300"/>
                    <a:gd name="T21" fmla="*/ 106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0" h="244">
                      <a:moveTo>
                        <a:pt x="80" y="69"/>
                      </a:moveTo>
                      <a:cubicBezTo>
                        <a:pt x="86" y="71"/>
                        <a:pt x="100" y="83"/>
                        <a:pt x="117" y="81"/>
                      </a:cubicBezTo>
                      <a:cubicBezTo>
                        <a:pt x="134" y="79"/>
                        <a:pt x="164" y="67"/>
                        <a:pt x="180" y="55"/>
                      </a:cubicBezTo>
                      <a:cubicBezTo>
                        <a:pt x="196" y="43"/>
                        <a:pt x="199" y="12"/>
                        <a:pt x="216" y="6"/>
                      </a:cubicBezTo>
                      <a:cubicBezTo>
                        <a:pt x="233" y="0"/>
                        <a:pt x="269" y="6"/>
                        <a:pt x="282" y="18"/>
                      </a:cubicBezTo>
                      <a:cubicBezTo>
                        <a:pt x="295" y="30"/>
                        <a:pt x="300" y="61"/>
                        <a:pt x="294" y="81"/>
                      </a:cubicBezTo>
                      <a:cubicBezTo>
                        <a:pt x="288" y="101"/>
                        <a:pt x="265" y="125"/>
                        <a:pt x="246" y="141"/>
                      </a:cubicBezTo>
                      <a:cubicBezTo>
                        <a:pt x="227" y="157"/>
                        <a:pt x="207" y="165"/>
                        <a:pt x="178" y="180"/>
                      </a:cubicBezTo>
                      <a:cubicBezTo>
                        <a:pt x="149" y="195"/>
                        <a:pt x="99" y="223"/>
                        <a:pt x="73" y="230"/>
                      </a:cubicBezTo>
                      <a:cubicBezTo>
                        <a:pt x="47" y="237"/>
                        <a:pt x="37" y="244"/>
                        <a:pt x="25" y="223"/>
                      </a:cubicBezTo>
                      <a:cubicBezTo>
                        <a:pt x="13" y="202"/>
                        <a:pt x="5" y="130"/>
                        <a:pt x="0" y="10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7C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126" name="Freeform 102"/>
              <p:cNvSpPr>
                <a:spLocks/>
              </p:cNvSpPr>
              <p:nvPr/>
            </p:nvSpPr>
            <p:spPr bwMode="auto">
              <a:xfrm>
                <a:off x="1936" y="2503"/>
                <a:ext cx="200" cy="344"/>
              </a:xfrm>
              <a:custGeom>
                <a:avLst/>
                <a:gdLst>
                  <a:gd name="T0" fmla="*/ 101 w 200"/>
                  <a:gd name="T1" fmla="*/ 344 h 344"/>
                  <a:gd name="T2" fmla="*/ 134 w 200"/>
                  <a:gd name="T3" fmla="*/ 202 h 344"/>
                  <a:gd name="T4" fmla="*/ 159 w 200"/>
                  <a:gd name="T5" fmla="*/ 68 h 344"/>
                  <a:gd name="T6" fmla="*/ 109 w 200"/>
                  <a:gd name="T7" fmla="*/ 51 h 344"/>
                  <a:gd name="T8" fmla="*/ 51 w 200"/>
                  <a:gd name="T9" fmla="*/ 102 h 344"/>
                  <a:gd name="T10" fmla="*/ 1 w 200"/>
                  <a:gd name="T11" fmla="*/ 118 h 344"/>
                  <a:gd name="T12" fmla="*/ 42 w 200"/>
                  <a:gd name="T13" fmla="*/ 60 h 344"/>
                  <a:gd name="T14" fmla="*/ 84 w 200"/>
                  <a:gd name="T15" fmla="*/ 18 h 344"/>
                  <a:gd name="T16" fmla="*/ 151 w 200"/>
                  <a:gd name="T17" fmla="*/ 1 h 344"/>
                  <a:gd name="T18" fmla="*/ 193 w 200"/>
                  <a:gd name="T19" fmla="*/ 26 h 344"/>
                  <a:gd name="T20" fmla="*/ 193 w 200"/>
                  <a:gd name="T21" fmla="*/ 110 h 344"/>
                  <a:gd name="T22" fmla="*/ 176 w 200"/>
                  <a:gd name="T23" fmla="*/ 185 h 344"/>
                  <a:gd name="T24" fmla="*/ 151 w 200"/>
                  <a:gd name="T25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" h="344">
                    <a:moveTo>
                      <a:pt x="101" y="344"/>
                    </a:moveTo>
                    <a:cubicBezTo>
                      <a:pt x="112" y="296"/>
                      <a:pt x="124" y="248"/>
                      <a:pt x="134" y="202"/>
                    </a:cubicBezTo>
                    <a:cubicBezTo>
                      <a:pt x="144" y="156"/>
                      <a:pt x="163" y="93"/>
                      <a:pt x="159" y="68"/>
                    </a:cubicBezTo>
                    <a:cubicBezTo>
                      <a:pt x="155" y="43"/>
                      <a:pt x="127" y="45"/>
                      <a:pt x="109" y="51"/>
                    </a:cubicBezTo>
                    <a:cubicBezTo>
                      <a:pt x="91" y="57"/>
                      <a:pt x="69" y="91"/>
                      <a:pt x="51" y="102"/>
                    </a:cubicBezTo>
                    <a:cubicBezTo>
                      <a:pt x="33" y="113"/>
                      <a:pt x="2" y="125"/>
                      <a:pt x="1" y="118"/>
                    </a:cubicBezTo>
                    <a:cubicBezTo>
                      <a:pt x="0" y="111"/>
                      <a:pt x="28" y="77"/>
                      <a:pt x="42" y="60"/>
                    </a:cubicBezTo>
                    <a:cubicBezTo>
                      <a:pt x="56" y="43"/>
                      <a:pt x="66" y="28"/>
                      <a:pt x="84" y="18"/>
                    </a:cubicBezTo>
                    <a:cubicBezTo>
                      <a:pt x="102" y="8"/>
                      <a:pt x="133" y="0"/>
                      <a:pt x="151" y="1"/>
                    </a:cubicBezTo>
                    <a:cubicBezTo>
                      <a:pt x="169" y="2"/>
                      <a:pt x="186" y="8"/>
                      <a:pt x="193" y="26"/>
                    </a:cubicBezTo>
                    <a:cubicBezTo>
                      <a:pt x="200" y="44"/>
                      <a:pt x="196" y="84"/>
                      <a:pt x="193" y="110"/>
                    </a:cubicBezTo>
                    <a:cubicBezTo>
                      <a:pt x="190" y="136"/>
                      <a:pt x="183" y="146"/>
                      <a:pt x="176" y="185"/>
                    </a:cubicBezTo>
                    <a:cubicBezTo>
                      <a:pt x="169" y="224"/>
                      <a:pt x="160" y="284"/>
                      <a:pt x="151" y="344"/>
                    </a:cubicBezTo>
                  </a:path>
                </a:pathLst>
              </a:custGeom>
              <a:noFill/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1837" y="2711"/>
                <a:ext cx="310" cy="870"/>
              </a:xfrm>
              <a:custGeom>
                <a:avLst/>
                <a:gdLst>
                  <a:gd name="T0" fmla="*/ 174 w 310"/>
                  <a:gd name="T1" fmla="*/ 35 h 870"/>
                  <a:gd name="T2" fmla="*/ 174 w 310"/>
                  <a:gd name="T3" fmla="*/ 127 h 870"/>
                  <a:gd name="T4" fmla="*/ 225 w 310"/>
                  <a:gd name="T5" fmla="*/ 102 h 870"/>
                  <a:gd name="T6" fmla="*/ 225 w 310"/>
                  <a:gd name="T7" fmla="*/ 152 h 870"/>
                  <a:gd name="T8" fmla="*/ 300 w 310"/>
                  <a:gd name="T9" fmla="*/ 94 h 870"/>
                  <a:gd name="T10" fmla="*/ 283 w 310"/>
                  <a:gd name="T11" fmla="*/ 169 h 870"/>
                  <a:gd name="T12" fmla="*/ 233 w 310"/>
                  <a:gd name="T13" fmla="*/ 269 h 870"/>
                  <a:gd name="T14" fmla="*/ 166 w 310"/>
                  <a:gd name="T15" fmla="*/ 478 h 870"/>
                  <a:gd name="T16" fmla="*/ 74 w 310"/>
                  <a:gd name="T17" fmla="*/ 803 h 870"/>
                  <a:gd name="T18" fmla="*/ 8 w 310"/>
                  <a:gd name="T19" fmla="*/ 870 h 870"/>
                  <a:gd name="T20" fmla="*/ 24 w 310"/>
                  <a:gd name="T21" fmla="*/ 803 h 870"/>
                  <a:gd name="T22" fmla="*/ 24 w 310"/>
                  <a:gd name="T23" fmla="*/ 687 h 870"/>
                  <a:gd name="T24" fmla="*/ 91 w 310"/>
                  <a:gd name="T25" fmla="*/ 336 h 870"/>
                  <a:gd name="T26" fmla="*/ 174 w 310"/>
                  <a:gd name="T27" fmla="*/ 35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0" h="870">
                    <a:moveTo>
                      <a:pt x="174" y="35"/>
                    </a:moveTo>
                    <a:cubicBezTo>
                      <a:pt x="188" y="0"/>
                      <a:pt x="166" y="116"/>
                      <a:pt x="174" y="127"/>
                    </a:cubicBezTo>
                    <a:cubicBezTo>
                      <a:pt x="182" y="138"/>
                      <a:pt x="217" y="98"/>
                      <a:pt x="225" y="102"/>
                    </a:cubicBezTo>
                    <a:cubicBezTo>
                      <a:pt x="233" y="106"/>
                      <a:pt x="213" y="153"/>
                      <a:pt x="225" y="152"/>
                    </a:cubicBezTo>
                    <a:cubicBezTo>
                      <a:pt x="237" y="151"/>
                      <a:pt x="290" y="91"/>
                      <a:pt x="300" y="94"/>
                    </a:cubicBezTo>
                    <a:cubicBezTo>
                      <a:pt x="310" y="97"/>
                      <a:pt x="294" y="140"/>
                      <a:pt x="283" y="169"/>
                    </a:cubicBezTo>
                    <a:cubicBezTo>
                      <a:pt x="272" y="198"/>
                      <a:pt x="252" y="218"/>
                      <a:pt x="233" y="269"/>
                    </a:cubicBezTo>
                    <a:cubicBezTo>
                      <a:pt x="214" y="320"/>
                      <a:pt x="192" y="389"/>
                      <a:pt x="166" y="478"/>
                    </a:cubicBezTo>
                    <a:cubicBezTo>
                      <a:pt x="140" y="567"/>
                      <a:pt x="100" y="738"/>
                      <a:pt x="74" y="803"/>
                    </a:cubicBezTo>
                    <a:cubicBezTo>
                      <a:pt x="48" y="868"/>
                      <a:pt x="16" y="870"/>
                      <a:pt x="8" y="870"/>
                    </a:cubicBezTo>
                    <a:cubicBezTo>
                      <a:pt x="0" y="870"/>
                      <a:pt x="21" y="833"/>
                      <a:pt x="24" y="803"/>
                    </a:cubicBezTo>
                    <a:cubicBezTo>
                      <a:pt x="27" y="773"/>
                      <a:pt x="13" y="765"/>
                      <a:pt x="24" y="687"/>
                    </a:cubicBezTo>
                    <a:cubicBezTo>
                      <a:pt x="35" y="609"/>
                      <a:pt x="70" y="445"/>
                      <a:pt x="91" y="336"/>
                    </a:cubicBezTo>
                    <a:cubicBezTo>
                      <a:pt x="112" y="227"/>
                      <a:pt x="160" y="70"/>
                      <a:pt x="174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2337" y="2062"/>
                <a:ext cx="104" cy="14"/>
              </a:xfrm>
              <a:custGeom>
                <a:avLst/>
                <a:gdLst>
                  <a:gd name="T0" fmla="*/ 0 w 104"/>
                  <a:gd name="T1" fmla="*/ 0 h 14"/>
                  <a:gd name="T2" fmla="*/ 62 w 104"/>
                  <a:gd name="T3" fmla="*/ 13 h 14"/>
                  <a:gd name="T4" fmla="*/ 104 w 104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auto">
              <a:xfrm>
                <a:off x="2503" y="2059"/>
                <a:ext cx="82" cy="27"/>
              </a:xfrm>
              <a:custGeom>
                <a:avLst/>
                <a:gdLst>
                  <a:gd name="T0" fmla="*/ 0 w 104"/>
                  <a:gd name="T1" fmla="*/ 0 h 14"/>
                  <a:gd name="T2" fmla="*/ 62 w 104"/>
                  <a:gd name="T3" fmla="*/ 13 h 14"/>
                  <a:gd name="T4" fmla="*/ 104 w 104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auto">
              <a:xfrm>
                <a:off x="2401" y="2183"/>
                <a:ext cx="104" cy="14"/>
              </a:xfrm>
              <a:custGeom>
                <a:avLst/>
                <a:gdLst>
                  <a:gd name="T0" fmla="*/ 0 w 104"/>
                  <a:gd name="T1" fmla="*/ 0 h 14"/>
                  <a:gd name="T2" fmla="*/ 62 w 104"/>
                  <a:gd name="T3" fmla="*/ 13 h 14"/>
                  <a:gd name="T4" fmla="*/ 104 w 104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131" name="Freeform 107"/>
            <p:cNvSpPr>
              <a:spLocks/>
            </p:cNvSpPr>
            <p:nvPr userDrawn="1"/>
          </p:nvSpPr>
          <p:spPr bwMode="auto">
            <a:xfrm>
              <a:off x="5120" y="2922"/>
              <a:ext cx="60" cy="230"/>
            </a:xfrm>
            <a:custGeom>
              <a:avLst/>
              <a:gdLst>
                <a:gd name="T0" fmla="*/ 0 w 60"/>
                <a:gd name="T1" fmla="*/ 0 h 230"/>
                <a:gd name="T2" fmla="*/ 14 w 60"/>
                <a:gd name="T3" fmla="*/ 72 h 230"/>
                <a:gd name="T4" fmla="*/ 36 w 60"/>
                <a:gd name="T5" fmla="*/ 184 h 230"/>
                <a:gd name="T6" fmla="*/ 60 w 60"/>
                <a:gd name="T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30">
                  <a:moveTo>
                    <a:pt x="0" y="0"/>
                  </a:moveTo>
                  <a:cubicBezTo>
                    <a:pt x="4" y="20"/>
                    <a:pt x="8" y="41"/>
                    <a:pt x="14" y="72"/>
                  </a:cubicBezTo>
                  <a:cubicBezTo>
                    <a:pt x="20" y="103"/>
                    <a:pt x="28" y="158"/>
                    <a:pt x="36" y="184"/>
                  </a:cubicBezTo>
                  <a:cubicBezTo>
                    <a:pt x="44" y="210"/>
                    <a:pt x="52" y="220"/>
                    <a:pt x="60" y="230"/>
                  </a:cubicBezTo>
                </a:path>
              </a:pathLst>
            </a:custGeom>
            <a:noFill/>
            <a:ln w="28575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叫我人氣王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情緒篇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難過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74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2.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如果你是</a:t>
                </a:r>
                <a:r>
                  <a:rPr lang="zh-TW" altLang="en-US" u="sng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小棟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，你該如何接受情緒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?</a:t>
                </a:r>
              </a:p>
              <a:p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心之語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  <a:ea typeface="標楷體" panose="03000509000000000000" pitchFamily="65" charset="-120"/>
                      </a:rPr>
                      <m:t>：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每個人都會有情緒，只是看你如何接受他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9" t="-19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32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當你發現你有生氣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傷心的情緒，你會如何轉換？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告知家長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老師後，離開發生事件地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hlinkClick r:id="rId2" action="ppaction://hlinksldjump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    點，去安全地方冷靜休息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自行離開事件發生地點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找喜歡的事情做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067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4.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我會表達情緒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  <a:ea typeface="標楷體" panose="03000509000000000000" pitchFamily="65" charset="-120"/>
                      </a:rPr>
                      <m:t>：</m:t>
                    </m:r>
                  </m:oMath>
                </a14:m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(1)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當發生</a:t>
                </a:r>
                <a:r>
                  <a:rPr lang="zh-TW" altLang="en-US" u="sng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    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的時候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(2)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我覺得</a:t>
                </a:r>
                <a:r>
                  <a:rPr lang="zh-TW" altLang="en-US" u="sng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u="sng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u="sng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情緒 </a:t>
                </a:r>
                <a:r>
                  <a:rPr lang="en-US" altLang="zh-TW" u="sng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u="sng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</a:t>
                </a:r>
                <a:endParaRPr lang="en-US" altLang="zh-TW" u="sng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(3)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因為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(4)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我希望下次我可以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9" b="-3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禮堂\AppData\Local\Microsoft\Windows\Temporary Internet Files\Content.IE5\0UU48M0A\3046565601_6986ff624d_o[1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65304"/>
            <a:ext cx="608856" cy="4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0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2" action="ppaction://hlinksldjump"/>
          </p:cNvPr>
          <p:cNvSpPr/>
          <p:nvPr/>
        </p:nvSpPr>
        <p:spPr>
          <a:xfrm>
            <a:off x="440097" y="2967335"/>
            <a:ext cx="82638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我是人見人愛的人氣王</a:t>
            </a:r>
            <a:endParaRPr lang="zh-TW" alt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818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尊重你的決定，但相信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你有更好的選擇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857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小試身手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175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如果你是小棟，你會怎麼做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發現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接受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轉換情緒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表達情緒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我訊息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3070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情緒不可怕，只要我們學會認識他、接受他、轉換他、表達他，我們都會變成人見人愛的超級人氣王。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心情日記單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情緒事件處理單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028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想一想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你認為怎樣情緒的人是人氣王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你認為發現自己生氣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傷心的情緒重要嗎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為什麼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你認為接受自己生氣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傷心的情緒重要嗎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為什麼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認為學會轉換自己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生氣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傷心的情緒重要嗎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為什麼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認為表達自己生氣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傷心的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情緒重要嗎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為什麼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932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0040" y="2917304"/>
            <a:ext cx="7772400" cy="159181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9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標楷體"/>
                <a:ea typeface="標楷體"/>
              </a:rPr>
              <a:t>故事開始囉</a:t>
            </a:r>
            <a:r>
              <a:rPr lang="en-US" altLang="zh-TW" sz="9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標楷體"/>
                <a:ea typeface="標楷體"/>
              </a:rPr>
              <a:t>!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8744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小棟上自然課準備分組圖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故事內容：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我是小棟，今天上自然課的時候，老師要我們找好朋友分組，六個人一組。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3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小棟主動找小優同組，小優拒絕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故事內容：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我最喜歡小優了，他很聰明，每次都可以幫大家加很多分，所以我就馬上跑過去跟小優說﹕「嘿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小優，我和你一組，其他的人你負責找喔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」可是小優回答我﹕「我們六個人已經分好組了喔，你要自己去找其他人。」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0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小棟對小優怒吼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故事內容：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我非常生氣和難過，我都已經主動開口了﹖為什麼不跟我一組呢﹖我好生氣好生氣，就像氣球要爆炸了，所以我握緊拳頭很大聲的對小優怒吼，然後我就哭了。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9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圖：小棟在冷靜角哭泣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故事內容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  <a:ea typeface="標楷體" panose="03000509000000000000" pitchFamily="65" charset="-120"/>
                      </a:rPr>
                      <m:t>：</m:t>
                    </m:r>
                  </m:oMath>
                </a14:m>
                <a:r>
                  <a:rPr lang="zh-TW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老師請我到冷靜角去冷靜一下，然後給我五分鐘的時間，讓我想一想要怎麼用好聽的聲音說話。</a:t>
                </a:r>
              </a:p>
              <a:p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9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圖：小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向小優道歉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04800">
              <a:spcAft>
                <a:spcPts val="0"/>
              </a:spcAft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故事內容：</a:t>
            </a:r>
            <a:r>
              <a:rPr lang="zh-TW" altLang="zh-TW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後來我向小優說對不起，我知道自己這樣子生氣很不禮貌，以後我生氣的時候我會先告訴自己不要這麼生氣，然後告訴老師我要去冷靜角休息五分鐘，讓自己心情恢復之後再回來上課。</a:t>
            </a:r>
            <a:endParaRPr lang="zh-TW" altLang="zh-TW" sz="28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7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繪本討論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主動表達想和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同組但被拒絕了，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出現了什麼情緒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108705"/>
      </p:ext>
    </p:extLst>
  </p:cSld>
  <p:clrMapOvr>
    <a:masterClrMapping/>
  </p:clrMapOvr>
</p:sld>
</file>

<file path=ppt/theme/theme1.xml><?xml version="1.0" encoding="utf-8"?>
<a:theme xmlns:a="http://schemas.openxmlformats.org/drawingml/2006/main" name="新規Microsoft PowerPoint プレゼンテーション">
  <a:themeElements>
    <a:clrScheme name="新規Microsoft PowerPoint 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規Microsoft PowerPoint プレゼンテーション">
      <a:majorFont>
        <a:latin typeface="あくあフォント"/>
        <a:ea typeface="あくあフォント"/>
        <a:cs typeface=""/>
      </a:majorFont>
      <a:minorFont>
        <a:latin typeface="あくあフォント"/>
        <a:ea typeface="あくあフォン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FF505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あくあフォント" pitchFamily="1" charset="-128"/>
            <a:ea typeface="あくあフォント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FF505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あくあフォント" pitchFamily="1" charset="-128"/>
            <a:ea typeface="あくあフォント" pitchFamily="1" charset="-128"/>
          </a:defRPr>
        </a:defPPr>
      </a:lstStyle>
    </a:lnDef>
  </a:objectDefaults>
  <a:extraClrSchemeLst>
    <a:extraClrScheme>
      <a:clrScheme name="新規Microsoft PowerPoint 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規Microsoft PowerPoint プレゼンテーショ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design015-tegaki red-</Template>
  <TotalTime>260</TotalTime>
  <Words>663</Words>
  <Application>Microsoft Office PowerPoint</Application>
  <PresentationFormat>如螢幕大小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新規Microsoft PowerPoint プレゼンテーション</vt:lpstr>
      <vt:lpstr>叫我人氣王</vt:lpstr>
      <vt:lpstr>想一想</vt:lpstr>
      <vt:lpstr>PowerPoint 簡報</vt:lpstr>
      <vt:lpstr>(小棟上自然課準備分組圖)</vt:lpstr>
      <vt:lpstr>(圖:小棟主動找小優同組，小優拒絕)</vt:lpstr>
      <vt:lpstr>(圖:小棟對小優怒吼)</vt:lpstr>
      <vt:lpstr>(圖：小棟在冷靜角哭泣)</vt:lpstr>
      <vt:lpstr>(圖：小棟向小優道歉)</vt:lpstr>
      <vt:lpstr>繪本討論</vt:lpstr>
      <vt:lpstr>PowerPoint 簡報</vt:lpstr>
      <vt:lpstr>PowerPoint 簡報</vt:lpstr>
      <vt:lpstr>PowerPoint 簡報</vt:lpstr>
      <vt:lpstr>PowerPoint 簡報</vt:lpstr>
      <vt:lpstr>PowerPoint 簡報</vt:lpstr>
      <vt:lpstr>小試身手</vt:lpstr>
      <vt:lpstr>結語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禮堂</dc:creator>
  <cp:lastModifiedBy>黃麗君</cp:lastModifiedBy>
  <cp:revision>18</cp:revision>
  <cp:lastPrinted>2018-01-04T07:11:54Z</cp:lastPrinted>
  <dcterms:created xsi:type="dcterms:W3CDTF">2015-05-07T05:24:53Z</dcterms:created>
  <dcterms:modified xsi:type="dcterms:W3CDTF">2018-01-04T07:11:59Z</dcterms:modified>
</cp:coreProperties>
</file>