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04" r:id="rId2"/>
    <p:sldId id="303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75" r:id="rId11"/>
    <p:sldId id="279" r:id="rId12"/>
    <p:sldId id="274" r:id="rId13"/>
    <p:sldId id="276" r:id="rId14"/>
    <p:sldId id="277" r:id="rId15"/>
    <p:sldId id="278" r:id="rId16"/>
    <p:sldId id="268" r:id="rId17"/>
    <p:sldId id="269" r:id="rId18"/>
    <p:sldId id="270" r:id="rId19"/>
    <p:sldId id="271" r:id="rId20"/>
    <p:sldId id="272" r:id="rId21"/>
    <p:sldId id="273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01" r:id="rId39"/>
    <p:sldId id="302" r:id="rId40"/>
    <p:sldId id="299" r:id="rId41"/>
    <p:sldId id="300" r:id="rId42"/>
    <p:sldId id="297" r:id="rId43"/>
    <p:sldId id="298" r:id="rId44"/>
    <p:sldId id="296" r:id="rId45"/>
  </p:sldIdLst>
  <p:sldSz cx="9144000" cy="6858000" type="screen4x3"/>
  <p:notesSz cx="7102475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8" autoAdjust="0"/>
  </p:normalViewPr>
  <p:slideViewPr>
    <p:cSldViewPr>
      <p:cViewPr varScale="1">
        <p:scale>
          <a:sx n="72" d="100"/>
          <a:sy n="72" d="100"/>
        </p:scale>
        <p:origin x="-101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F510A-79E2-43A3-928D-E17B92794191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A377CCD3-D0FF-46E8-83C9-48E2FDAD2A44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容量的應用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51B01AC-49B7-4E66-80AD-670D19A2E3FD}" type="parTrans" cxnId="{90907A17-A2C5-400F-89D6-BC3D861DEF2E}">
      <dgm:prSet/>
      <dgm:spPr/>
      <dgm:t>
        <a:bodyPr/>
        <a:lstStyle/>
        <a:p>
          <a:endParaRPr lang="zh-TW" altLang="en-US"/>
        </a:p>
      </dgm:t>
    </dgm:pt>
    <dgm:pt modelId="{909D0557-C93E-4E4E-BE03-C0CB81A743BE}" type="sibTrans" cxnId="{90907A17-A2C5-400F-89D6-BC3D861DEF2E}">
      <dgm:prSet/>
      <dgm:spPr/>
      <dgm:t>
        <a:bodyPr/>
        <a:lstStyle/>
        <a:p>
          <a:endParaRPr lang="zh-TW" altLang="en-US"/>
        </a:p>
      </dgm:t>
    </dgm:pt>
    <dgm:pt modelId="{7DCB6146-2691-465D-919D-542D945B6970}">
      <dgm:prSet phldrT="[文字]"/>
      <dgm:spPr/>
      <dgm:t>
        <a:bodyPr/>
        <a:lstStyle/>
        <a:p>
          <a:r>
            <a:rPr lang="zh-TW" altLang="en-US" u="none" dirty="0" smtClean="0">
              <a:latin typeface="標楷體" pitchFamily="65" charset="-120"/>
              <a:ea typeface="標楷體" pitchFamily="65" charset="-120"/>
            </a:rPr>
            <a:t>三、容量的比較</a:t>
          </a:r>
        </a:p>
      </dgm:t>
    </dgm:pt>
    <dgm:pt modelId="{F073EA81-97D4-41E3-A96D-DA9ECDAC69B5}" type="parTrans" cxnId="{3E444FCA-EE42-4567-9442-7BB78714215E}">
      <dgm:prSet/>
      <dgm:spPr/>
      <dgm:t>
        <a:bodyPr/>
        <a:lstStyle/>
        <a:p>
          <a:endParaRPr lang="zh-TW" altLang="en-US"/>
        </a:p>
      </dgm:t>
    </dgm:pt>
    <dgm:pt modelId="{A3A754DF-1D52-46F1-87D9-56A1F042D1BB}" type="sibTrans" cxnId="{3E444FCA-EE42-4567-9442-7BB78714215E}">
      <dgm:prSet/>
      <dgm:spPr/>
      <dgm:t>
        <a:bodyPr/>
        <a:lstStyle/>
        <a:p>
          <a:endParaRPr lang="zh-TW" altLang="en-US"/>
        </a:p>
      </dgm:t>
    </dgm:pt>
    <dgm:pt modelId="{46D5A33C-CC9A-4B63-997D-EE7702C82F17}">
      <dgm:prSet phldrT="[文字]"/>
      <dgm:spPr/>
      <dgm:t>
        <a:bodyPr/>
        <a:lstStyle/>
        <a:p>
          <a:r>
            <a:rPr lang="en-US" altLang="zh-TW" u="none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3-1</a:t>
          </a:r>
          <a:r>
            <a:rPr lang="zh-TW" altLang="en-US" u="none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直接比較</a:t>
          </a:r>
          <a:r>
            <a:rPr lang="en-US" altLang="zh-TW" u="none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-</a:t>
          </a:r>
        </a:p>
        <a:p>
          <a:r>
            <a:rPr lang="zh-TW" altLang="en-US" u="none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直接比對</a:t>
          </a:r>
        </a:p>
      </dgm:t>
    </dgm:pt>
    <dgm:pt modelId="{925BE743-0EEE-4E0B-8B0E-D4C886BF57C1}" type="parTrans" cxnId="{06F2E452-E138-4BDB-AFF0-2A992F6F0651}">
      <dgm:prSet/>
      <dgm:spPr/>
      <dgm:t>
        <a:bodyPr/>
        <a:lstStyle/>
        <a:p>
          <a:endParaRPr lang="zh-TW" altLang="en-US"/>
        </a:p>
      </dgm:t>
    </dgm:pt>
    <dgm:pt modelId="{5DF7786F-69E4-48D2-A9B0-2CC85167E83E}" type="sibTrans" cxnId="{06F2E452-E138-4BDB-AFF0-2A992F6F0651}">
      <dgm:prSet/>
      <dgm:spPr/>
      <dgm:t>
        <a:bodyPr/>
        <a:lstStyle/>
        <a:p>
          <a:endParaRPr lang="zh-TW" altLang="en-US"/>
        </a:p>
      </dgm:t>
    </dgm:pt>
    <dgm:pt modelId="{4E7A4B19-15DB-4535-86C4-A3B2DE397930}">
      <dgm:prSet phldrT="[文字]"/>
      <dgm:spPr/>
      <dgm:t>
        <a:bodyPr/>
        <a:lstStyle/>
        <a:p>
          <a:r>
            <a:rPr lang="en-US" altLang="zh-TW" u="none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3-2</a:t>
          </a:r>
          <a:r>
            <a:rPr lang="zh-TW" altLang="en-US" u="none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直接比較</a:t>
          </a:r>
          <a:r>
            <a:rPr lang="en-US" altLang="zh-TW" u="none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-</a:t>
          </a:r>
        </a:p>
        <a:p>
          <a:r>
            <a:rPr lang="zh-TW" altLang="en-US" u="none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直觀比較</a:t>
          </a:r>
        </a:p>
      </dgm:t>
    </dgm:pt>
    <dgm:pt modelId="{BF3D6874-150D-4105-AED4-2E50AA1AE07F}" type="parTrans" cxnId="{15529A94-69C6-4BBF-8D13-7EEDD4A17EBE}">
      <dgm:prSet/>
      <dgm:spPr/>
      <dgm:t>
        <a:bodyPr/>
        <a:lstStyle/>
        <a:p>
          <a:endParaRPr lang="zh-TW" altLang="en-US"/>
        </a:p>
      </dgm:t>
    </dgm:pt>
    <dgm:pt modelId="{A48F2140-AE92-4BD6-9600-BADFD104EF6E}" type="sibTrans" cxnId="{15529A94-69C6-4BBF-8D13-7EEDD4A17EBE}">
      <dgm:prSet/>
      <dgm:spPr/>
      <dgm:t>
        <a:bodyPr/>
        <a:lstStyle/>
        <a:p>
          <a:endParaRPr lang="zh-TW" altLang="en-US"/>
        </a:p>
      </dgm:t>
    </dgm:pt>
    <dgm:pt modelId="{69386DD1-5B6D-411D-88FA-1CFD7A465A84}">
      <dgm:prSet phldrT="[文字]"/>
      <dgm:spPr/>
      <dgm:t>
        <a:bodyPr/>
        <a:lstStyle/>
        <a:p>
          <a:r>
            <a:rPr lang="zh-TW" altLang="en-US" u="sng" dirty="0" smtClean="0">
              <a:latin typeface="標楷體" pitchFamily="65" charset="-120"/>
              <a:ea typeface="標楷體" pitchFamily="65" charset="-120"/>
            </a:rPr>
            <a:t>四、容量的測量</a:t>
          </a:r>
        </a:p>
      </dgm:t>
    </dgm:pt>
    <dgm:pt modelId="{ECE7121A-181B-4C1E-8765-24DFE62B0530}" type="parTrans" cxnId="{E57BC12D-FDE8-4371-8F98-CBBC5A242E6E}">
      <dgm:prSet/>
      <dgm:spPr/>
      <dgm:t>
        <a:bodyPr/>
        <a:lstStyle/>
        <a:p>
          <a:endParaRPr lang="zh-TW" altLang="en-US"/>
        </a:p>
      </dgm:t>
    </dgm:pt>
    <dgm:pt modelId="{A6CD7DB5-FB2F-4A49-80F0-2A96ADDB3E7C}" type="sibTrans" cxnId="{E57BC12D-FDE8-4371-8F98-CBBC5A242E6E}">
      <dgm:prSet/>
      <dgm:spPr/>
      <dgm:t>
        <a:bodyPr/>
        <a:lstStyle/>
        <a:p>
          <a:endParaRPr lang="zh-TW" altLang="en-US"/>
        </a:p>
      </dgm:t>
    </dgm:pt>
    <dgm:pt modelId="{7798A2C9-1DAC-4DF4-A53D-ED7AC9241E3E}">
      <dgm:prSet phldrT="[文字]"/>
      <dgm:spPr/>
      <dgm:t>
        <a:bodyPr/>
        <a:lstStyle/>
        <a:p>
          <a:r>
            <a:rPr lang="en-US" altLang="zh-TW" u="none" dirty="0" smtClean="0">
              <a:latin typeface="標楷體" pitchFamily="65" charset="-120"/>
              <a:ea typeface="標楷體" pitchFamily="65" charset="-120"/>
            </a:rPr>
            <a:t>3-3</a:t>
          </a:r>
          <a:r>
            <a:rPr lang="zh-TW" altLang="en-US" u="none" dirty="0" smtClean="0">
              <a:latin typeface="標楷體" pitchFamily="65" charset="-120"/>
              <a:ea typeface="標楷體" pitchFamily="65" charset="-120"/>
            </a:rPr>
            <a:t>間接比較</a:t>
          </a:r>
          <a:r>
            <a:rPr lang="en-US" altLang="zh-TW" u="none" dirty="0" smtClean="0">
              <a:latin typeface="標楷體" pitchFamily="65" charset="-120"/>
              <a:ea typeface="標楷體" pitchFamily="65" charset="-120"/>
            </a:rPr>
            <a:t>-</a:t>
          </a:r>
        </a:p>
        <a:p>
          <a:r>
            <a:rPr lang="zh-TW" altLang="en-US" u="none" dirty="0" smtClean="0">
              <a:latin typeface="標楷體" pitchFamily="65" charset="-120"/>
              <a:ea typeface="標楷體" pitchFamily="65" charset="-120"/>
            </a:rPr>
            <a:t>單一媒介物的間接比較</a:t>
          </a:r>
          <a:endParaRPr lang="zh-TW" altLang="en-US" u="none" dirty="0" smtClean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6CC18D43-D870-42CB-A3C6-EFCC887C895A}" type="parTrans" cxnId="{54486103-0D67-45A4-A09E-A93A7CC46287}">
      <dgm:prSet/>
      <dgm:spPr/>
      <dgm:t>
        <a:bodyPr/>
        <a:lstStyle/>
        <a:p>
          <a:endParaRPr lang="zh-TW" altLang="en-US"/>
        </a:p>
      </dgm:t>
    </dgm:pt>
    <dgm:pt modelId="{5FD7E6DA-3AF8-4083-9426-D732746DED31}" type="sibTrans" cxnId="{54486103-0D67-45A4-A09E-A93A7CC46287}">
      <dgm:prSet/>
      <dgm:spPr/>
      <dgm:t>
        <a:bodyPr/>
        <a:lstStyle/>
        <a:p>
          <a:endParaRPr lang="zh-TW" altLang="en-US"/>
        </a:p>
      </dgm:t>
    </dgm:pt>
    <dgm:pt modelId="{68244C5D-2904-4503-8954-AECB0AE0BD08}">
      <dgm:prSet phldrT="[文字]"/>
      <dgm:spPr/>
      <dgm:t>
        <a:bodyPr/>
        <a:lstStyle/>
        <a:p>
          <a:r>
            <a:rPr lang="en-US" altLang="zh-TW" u="none" dirty="0" smtClean="0">
              <a:latin typeface="標楷體" pitchFamily="65" charset="-120"/>
              <a:ea typeface="標楷體" pitchFamily="65" charset="-120"/>
            </a:rPr>
            <a:t>3-4</a:t>
          </a:r>
          <a:r>
            <a:rPr lang="zh-TW" altLang="en-US" u="none" dirty="0" smtClean="0">
              <a:latin typeface="標楷體" pitchFamily="65" charset="-120"/>
              <a:ea typeface="標楷體" pitchFamily="65" charset="-120"/>
            </a:rPr>
            <a:t>間接比較</a:t>
          </a:r>
          <a:r>
            <a:rPr lang="en-US" altLang="zh-TW" u="none" dirty="0" smtClean="0">
              <a:latin typeface="標楷體" pitchFamily="65" charset="-120"/>
              <a:ea typeface="標楷體" pitchFamily="65" charset="-120"/>
            </a:rPr>
            <a:t>-</a:t>
          </a:r>
        </a:p>
        <a:p>
          <a:r>
            <a:rPr lang="zh-TW" altLang="en-US" u="none" dirty="0" smtClean="0">
              <a:latin typeface="標楷體" pitchFamily="65" charset="-120"/>
              <a:ea typeface="標楷體" pitchFamily="65" charset="-120"/>
            </a:rPr>
            <a:t>個別單位間的比較</a:t>
          </a:r>
          <a:endParaRPr lang="zh-TW" altLang="en-US" u="none" dirty="0" smtClean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9B97A30D-36A7-403D-982B-692449B95311}" type="parTrans" cxnId="{44701EA6-DC7F-4362-BBF1-10F3654848A4}">
      <dgm:prSet/>
      <dgm:spPr/>
      <dgm:t>
        <a:bodyPr/>
        <a:lstStyle/>
        <a:p>
          <a:endParaRPr lang="zh-TW" altLang="en-US"/>
        </a:p>
      </dgm:t>
    </dgm:pt>
    <dgm:pt modelId="{EAEAA5EE-111D-4791-9941-80F79D246D34}" type="sibTrans" cxnId="{44701EA6-DC7F-4362-BBF1-10F3654848A4}">
      <dgm:prSet/>
      <dgm:spPr/>
      <dgm:t>
        <a:bodyPr/>
        <a:lstStyle/>
        <a:p>
          <a:endParaRPr lang="zh-TW" altLang="en-US"/>
        </a:p>
      </dgm:t>
    </dgm:pt>
    <dgm:pt modelId="{50F23915-54CE-40DC-B436-89EA1B8B2212}" type="pres">
      <dgm:prSet presAssocID="{47AF510A-79E2-43A3-928D-E17B927941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F55B95-7E03-4512-9F9F-53638C9894BE}" type="pres">
      <dgm:prSet presAssocID="{A377CCD3-D0FF-46E8-83C9-48E2FDAD2A44}" presName="root1" presStyleCnt="0"/>
      <dgm:spPr/>
      <dgm:t>
        <a:bodyPr/>
        <a:lstStyle/>
        <a:p>
          <a:endParaRPr lang="zh-TW" altLang="en-US"/>
        </a:p>
      </dgm:t>
    </dgm:pt>
    <dgm:pt modelId="{BDE374B7-51C8-40F1-B51F-B2986E41BF77}" type="pres">
      <dgm:prSet presAssocID="{A377CCD3-D0FF-46E8-83C9-48E2FDAD2A44}" presName="LevelOneTextNode" presStyleLbl="node0" presStyleIdx="0" presStyleCnt="1" custScaleX="75448" custLinFactNeighborX="6573" custLinFactNeighborY="-152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131EC41-C82B-4242-8F0E-4DBFFBCF15FA}" type="pres">
      <dgm:prSet presAssocID="{A377CCD3-D0FF-46E8-83C9-48E2FDAD2A44}" presName="level2hierChild" presStyleCnt="0"/>
      <dgm:spPr/>
      <dgm:t>
        <a:bodyPr/>
        <a:lstStyle/>
        <a:p>
          <a:endParaRPr lang="zh-TW" altLang="en-US"/>
        </a:p>
      </dgm:t>
    </dgm:pt>
    <dgm:pt modelId="{7A178078-0C07-4D0D-AFC7-BC0A0362F2F4}" type="pres">
      <dgm:prSet presAssocID="{F073EA81-97D4-41E3-A96D-DA9ECDAC69B5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4EFB4302-9C1B-4364-9005-075C51696892}" type="pres">
      <dgm:prSet presAssocID="{F073EA81-97D4-41E3-A96D-DA9ECDAC69B5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CB66D220-18A3-4D44-99C8-E47DD08B2753}" type="pres">
      <dgm:prSet presAssocID="{7DCB6146-2691-465D-919D-542D945B6970}" presName="root2" presStyleCnt="0"/>
      <dgm:spPr/>
      <dgm:t>
        <a:bodyPr/>
        <a:lstStyle/>
        <a:p>
          <a:endParaRPr lang="zh-TW" altLang="en-US"/>
        </a:p>
      </dgm:t>
    </dgm:pt>
    <dgm:pt modelId="{4CCD74D8-9C4D-40F6-8C41-AA19F0B1E801}" type="pres">
      <dgm:prSet presAssocID="{7DCB6146-2691-465D-919D-542D945B6970}" presName="LevelTwoTextNode" presStyleLbl="node2" presStyleIdx="0" presStyleCnt="2" custLinFactNeighborX="-7507" custLinFactNeighborY="-492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47AF25-4D50-4209-B191-8C981DD57FA4}" type="pres">
      <dgm:prSet presAssocID="{7DCB6146-2691-465D-919D-542D945B6970}" presName="level3hierChild" presStyleCnt="0"/>
      <dgm:spPr/>
      <dgm:t>
        <a:bodyPr/>
        <a:lstStyle/>
        <a:p>
          <a:endParaRPr lang="zh-TW" altLang="en-US"/>
        </a:p>
      </dgm:t>
    </dgm:pt>
    <dgm:pt modelId="{03142BAE-E5D3-482E-95F0-3CD2048DCCE3}" type="pres">
      <dgm:prSet presAssocID="{925BE743-0EEE-4E0B-8B0E-D4C886BF57C1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3D48F69C-2567-4D13-B37E-A8D08155745E}" type="pres">
      <dgm:prSet presAssocID="{925BE743-0EEE-4E0B-8B0E-D4C886BF57C1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E747E43E-0901-4430-82AB-A5332FB4A343}" type="pres">
      <dgm:prSet presAssocID="{46D5A33C-CC9A-4B63-997D-EE7702C82F17}" presName="root2" presStyleCnt="0"/>
      <dgm:spPr/>
      <dgm:t>
        <a:bodyPr/>
        <a:lstStyle/>
        <a:p>
          <a:endParaRPr lang="zh-TW" altLang="en-US"/>
        </a:p>
      </dgm:t>
    </dgm:pt>
    <dgm:pt modelId="{51677E03-4856-47F0-B3B7-501B9D708F0D}" type="pres">
      <dgm:prSet presAssocID="{46D5A33C-CC9A-4B63-997D-EE7702C82F17}" presName="LevelTwoTextNode" presStyleLbl="node3" presStyleIdx="0" presStyleCnt="4" custScaleX="125290" custLinFactNeighborX="12588" custLinFactNeighborY="-29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E6006B9-430D-4970-9C0F-605DF4C28787}" type="pres">
      <dgm:prSet presAssocID="{46D5A33C-CC9A-4B63-997D-EE7702C82F17}" presName="level3hierChild" presStyleCnt="0"/>
      <dgm:spPr/>
      <dgm:t>
        <a:bodyPr/>
        <a:lstStyle/>
        <a:p>
          <a:endParaRPr lang="zh-TW" altLang="en-US"/>
        </a:p>
      </dgm:t>
    </dgm:pt>
    <dgm:pt modelId="{EFB9AB98-4B2D-4046-AD84-81AEBE36B220}" type="pres">
      <dgm:prSet presAssocID="{BF3D6874-150D-4105-AED4-2E50AA1AE07F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984A232B-E4FC-42D4-AFD6-D3560C147A60}" type="pres">
      <dgm:prSet presAssocID="{BF3D6874-150D-4105-AED4-2E50AA1AE07F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A690C781-B1DC-4C87-B332-427C6F0952C2}" type="pres">
      <dgm:prSet presAssocID="{4E7A4B19-15DB-4535-86C4-A3B2DE397930}" presName="root2" presStyleCnt="0"/>
      <dgm:spPr/>
      <dgm:t>
        <a:bodyPr/>
        <a:lstStyle/>
        <a:p>
          <a:endParaRPr lang="zh-TW" altLang="en-US"/>
        </a:p>
      </dgm:t>
    </dgm:pt>
    <dgm:pt modelId="{1F1C4177-ECD3-451B-A334-954BF350F99F}" type="pres">
      <dgm:prSet presAssocID="{4E7A4B19-15DB-4535-86C4-A3B2DE397930}" presName="LevelTwoTextNode" presStyleLbl="node3" presStyleIdx="1" presStyleCnt="4" custScaleX="124946" custScaleY="100440" custLinFactNeighborX="10227" custLinFactNeighborY="-105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AF2756D-2821-4C56-AEA9-BFEEC2C9A733}" type="pres">
      <dgm:prSet presAssocID="{4E7A4B19-15DB-4535-86C4-A3B2DE397930}" presName="level3hierChild" presStyleCnt="0"/>
      <dgm:spPr/>
      <dgm:t>
        <a:bodyPr/>
        <a:lstStyle/>
        <a:p>
          <a:endParaRPr lang="zh-TW" altLang="en-US"/>
        </a:p>
      </dgm:t>
    </dgm:pt>
    <dgm:pt modelId="{D79AE396-EF06-46B0-A00D-17EFDD95C03B}" type="pres">
      <dgm:prSet presAssocID="{6CC18D43-D870-42CB-A3C6-EFCC887C895A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F8B8A654-2C6C-4181-9E2D-7ABCF27F27FF}" type="pres">
      <dgm:prSet presAssocID="{6CC18D43-D870-42CB-A3C6-EFCC887C895A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33A5701B-9B1D-46C0-B7A0-60747CD557F2}" type="pres">
      <dgm:prSet presAssocID="{7798A2C9-1DAC-4DF4-A53D-ED7AC9241E3E}" presName="root2" presStyleCnt="0"/>
      <dgm:spPr/>
      <dgm:t>
        <a:bodyPr/>
        <a:lstStyle/>
        <a:p>
          <a:endParaRPr lang="zh-TW" altLang="en-US"/>
        </a:p>
      </dgm:t>
    </dgm:pt>
    <dgm:pt modelId="{963FB4B0-5FEE-4D60-A3BE-D2020DC7734A}" type="pres">
      <dgm:prSet presAssocID="{7798A2C9-1DAC-4DF4-A53D-ED7AC9241E3E}" presName="LevelTwoTextNode" presStyleLbl="node3" presStyleIdx="2" presStyleCnt="4" custScaleX="125290" custLinFactNeighborX="9386" custLinFactNeighborY="-201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379CAB-7D5F-42CE-98FD-B53D9465CEE9}" type="pres">
      <dgm:prSet presAssocID="{7798A2C9-1DAC-4DF4-A53D-ED7AC9241E3E}" presName="level3hierChild" presStyleCnt="0"/>
      <dgm:spPr/>
      <dgm:t>
        <a:bodyPr/>
        <a:lstStyle/>
        <a:p>
          <a:endParaRPr lang="zh-TW" altLang="en-US"/>
        </a:p>
      </dgm:t>
    </dgm:pt>
    <dgm:pt modelId="{68580893-0BEB-4EFD-9B2C-6EFEE35F27DD}" type="pres">
      <dgm:prSet presAssocID="{9B97A30D-36A7-403D-982B-692449B95311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29F0BB0A-E0DA-4147-9C2C-F9653E20A665}" type="pres">
      <dgm:prSet presAssocID="{9B97A30D-36A7-403D-982B-692449B95311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7541B741-7B5F-4387-B0FD-1C3334248E7B}" type="pres">
      <dgm:prSet presAssocID="{68244C5D-2904-4503-8954-AECB0AE0BD08}" presName="root2" presStyleCnt="0"/>
      <dgm:spPr/>
    </dgm:pt>
    <dgm:pt modelId="{2BFC7D01-8195-469A-8CD1-7CFAC3C05AA9}" type="pres">
      <dgm:prSet presAssocID="{68244C5D-2904-4503-8954-AECB0AE0BD08}" presName="LevelTwoTextNode" presStyleLbl="node3" presStyleIdx="3" presStyleCnt="4" custScaleX="119829" custLinFactNeighborX="10897" custLinFactNeighborY="-236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65227A-631B-4EEE-80D8-89A543103264}" type="pres">
      <dgm:prSet presAssocID="{68244C5D-2904-4503-8954-AECB0AE0BD08}" presName="level3hierChild" presStyleCnt="0"/>
      <dgm:spPr/>
    </dgm:pt>
    <dgm:pt modelId="{2FCB6BCB-D73C-42EB-8DE5-DFEDA326966F}" type="pres">
      <dgm:prSet presAssocID="{ECE7121A-181B-4C1E-8765-24DFE62B0530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A8C5E762-FBF0-4602-A7D4-A9F23B7BF535}" type="pres">
      <dgm:prSet presAssocID="{ECE7121A-181B-4C1E-8765-24DFE62B0530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DEF1B486-2BD9-4634-B2BF-22FA1CD6F4FA}" type="pres">
      <dgm:prSet presAssocID="{69386DD1-5B6D-411D-88FA-1CFD7A465A84}" presName="root2" presStyleCnt="0"/>
      <dgm:spPr/>
      <dgm:t>
        <a:bodyPr/>
        <a:lstStyle/>
        <a:p>
          <a:endParaRPr lang="zh-TW" altLang="en-US"/>
        </a:p>
      </dgm:t>
    </dgm:pt>
    <dgm:pt modelId="{68AD7D48-1940-4B88-9127-DFA9EA91AA77}" type="pres">
      <dgm:prSet presAssocID="{69386DD1-5B6D-411D-88FA-1CFD7A465A84}" presName="LevelTwoTextNode" presStyleLbl="node2" presStyleIdx="1" presStyleCnt="2" custLinFactNeighborX="-5553" custLinFactNeighborY="-216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E5C4C18-4E13-450D-8E8D-4D995E4DE8E0}" type="pres">
      <dgm:prSet presAssocID="{69386DD1-5B6D-411D-88FA-1CFD7A465A84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2E2C7EEB-45C5-47F1-8902-F9FBADFD3022}" type="presOf" srcId="{BF3D6874-150D-4105-AED4-2E50AA1AE07F}" destId="{EFB9AB98-4B2D-4046-AD84-81AEBE36B220}" srcOrd="0" destOrd="0" presId="urn:microsoft.com/office/officeart/2005/8/layout/hierarchy2"/>
    <dgm:cxn modelId="{389B1124-8432-440F-B7F4-394342859DD7}" type="presOf" srcId="{4E7A4B19-15DB-4535-86C4-A3B2DE397930}" destId="{1F1C4177-ECD3-451B-A334-954BF350F99F}" srcOrd="0" destOrd="0" presId="urn:microsoft.com/office/officeart/2005/8/layout/hierarchy2"/>
    <dgm:cxn modelId="{1FD1D5D2-3145-49BC-AB9B-DCD1288BA8F5}" type="presOf" srcId="{F073EA81-97D4-41E3-A96D-DA9ECDAC69B5}" destId="{7A178078-0C07-4D0D-AFC7-BC0A0362F2F4}" srcOrd="0" destOrd="0" presId="urn:microsoft.com/office/officeart/2005/8/layout/hierarchy2"/>
    <dgm:cxn modelId="{5389E964-3CCE-4BA9-8A64-5C5075D8AC38}" type="presOf" srcId="{9B97A30D-36A7-403D-982B-692449B95311}" destId="{68580893-0BEB-4EFD-9B2C-6EFEE35F27DD}" srcOrd="0" destOrd="0" presId="urn:microsoft.com/office/officeart/2005/8/layout/hierarchy2"/>
    <dgm:cxn modelId="{9944312A-532D-48F9-8386-D7C3CF255E4F}" type="presOf" srcId="{9B97A30D-36A7-403D-982B-692449B95311}" destId="{29F0BB0A-E0DA-4147-9C2C-F9653E20A665}" srcOrd="1" destOrd="0" presId="urn:microsoft.com/office/officeart/2005/8/layout/hierarchy2"/>
    <dgm:cxn modelId="{5C77851D-01AB-46FA-948D-1188686933B1}" type="presOf" srcId="{ECE7121A-181B-4C1E-8765-24DFE62B0530}" destId="{2FCB6BCB-D73C-42EB-8DE5-DFEDA326966F}" srcOrd="0" destOrd="0" presId="urn:microsoft.com/office/officeart/2005/8/layout/hierarchy2"/>
    <dgm:cxn modelId="{4C30D503-9569-4120-B1C7-FBC7A50FF112}" type="presOf" srcId="{7DCB6146-2691-465D-919D-542D945B6970}" destId="{4CCD74D8-9C4D-40F6-8C41-AA19F0B1E801}" srcOrd="0" destOrd="0" presId="urn:microsoft.com/office/officeart/2005/8/layout/hierarchy2"/>
    <dgm:cxn modelId="{3E444FCA-EE42-4567-9442-7BB78714215E}" srcId="{A377CCD3-D0FF-46E8-83C9-48E2FDAD2A44}" destId="{7DCB6146-2691-465D-919D-542D945B6970}" srcOrd="0" destOrd="0" parTransId="{F073EA81-97D4-41E3-A96D-DA9ECDAC69B5}" sibTransId="{A3A754DF-1D52-46F1-87D9-56A1F042D1BB}"/>
    <dgm:cxn modelId="{A1C124C6-3AFC-4650-BB0F-EA1BB193F772}" type="presOf" srcId="{46D5A33C-CC9A-4B63-997D-EE7702C82F17}" destId="{51677E03-4856-47F0-B3B7-501B9D708F0D}" srcOrd="0" destOrd="0" presId="urn:microsoft.com/office/officeart/2005/8/layout/hierarchy2"/>
    <dgm:cxn modelId="{098445FD-9A38-40ED-9727-62A8CE3EE266}" type="presOf" srcId="{6CC18D43-D870-42CB-A3C6-EFCC887C895A}" destId="{D79AE396-EF06-46B0-A00D-17EFDD95C03B}" srcOrd="0" destOrd="0" presId="urn:microsoft.com/office/officeart/2005/8/layout/hierarchy2"/>
    <dgm:cxn modelId="{06F2E452-E138-4BDB-AFF0-2A992F6F0651}" srcId="{7DCB6146-2691-465D-919D-542D945B6970}" destId="{46D5A33C-CC9A-4B63-997D-EE7702C82F17}" srcOrd="0" destOrd="0" parTransId="{925BE743-0EEE-4E0B-8B0E-D4C886BF57C1}" sibTransId="{5DF7786F-69E4-48D2-A9B0-2CC85167E83E}"/>
    <dgm:cxn modelId="{6AF69247-6BE5-46C7-B87F-6D1F55A59988}" type="presOf" srcId="{6CC18D43-D870-42CB-A3C6-EFCC887C895A}" destId="{F8B8A654-2C6C-4181-9E2D-7ABCF27F27FF}" srcOrd="1" destOrd="0" presId="urn:microsoft.com/office/officeart/2005/8/layout/hierarchy2"/>
    <dgm:cxn modelId="{C002457A-7EBC-4296-B546-3F1650E4399F}" type="presOf" srcId="{BF3D6874-150D-4105-AED4-2E50AA1AE07F}" destId="{984A232B-E4FC-42D4-AFD6-D3560C147A60}" srcOrd="1" destOrd="0" presId="urn:microsoft.com/office/officeart/2005/8/layout/hierarchy2"/>
    <dgm:cxn modelId="{54486103-0D67-45A4-A09E-A93A7CC46287}" srcId="{7DCB6146-2691-465D-919D-542D945B6970}" destId="{7798A2C9-1DAC-4DF4-A53D-ED7AC9241E3E}" srcOrd="2" destOrd="0" parTransId="{6CC18D43-D870-42CB-A3C6-EFCC887C895A}" sibTransId="{5FD7E6DA-3AF8-4083-9426-D732746DED31}"/>
    <dgm:cxn modelId="{E889FEF3-B4D8-4928-8FBC-825D9BBA07B8}" type="presOf" srcId="{47AF510A-79E2-43A3-928D-E17B92794191}" destId="{50F23915-54CE-40DC-B436-89EA1B8B2212}" srcOrd="0" destOrd="0" presId="urn:microsoft.com/office/officeart/2005/8/layout/hierarchy2"/>
    <dgm:cxn modelId="{F7B71ED2-0D26-47E2-ACAF-EA6ACF9DC170}" type="presOf" srcId="{925BE743-0EEE-4E0B-8B0E-D4C886BF57C1}" destId="{3D48F69C-2567-4D13-B37E-A8D08155745E}" srcOrd="1" destOrd="0" presId="urn:microsoft.com/office/officeart/2005/8/layout/hierarchy2"/>
    <dgm:cxn modelId="{88F3D5EA-CBCD-4BC5-851D-4C2AC261F5D0}" type="presOf" srcId="{F073EA81-97D4-41E3-A96D-DA9ECDAC69B5}" destId="{4EFB4302-9C1B-4364-9005-075C51696892}" srcOrd="1" destOrd="0" presId="urn:microsoft.com/office/officeart/2005/8/layout/hierarchy2"/>
    <dgm:cxn modelId="{2BF95E0D-1A31-41CA-AA80-F2D45D7C67CC}" type="presOf" srcId="{69386DD1-5B6D-411D-88FA-1CFD7A465A84}" destId="{68AD7D48-1940-4B88-9127-DFA9EA91AA77}" srcOrd="0" destOrd="0" presId="urn:microsoft.com/office/officeart/2005/8/layout/hierarchy2"/>
    <dgm:cxn modelId="{44701EA6-DC7F-4362-BBF1-10F3654848A4}" srcId="{7DCB6146-2691-465D-919D-542D945B6970}" destId="{68244C5D-2904-4503-8954-AECB0AE0BD08}" srcOrd="3" destOrd="0" parTransId="{9B97A30D-36A7-403D-982B-692449B95311}" sibTransId="{EAEAA5EE-111D-4791-9941-80F79D246D34}"/>
    <dgm:cxn modelId="{E57BC12D-FDE8-4371-8F98-CBBC5A242E6E}" srcId="{A377CCD3-D0FF-46E8-83C9-48E2FDAD2A44}" destId="{69386DD1-5B6D-411D-88FA-1CFD7A465A84}" srcOrd="1" destOrd="0" parTransId="{ECE7121A-181B-4C1E-8765-24DFE62B0530}" sibTransId="{A6CD7DB5-FB2F-4A49-80F0-2A96ADDB3E7C}"/>
    <dgm:cxn modelId="{DF995D3F-8086-4D05-AEAF-7E2C0787ECE1}" type="presOf" srcId="{A377CCD3-D0FF-46E8-83C9-48E2FDAD2A44}" destId="{BDE374B7-51C8-40F1-B51F-B2986E41BF77}" srcOrd="0" destOrd="0" presId="urn:microsoft.com/office/officeart/2005/8/layout/hierarchy2"/>
    <dgm:cxn modelId="{95394E26-D508-4D0E-8DFE-644A71206504}" type="presOf" srcId="{ECE7121A-181B-4C1E-8765-24DFE62B0530}" destId="{A8C5E762-FBF0-4602-A7D4-A9F23B7BF535}" srcOrd="1" destOrd="0" presId="urn:microsoft.com/office/officeart/2005/8/layout/hierarchy2"/>
    <dgm:cxn modelId="{0605267F-5714-483A-A4D7-AC27738CAA07}" type="presOf" srcId="{7798A2C9-1DAC-4DF4-A53D-ED7AC9241E3E}" destId="{963FB4B0-5FEE-4D60-A3BE-D2020DC7734A}" srcOrd="0" destOrd="0" presId="urn:microsoft.com/office/officeart/2005/8/layout/hierarchy2"/>
    <dgm:cxn modelId="{440FCBC6-24D8-444C-AA78-0DE4C16EC8FC}" type="presOf" srcId="{925BE743-0EEE-4E0B-8B0E-D4C886BF57C1}" destId="{03142BAE-E5D3-482E-95F0-3CD2048DCCE3}" srcOrd="0" destOrd="0" presId="urn:microsoft.com/office/officeart/2005/8/layout/hierarchy2"/>
    <dgm:cxn modelId="{90907A17-A2C5-400F-89D6-BC3D861DEF2E}" srcId="{47AF510A-79E2-43A3-928D-E17B92794191}" destId="{A377CCD3-D0FF-46E8-83C9-48E2FDAD2A44}" srcOrd="0" destOrd="0" parTransId="{851B01AC-49B7-4E66-80AD-670D19A2E3FD}" sibTransId="{909D0557-C93E-4E4E-BE03-C0CB81A743BE}"/>
    <dgm:cxn modelId="{6D877942-9ACD-4D51-828A-EFF954B20201}" type="presOf" srcId="{68244C5D-2904-4503-8954-AECB0AE0BD08}" destId="{2BFC7D01-8195-469A-8CD1-7CFAC3C05AA9}" srcOrd="0" destOrd="0" presId="urn:microsoft.com/office/officeart/2005/8/layout/hierarchy2"/>
    <dgm:cxn modelId="{15529A94-69C6-4BBF-8D13-7EEDD4A17EBE}" srcId="{7DCB6146-2691-465D-919D-542D945B6970}" destId="{4E7A4B19-15DB-4535-86C4-A3B2DE397930}" srcOrd="1" destOrd="0" parTransId="{BF3D6874-150D-4105-AED4-2E50AA1AE07F}" sibTransId="{A48F2140-AE92-4BD6-9600-BADFD104EF6E}"/>
    <dgm:cxn modelId="{4679D25D-9971-4B33-88EA-85DFDFBF96A3}" type="presParOf" srcId="{50F23915-54CE-40DC-B436-89EA1B8B2212}" destId="{D7F55B95-7E03-4512-9F9F-53638C9894BE}" srcOrd="0" destOrd="0" presId="urn:microsoft.com/office/officeart/2005/8/layout/hierarchy2"/>
    <dgm:cxn modelId="{9FB65009-6730-48DA-A658-1272B88D5CA0}" type="presParOf" srcId="{D7F55B95-7E03-4512-9F9F-53638C9894BE}" destId="{BDE374B7-51C8-40F1-B51F-B2986E41BF77}" srcOrd="0" destOrd="0" presId="urn:microsoft.com/office/officeart/2005/8/layout/hierarchy2"/>
    <dgm:cxn modelId="{63229F1E-EF08-4CBF-AF69-F9F779B9A1FB}" type="presParOf" srcId="{D7F55B95-7E03-4512-9F9F-53638C9894BE}" destId="{0131EC41-C82B-4242-8F0E-4DBFFBCF15FA}" srcOrd="1" destOrd="0" presId="urn:microsoft.com/office/officeart/2005/8/layout/hierarchy2"/>
    <dgm:cxn modelId="{F0B4DB6A-AA7E-45F3-B499-EE940EDE4DA5}" type="presParOf" srcId="{0131EC41-C82B-4242-8F0E-4DBFFBCF15FA}" destId="{7A178078-0C07-4D0D-AFC7-BC0A0362F2F4}" srcOrd="0" destOrd="0" presId="urn:microsoft.com/office/officeart/2005/8/layout/hierarchy2"/>
    <dgm:cxn modelId="{7FAA5CC8-1E93-4744-85DA-8E293CB95B6C}" type="presParOf" srcId="{7A178078-0C07-4D0D-AFC7-BC0A0362F2F4}" destId="{4EFB4302-9C1B-4364-9005-075C51696892}" srcOrd="0" destOrd="0" presId="urn:microsoft.com/office/officeart/2005/8/layout/hierarchy2"/>
    <dgm:cxn modelId="{7BEE3C47-018F-4A4B-A671-65E7C7EED303}" type="presParOf" srcId="{0131EC41-C82B-4242-8F0E-4DBFFBCF15FA}" destId="{CB66D220-18A3-4D44-99C8-E47DD08B2753}" srcOrd="1" destOrd="0" presId="urn:microsoft.com/office/officeart/2005/8/layout/hierarchy2"/>
    <dgm:cxn modelId="{6FAF5038-D757-474D-837E-8E2DE12400A4}" type="presParOf" srcId="{CB66D220-18A3-4D44-99C8-E47DD08B2753}" destId="{4CCD74D8-9C4D-40F6-8C41-AA19F0B1E801}" srcOrd="0" destOrd="0" presId="urn:microsoft.com/office/officeart/2005/8/layout/hierarchy2"/>
    <dgm:cxn modelId="{357E2A4A-1240-4BEE-AC34-6DE3FCF3CECB}" type="presParOf" srcId="{CB66D220-18A3-4D44-99C8-E47DD08B2753}" destId="{EB47AF25-4D50-4209-B191-8C981DD57FA4}" srcOrd="1" destOrd="0" presId="urn:microsoft.com/office/officeart/2005/8/layout/hierarchy2"/>
    <dgm:cxn modelId="{FBE06E97-2985-456E-BB17-3B3DCBF4ED94}" type="presParOf" srcId="{EB47AF25-4D50-4209-B191-8C981DD57FA4}" destId="{03142BAE-E5D3-482E-95F0-3CD2048DCCE3}" srcOrd="0" destOrd="0" presId="urn:microsoft.com/office/officeart/2005/8/layout/hierarchy2"/>
    <dgm:cxn modelId="{69B091F4-DD54-42F7-B7CE-F649E1B80F6C}" type="presParOf" srcId="{03142BAE-E5D3-482E-95F0-3CD2048DCCE3}" destId="{3D48F69C-2567-4D13-B37E-A8D08155745E}" srcOrd="0" destOrd="0" presId="urn:microsoft.com/office/officeart/2005/8/layout/hierarchy2"/>
    <dgm:cxn modelId="{E157DE24-5B54-486A-B160-E1F48F2C6641}" type="presParOf" srcId="{EB47AF25-4D50-4209-B191-8C981DD57FA4}" destId="{E747E43E-0901-4430-82AB-A5332FB4A343}" srcOrd="1" destOrd="0" presId="urn:microsoft.com/office/officeart/2005/8/layout/hierarchy2"/>
    <dgm:cxn modelId="{5DA20B9F-0433-4AC6-88BE-FC16A65B52E6}" type="presParOf" srcId="{E747E43E-0901-4430-82AB-A5332FB4A343}" destId="{51677E03-4856-47F0-B3B7-501B9D708F0D}" srcOrd="0" destOrd="0" presId="urn:microsoft.com/office/officeart/2005/8/layout/hierarchy2"/>
    <dgm:cxn modelId="{6C99EAD2-572F-489A-9184-056BB19AC700}" type="presParOf" srcId="{E747E43E-0901-4430-82AB-A5332FB4A343}" destId="{7E6006B9-430D-4970-9C0F-605DF4C28787}" srcOrd="1" destOrd="0" presId="urn:microsoft.com/office/officeart/2005/8/layout/hierarchy2"/>
    <dgm:cxn modelId="{EB4D91C0-BBA2-40E0-B711-822A7E29A248}" type="presParOf" srcId="{EB47AF25-4D50-4209-B191-8C981DD57FA4}" destId="{EFB9AB98-4B2D-4046-AD84-81AEBE36B220}" srcOrd="2" destOrd="0" presId="urn:microsoft.com/office/officeart/2005/8/layout/hierarchy2"/>
    <dgm:cxn modelId="{43999BAD-F7E0-43C1-9025-A2504470EC2D}" type="presParOf" srcId="{EFB9AB98-4B2D-4046-AD84-81AEBE36B220}" destId="{984A232B-E4FC-42D4-AFD6-D3560C147A60}" srcOrd="0" destOrd="0" presId="urn:microsoft.com/office/officeart/2005/8/layout/hierarchy2"/>
    <dgm:cxn modelId="{AD06ABCF-C333-499C-B31A-4ABA426946CF}" type="presParOf" srcId="{EB47AF25-4D50-4209-B191-8C981DD57FA4}" destId="{A690C781-B1DC-4C87-B332-427C6F0952C2}" srcOrd="3" destOrd="0" presId="urn:microsoft.com/office/officeart/2005/8/layout/hierarchy2"/>
    <dgm:cxn modelId="{A71078E7-4E1C-4CC5-A643-EDEDDD2AB32D}" type="presParOf" srcId="{A690C781-B1DC-4C87-B332-427C6F0952C2}" destId="{1F1C4177-ECD3-451B-A334-954BF350F99F}" srcOrd="0" destOrd="0" presId="urn:microsoft.com/office/officeart/2005/8/layout/hierarchy2"/>
    <dgm:cxn modelId="{E9C3FB6A-7FA5-43A0-AE45-F0CE9A21CE42}" type="presParOf" srcId="{A690C781-B1DC-4C87-B332-427C6F0952C2}" destId="{9AF2756D-2821-4C56-AEA9-BFEEC2C9A733}" srcOrd="1" destOrd="0" presId="urn:microsoft.com/office/officeart/2005/8/layout/hierarchy2"/>
    <dgm:cxn modelId="{EDE48E09-3512-4642-8C3E-D1F926F4BEA6}" type="presParOf" srcId="{EB47AF25-4D50-4209-B191-8C981DD57FA4}" destId="{D79AE396-EF06-46B0-A00D-17EFDD95C03B}" srcOrd="4" destOrd="0" presId="urn:microsoft.com/office/officeart/2005/8/layout/hierarchy2"/>
    <dgm:cxn modelId="{5DD31C27-5224-4F24-81F6-30259C2380DA}" type="presParOf" srcId="{D79AE396-EF06-46B0-A00D-17EFDD95C03B}" destId="{F8B8A654-2C6C-4181-9E2D-7ABCF27F27FF}" srcOrd="0" destOrd="0" presId="urn:microsoft.com/office/officeart/2005/8/layout/hierarchy2"/>
    <dgm:cxn modelId="{E72618EB-7CD5-4051-89E5-F51CCF098647}" type="presParOf" srcId="{EB47AF25-4D50-4209-B191-8C981DD57FA4}" destId="{33A5701B-9B1D-46C0-B7A0-60747CD557F2}" srcOrd="5" destOrd="0" presId="urn:microsoft.com/office/officeart/2005/8/layout/hierarchy2"/>
    <dgm:cxn modelId="{9A19A5E1-44E8-43B1-937B-ABD7C0E1BBD5}" type="presParOf" srcId="{33A5701B-9B1D-46C0-B7A0-60747CD557F2}" destId="{963FB4B0-5FEE-4D60-A3BE-D2020DC7734A}" srcOrd="0" destOrd="0" presId="urn:microsoft.com/office/officeart/2005/8/layout/hierarchy2"/>
    <dgm:cxn modelId="{1356B7F8-220C-4D60-ABDE-A4666D0F8F30}" type="presParOf" srcId="{33A5701B-9B1D-46C0-B7A0-60747CD557F2}" destId="{AB379CAB-7D5F-42CE-98FD-B53D9465CEE9}" srcOrd="1" destOrd="0" presId="urn:microsoft.com/office/officeart/2005/8/layout/hierarchy2"/>
    <dgm:cxn modelId="{D8C2A5B6-1375-4E2E-A580-AE011EEDD0D1}" type="presParOf" srcId="{EB47AF25-4D50-4209-B191-8C981DD57FA4}" destId="{68580893-0BEB-4EFD-9B2C-6EFEE35F27DD}" srcOrd="6" destOrd="0" presId="urn:microsoft.com/office/officeart/2005/8/layout/hierarchy2"/>
    <dgm:cxn modelId="{BC65ECEE-C81B-4D88-AA26-23856CD7B9ED}" type="presParOf" srcId="{68580893-0BEB-4EFD-9B2C-6EFEE35F27DD}" destId="{29F0BB0A-E0DA-4147-9C2C-F9653E20A665}" srcOrd="0" destOrd="0" presId="urn:microsoft.com/office/officeart/2005/8/layout/hierarchy2"/>
    <dgm:cxn modelId="{B61D786B-E88B-4A71-A8C3-E022D586C2D6}" type="presParOf" srcId="{EB47AF25-4D50-4209-B191-8C981DD57FA4}" destId="{7541B741-7B5F-4387-B0FD-1C3334248E7B}" srcOrd="7" destOrd="0" presId="urn:microsoft.com/office/officeart/2005/8/layout/hierarchy2"/>
    <dgm:cxn modelId="{3A2E13E9-3861-4C86-A071-6A41339B27B9}" type="presParOf" srcId="{7541B741-7B5F-4387-B0FD-1C3334248E7B}" destId="{2BFC7D01-8195-469A-8CD1-7CFAC3C05AA9}" srcOrd="0" destOrd="0" presId="urn:microsoft.com/office/officeart/2005/8/layout/hierarchy2"/>
    <dgm:cxn modelId="{A7337820-1AE8-49BD-A3F5-9A931C21C0BD}" type="presParOf" srcId="{7541B741-7B5F-4387-B0FD-1C3334248E7B}" destId="{E465227A-631B-4EEE-80D8-89A543103264}" srcOrd="1" destOrd="0" presId="urn:microsoft.com/office/officeart/2005/8/layout/hierarchy2"/>
    <dgm:cxn modelId="{37FC233F-D4EA-4156-82A1-40C585BC2B0A}" type="presParOf" srcId="{0131EC41-C82B-4242-8F0E-4DBFFBCF15FA}" destId="{2FCB6BCB-D73C-42EB-8DE5-DFEDA326966F}" srcOrd="2" destOrd="0" presId="urn:microsoft.com/office/officeart/2005/8/layout/hierarchy2"/>
    <dgm:cxn modelId="{CF8C32FE-3FA4-4813-9077-DDBCC7989074}" type="presParOf" srcId="{2FCB6BCB-D73C-42EB-8DE5-DFEDA326966F}" destId="{A8C5E762-FBF0-4602-A7D4-A9F23B7BF535}" srcOrd="0" destOrd="0" presId="urn:microsoft.com/office/officeart/2005/8/layout/hierarchy2"/>
    <dgm:cxn modelId="{7E146229-D360-45D3-BF1E-3D57DDD1CD5F}" type="presParOf" srcId="{0131EC41-C82B-4242-8F0E-4DBFFBCF15FA}" destId="{DEF1B486-2BD9-4634-B2BF-22FA1CD6F4FA}" srcOrd="3" destOrd="0" presId="urn:microsoft.com/office/officeart/2005/8/layout/hierarchy2"/>
    <dgm:cxn modelId="{97D03D0B-780B-457F-954F-EB3B916EBF90}" type="presParOf" srcId="{DEF1B486-2BD9-4634-B2BF-22FA1CD6F4FA}" destId="{68AD7D48-1940-4B88-9127-DFA9EA91AA77}" srcOrd="0" destOrd="0" presId="urn:microsoft.com/office/officeart/2005/8/layout/hierarchy2"/>
    <dgm:cxn modelId="{BA8D0C2D-B3B1-467B-BC5A-D18DFBACE95D}" type="presParOf" srcId="{DEF1B486-2BD9-4634-B2BF-22FA1CD6F4FA}" destId="{EE5C4C18-4E13-450D-8E8D-4D995E4DE8E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374B7-51C8-40F1-B51F-B2986E41BF77}">
      <dsp:nvSpPr>
        <dsp:cNvPr id="0" name=""/>
        <dsp:cNvSpPr/>
      </dsp:nvSpPr>
      <dsp:spPr>
        <a:xfrm>
          <a:off x="332539" y="2501927"/>
          <a:ext cx="1755280" cy="1163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容量的應用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>
        <a:off x="366609" y="2535997"/>
        <a:ext cx="1687140" cy="1095098"/>
      </dsp:txXfrm>
    </dsp:sp>
    <dsp:sp modelId="{7A178078-0C07-4D0D-AFC7-BC0A0362F2F4}">
      <dsp:nvSpPr>
        <dsp:cNvPr id="0" name=""/>
        <dsp:cNvSpPr/>
      </dsp:nvSpPr>
      <dsp:spPr>
        <a:xfrm rot="17972736">
          <a:off x="1777890" y="2531422"/>
          <a:ext cx="1222882" cy="40385"/>
        </a:xfrm>
        <a:custGeom>
          <a:avLst/>
          <a:gdLst/>
          <a:ahLst/>
          <a:cxnLst/>
          <a:rect l="0" t="0" r="0" b="0"/>
          <a:pathLst>
            <a:path>
              <a:moveTo>
                <a:pt x="0" y="20192"/>
              </a:moveTo>
              <a:lnTo>
                <a:pt x="1222882" y="201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358759" y="2521043"/>
        <a:ext cx="61144" cy="61144"/>
      </dsp:txXfrm>
    </dsp:sp>
    <dsp:sp modelId="{4CCD74D8-9C4D-40F6-8C41-AA19F0B1E801}">
      <dsp:nvSpPr>
        <dsp:cNvPr id="0" name=""/>
        <dsp:cNvSpPr/>
      </dsp:nvSpPr>
      <dsp:spPr>
        <a:xfrm>
          <a:off x="2690843" y="1438064"/>
          <a:ext cx="2326477" cy="1163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u="none" kern="1200" dirty="0" smtClean="0">
              <a:latin typeface="標楷體" pitchFamily="65" charset="-120"/>
              <a:ea typeface="標楷體" pitchFamily="65" charset="-120"/>
            </a:rPr>
            <a:t>三、容量的比較</a:t>
          </a:r>
        </a:p>
      </dsp:txBody>
      <dsp:txXfrm>
        <a:off x="2724913" y="1472134"/>
        <a:ext cx="2258337" cy="1095098"/>
      </dsp:txXfrm>
    </dsp:sp>
    <dsp:sp modelId="{03142BAE-E5D3-482E-95F0-3CD2048DCCE3}">
      <dsp:nvSpPr>
        <dsp:cNvPr id="0" name=""/>
        <dsp:cNvSpPr/>
      </dsp:nvSpPr>
      <dsp:spPr>
        <a:xfrm rot="18706780">
          <a:off x="4695528" y="1280458"/>
          <a:ext cx="1928443" cy="40385"/>
        </a:xfrm>
        <a:custGeom>
          <a:avLst/>
          <a:gdLst/>
          <a:ahLst/>
          <a:cxnLst/>
          <a:rect l="0" t="0" r="0" b="0"/>
          <a:pathLst>
            <a:path>
              <a:moveTo>
                <a:pt x="0" y="20192"/>
              </a:moveTo>
              <a:lnTo>
                <a:pt x="1928443" y="20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5611539" y="1252440"/>
        <a:ext cx="96422" cy="96422"/>
      </dsp:txXfrm>
    </dsp:sp>
    <dsp:sp modelId="{51677E03-4856-47F0-B3B7-501B9D708F0D}">
      <dsp:nvSpPr>
        <dsp:cNvPr id="0" name=""/>
        <dsp:cNvSpPr/>
      </dsp:nvSpPr>
      <dsp:spPr>
        <a:xfrm>
          <a:off x="6302180" y="0"/>
          <a:ext cx="2914843" cy="1163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u="none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3-1</a:t>
          </a:r>
          <a:r>
            <a:rPr lang="zh-TW" altLang="en-US" sz="2100" u="none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直接比較</a:t>
          </a:r>
          <a:r>
            <a:rPr lang="en-US" altLang="zh-TW" sz="2100" u="none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-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u="none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直接比對</a:t>
          </a:r>
        </a:p>
      </dsp:txBody>
      <dsp:txXfrm>
        <a:off x="6336250" y="34070"/>
        <a:ext cx="2846703" cy="1095098"/>
      </dsp:txXfrm>
    </dsp:sp>
    <dsp:sp modelId="{EFB9AB98-4B2D-4046-AD84-81AEBE36B220}">
      <dsp:nvSpPr>
        <dsp:cNvPr id="0" name=""/>
        <dsp:cNvSpPr/>
      </dsp:nvSpPr>
      <dsp:spPr>
        <a:xfrm rot="21021760">
          <a:off x="5008067" y="1889721"/>
          <a:ext cx="1311370" cy="40385"/>
        </a:xfrm>
        <a:custGeom>
          <a:avLst/>
          <a:gdLst/>
          <a:ahLst/>
          <a:cxnLst/>
          <a:rect l="0" t="0" r="0" b="0"/>
          <a:pathLst>
            <a:path>
              <a:moveTo>
                <a:pt x="0" y="20192"/>
              </a:moveTo>
              <a:lnTo>
                <a:pt x="1311370" y="20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630967" y="1877130"/>
        <a:ext cx="65568" cy="65568"/>
      </dsp:txXfrm>
    </dsp:sp>
    <dsp:sp modelId="{1F1C4177-ECD3-451B-A334-954BF350F99F}">
      <dsp:nvSpPr>
        <dsp:cNvPr id="0" name=""/>
        <dsp:cNvSpPr/>
      </dsp:nvSpPr>
      <dsp:spPr>
        <a:xfrm>
          <a:off x="6310183" y="1215967"/>
          <a:ext cx="2906840" cy="11683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u="none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3-2</a:t>
          </a:r>
          <a:r>
            <a:rPr lang="zh-TW" altLang="en-US" sz="2100" u="none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直接比較</a:t>
          </a:r>
          <a:r>
            <a:rPr lang="en-US" altLang="zh-TW" sz="2100" u="none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-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u="none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直觀比較</a:t>
          </a:r>
        </a:p>
      </dsp:txBody>
      <dsp:txXfrm>
        <a:off x="6344403" y="1250187"/>
        <a:ext cx="2838400" cy="1099916"/>
      </dsp:txXfrm>
    </dsp:sp>
    <dsp:sp modelId="{D79AE396-EF06-46B0-A00D-17EFDD95C03B}">
      <dsp:nvSpPr>
        <dsp:cNvPr id="0" name=""/>
        <dsp:cNvSpPr/>
      </dsp:nvSpPr>
      <dsp:spPr>
        <a:xfrm rot="2288714">
          <a:off x="4842874" y="2504039"/>
          <a:ext cx="1633751" cy="40385"/>
        </a:xfrm>
        <a:custGeom>
          <a:avLst/>
          <a:gdLst/>
          <a:ahLst/>
          <a:cxnLst/>
          <a:rect l="0" t="0" r="0" b="0"/>
          <a:pathLst>
            <a:path>
              <a:moveTo>
                <a:pt x="0" y="20192"/>
              </a:moveTo>
              <a:lnTo>
                <a:pt x="1633751" y="20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618906" y="2483388"/>
        <a:ext cx="81687" cy="81687"/>
      </dsp:txXfrm>
    </dsp:sp>
    <dsp:sp modelId="{963FB4B0-5FEE-4D60-A3BE-D2020DC7734A}">
      <dsp:nvSpPr>
        <dsp:cNvPr id="0" name=""/>
        <dsp:cNvSpPr/>
      </dsp:nvSpPr>
      <dsp:spPr>
        <a:xfrm>
          <a:off x="6302180" y="2447162"/>
          <a:ext cx="2914843" cy="1163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u="none" kern="1200" dirty="0" smtClean="0">
              <a:latin typeface="標楷體" pitchFamily="65" charset="-120"/>
              <a:ea typeface="標楷體" pitchFamily="65" charset="-120"/>
            </a:rPr>
            <a:t>3-3</a:t>
          </a:r>
          <a:r>
            <a:rPr lang="zh-TW" altLang="en-US" sz="2100" u="none" kern="1200" dirty="0" smtClean="0">
              <a:latin typeface="標楷體" pitchFamily="65" charset="-120"/>
              <a:ea typeface="標楷體" pitchFamily="65" charset="-120"/>
            </a:rPr>
            <a:t>間接比較</a:t>
          </a:r>
          <a:r>
            <a:rPr lang="en-US" altLang="zh-TW" sz="2100" u="none" kern="1200" dirty="0" smtClean="0">
              <a:latin typeface="標楷體" pitchFamily="65" charset="-120"/>
              <a:ea typeface="標楷體" pitchFamily="65" charset="-120"/>
            </a:rPr>
            <a:t>-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u="none" kern="1200" dirty="0" smtClean="0">
              <a:latin typeface="標楷體" pitchFamily="65" charset="-120"/>
              <a:ea typeface="標楷體" pitchFamily="65" charset="-120"/>
            </a:rPr>
            <a:t>單一媒介物的間接比較</a:t>
          </a:r>
          <a:endParaRPr lang="zh-TW" altLang="en-US" sz="2100" u="none" kern="1200" dirty="0" smtClean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6336250" y="2481232"/>
        <a:ext cx="2846703" cy="1095098"/>
      </dsp:txXfrm>
    </dsp:sp>
    <dsp:sp modelId="{68580893-0BEB-4EFD-9B2C-6EFEE35F27DD}">
      <dsp:nvSpPr>
        <dsp:cNvPr id="0" name=""/>
        <dsp:cNvSpPr/>
      </dsp:nvSpPr>
      <dsp:spPr>
        <a:xfrm rot="3570291">
          <a:off x="4357931" y="3153068"/>
          <a:ext cx="2677533" cy="40385"/>
        </a:xfrm>
        <a:custGeom>
          <a:avLst/>
          <a:gdLst/>
          <a:ahLst/>
          <a:cxnLst/>
          <a:rect l="0" t="0" r="0" b="0"/>
          <a:pathLst>
            <a:path>
              <a:moveTo>
                <a:pt x="0" y="20192"/>
              </a:moveTo>
              <a:lnTo>
                <a:pt x="2677533" y="20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5629760" y="3106323"/>
        <a:ext cx="133876" cy="133876"/>
      </dsp:txXfrm>
    </dsp:sp>
    <dsp:sp modelId="{2BFC7D01-8195-469A-8CD1-7CFAC3C05AA9}">
      <dsp:nvSpPr>
        <dsp:cNvPr id="0" name=""/>
        <dsp:cNvSpPr/>
      </dsp:nvSpPr>
      <dsp:spPr>
        <a:xfrm>
          <a:off x="6376076" y="3745220"/>
          <a:ext cx="2787794" cy="1163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u="none" kern="1200" dirty="0" smtClean="0">
              <a:latin typeface="標楷體" pitchFamily="65" charset="-120"/>
              <a:ea typeface="標楷體" pitchFamily="65" charset="-120"/>
            </a:rPr>
            <a:t>3-4</a:t>
          </a:r>
          <a:r>
            <a:rPr lang="zh-TW" altLang="en-US" sz="2100" u="none" kern="1200" dirty="0" smtClean="0">
              <a:latin typeface="標楷體" pitchFamily="65" charset="-120"/>
              <a:ea typeface="標楷體" pitchFamily="65" charset="-120"/>
            </a:rPr>
            <a:t>間接比較</a:t>
          </a:r>
          <a:r>
            <a:rPr lang="en-US" altLang="zh-TW" sz="2100" u="none" kern="1200" dirty="0" smtClean="0">
              <a:latin typeface="標楷體" pitchFamily="65" charset="-120"/>
              <a:ea typeface="標楷體" pitchFamily="65" charset="-120"/>
            </a:rPr>
            <a:t>-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u="none" kern="1200" dirty="0" smtClean="0">
              <a:latin typeface="標楷體" pitchFamily="65" charset="-120"/>
              <a:ea typeface="標楷體" pitchFamily="65" charset="-120"/>
            </a:rPr>
            <a:t>個別單位間的比較</a:t>
          </a:r>
          <a:endParaRPr lang="zh-TW" altLang="en-US" sz="2100" u="none" kern="1200" dirty="0" smtClean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6410146" y="3779290"/>
        <a:ext cx="2719654" cy="1095098"/>
      </dsp:txXfrm>
    </dsp:sp>
    <dsp:sp modelId="{2FCB6BCB-D73C-42EB-8DE5-DFEDA326966F}">
      <dsp:nvSpPr>
        <dsp:cNvPr id="0" name=""/>
        <dsp:cNvSpPr/>
      </dsp:nvSpPr>
      <dsp:spPr>
        <a:xfrm rot="2550549">
          <a:off x="1972215" y="3360561"/>
          <a:ext cx="879692" cy="40385"/>
        </a:xfrm>
        <a:custGeom>
          <a:avLst/>
          <a:gdLst/>
          <a:ahLst/>
          <a:cxnLst/>
          <a:rect l="0" t="0" r="0" b="0"/>
          <a:pathLst>
            <a:path>
              <a:moveTo>
                <a:pt x="0" y="20192"/>
              </a:moveTo>
              <a:lnTo>
                <a:pt x="879692" y="201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390069" y="3358762"/>
        <a:ext cx="43984" cy="43984"/>
      </dsp:txXfrm>
    </dsp:sp>
    <dsp:sp modelId="{68AD7D48-1940-4B88-9127-DFA9EA91AA77}">
      <dsp:nvSpPr>
        <dsp:cNvPr id="0" name=""/>
        <dsp:cNvSpPr/>
      </dsp:nvSpPr>
      <dsp:spPr>
        <a:xfrm>
          <a:off x="2736302" y="3096342"/>
          <a:ext cx="2326477" cy="1163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u="sng" kern="1200" dirty="0" smtClean="0">
              <a:latin typeface="標楷體" pitchFamily="65" charset="-120"/>
              <a:ea typeface="標楷體" pitchFamily="65" charset="-120"/>
            </a:rPr>
            <a:t>四、容量的測量</a:t>
          </a:r>
        </a:p>
      </dsp:txBody>
      <dsp:txXfrm>
        <a:off x="2770372" y="3130412"/>
        <a:ext cx="2258337" cy="1095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4A95B-0D08-4032-BB15-717CBCF35BA8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52803-7C33-43F7-A429-36DE8021FC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7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C2DAB23-3D5C-4D15-A61B-710B399DD3EC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72DFB679-11BF-4B63-8EC6-4FE4700019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111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1CF6D-B81F-4C04-ADE9-08E3D88B006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6755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A9DB70-FB0F-45DB-BE1A-B8B7A19942E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1886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A26B7-3C23-4899-B9FF-3C9DF5A9CF5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7917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9A42BB-79BA-4094-B972-7EC614B9D2F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7047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C535-DB58-4975-8C4E-23088DF17661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E8DE-7840-4BD2-8489-33F69B6E1E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83B2-4355-4F58-8248-76D7EB4052B8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8B83-B116-43C7-836F-D1FF26B0F7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F68B-A500-4833-8820-67E5C1F91702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7B3E-56E6-42D2-8EFE-E3EA6E049A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0CF5-7FEA-4983-BBD5-1D7B42F617E0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1B11-8A20-43C8-AF38-626B032FD4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C29B-3411-40C0-8EF6-0C1A415BD5EB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B5C8-A07B-46DA-9A82-55ACA60947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77944-037C-45A7-9E0A-924337FC1627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8181-778E-4D8D-9A7C-C8607E03FD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7E46-FABF-489A-99CE-FC74AA7C5BE0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DECD-7186-4F03-A151-B0F7E38347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C74E-920B-43E7-AC1D-F39F6EE6DFE4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75DE-8AD9-43CE-8A89-B727C43036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E04DC-D59D-40B9-8BF8-163CBF044966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C372-30B6-42D8-84BC-296658F6AB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4FDE-1560-4E91-8495-63FF4191915A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8E6B-12A6-4183-8306-528A814DF6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1380-531F-4E45-8D9F-0412E352BCF1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BBAA-A4D1-41A6-9A6D-8460B6CB03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076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077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747A44-D842-4B3A-8665-FC26DC0B02E6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C2A7DC-E10D-4DFA-83BF-8517DC2DFC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3081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 noGrp="1"/>
          </p:cNvSpPr>
          <p:nvPr>
            <p:ph type="title"/>
          </p:nvPr>
        </p:nvSpPr>
        <p:spPr bwMode="auto">
          <a:xfrm>
            <a:off x="323528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5000" dirty="0" smtClean="0">
              <a:solidFill>
                <a:schemeClr val="tx2"/>
              </a:solidFill>
              <a:latin typeface="文鼎標楷注音" pitchFamily="66" charset="-120"/>
              <a:ea typeface="文鼎標楷注音" pitchFamily="66" charset="-120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9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49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部份</a:t>
            </a:r>
            <a:r>
              <a:rPr kumimoji="0" lang="en-US" altLang="zh-TW" sz="49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49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容量的</a:t>
            </a:r>
            <a:r>
              <a:rPr kumimoji="0" lang="zh-TW" altLang="en-US" sz="49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應用</a:t>
            </a:r>
            <a:endParaRPr kumimoji="0" lang="en-US" altLang="zh-TW" sz="4800" dirty="0" smtClean="0">
              <a:solidFill>
                <a:schemeClr val="tx2"/>
              </a:solidFill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688162032"/>
              </p:ext>
            </p:extLst>
          </p:nvPr>
        </p:nvGraphicFramePr>
        <p:xfrm>
          <a:off x="-252536" y="1124744"/>
          <a:ext cx="92170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3"/>
          <p:cNvSpPr txBox="1">
            <a:spLocks/>
          </p:cNvSpPr>
          <p:nvPr/>
        </p:nvSpPr>
        <p:spPr bwMode="auto">
          <a:xfrm>
            <a:off x="7740352" y="0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noProof="0" dirty="0" smtClean="0">
                <a:latin typeface="標楷體" pitchFamily="65" charset="-120"/>
                <a:ea typeface="標楷體" pitchFamily="65" charset="-120"/>
                <a:cs typeface="+mj-cs"/>
              </a:rPr>
              <a:t>容量</a:t>
            </a:r>
            <a:r>
              <a:rPr kumimoji="0" lang="en-US" altLang="zh-TW" sz="1400" noProof="0" dirty="0" smtClean="0">
                <a:latin typeface="標楷體" pitchFamily="65" charset="-120"/>
                <a:ea typeface="標楷體" pitchFamily="65" charset="-120"/>
                <a:cs typeface="+mj-cs"/>
              </a:rPr>
              <a:t>-4</a:t>
            </a:r>
            <a:r>
              <a:rPr kumimoji="0" lang="zh-TW" altLang="en-US" sz="1400" noProof="0" dirty="0" smtClean="0">
                <a:latin typeface="標楷體" pitchFamily="65" charset="-120"/>
                <a:ea typeface="標楷體" pitchFamily="65" charset="-120"/>
                <a:cs typeface="+mj-cs"/>
              </a:rPr>
              <a:t>測量</a:t>
            </a:r>
            <a:r>
              <a:rPr kumimoji="0" lang="en-US" altLang="zh-TW" sz="1400" noProof="0" dirty="0" smtClean="0">
                <a:latin typeface="標楷體" pitchFamily="65" charset="-120"/>
                <a:ea typeface="標楷體" pitchFamily="65" charset="-120"/>
                <a:cs typeface="+mj-cs"/>
              </a:rPr>
              <a:t>-P-1</a:t>
            </a:r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練習時間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539750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說說看，容量是多少</a:t>
            </a:r>
            <a:r>
              <a:rPr kumimoji="0" lang="zh-TW" altLang="en-US" sz="36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？</a:t>
            </a:r>
          </a:p>
        </p:txBody>
      </p:sp>
      <p:sp>
        <p:nvSpPr>
          <p:cNvPr id="8" name="六角星形 7"/>
          <p:cNvSpPr/>
          <p:nvPr/>
        </p:nvSpPr>
        <p:spPr>
          <a:xfrm>
            <a:off x="3995738" y="2852738"/>
            <a:ext cx="3240087" cy="2592387"/>
          </a:xfrm>
          <a:prstGeom prst="star6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毫升  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(CC)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 rot="-162973">
            <a:off x="1455738" y="3184525"/>
            <a:ext cx="1917700" cy="225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練習時間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539750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說說看，容量是多少？</a:t>
            </a:r>
          </a:p>
        </p:txBody>
      </p:sp>
      <p:sp>
        <p:nvSpPr>
          <p:cNvPr id="8" name="六角星形 7"/>
          <p:cNvSpPr/>
          <p:nvPr/>
        </p:nvSpPr>
        <p:spPr>
          <a:xfrm>
            <a:off x="3995738" y="2852738"/>
            <a:ext cx="3240087" cy="2592387"/>
          </a:xfrm>
          <a:prstGeom prst="star6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毫升  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(CC)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476375" y="3068638"/>
            <a:ext cx="2016125" cy="240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練習時間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539750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說說看，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容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量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是</a:t>
            </a:r>
            <a:r>
              <a:rPr kumimoji="0"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多少？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403350" y="3213100"/>
            <a:ext cx="2041525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六角星形 7"/>
          <p:cNvSpPr/>
          <p:nvPr/>
        </p:nvSpPr>
        <p:spPr>
          <a:xfrm>
            <a:off x="3995738" y="2852738"/>
            <a:ext cx="3240087" cy="2592387"/>
          </a:xfrm>
          <a:prstGeom prst="star6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毫升  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(CC)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練習時間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539750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說說看，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容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量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是</a:t>
            </a:r>
            <a:r>
              <a:rPr kumimoji="0"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多少？</a:t>
            </a:r>
          </a:p>
        </p:txBody>
      </p:sp>
      <p:sp>
        <p:nvSpPr>
          <p:cNvPr id="8" name="七角星形 7"/>
          <p:cNvSpPr/>
          <p:nvPr/>
        </p:nvSpPr>
        <p:spPr>
          <a:xfrm>
            <a:off x="4427538" y="2924175"/>
            <a:ext cx="3960812" cy="2808288"/>
          </a:xfrm>
          <a:prstGeom prst="star7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毫升  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(CC)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971550" y="2781300"/>
            <a:ext cx="3055938" cy="329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練習時間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539750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說說看，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容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量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是</a:t>
            </a:r>
            <a:r>
              <a:rPr kumimoji="0"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多少？</a:t>
            </a:r>
          </a:p>
        </p:txBody>
      </p:sp>
      <p:sp>
        <p:nvSpPr>
          <p:cNvPr id="8" name="七角星形 7"/>
          <p:cNvSpPr/>
          <p:nvPr/>
        </p:nvSpPr>
        <p:spPr>
          <a:xfrm>
            <a:off x="4427538" y="2924175"/>
            <a:ext cx="3960812" cy="2808288"/>
          </a:xfrm>
          <a:prstGeom prst="star7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800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毫升  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(CC)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87450" y="2852738"/>
            <a:ext cx="3198813" cy="345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練習時間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539750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說說看，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容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量</a:t>
            </a:r>
            <a:r>
              <a:rPr kumimoji="0"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是</a:t>
            </a:r>
            <a:r>
              <a:rPr kumimoji="0"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多少？</a:t>
            </a:r>
          </a:p>
        </p:txBody>
      </p:sp>
      <p:sp>
        <p:nvSpPr>
          <p:cNvPr id="8" name="六邊形 7"/>
          <p:cNvSpPr/>
          <p:nvPr/>
        </p:nvSpPr>
        <p:spPr>
          <a:xfrm>
            <a:off x="4787900" y="2924175"/>
            <a:ext cx="3600450" cy="2376488"/>
          </a:xfrm>
          <a:prstGeom prst="hexag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(CC)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971550" y="2852738"/>
            <a:ext cx="3178175" cy="356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/>
          <p:cNvSpPr>
            <a:spLocks noChangeArrowheads="1"/>
          </p:cNvSpPr>
          <p:nvPr/>
        </p:nvSpPr>
        <p:spPr bwMode="auto">
          <a:xfrm>
            <a:off x="395288" y="1052513"/>
            <a:ext cx="8208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zh-TW" altLang="zh-TW" sz="3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3600" dirty="0" smtClean="0">
                <a:latin typeface="標楷體" pitchFamily="65" charset="-120"/>
                <a:ea typeface="標楷體" pitchFamily="65" charset="-120"/>
              </a:rPr>
              <a:t>用其他替代品</a:t>
            </a:r>
            <a:endParaRPr kumimoji="0"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600" dirty="0" smtClean="0">
                <a:latin typeface="標楷體" pitchFamily="65" charset="-120"/>
                <a:ea typeface="標楷體" pitchFamily="65" charset="-120"/>
              </a:rPr>
              <a:t>    （寶特瓶、水桶）測量</a:t>
            </a:r>
            <a:endParaRPr kumimoji="0"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220072" y="2564904"/>
            <a:ext cx="26289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73818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24944"/>
            <a:ext cx="180022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389438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TW" sz="3200" dirty="0" smtClean="0"/>
              <a:t>1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先確認寶特瓶或水桶的容量是多少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500438"/>
            <a:ext cx="6937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圖說文字 8"/>
          <p:cNvSpPr/>
          <p:nvPr/>
        </p:nvSpPr>
        <p:spPr>
          <a:xfrm>
            <a:off x="1979613" y="2997200"/>
            <a:ext cx="2305050" cy="1511300"/>
          </a:xfrm>
          <a:prstGeom prst="wedgeRoundRectCallout">
            <a:avLst>
              <a:gd name="adj1" fmla="val -65471"/>
              <a:gd name="adj2" fmla="val 346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內容量：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600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毫升（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ml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997200"/>
            <a:ext cx="18002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圓角矩形圖說文字 10"/>
          <p:cNvSpPr/>
          <p:nvPr/>
        </p:nvSpPr>
        <p:spPr>
          <a:xfrm>
            <a:off x="6443663" y="3284538"/>
            <a:ext cx="2232025" cy="1223962"/>
          </a:xfrm>
          <a:prstGeom prst="wedgeRoundRectCallout">
            <a:avLst>
              <a:gd name="adj1" fmla="val -74120"/>
              <a:gd name="adj2" fmla="val 1778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內容量：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公升 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L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>
          <a:xfrm>
            <a:off x="395288" y="6207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3200" dirty="0" smtClean="0"/>
              <a:t>2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將液體倒入瓶中看看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裝了幾瓶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zh-TW" sz="3200" dirty="0" smtClean="0">
              <a:latin typeface="文鼎標楷注音" pitchFamily="66" charset="-120"/>
              <a:ea typeface="文鼎標楷注音" pitchFamily="66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200" dirty="0" smtClean="0">
                <a:latin typeface="文鼎標楷注音" pitchFamily="66" charset="-120"/>
                <a:ea typeface="文鼎標楷注音" pitchFamily="66" charset="-120"/>
              </a:rPr>
              <a:t>                    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924175"/>
            <a:ext cx="69373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924175"/>
            <a:ext cx="6953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924175"/>
            <a:ext cx="6937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圓角矩形圖說文字 7"/>
          <p:cNvSpPr/>
          <p:nvPr/>
        </p:nvSpPr>
        <p:spPr>
          <a:xfrm>
            <a:off x="5076825" y="2420938"/>
            <a:ext cx="3527623" cy="2160587"/>
          </a:xfrm>
          <a:prstGeom prst="wedgeRoundRectCallout">
            <a:avLst>
              <a:gd name="adj1" fmla="val -69652"/>
              <a:gd name="adj2" fmla="val 189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600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毫升的瓶子裝了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3200" dirty="0" smtClean="0"/>
              <a:t>3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把這些瓶子的容量加起來，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就是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總容量</a:t>
            </a:r>
            <a:endParaRPr lang="en-US" altLang="zh-TW" sz="4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200" dirty="0" smtClean="0">
                <a:latin typeface="文鼎標楷注音" pitchFamily="66" charset="-120"/>
                <a:ea typeface="文鼎標楷注音" pitchFamily="66" charset="-120"/>
              </a:rPr>
              <a:t>                     </a:t>
            </a:r>
          </a:p>
        </p:txBody>
      </p:sp>
      <p:grpSp>
        <p:nvGrpSpPr>
          <p:cNvPr id="24579" name="群組 9"/>
          <p:cNvGrpSpPr>
            <a:grpSpLocks/>
          </p:cNvGrpSpPr>
          <p:nvPr/>
        </p:nvGrpSpPr>
        <p:grpSpPr bwMode="auto">
          <a:xfrm>
            <a:off x="1403350" y="2781300"/>
            <a:ext cx="4006850" cy="2239963"/>
            <a:chOff x="1403648" y="2780928"/>
            <a:chExt cx="4006683" cy="2241054"/>
          </a:xfrm>
        </p:grpSpPr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2780928"/>
              <a:ext cx="694315" cy="224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7824" y="2780928"/>
              <a:ext cx="694315" cy="224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2780928"/>
              <a:ext cx="694315" cy="224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684213" y="5085184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4800" dirty="0"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zh-TW" altLang="en-US" sz="4800" dirty="0" smtClean="0"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600ml+600ml+600ml=1800ml</a:t>
            </a:r>
            <a:r>
              <a:rPr kumimoji="0" lang="zh-TW" altLang="en-US" sz="3200" dirty="0">
                <a:latin typeface="文鼎標楷注音" pitchFamily="66" charset="-120"/>
                <a:ea typeface="文鼎標楷注音" pitchFamily="66" charset="-12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 bwMode="auto">
          <a:xfrm>
            <a:off x="914400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5000" dirty="0" smtClean="0">
              <a:solidFill>
                <a:schemeClr val="tx2"/>
              </a:solidFill>
              <a:latin typeface="文鼎標楷注音" pitchFamily="66" charset="-120"/>
              <a:ea typeface="文鼎標楷注音" pitchFamily="66" charset="-120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 smtClean="0">
                <a:solidFill>
                  <a:schemeClr val="tx1"/>
                </a:solidFill>
                <a:latin typeface="文鼎標準楷體" pitchFamily="65" charset="-120"/>
                <a:ea typeface="文鼎標準楷體" pitchFamily="65" charset="-120"/>
              </a:rPr>
              <a:t>容量的測量</a:t>
            </a:r>
            <a:endParaRPr kumimoji="0" lang="en-US" altLang="zh-TW" sz="4400" b="1" dirty="0" smtClean="0">
              <a:solidFill>
                <a:schemeClr val="tx1"/>
              </a:solidFill>
              <a:latin typeface="文鼎標準楷體" pitchFamily="65" charset="-120"/>
              <a:ea typeface="文鼎標準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4800" dirty="0" smtClean="0">
              <a:solidFill>
                <a:schemeClr val="tx2"/>
              </a:solidFill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611560" y="2348880"/>
            <a:ext cx="348762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538" name="Picture 2" descr="http://static.ettoday.net/images/149/d149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4032448" cy="256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914400" y="10525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練習時間</a:t>
            </a:r>
            <a:r>
              <a:rPr lang="zh-TW" altLang="en-US" sz="5400" dirty="0" smtClean="0">
                <a:latin typeface="文鼎標楷注音" pitchFamily="66" charset="-120"/>
                <a:ea typeface="文鼎標楷注音" pitchFamily="66" charset="-120"/>
              </a:rPr>
              <a:t/>
            </a:r>
            <a:br>
              <a:rPr lang="zh-TW" altLang="en-US" sz="5400" dirty="0" smtClean="0">
                <a:latin typeface="文鼎標楷注音" pitchFamily="66" charset="-120"/>
                <a:ea typeface="文鼎標楷注音" pitchFamily="66" charset="-120"/>
              </a:rPr>
            </a:br>
            <a:endParaRPr lang="zh-TW" altLang="en-US" dirty="0" smtClean="0"/>
          </a:p>
        </p:txBody>
      </p:sp>
      <p:grpSp>
        <p:nvGrpSpPr>
          <p:cNvPr id="7" name="群組 6"/>
          <p:cNvGrpSpPr/>
          <p:nvPr/>
        </p:nvGrpSpPr>
        <p:grpSpPr>
          <a:xfrm>
            <a:off x="539552" y="2564904"/>
            <a:ext cx="3744441" cy="3017838"/>
            <a:chOff x="539552" y="2564904"/>
            <a:chExt cx="3744441" cy="3017838"/>
          </a:xfrm>
        </p:grpSpPr>
        <p:pic>
          <p:nvPicPr>
            <p:cNvPr id="2560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2564904"/>
              <a:ext cx="1800225" cy="301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564904"/>
              <a:ext cx="1800225" cy="301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圓角矩形圖說文字 5"/>
          <p:cNvSpPr/>
          <p:nvPr/>
        </p:nvSpPr>
        <p:spPr>
          <a:xfrm>
            <a:off x="4859338" y="1989138"/>
            <a:ext cx="3241675" cy="2232025"/>
          </a:xfrm>
          <a:prstGeom prst="wedgeRoundRectCallout">
            <a:avLst>
              <a:gd name="adj1" fmla="val -63932"/>
              <a:gd name="adj2" fmla="val 335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公升的瓶子裝了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總容量是？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195736" y="1628800"/>
            <a:ext cx="3815672" cy="3017838"/>
            <a:chOff x="2195736" y="1628800"/>
            <a:chExt cx="3815672" cy="3017838"/>
          </a:xfrm>
        </p:grpSpPr>
        <p:pic>
          <p:nvPicPr>
            <p:cNvPr id="2663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1628800"/>
              <a:ext cx="1799448" cy="301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1628800"/>
              <a:ext cx="1799448" cy="301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1116013" y="4652963"/>
            <a:ext cx="6912371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4800" dirty="0"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kumimoji="0" lang="zh-TW" altLang="en-US" sz="4800" dirty="0" smtClean="0">
                <a:latin typeface="文鼎標楷注音" pitchFamily="66" charset="-120"/>
                <a:ea typeface="文鼎標楷注音" pitchFamily="66" charset="-120"/>
              </a:rPr>
              <a:t>       </a:t>
            </a:r>
            <a:r>
              <a:rPr kumimoji="0" lang="en-US" altLang="zh-TW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2</a:t>
            </a:r>
            <a:r>
              <a:rPr kumimoji="0" lang="zh-TW" altLang="en-US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L</a:t>
            </a:r>
            <a:r>
              <a:rPr kumimoji="0" lang="zh-TW" altLang="en-US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+ 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2</a:t>
            </a:r>
            <a:r>
              <a:rPr kumimoji="0" lang="zh-TW" altLang="en-US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L</a:t>
            </a:r>
            <a:r>
              <a:rPr kumimoji="0" lang="zh-TW" altLang="en-US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=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4</a:t>
            </a:r>
            <a:r>
              <a:rPr kumimoji="0" lang="zh-TW" altLang="en-US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L</a:t>
            </a:r>
            <a:endParaRPr kumimoji="0" lang="zh-TW" altLang="en-US" sz="3200" dirty="0">
              <a:solidFill>
                <a:srgbClr val="002060"/>
              </a:solidFill>
              <a:latin typeface="文鼎標楷注音" pitchFamily="66" charset="-120"/>
              <a:ea typeface="文鼎標楷注音" pitchFamily="66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3218656" y="5661025"/>
            <a:ext cx="4521696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4800" dirty="0">
                <a:latin typeface="文鼎標楷注音" pitchFamily="66" charset="-120"/>
                <a:ea typeface="文鼎標楷注音" pitchFamily="66" charset="-120"/>
              </a:rPr>
              <a:t>     </a:t>
            </a:r>
            <a:r>
              <a:rPr kumimoji="0" lang="zh-TW" altLang="en-US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你答對了嗎</a:t>
            </a:r>
            <a:r>
              <a:rPr kumimoji="0" lang="en-US" altLang="zh-TW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kumimoji="0" lang="zh-TW" altLang="en-US" sz="32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755650" y="8366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練習時間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54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435600" y="1989138"/>
            <a:ext cx="3240088" cy="2232025"/>
          </a:xfrm>
          <a:prstGeom prst="wedgeRoundRectCallout">
            <a:avLst>
              <a:gd name="adj1" fmla="val -63932"/>
              <a:gd name="adj2" fmla="val 335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公升的桶子裝了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桶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611188" y="1341438"/>
            <a:ext cx="4381500" cy="5205412"/>
            <a:chOff x="611188" y="1341438"/>
            <a:chExt cx="4381500" cy="5205412"/>
          </a:xfrm>
        </p:grpSpPr>
        <p:pic>
          <p:nvPicPr>
            <p:cNvPr id="27654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30000"/>
            </a:blip>
            <a:srcRect/>
            <a:stretch>
              <a:fillRect/>
            </a:stretch>
          </p:blipFill>
          <p:spPr bwMode="auto">
            <a:xfrm>
              <a:off x="2987675" y="4005263"/>
              <a:ext cx="2005013" cy="254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2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30000"/>
            </a:blip>
            <a:srcRect/>
            <a:stretch>
              <a:fillRect/>
            </a:stretch>
          </p:blipFill>
          <p:spPr bwMode="auto">
            <a:xfrm>
              <a:off x="611188" y="4005263"/>
              <a:ext cx="2005012" cy="254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30000"/>
            </a:blip>
            <a:srcRect/>
            <a:stretch>
              <a:fillRect/>
            </a:stretch>
          </p:blipFill>
          <p:spPr bwMode="auto">
            <a:xfrm>
              <a:off x="1763713" y="1341438"/>
              <a:ext cx="2005012" cy="254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總容量是？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468313" y="4508500"/>
            <a:ext cx="784810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4800" dirty="0"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zh-TW" altLang="en-US" sz="4800" dirty="0" smtClean="0">
                <a:latin typeface="文鼎標楷注音" pitchFamily="66" charset="-120"/>
                <a:ea typeface="文鼎標楷注音" pitchFamily="66" charset="-120"/>
              </a:rPr>
              <a:t>  </a:t>
            </a:r>
            <a:r>
              <a:rPr kumimoji="0" lang="en-US" altLang="zh-TW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10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L</a:t>
            </a:r>
            <a:r>
              <a:rPr kumimoji="0" lang="zh-TW" altLang="en-US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+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  </a:t>
            </a:r>
            <a:r>
              <a:rPr kumimoji="0" lang="en-US" altLang="zh-TW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10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L</a:t>
            </a:r>
            <a:r>
              <a:rPr kumimoji="0" lang="zh-TW" altLang="en-US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+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 </a:t>
            </a:r>
            <a:r>
              <a:rPr kumimoji="0" lang="en-US" altLang="zh-TW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10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L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 </a:t>
            </a:r>
            <a:r>
              <a:rPr kumimoji="0" lang="en-US" altLang="zh-TW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=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30</a:t>
            </a:r>
            <a:r>
              <a:rPr kumimoji="0" lang="zh-TW" altLang="en-US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r>
              <a:rPr kumimoji="0" lang="en-US" altLang="zh-TW" sz="48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>L</a:t>
            </a:r>
            <a:endParaRPr kumimoji="0" lang="zh-TW" altLang="en-US" sz="3200" dirty="0">
              <a:solidFill>
                <a:srgbClr val="002060"/>
              </a:solidFill>
              <a:latin typeface="文鼎標楷注音" pitchFamily="66" charset="-120"/>
              <a:ea typeface="文鼎標楷注音" pitchFamily="66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755650" y="5516563"/>
            <a:ext cx="496847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kumimoji="0" lang="zh-TW" altLang="en-US" sz="4800" dirty="0">
                <a:latin typeface="文鼎標楷注音" pitchFamily="66" charset="-120"/>
                <a:ea typeface="文鼎標楷注音" pitchFamily="66" charset="-120"/>
              </a:rPr>
              <a:t>     </a:t>
            </a:r>
            <a:r>
              <a:rPr kumimoji="0" lang="zh-TW" altLang="en-US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你答對了嗎</a:t>
            </a:r>
            <a:r>
              <a:rPr kumimoji="0" lang="en-US" altLang="zh-TW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kumimoji="0" lang="zh-TW" altLang="en-US" sz="32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8677" name="群組 11"/>
          <p:cNvGrpSpPr>
            <a:grpSpLocks/>
          </p:cNvGrpSpPr>
          <p:nvPr/>
        </p:nvGrpSpPr>
        <p:grpSpPr bwMode="auto">
          <a:xfrm>
            <a:off x="539750" y="1844675"/>
            <a:ext cx="6469063" cy="2541588"/>
            <a:chOff x="539552" y="1844824"/>
            <a:chExt cx="6468778" cy="2541662"/>
          </a:xfrm>
        </p:grpSpPr>
        <p:pic>
          <p:nvPicPr>
            <p:cNvPr id="2867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30000"/>
            </a:blip>
            <a:srcRect/>
            <a:stretch>
              <a:fillRect/>
            </a:stretch>
          </p:blipFill>
          <p:spPr bwMode="auto">
            <a:xfrm>
              <a:off x="2771800" y="1844824"/>
              <a:ext cx="2004282" cy="254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30000"/>
            </a:blip>
            <a:srcRect/>
            <a:stretch>
              <a:fillRect/>
            </a:stretch>
          </p:blipFill>
          <p:spPr bwMode="auto">
            <a:xfrm>
              <a:off x="539552" y="1844824"/>
              <a:ext cx="2004282" cy="254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30000"/>
            </a:blip>
            <a:srcRect/>
            <a:stretch>
              <a:fillRect/>
            </a:stretch>
          </p:blipFill>
          <p:spPr bwMode="auto">
            <a:xfrm>
              <a:off x="5004048" y="1844824"/>
              <a:ext cx="2004282" cy="254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 rot="-162973">
            <a:off x="1751013" y="3335338"/>
            <a:ext cx="2159000" cy="254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699" name="標題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b="1" i="1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5288" y="17732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文鼎標楷注音" pitchFamily="66" charset="-120"/>
                <a:ea typeface="文鼎標楷注音" pitchFamily="66" charset="-120"/>
                <a:cs typeface="+mj-cs"/>
              </a:rPr>
              <a:t>    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哪一杯水是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10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(10CC) </a:t>
            </a:r>
            <a:r>
              <a:rPr kumimoji="0" lang="zh-TW" altLang="en-US" sz="3600" dirty="0">
                <a:latin typeface="文鼎標楷注音" pitchFamily="66" charset="-120"/>
                <a:ea typeface="文鼎標楷注音" pitchFamily="66" charset="-120"/>
                <a:cs typeface="+mj-cs"/>
              </a:rPr>
              <a:t>？</a:t>
            </a:r>
            <a:r>
              <a:rPr kumimoji="0" lang="zh-TW" altLang="en-US" sz="3600" dirty="0">
                <a:solidFill>
                  <a:srgbClr val="FF000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</a:t>
            </a:r>
          </a:p>
        </p:txBody>
      </p:sp>
      <p:sp>
        <p:nvSpPr>
          <p:cNvPr id="12" name="橢圓 11"/>
          <p:cNvSpPr/>
          <p:nvPr/>
        </p:nvSpPr>
        <p:spPr>
          <a:xfrm>
            <a:off x="1258888" y="2997200"/>
            <a:ext cx="3025775" cy="29527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932363" y="3357563"/>
            <a:ext cx="2160587" cy="254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643438" y="3213100"/>
            <a:ext cx="2676525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3" name="標題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b="1" i="1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5288" y="17732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文鼎標楷注音" pitchFamily="66" charset="-120"/>
                <a:ea typeface="文鼎標楷注音" pitchFamily="66" charset="-120"/>
                <a:cs typeface="+mj-cs"/>
              </a:rPr>
              <a:t>    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哪一杯水是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15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(15CC)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？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</a:p>
        </p:txBody>
      </p:sp>
      <p:sp>
        <p:nvSpPr>
          <p:cNvPr id="12" name="橢圓 11"/>
          <p:cNvSpPr/>
          <p:nvPr/>
        </p:nvSpPr>
        <p:spPr>
          <a:xfrm>
            <a:off x="4500563" y="3357563"/>
            <a:ext cx="3024187" cy="29511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476375" y="3141663"/>
            <a:ext cx="2663825" cy="283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619250" y="3213100"/>
            <a:ext cx="2584450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7" name="標題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b="1" i="1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5288" y="17732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文鼎標楷注音" pitchFamily="66" charset="-120"/>
                <a:ea typeface="文鼎標楷注音" pitchFamily="66" charset="-120"/>
                <a:cs typeface="+mj-cs"/>
              </a:rPr>
              <a:t>    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哪一杯水是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20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(20CC)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？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</a:p>
        </p:txBody>
      </p:sp>
      <p:sp>
        <p:nvSpPr>
          <p:cNvPr id="12" name="橢圓 11"/>
          <p:cNvSpPr/>
          <p:nvPr/>
        </p:nvSpPr>
        <p:spPr>
          <a:xfrm>
            <a:off x="1258888" y="3284538"/>
            <a:ext cx="3025775" cy="29527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643438" y="3141663"/>
            <a:ext cx="2605087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643438" y="3068638"/>
            <a:ext cx="2846387" cy="295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1" name="標題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b="1" i="1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5288" y="17732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文鼎標楷注音" pitchFamily="66" charset="-120"/>
                <a:ea typeface="文鼎標楷注音" pitchFamily="66" charset="-120"/>
                <a:cs typeface="+mj-cs"/>
              </a:rPr>
              <a:t>    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哪一杯水是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25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(25CC)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？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</a:p>
        </p:txBody>
      </p:sp>
      <p:sp>
        <p:nvSpPr>
          <p:cNvPr id="12" name="橢圓 11"/>
          <p:cNvSpPr/>
          <p:nvPr/>
        </p:nvSpPr>
        <p:spPr>
          <a:xfrm>
            <a:off x="4572000" y="2997200"/>
            <a:ext cx="3024188" cy="29527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476375" y="3141663"/>
            <a:ext cx="281622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b="1" i="1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755650" y="1773238"/>
            <a:ext cx="82296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小強感冒了，醫生說每次要喝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藥水 </a:t>
            </a:r>
            <a:r>
              <a:rPr kumimoji="0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5</a:t>
            </a:r>
            <a:r>
              <a:rPr kumimoji="0"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 </a:t>
            </a:r>
            <a:r>
              <a:rPr kumimoji="0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( 5 CC)</a:t>
            </a:r>
          </a:p>
          <a:p>
            <a:pPr>
              <a:defRPr/>
            </a:pPr>
            <a:endParaRPr kumimoji="0"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請問哪一杯才是正確的？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859338" y="3995738"/>
            <a:ext cx="2089150" cy="239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195513" y="4049713"/>
            <a:ext cx="2016125" cy="240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橢圓 11"/>
          <p:cNvSpPr/>
          <p:nvPr/>
        </p:nvSpPr>
        <p:spPr>
          <a:xfrm>
            <a:off x="4572000" y="4005263"/>
            <a:ext cx="2592388" cy="25193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 rot="-162973">
            <a:off x="2243138" y="4357688"/>
            <a:ext cx="1917700" cy="225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19" name="標題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051720" y="2708920"/>
            <a:ext cx="8229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學校漱口水上標示，每次漱口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使用</a:t>
            </a:r>
            <a:r>
              <a:rPr kumimoji="0" lang="en-US" altLang="zh-TW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10CC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，請問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+mj-cs"/>
              </a:rPr>
              <a:t>2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年級的美美要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用哪一杯才對？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763713" y="4292600"/>
            <a:ext cx="2592387" cy="2305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</a:blip>
          <a:srcRect/>
          <a:stretch>
            <a:fillRect/>
          </a:stretch>
        </p:blipFill>
        <p:spPr bwMode="auto">
          <a:xfrm>
            <a:off x="1331640" y="1052736"/>
            <a:ext cx="6264696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橢圓 13"/>
          <p:cNvSpPr/>
          <p:nvPr/>
        </p:nvSpPr>
        <p:spPr>
          <a:xfrm flipV="1">
            <a:off x="3059113" y="1052513"/>
            <a:ext cx="792162" cy="6477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859338" y="4292600"/>
            <a:ext cx="1958975" cy="232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/>
          <p:cNvSpPr>
            <a:spLocks noChangeArrowheads="1"/>
          </p:cNvSpPr>
          <p:nvPr/>
        </p:nvSpPr>
        <p:spPr bwMode="auto">
          <a:xfrm>
            <a:off x="468313" y="836613"/>
            <a:ext cx="7561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3600" dirty="0">
                <a:latin typeface="標楷體" pitchFamily="65" charset="-120"/>
                <a:ea typeface="標楷體" pitchFamily="65" charset="-120"/>
              </a:rPr>
              <a:t>一、用量杯、量筒測量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68313" y="3644900"/>
            <a:ext cx="1412875" cy="172878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755650" y="2276475"/>
            <a:ext cx="896938" cy="9604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885113" y="2205038"/>
            <a:ext cx="812800" cy="3673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284663" y="2133600"/>
            <a:ext cx="3313112" cy="3806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124075" y="2636838"/>
            <a:ext cx="2016125" cy="25987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971600" y="2996952"/>
            <a:ext cx="2971417" cy="3212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937125" y="2992438"/>
            <a:ext cx="2882900" cy="324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4" name="標題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b="1" i="1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5288" y="17732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文鼎標楷注音" pitchFamily="66" charset="-120"/>
                <a:ea typeface="文鼎標楷注音" pitchFamily="66" charset="-120"/>
                <a:cs typeface="+mj-cs"/>
              </a:rPr>
              <a:t>    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哪一杯水是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100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(100CC)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？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</a:p>
        </p:txBody>
      </p:sp>
      <p:sp>
        <p:nvSpPr>
          <p:cNvPr id="12" name="橢圓 11"/>
          <p:cNvSpPr/>
          <p:nvPr/>
        </p:nvSpPr>
        <p:spPr>
          <a:xfrm>
            <a:off x="323528" y="5229200"/>
            <a:ext cx="4535487" cy="1295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87450" y="2924175"/>
            <a:ext cx="310515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716463" y="2924175"/>
            <a:ext cx="3055937" cy="329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標題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b="1" i="1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5288" y="17732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文鼎標楷注音" pitchFamily="66" charset="-120"/>
                <a:ea typeface="文鼎標楷注音" pitchFamily="66" charset="-120"/>
                <a:cs typeface="+mj-cs"/>
              </a:rPr>
              <a:t>    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哪一杯水是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300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(300CC)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？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</a:p>
        </p:txBody>
      </p:sp>
      <p:sp>
        <p:nvSpPr>
          <p:cNvPr id="12" name="橢圓 11"/>
          <p:cNvSpPr/>
          <p:nvPr/>
        </p:nvSpPr>
        <p:spPr>
          <a:xfrm>
            <a:off x="4211638" y="4941888"/>
            <a:ext cx="4176712" cy="14398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937125" y="2992438"/>
            <a:ext cx="2882900" cy="324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1" name="標題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b="1" i="1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5288" y="17732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文鼎標楷注音" pitchFamily="66" charset="-120"/>
                <a:ea typeface="文鼎標楷注音" pitchFamily="66" charset="-120"/>
                <a:cs typeface="+mj-cs"/>
              </a:rPr>
              <a:t>    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哪一杯水是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600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(600CC)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？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</a:p>
        </p:txBody>
      </p:sp>
      <p:sp>
        <p:nvSpPr>
          <p:cNvPr id="12" name="橢圓 11"/>
          <p:cNvSpPr/>
          <p:nvPr/>
        </p:nvSpPr>
        <p:spPr>
          <a:xfrm>
            <a:off x="4572000" y="3789363"/>
            <a:ext cx="3744913" cy="28797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258888" y="3016250"/>
            <a:ext cx="2965450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 cstate="print">
            <a:lum bright="28000" contrast="40000"/>
          </a:blip>
          <a:srcRect/>
          <a:stretch>
            <a:fillRect/>
          </a:stretch>
        </p:blipFill>
        <p:spPr bwMode="auto">
          <a:xfrm>
            <a:off x="1331913" y="2852738"/>
            <a:ext cx="3168650" cy="345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5" name="標題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b="1" i="1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5288" y="17732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文鼎標楷注音" pitchFamily="66" charset="-120"/>
                <a:ea typeface="文鼎標楷注音" pitchFamily="66" charset="-120"/>
                <a:cs typeface="+mj-cs"/>
              </a:rPr>
              <a:t>    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哪一杯水是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900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(900CC)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？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076825" y="2852738"/>
            <a:ext cx="3198813" cy="345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橢圓 11"/>
          <p:cNvSpPr/>
          <p:nvPr/>
        </p:nvSpPr>
        <p:spPr>
          <a:xfrm>
            <a:off x="900113" y="2636838"/>
            <a:ext cx="4032250" cy="38877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b="1" i="1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5288" y="17002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文鼎標楷注音" pitchFamily="66" charset="-120"/>
                <a:ea typeface="文鼎標楷注音" pitchFamily="66" charset="-120"/>
                <a:cs typeface="+mj-cs"/>
              </a:rPr>
              <a:t>  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哪一杯水是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1000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(1000CC)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？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787900" y="2852738"/>
            <a:ext cx="3168650" cy="361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971550" y="2852738"/>
            <a:ext cx="3178175" cy="356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橢圓 11"/>
          <p:cNvSpPr/>
          <p:nvPr/>
        </p:nvSpPr>
        <p:spPr>
          <a:xfrm>
            <a:off x="611188" y="2636838"/>
            <a:ext cx="4032250" cy="38877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bright="16000" contrast="40000"/>
          </a:blip>
          <a:srcRect/>
          <a:stretch>
            <a:fillRect/>
          </a:stretch>
        </p:blipFill>
        <p:spPr bwMode="auto">
          <a:xfrm>
            <a:off x="5003800" y="3573463"/>
            <a:ext cx="2754313" cy="310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483768" y="1052736"/>
            <a:ext cx="3744416" cy="1104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64" name="標題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914400" y="2420938"/>
            <a:ext cx="8229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這瓶沙士的容量是</a:t>
            </a:r>
            <a:r>
              <a:rPr kumimoji="0" lang="en-US" altLang="zh-TW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600ml (600CC)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，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如果把沙士倒到量杯內，會是哪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一杯呢？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859338" y="3644900"/>
            <a:ext cx="3097212" cy="28797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橢圓 13"/>
          <p:cNvSpPr/>
          <p:nvPr/>
        </p:nvSpPr>
        <p:spPr>
          <a:xfrm flipV="1">
            <a:off x="3924300" y="1268413"/>
            <a:ext cx="1295400" cy="79216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403350" y="3573463"/>
            <a:ext cx="2881313" cy="313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619250" y="3644900"/>
            <a:ext cx="2840038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267744" y="1052736"/>
            <a:ext cx="4536504" cy="1045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988" name="標題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914400" y="2420938"/>
            <a:ext cx="8229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這瓶飲料的容量是</a:t>
            </a:r>
            <a:r>
              <a:rPr kumimoji="0" lang="en-US" altLang="zh-TW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500ml (500CC)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，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如果把飲料倒到量杯內，會是哪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一杯呢？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476375" y="3789363"/>
            <a:ext cx="3095625" cy="28797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橢圓 13"/>
          <p:cNvSpPr/>
          <p:nvPr/>
        </p:nvSpPr>
        <p:spPr>
          <a:xfrm flipV="1">
            <a:off x="3492500" y="1268413"/>
            <a:ext cx="1943100" cy="79216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1992" name="Picture 3"/>
          <p:cNvPicPr>
            <a:picLocks noChangeAspect="1" noChangeArrowheads="1"/>
          </p:cNvPicPr>
          <p:nvPr/>
        </p:nvPicPr>
        <p:blipFill>
          <a:blip r:embed="rId4" cstate="print">
            <a:lum bright="28000" contrast="40000"/>
          </a:blip>
          <a:srcRect/>
          <a:stretch>
            <a:fillRect/>
          </a:stretch>
        </p:blipFill>
        <p:spPr bwMode="auto">
          <a:xfrm>
            <a:off x="5003800" y="3573463"/>
            <a:ext cx="2881313" cy="314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932363" y="3500438"/>
            <a:ext cx="2879725" cy="323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755576" y="1412776"/>
            <a:ext cx="2957686" cy="1710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012" name="標題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211960" y="1988840"/>
            <a:ext cx="3816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這瓶洗潔劑的容量</a:t>
            </a:r>
            <a:r>
              <a:rPr kumimoji="0" lang="en-US" altLang="zh-TW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1000ml(1000CC)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，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如果把洗潔劑倒到量杯內，會是哪一杯呢？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716463" y="3284538"/>
            <a:ext cx="3311525" cy="28082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橢圓 13"/>
          <p:cNvSpPr/>
          <p:nvPr/>
        </p:nvSpPr>
        <p:spPr>
          <a:xfrm flipV="1">
            <a:off x="1692275" y="2349500"/>
            <a:ext cx="1295400" cy="79216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CA1A5"/>
              </a:clrFrom>
              <a:clrTo>
                <a:srgbClr val="9CA1A5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1116013" y="3573463"/>
            <a:ext cx="2879725" cy="311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標題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116013" y="1773238"/>
            <a:ext cx="3816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684213" y="1196975"/>
            <a:ext cx="8229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323850" y="3141663"/>
            <a:ext cx="8496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 </a:t>
            </a:r>
            <a:endParaRPr kumimoji="0" lang="zh-TW" altLang="en-US" sz="50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1331913" y="5516563"/>
            <a:ext cx="37449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</a:t>
            </a:r>
            <a:r>
              <a:rPr kumimoji="0" lang="en-US" altLang="zh-TW" sz="5000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400</a:t>
            </a:r>
            <a:r>
              <a:rPr kumimoji="0" lang="en-US" altLang="zh-TW" sz="3600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ml</a:t>
            </a:r>
            <a:r>
              <a:rPr kumimoji="0" lang="zh-TW" altLang="en-US" sz="44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endParaRPr kumimoji="0" lang="zh-TW" altLang="en-US" sz="44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5399088" y="5661025"/>
            <a:ext cx="37449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</a:t>
            </a:r>
            <a:r>
              <a:rPr kumimoji="0" lang="en-US" altLang="zh-TW" sz="5000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550</a:t>
            </a:r>
            <a:r>
              <a:rPr kumimoji="0" lang="en-US" altLang="zh-TW" sz="3600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ml</a:t>
            </a:r>
            <a:r>
              <a:rPr kumimoji="0" lang="zh-TW" altLang="en-US" sz="44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endParaRPr kumimoji="0" lang="zh-TW" altLang="en-US" sz="44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476375" y="5084763"/>
            <a:ext cx="2879725" cy="16557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1038" name="群組 19"/>
          <p:cNvGrpSpPr>
            <a:grpSpLocks/>
          </p:cNvGrpSpPr>
          <p:nvPr/>
        </p:nvGrpSpPr>
        <p:grpSpPr bwMode="auto">
          <a:xfrm>
            <a:off x="3851275" y="2838450"/>
            <a:ext cx="1081088" cy="1527175"/>
            <a:chOff x="3707904" y="2276872"/>
            <a:chExt cx="952500" cy="140970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3707904" y="2276872"/>
            <a:ext cx="952500" cy="140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點陣圖影像" r:id="rId3" imgW="952633" imgH="1409897" progId="PBrush">
                    <p:embed/>
                  </p:oleObj>
                </mc:Choice>
                <mc:Fallback>
                  <p:oleObj name="點陣圖影像" r:id="rId3" imgW="952633" imgH="1409897" progId="PBrush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7904" y="2276872"/>
                          <a:ext cx="952500" cy="1409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" name="Text Box 5"/>
            <p:cNvSpPr txBox="1">
              <a:spLocks noChangeArrowheads="1"/>
            </p:cNvSpPr>
            <p:nvPr/>
          </p:nvSpPr>
          <p:spPr bwMode="auto">
            <a:xfrm>
              <a:off x="3923928" y="2276872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>
                  <a:latin typeface="Calibri" pitchFamily="34" charset="0"/>
                </a:rPr>
                <a:t>100ml</a:t>
              </a:r>
              <a:endParaRPr lang="zh-TW" altLang="zh-TW"/>
            </a:p>
          </p:txBody>
        </p:sp>
      </p:grpSp>
      <p:pic>
        <p:nvPicPr>
          <p:cNvPr id="103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844675"/>
            <a:ext cx="20875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0" name="群組 24"/>
          <p:cNvGrpSpPr>
            <a:grpSpLocks/>
          </p:cNvGrpSpPr>
          <p:nvPr/>
        </p:nvGrpSpPr>
        <p:grpSpPr bwMode="auto">
          <a:xfrm>
            <a:off x="5003800" y="2838450"/>
            <a:ext cx="1081088" cy="1527175"/>
            <a:chOff x="3707904" y="2276872"/>
            <a:chExt cx="952500" cy="1409700"/>
          </a:xfrm>
        </p:grpSpPr>
        <p:graphicFrame>
          <p:nvGraphicFramePr>
            <p:cNvPr id="1027" name="Object 7"/>
            <p:cNvGraphicFramePr>
              <a:graphicFrameLocks noChangeAspect="1"/>
            </p:cNvGraphicFramePr>
            <p:nvPr/>
          </p:nvGraphicFramePr>
          <p:xfrm>
            <a:off x="3707904" y="2276872"/>
            <a:ext cx="952500" cy="140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點陣圖影像" r:id="rId6" imgW="952633" imgH="1409897" progId="PBrush">
                    <p:embed/>
                  </p:oleObj>
                </mc:Choice>
                <mc:Fallback>
                  <p:oleObj name="點陣圖影像" r:id="rId6" imgW="952633" imgH="1409897" progId="PBrush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7904" y="2276872"/>
                          <a:ext cx="952500" cy="1409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7" name="Text Box 5"/>
            <p:cNvSpPr txBox="1">
              <a:spLocks noChangeArrowheads="1"/>
            </p:cNvSpPr>
            <p:nvPr/>
          </p:nvSpPr>
          <p:spPr bwMode="auto">
            <a:xfrm>
              <a:off x="3923928" y="2276872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>
                  <a:latin typeface="Calibri" pitchFamily="34" charset="0"/>
                </a:rPr>
                <a:t>100ml</a:t>
              </a:r>
              <a:endParaRPr lang="zh-TW" altLang="zh-TW"/>
            </a:p>
          </p:txBody>
        </p:sp>
      </p:grpSp>
      <p:grpSp>
        <p:nvGrpSpPr>
          <p:cNvPr id="1041" name="群組 27"/>
          <p:cNvGrpSpPr>
            <a:grpSpLocks/>
          </p:cNvGrpSpPr>
          <p:nvPr/>
        </p:nvGrpSpPr>
        <p:grpSpPr bwMode="auto">
          <a:xfrm>
            <a:off x="6156325" y="2838450"/>
            <a:ext cx="1079500" cy="1527175"/>
            <a:chOff x="6859488" y="2044080"/>
            <a:chExt cx="952500" cy="1409700"/>
          </a:xfrm>
        </p:grpSpPr>
        <p:graphicFrame>
          <p:nvGraphicFramePr>
            <p:cNvPr id="1028" name="Object 8"/>
            <p:cNvGraphicFramePr>
              <a:graphicFrameLocks noChangeAspect="1"/>
            </p:cNvGraphicFramePr>
            <p:nvPr/>
          </p:nvGraphicFramePr>
          <p:xfrm>
            <a:off x="6859488" y="2044080"/>
            <a:ext cx="952500" cy="140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點陣圖影像" r:id="rId7" imgW="952633" imgH="1409897" progId="PBrush">
                    <p:embed/>
                  </p:oleObj>
                </mc:Choice>
                <mc:Fallback>
                  <p:oleObj name="點陣圖影像" r:id="rId7" imgW="952633" imgH="1409897" progId="PBrush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9488" y="2044080"/>
                          <a:ext cx="952500" cy="1409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6" name="Text Box 5"/>
            <p:cNvSpPr txBox="1">
              <a:spLocks noChangeArrowheads="1"/>
            </p:cNvSpPr>
            <p:nvPr/>
          </p:nvSpPr>
          <p:spPr bwMode="auto">
            <a:xfrm>
              <a:off x="7075512" y="2044080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>
                  <a:latin typeface="Calibri" pitchFamily="34" charset="0"/>
                </a:rPr>
                <a:t>100ml</a:t>
              </a:r>
              <a:endParaRPr lang="zh-TW" altLang="zh-TW"/>
            </a:p>
          </p:txBody>
        </p:sp>
      </p:grpSp>
      <p:grpSp>
        <p:nvGrpSpPr>
          <p:cNvPr id="1042" name="群組 30"/>
          <p:cNvGrpSpPr>
            <a:grpSpLocks/>
          </p:cNvGrpSpPr>
          <p:nvPr/>
        </p:nvGrpSpPr>
        <p:grpSpPr bwMode="auto">
          <a:xfrm>
            <a:off x="7308850" y="2838450"/>
            <a:ext cx="1079500" cy="1527175"/>
            <a:chOff x="6859488" y="2044080"/>
            <a:chExt cx="952500" cy="1409700"/>
          </a:xfrm>
        </p:grpSpPr>
        <p:graphicFrame>
          <p:nvGraphicFramePr>
            <p:cNvPr id="1029" name="Object 9"/>
            <p:cNvGraphicFramePr>
              <a:graphicFrameLocks noChangeAspect="1"/>
            </p:cNvGraphicFramePr>
            <p:nvPr/>
          </p:nvGraphicFramePr>
          <p:xfrm>
            <a:off x="6859488" y="2044080"/>
            <a:ext cx="952500" cy="140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點陣圖影像" r:id="rId8" imgW="952633" imgH="1409897" progId="PBrush">
                    <p:embed/>
                  </p:oleObj>
                </mc:Choice>
                <mc:Fallback>
                  <p:oleObj name="點陣圖影像" r:id="rId8" imgW="952633" imgH="1409897" progId="PBrush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9488" y="2044080"/>
                          <a:ext cx="952500" cy="1409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Text Box 5"/>
            <p:cNvSpPr txBox="1">
              <a:spLocks noChangeArrowheads="1"/>
            </p:cNvSpPr>
            <p:nvPr/>
          </p:nvSpPr>
          <p:spPr bwMode="auto">
            <a:xfrm>
              <a:off x="7075512" y="2044080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>
                  <a:latin typeface="Calibri" pitchFamily="34" charset="0"/>
                </a:rPr>
                <a:t>100ml</a:t>
              </a:r>
              <a:endParaRPr lang="zh-TW" altLang="zh-TW"/>
            </a:p>
          </p:txBody>
        </p:sp>
      </p:grpSp>
      <p:sp>
        <p:nvSpPr>
          <p:cNvPr id="35" name="標題 1"/>
          <p:cNvSpPr txBox="1">
            <a:spLocks/>
          </p:cNvSpPr>
          <p:nvPr/>
        </p:nvSpPr>
        <p:spPr bwMode="auto">
          <a:xfrm>
            <a:off x="-323850" y="765175"/>
            <a:ext cx="72580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70C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r>
              <a:rPr kumimoji="0" lang="zh-TW" altLang="en-US" sz="3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這杯飲料的容量是？</a:t>
            </a: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2700338" y="3500438"/>
            <a:ext cx="9159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標題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116013" y="1773238"/>
            <a:ext cx="3816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684213" y="1196975"/>
            <a:ext cx="8229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323850" y="3141663"/>
            <a:ext cx="8496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 </a:t>
            </a:r>
            <a:endParaRPr kumimoji="0" lang="zh-TW" altLang="en-US" sz="50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1331913" y="5516563"/>
            <a:ext cx="37449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</a:t>
            </a:r>
            <a:r>
              <a:rPr kumimoji="0" lang="en-US" altLang="zh-TW" sz="5000" dirty="0">
                <a:solidFill>
                  <a:srgbClr val="CC660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600</a:t>
            </a:r>
            <a:r>
              <a:rPr kumimoji="0" lang="en-US" altLang="zh-TW" sz="3600" dirty="0">
                <a:solidFill>
                  <a:srgbClr val="CC660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ml</a:t>
            </a:r>
            <a:r>
              <a:rPr kumimoji="0" lang="zh-TW" altLang="en-US" sz="44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endParaRPr kumimoji="0" lang="zh-TW" altLang="en-US" sz="44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5399088" y="5516563"/>
            <a:ext cx="37449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</a:t>
            </a:r>
            <a:r>
              <a:rPr kumimoji="0" lang="en-US" altLang="zh-TW" sz="5000" dirty="0">
                <a:solidFill>
                  <a:srgbClr val="CC660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700</a:t>
            </a:r>
            <a:r>
              <a:rPr kumimoji="0" lang="en-US" altLang="zh-TW" sz="3600" dirty="0">
                <a:solidFill>
                  <a:srgbClr val="CC660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ml</a:t>
            </a:r>
            <a:r>
              <a:rPr kumimoji="0" lang="zh-TW" altLang="en-US" sz="44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endParaRPr kumimoji="0" lang="zh-TW" altLang="en-US" sz="44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435600" y="5229225"/>
            <a:ext cx="2881313" cy="1439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0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5" name="標題 1"/>
          <p:cNvSpPr txBox="1">
            <a:spLocks/>
          </p:cNvSpPr>
          <p:nvPr/>
        </p:nvSpPr>
        <p:spPr bwMode="auto">
          <a:xfrm>
            <a:off x="-468313" y="765175"/>
            <a:ext cx="7258051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70C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r>
              <a:rPr kumimoji="0" lang="zh-TW" altLang="en-US" sz="3200" dirty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  <a:cs typeface="+mj-cs"/>
              </a:rPr>
              <a:t>這瓶果汁的容量是？</a:t>
            </a:r>
          </a:p>
        </p:txBody>
      </p:sp>
      <p:pic>
        <p:nvPicPr>
          <p:cNvPr id="2060" name="Picture 6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55650" y="1773238"/>
            <a:ext cx="1944688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2062" name="群組 41"/>
          <p:cNvGrpSpPr>
            <a:grpSpLocks/>
          </p:cNvGrpSpPr>
          <p:nvPr/>
        </p:nvGrpSpPr>
        <p:grpSpPr bwMode="auto">
          <a:xfrm>
            <a:off x="4140200" y="2133600"/>
            <a:ext cx="4408488" cy="3024188"/>
            <a:chOff x="3419872" y="1988840"/>
            <a:chExt cx="4408884" cy="3024336"/>
          </a:xfrm>
        </p:grpSpPr>
        <p:graphicFrame>
          <p:nvGraphicFramePr>
            <p:cNvPr id="2050" name="Object 7"/>
            <p:cNvGraphicFramePr>
              <a:graphicFrameLocks noChangeAspect="1"/>
            </p:cNvGraphicFramePr>
            <p:nvPr/>
          </p:nvGraphicFramePr>
          <p:xfrm>
            <a:off x="3419872" y="1988840"/>
            <a:ext cx="952500" cy="1440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點陣圖影像" r:id="rId4" imgW="952633" imgH="1409897" progId="PBrush">
                    <p:embed/>
                  </p:oleObj>
                </mc:Choice>
                <mc:Fallback>
                  <p:oleObj name="點陣圖影像" r:id="rId4" imgW="952633" imgH="1409897" progId="PBrush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9872" y="1988840"/>
                          <a:ext cx="952500" cy="1440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7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1988840"/>
              <a:ext cx="9525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8" y="1988840"/>
              <a:ext cx="9525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988840"/>
              <a:ext cx="9525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3573016"/>
              <a:ext cx="9525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3573016"/>
              <a:ext cx="9525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8" y="3573016"/>
              <a:ext cx="9525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3" name="群組 42"/>
          <p:cNvGrpSpPr>
            <a:grpSpLocks/>
          </p:cNvGrpSpPr>
          <p:nvPr/>
        </p:nvGrpSpPr>
        <p:grpSpPr bwMode="auto">
          <a:xfrm>
            <a:off x="4284663" y="2060575"/>
            <a:ext cx="4143375" cy="1927225"/>
            <a:chOff x="3563888" y="1988840"/>
            <a:chExt cx="4143772" cy="1927076"/>
          </a:xfrm>
        </p:grpSpPr>
        <p:sp>
          <p:nvSpPr>
            <p:cNvPr id="2065" name="Text Box 5"/>
            <p:cNvSpPr txBox="1">
              <a:spLocks noChangeArrowheads="1"/>
            </p:cNvSpPr>
            <p:nvPr/>
          </p:nvSpPr>
          <p:spPr bwMode="auto">
            <a:xfrm>
              <a:off x="3635896" y="1988840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>
                  <a:latin typeface="Calibri" pitchFamily="34" charset="0"/>
                </a:rPr>
                <a:t>100ml</a:t>
              </a:r>
              <a:endParaRPr lang="zh-TW" altLang="zh-TW"/>
            </a:p>
          </p:txBody>
        </p:sp>
        <p:sp>
          <p:nvSpPr>
            <p:cNvPr id="2066" name="Text Box 5"/>
            <p:cNvSpPr txBox="1">
              <a:spLocks noChangeArrowheads="1"/>
            </p:cNvSpPr>
            <p:nvPr/>
          </p:nvSpPr>
          <p:spPr bwMode="auto">
            <a:xfrm>
              <a:off x="7020272" y="1988840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>
                  <a:latin typeface="Calibri" pitchFamily="34" charset="0"/>
                </a:rPr>
                <a:t>100ml</a:t>
              </a:r>
              <a:endParaRPr lang="zh-TW" altLang="zh-TW"/>
            </a:p>
          </p:txBody>
        </p:sp>
        <p:sp>
          <p:nvSpPr>
            <p:cNvPr id="2067" name="Text Box 5"/>
            <p:cNvSpPr txBox="1">
              <a:spLocks noChangeArrowheads="1"/>
            </p:cNvSpPr>
            <p:nvPr/>
          </p:nvSpPr>
          <p:spPr bwMode="auto">
            <a:xfrm>
              <a:off x="5796136" y="1988840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>
                  <a:latin typeface="Calibri" pitchFamily="34" charset="0"/>
                </a:rPr>
                <a:t>100ml</a:t>
              </a:r>
              <a:endParaRPr lang="zh-TW" altLang="zh-TW"/>
            </a:p>
          </p:txBody>
        </p:sp>
        <p:sp>
          <p:nvSpPr>
            <p:cNvPr id="2068" name="Text Box 5"/>
            <p:cNvSpPr txBox="1">
              <a:spLocks noChangeArrowheads="1"/>
            </p:cNvSpPr>
            <p:nvPr/>
          </p:nvSpPr>
          <p:spPr bwMode="auto">
            <a:xfrm>
              <a:off x="4644008" y="1988840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>
                  <a:latin typeface="Calibri" pitchFamily="34" charset="0"/>
                </a:rPr>
                <a:t>100ml</a:t>
              </a:r>
              <a:endParaRPr lang="zh-TW" altLang="zh-TW"/>
            </a:p>
          </p:txBody>
        </p:sp>
        <p:sp>
          <p:nvSpPr>
            <p:cNvPr id="2069" name="Text Box 5"/>
            <p:cNvSpPr txBox="1">
              <a:spLocks noChangeArrowheads="1"/>
            </p:cNvSpPr>
            <p:nvPr/>
          </p:nvSpPr>
          <p:spPr bwMode="auto">
            <a:xfrm>
              <a:off x="3563888" y="3573016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>
                  <a:latin typeface="Calibri" pitchFamily="34" charset="0"/>
                </a:rPr>
                <a:t>100ml</a:t>
              </a:r>
              <a:endParaRPr lang="zh-TW" altLang="zh-TW"/>
            </a:p>
          </p:txBody>
        </p:sp>
        <p:sp>
          <p:nvSpPr>
            <p:cNvPr id="2070" name="Text Box 5"/>
            <p:cNvSpPr txBox="1">
              <a:spLocks noChangeArrowheads="1"/>
            </p:cNvSpPr>
            <p:nvPr/>
          </p:nvSpPr>
          <p:spPr bwMode="auto">
            <a:xfrm>
              <a:off x="4644008" y="3573016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>
                  <a:latin typeface="Calibri" pitchFamily="34" charset="0"/>
                </a:rPr>
                <a:t>100ml</a:t>
              </a:r>
              <a:endParaRPr lang="zh-TW" altLang="zh-TW"/>
            </a:p>
          </p:txBody>
        </p:sp>
        <p:sp>
          <p:nvSpPr>
            <p:cNvPr id="2071" name="Text Box 5"/>
            <p:cNvSpPr txBox="1">
              <a:spLocks noChangeArrowheads="1"/>
            </p:cNvSpPr>
            <p:nvPr/>
          </p:nvSpPr>
          <p:spPr bwMode="auto">
            <a:xfrm>
              <a:off x="5868144" y="3573016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>
                  <a:latin typeface="Calibri" pitchFamily="34" charset="0"/>
                </a:rPr>
                <a:t>100ml</a:t>
              </a:r>
              <a:endParaRPr lang="zh-TW" altLang="zh-TW"/>
            </a:p>
          </p:txBody>
        </p:sp>
      </p:grpSp>
      <p:cxnSp>
        <p:nvCxnSpPr>
          <p:cNvPr id="44" name="直線單箭頭接點 43"/>
          <p:cNvCxnSpPr/>
          <p:nvPr/>
        </p:nvCxnSpPr>
        <p:spPr>
          <a:xfrm>
            <a:off x="2843213" y="3500438"/>
            <a:ext cx="917575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5400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3200" dirty="0" smtClean="0"/>
              <a:t>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、拿一個有刻度的空量杯</a:t>
            </a:r>
          </a:p>
        </p:txBody>
      </p:sp>
      <p:grpSp>
        <p:nvGrpSpPr>
          <p:cNvPr id="2" name="群組 16"/>
          <p:cNvGrpSpPr>
            <a:grpSpLocks/>
          </p:cNvGrpSpPr>
          <p:nvPr/>
        </p:nvGrpSpPr>
        <p:grpSpPr bwMode="auto">
          <a:xfrm>
            <a:off x="5292725" y="1989138"/>
            <a:ext cx="2806700" cy="2952750"/>
            <a:chOff x="6084168" y="2132856"/>
            <a:chExt cx="2807692" cy="295232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40000"/>
            </a:blip>
            <a:srcRect/>
            <a:stretch>
              <a:fillRect/>
            </a:stretch>
          </p:blipFill>
          <p:spPr bwMode="auto">
            <a:xfrm>
              <a:off x="6084168" y="2132856"/>
              <a:ext cx="2413853" cy="2952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文字方塊 15"/>
            <p:cNvSpPr txBox="1"/>
            <p:nvPr/>
          </p:nvSpPr>
          <p:spPr>
            <a:xfrm>
              <a:off x="7811978" y="2709036"/>
              <a:ext cx="1079882" cy="4615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</a:rPr>
                <a:t>毫 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116013" y="1773238"/>
            <a:ext cx="3816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684213" y="1196975"/>
            <a:ext cx="8229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755650" y="1196975"/>
            <a:ext cx="7848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水果行的老闆剖開好多椰子，把椰子水裝進容量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+mj-cs"/>
              </a:rPr>
              <a:t>300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毫升的瓶子裡，共裝了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+mj-cs"/>
              </a:rPr>
              <a:t>5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瓶，請問椰子水共有多少毫升？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3419475" y="4868863"/>
            <a:ext cx="1081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9" name="Picture 2" descr="http://www.cerruti.com.cn/UploadFile/2011342043195898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84213" y="3573463"/>
            <a:ext cx="25923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643438" y="3716338"/>
            <a:ext cx="495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867400" y="3716338"/>
            <a:ext cx="495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219700" y="3716338"/>
            <a:ext cx="495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443663" y="3716338"/>
            <a:ext cx="495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092950" y="3716338"/>
            <a:ext cx="495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116013" y="1773238"/>
            <a:ext cx="3816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684213" y="1196975"/>
            <a:ext cx="8229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051050" y="1268413"/>
            <a:ext cx="495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708400" y="1268413"/>
            <a:ext cx="495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843213" y="1268413"/>
            <a:ext cx="495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643438" y="1268413"/>
            <a:ext cx="495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580063" y="1268413"/>
            <a:ext cx="495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 txBox="1">
            <a:spLocks/>
          </p:cNvSpPr>
          <p:nvPr/>
        </p:nvSpPr>
        <p:spPr bwMode="auto">
          <a:xfrm>
            <a:off x="323850" y="3141663"/>
            <a:ext cx="8496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 </a:t>
            </a:r>
            <a:r>
              <a:rPr kumimoji="0" lang="en-US" altLang="zh-TW" sz="3600" dirty="0">
                <a:solidFill>
                  <a:srgbClr val="CC660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300+300+300+300+300=</a:t>
            </a:r>
            <a:r>
              <a:rPr kumimoji="0" lang="zh-TW" altLang="en-US" sz="3600" dirty="0">
                <a:solidFill>
                  <a:srgbClr val="CC660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？</a:t>
            </a:r>
            <a:r>
              <a:rPr kumimoji="0" lang="zh-TW" altLang="en-US" sz="3200" dirty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endParaRPr kumimoji="0" lang="zh-TW" altLang="en-US" sz="50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900113" y="4652963"/>
            <a:ext cx="3743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</a:t>
            </a:r>
            <a:r>
              <a:rPr kumimoji="0" lang="en-US" altLang="zh-TW" sz="5000" dirty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  <a:cs typeface="+mj-cs"/>
              </a:rPr>
              <a:t>900</a:t>
            </a:r>
            <a:r>
              <a:rPr kumimoji="0" lang="zh-TW" altLang="en-US" sz="3600" dirty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zh-TW" altLang="en-US" sz="44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+mj-cs"/>
              </a:rPr>
              <a:t>    </a:t>
            </a:r>
            <a:endParaRPr kumimoji="0" lang="zh-TW" altLang="en-US" sz="4400" b="1" i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4356100" y="4652963"/>
            <a:ext cx="374491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</a:t>
            </a:r>
            <a:r>
              <a:rPr kumimoji="0" lang="en-US" altLang="zh-TW" sz="5000" dirty="0">
                <a:solidFill>
                  <a:srgbClr val="CC660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1500</a:t>
            </a:r>
            <a:r>
              <a:rPr kumimoji="0" lang="zh-TW" altLang="en-US" sz="3600" dirty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zh-TW" altLang="en-US" sz="44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endParaRPr kumimoji="0" lang="zh-TW" altLang="en-US" sz="44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387850" y="4418236"/>
            <a:ext cx="2879725" cy="1655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116013" y="1773238"/>
            <a:ext cx="3816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684213" y="1196975"/>
            <a:ext cx="8229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971600" y="836712"/>
            <a:ext cx="7848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強強的爸爸買了一桶礦泉水，把水倒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進</a:t>
            </a:r>
            <a:endParaRPr kumimoji="0" lang="en-US" altLang="zh-TW" sz="2800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容量</a:t>
            </a:r>
            <a:r>
              <a:rPr kumimoji="0" lang="en-US" altLang="zh-TW" sz="2800" u="sng" dirty="0">
                <a:latin typeface="標楷體" pitchFamily="65" charset="-120"/>
                <a:ea typeface="標楷體" pitchFamily="65" charset="-120"/>
                <a:cs typeface="+mj-cs"/>
              </a:rPr>
              <a:t>1000CC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的瓶子裡，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共裝了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+mj-cs"/>
              </a:rPr>
              <a:t>6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瓶，你知道礦泉水的總容量是多少嗎？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00113" y="3284538"/>
            <a:ext cx="20097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線單箭頭接點 14"/>
          <p:cNvCxnSpPr/>
          <p:nvPr/>
        </p:nvCxnSpPr>
        <p:spPr>
          <a:xfrm>
            <a:off x="3059113" y="5157788"/>
            <a:ext cx="10810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005263"/>
            <a:ext cx="647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05263"/>
            <a:ext cx="6492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005263"/>
            <a:ext cx="647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005263"/>
            <a:ext cx="647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005263"/>
            <a:ext cx="647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005263"/>
            <a:ext cx="647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258050" cy="9271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</a:t>
            </a:r>
            <a:r>
              <a:rPr lang="zh-TW" altLang="en-US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挑戰時間！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116013" y="1773238"/>
            <a:ext cx="3816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684213" y="1196975"/>
            <a:ext cx="8229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kumimoji="0" lang="en-US" altLang="zh-TW" sz="2800" dirty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12875"/>
            <a:ext cx="6492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12875"/>
            <a:ext cx="647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12875"/>
            <a:ext cx="647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12875"/>
            <a:ext cx="647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412875"/>
            <a:ext cx="6492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412875"/>
            <a:ext cx="647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標題 1"/>
          <p:cNvSpPr txBox="1">
            <a:spLocks/>
          </p:cNvSpPr>
          <p:nvPr/>
        </p:nvSpPr>
        <p:spPr bwMode="auto">
          <a:xfrm>
            <a:off x="1691680" y="4941168"/>
            <a:ext cx="22320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r>
              <a:rPr kumimoji="0" lang="en-US" altLang="zh-TW" sz="50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6000CC</a:t>
            </a: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endParaRPr kumimoji="0" lang="zh-TW" altLang="en-US" sz="50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 bwMode="auto">
          <a:xfrm>
            <a:off x="5003800" y="4941888"/>
            <a:ext cx="22320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r>
              <a:rPr kumimoji="0" lang="en-US" altLang="zh-TW" sz="50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3000CC</a:t>
            </a: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endParaRPr kumimoji="0" lang="zh-TW" altLang="en-US" sz="50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標題 1"/>
          <p:cNvSpPr txBox="1">
            <a:spLocks/>
          </p:cNvSpPr>
          <p:nvPr/>
        </p:nvSpPr>
        <p:spPr bwMode="auto">
          <a:xfrm>
            <a:off x="323850" y="3141663"/>
            <a:ext cx="8496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</a:t>
            </a:r>
            <a:r>
              <a:rPr kumimoji="0" lang="zh-TW" altLang="en-US" sz="5000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</a:t>
            </a:r>
            <a:r>
              <a:rPr kumimoji="0" lang="en-US" altLang="zh-TW" sz="36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1000+1000+1000+1000+1000+1000</a:t>
            </a:r>
            <a:r>
              <a:rPr kumimoji="0" lang="en-US" altLang="zh-TW" sz="36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=</a:t>
            </a:r>
            <a:r>
              <a:rPr kumimoji="0" lang="zh-TW" altLang="en-US" sz="36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？</a:t>
            </a:r>
            <a:r>
              <a:rPr kumimoji="0" lang="en-US" altLang="zh-TW" sz="36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cc</a:t>
            </a:r>
            <a:r>
              <a:rPr kumimoji="0" lang="zh-TW" altLang="en-US" sz="5000" dirty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</a:t>
            </a:r>
            <a:endParaRPr kumimoji="0" lang="zh-TW" altLang="en-US" sz="50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1403350" y="4508500"/>
            <a:ext cx="2520950" cy="1655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  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挑戰結束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!</a:t>
            </a:r>
            <a:b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b="1" i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941888"/>
            <a:ext cx="35210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755650" y="3284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  </a:t>
            </a:r>
            <a:r>
              <a:rPr kumimoji="0" lang="zh-TW" altLang="en-US" sz="5000" b="1" dirty="0">
                <a:solidFill>
                  <a:srgbClr val="FF6699"/>
                </a:solidFill>
                <a:latin typeface="標楷體" pitchFamily="65" charset="-120"/>
                <a:ea typeface="標楷體" pitchFamily="65" charset="-120"/>
                <a:cs typeface="+mj-cs"/>
              </a:rPr>
              <a:t>好棒好棒</a:t>
            </a:r>
            <a:r>
              <a:rPr kumimoji="0" lang="en-US" altLang="zh-TW" sz="5000" b="1" dirty="0">
                <a:solidFill>
                  <a:srgbClr val="FF6699"/>
                </a:solidFill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</a:p>
          <a:p>
            <a:pPr>
              <a:defRPr/>
            </a:pPr>
            <a:endParaRPr kumimoji="0" lang="en-US" altLang="zh-TW" sz="5000" dirty="0">
              <a:solidFill>
                <a:srgbClr val="FF6699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5000" b="1" i="1" dirty="0">
                <a:solidFill>
                  <a:srgbClr val="FF6699"/>
                </a:solidFill>
                <a:latin typeface="標楷體" pitchFamily="65" charset="-120"/>
                <a:ea typeface="標楷體" pitchFamily="65" charset="-120"/>
                <a:cs typeface="+mj-cs"/>
              </a:rPr>
              <a:t>快幫自己拍拍手</a:t>
            </a:r>
            <a:r>
              <a:rPr kumimoji="0" lang="en-US" altLang="zh-TW" sz="5000" b="1" i="1" dirty="0">
                <a:solidFill>
                  <a:srgbClr val="FF6699"/>
                </a:solidFill>
                <a:latin typeface="標楷體" pitchFamily="65" charset="-120"/>
                <a:ea typeface="標楷體" pitchFamily="65" charset="-120"/>
                <a:cs typeface="+mj-cs"/>
              </a:rPr>
              <a:t>~~</a:t>
            </a:r>
            <a:endParaRPr kumimoji="0" lang="zh-TW" altLang="en-US" sz="5000" b="1" i="1" dirty="0">
              <a:solidFill>
                <a:srgbClr val="FF6699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6084888" y="2133600"/>
            <a:ext cx="2414587" cy="2951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5400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、拿一個有刻度的空量杯</a:t>
            </a:r>
          </a:p>
        </p:txBody>
      </p:sp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539750" y="2852738"/>
            <a:ext cx="4968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dirty="0">
                <a:latin typeface="文鼎標楷注音" pitchFamily="66" charset="-120"/>
                <a:ea typeface="文鼎標楷注音" pitchFamily="66" charset="-120"/>
              </a:rPr>
              <a:t>※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進行測量時</a:t>
            </a:r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記得從</a:t>
            </a:r>
            <a:r>
              <a:rPr kumimoji="0" lang="zh-TW" altLang="en-US" sz="4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底部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開始</a:t>
            </a:r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7092950" y="5013325"/>
            <a:ext cx="43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3563938" y="4581525"/>
            <a:ext cx="3386137" cy="431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 bwMode="auto">
          <a:xfrm>
            <a:off x="7740352" y="2636912"/>
            <a:ext cx="10795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毫 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6084888" y="2133600"/>
            <a:ext cx="2413000" cy="2951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5400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、拿一個有刻度的空量杯</a:t>
            </a:r>
          </a:p>
        </p:txBody>
      </p:sp>
      <p:sp>
        <p:nvSpPr>
          <p:cNvPr id="11268" name="矩形 4"/>
          <p:cNvSpPr>
            <a:spLocks noChangeArrowheads="1"/>
          </p:cNvSpPr>
          <p:nvPr/>
        </p:nvSpPr>
        <p:spPr bwMode="auto">
          <a:xfrm>
            <a:off x="611188" y="1916113"/>
            <a:ext cx="496887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進行測量時</a:t>
            </a:r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記得從</a:t>
            </a:r>
            <a:r>
              <a:rPr kumimoji="0" lang="zh-TW" altLang="en-US" sz="4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底部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開始</a:t>
            </a:r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3200" dirty="0">
              <a:latin typeface="文鼎標楷注音" pitchFamily="66" charset="-120"/>
              <a:ea typeface="文鼎標楷注音" pitchFamily="66" charset="-120"/>
            </a:endParaRPr>
          </a:p>
          <a:p>
            <a:endParaRPr kumimoji="0" lang="en-US" altLang="zh-TW" sz="3200" dirty="0">
              <a:latin typeface="文鼎標楷注音" pitchFamily="66" charset="-120"/>
              <a:ea typeface="文鼎標楷注音" pitchFamily="66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7092950" y="5013325"/>
            <a:ext cx="43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矩形 7"/>
          <p:cNvSpPr>
            <a:spLocks noChangeArrowheads="1"/>
          </p:cNvSpPr>
          <p:nvPr/>
        </p:nvSpPr>
        <p:spPr bwMode="auto">
          <a:xfrm>
            <a:off x="611188" y="3860800"/>
            <a:ext cx="4968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dirty="0">
                <a:latin typeface="文鼎標楷注音" pitchFamily="66" charset="-120"/>
                <a:ea typeface="文鼎標楷注音" pitchFamily="66" charset="-120"/>
              </a:rPr>
              <a:t>※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最</a:t>
            </a:r>
            <a:r>
              <a:rPr kumimoji="0" lang="zh-TW" altLang="en-US" sz="4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底部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代表</a:t>
            </a:r>
            <a:r>
              <a:rPr kumimoji="0" lang="en-US" altLang="zh-TW" sz="9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0</a:t>
            </a:r>
          </a:p>
          <a:p>
            <a:endParaRPr kumimoji="0" lang="en-US" altLang="zh-TW" sz="3200" dirty="0">
              <a:latin typeface="文鼎標楷注音" pitchFamily="66" charset="-120"/>
              <a:ea typeface="文鼎標楷注音" pitchFamily="66" charset="-120"/>
            </a:endParaRPr>
          </a:p>
          <a:p>
            <a:endParaRPr kumimoji="0" lang="en-US" altLang="zh-TW" sz="3200" dirty="0">
              <a:latin typeface="文鼎標楷注音" pitchFamily="66" charset="-120"/>
              <a:ea typeface="文鼎標楷注音" pitchFamily="66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732588" y="4868863"/>
            <a:ext cx="287337" cy="431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00206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 bwMode="auto">
          <a:xfrm>
            <a:off x="7812360" y="2708920"/>
            <a:ext cx="10795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毫 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6084888" y="2133600"/>
            <a:ext cx="2413000" cy="2951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5400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3200" dirty="0" smtClean="0"/>
              <a:t>1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拿一個有刻度的空量杯</a:t>
            </a:r>
          </a:p>
        </p:txBody>
      </p:sp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611188" y="1916113"/>
            <a:ext cx="496887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進行測量時</a:t>
            </a:r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記得從</a:t>
            </a:r>
            <a:r>
              <a:rPr kumimoji="0" lang="zh-TW" altLang="en-US" sz="4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底部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開始</a:t>
            </a:r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3200" dirty="0">
              <a:latin typeface="文鼎標楷注音" pitchFamily="66" charset="-120"/>
              <a:ea typeface="文鼎標楷注音" pitchFamily="66" charset="-120"/>
            </a:endParaRPr>
          </a:p>
          <a:p>
            <a:endParaRPr kumimoji="0" lang="en-US" altLang="zh-TW" sz="3200" dirty="0">
              <a:latin typeface="文鼎標楷注音" pitchFamily="66" charset="-120"/>
              <a:ea typeface="文鼎標楷注音" pitchFamily="66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7092950" y="5013325"/>
            <a:ext cx="43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矩形 7"/>
          <p:cNvSpPr>
            <a:spLocks noChangeArrowheads="1"/>
          </p:cNvSpPr>
          <p:nvPr/>
        </p:nvSpPr>
        <p:spPr bwMode="auto">
          <a:xfrm>
            <a:off x="611188" y="3860800"/>
            <a:ext cx="4968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最</a:t>
            </a:r>
            <a:r>
              <a:rPr kumimoji="0" lang="zh-TW" altLang="en-US" sz="4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底部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代表</a:t>
            </a:r>
            <a:r>
              <a:rPr kumimoji="0" lang="en-US" altLang="zh-TW" sz="9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0</a:t>
            </a:r>
          </a:p>
          <a:p>
            <a:endParaRPr kumimoji="0" lang="en-US" altLang="zh-TW" sz="3200" dirty="0">
              <a:latin typeface="文鼎標楷注音" pitchFamily="66" charset="-120"/>
              <a:ea typeface="文鼎標楷注音" pitchFamily="66" charset="-120"/>
            </a:endParaRPr>
          </a:p>
          <a:p>
            <a:endParaRPr kumimoji="0" lang="en-US" altLang="zh-TW" sz="3200" dirty="0">
              <a:latin typeface="文鼎標楷注音" pitchFamily="66" charset="-120"/>
              <a:ea typeface="文鼎標楷注音" pitchFamily="66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12088" y="2708275"/>
            <a:ext cx="10795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毫 升</a:t>
            </a:r>
          </a:p>
        </p:txBody>
      </p:sp>
      <p:sp>
        <p:nvSpPr>
          <p:cNvPr id="10" name="橢圓 9"/>
          <p:cNvSpPr/>
          <p:nvPr/>
        </p:nvSpPr>
        <p:spPr>
          <a:xfrm>
            <a:off x="6732588" y="4868863"/>
            <a:ext cx="287337" cy="431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dirty="0" smtClean="0"/>
              <a:t>2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、確認量杯的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容量單位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5364163" y="3141663"/>
            <a:ext cx="2414587" cy="2952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250825" y="3068638"/>
            <a:ext cx="532923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kumimoji="0" lang="en-US" altLang="zh-TW" sz="2600" dirty="0">
                <a:latin typeface="文鼎標楷注音" pitchFamily="66" charset="-120"/>
                <a:ea typeface="文鼎標楷注音" pitchFamily="66" charset="-120"/>
              </a:rPr>
              <a:t>※</a:t>
            </a: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總容量為</a:t>
            </a:r>
            <a:r>
              <a:rPr kumimoji="0"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500</a:t>
            </a:r>
            <a:r>
              <a:rPr kumimoji="0"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endParaRPr kumimoji="0" lang="en-US" altLang="zh-TW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altLang="zh-TW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kumimoji="0" lang="zh-TW" altLang="en-US" sz="2600" dirty="0">
                <a:latin typeface="標楷體" pitchFamily="65" charset="-120"/>
                <a:ea typeface="標楷體" pitchFamily="65" charset="-120"/>
              </a:rPr>
              <a:t>每一格刻度代表</a:t>
            </a:r>
            <a:r>
              <a:rPr kumimoji="0" lang="en-US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kumimoji="0"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endParaRPr kumimoji="0" lang="en-US" altLang="zh-TW" sz="2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altLang="zh-TW" sz="2600" dirty="0">
              <a:latin typeface="文鼎標楷注音" pitchFamily="66" charset="-120"/>
              <a:ea typeface="文鼎標楷注音" pitchFamily="66" charset="-12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kumimoji="0" lang="zh-TW" altLang="en-US" sz="2600" dirty="0">
                <a:latin typeface="文鼎標楷注音" pitchFamily="66" charset="-120"/>
                <a:ea typeface="文鼎標楷注音" pitchFamily="66" charset="-120"/>
              </a:rPr>
              <a:t> </a:t>
            </a:r>
            <a:endParaRPr kumimoji="0" lang="en-US" altLang="zh-TW" sz="2600" dirty="0">
              <a:latin typeface="文鼎標楷注音" pitchFamily="66" charset="-120"/>
              <a:ea typeface="文鼎標楷注音" pitchFamily="66" charset="-12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kumimoji="0" lang="zh-TW" altLang="en-US" sz="2600" dirty="0">
                <a:latin typeface="文鼎標楷注音" pitchFamily="66" charset="-120"/>
                <a:ea typeface="文鼎標楷注音" pitchFamily="66" charset="-120"/>
              </a:rPr>
              <a:t>    </a:t>
            </a:r>
            <a:endParaRPr kumimoji="0" lang="zh-TW" altLang="en-US" sz="2600" dirty="0">
              <a:latin typeface="+mn-lt"/>
              <a:ea typeface="+mn-ea"/>
            </a:endParaRPr>
          </a:p>
        </p:txBody>
      </p:sp>
      <p:grpSp>
        <p:nvGrpSpPr>
          <p:cNvPr id="2" name="群組 31"/>
          <p:cNvGrpSpPr>
            <a:grpSpLocks/>
          </p:cNvGrpSpPr>
          <p:nvPr/>
        </p:nvGrpSpPr>
        <p:grpSpPr bwMode="auto">
          <a:xfrm>
            <a:off x="4572000" y="1989138"/>
            <a:ext cx="3960813" cy="2249487"/>
            <a:chOff x="4572000" y="1988840"/>
            <a:chExt cx="3960142" cy="2250479"/>
          </a:xfrm>
        </p:grpSpPr>
        <p:sp>
          <p:nvSpPr>
            <p:cNvPr id="8" name="文字方塊 7"/>
            <p:cNvSpPr txBox="1"/>
            <p:nvPr/>
          </p:nvSpPr>
          <p:spPr>
            <a:xfrm>
              <a:off x="7092523" y="3716802"/>
              <a:ext cx="1439619" cy="5225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dirty="0" smtClean="0">
                  <a:latin typeface="標楷體" pitchFamily="65" charset="-120"/>
                  <a:ea typeface="標楷體" pitchFamily="65" charset="-120"/>
                </a:rPr>
                <a:t> 毫 </a:t>
              </a:r>
              <a:r>
                <a:rPr kumimoji="0" lang="zh-TW" altLang="en-US" sz="2800" dirty="0">
                  <a:latin typeface="標楷體" pitchFamily="65" charset="-120"/>
                  <a:ea typeface="標楷體" pitchFamily="65" charset="-120"/>
                </a:rPr>
                <a:t>升</a:t>
              </a:r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4572000" y="1988840"/>
              <a:ext cx="2880825" cy="16564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3" name="群組 32"/>
          <p:cNvGrpSpPr>
            <a:grpSpLocks/>
          </p:cNvGrpSpPr>
          <p:nvPr/>
        </p:nvGrpSpPr>
        <p:grpSpPr bwMode="auto">
          <a:xfrm>
            <a:off x="4716463" y="3500438"/>
            <a:ext cx="2087562" cy="649287"/>
            <a:chOff x="4716016" y="3501008"/>
            <a:chExt cx="2088232" cy="648072"/>
          </a:xfrm>
        </p:grpSpPr>
        <p:sp>
          <p:nvSpPr>
            <p:cNvPr id="11" name="橢圓 10"/>
            <p:cNvSpPr/>
            <p:nvPr/>
          </p:nvSpPr>
          <p:spPr>
            <a:xfrm>
              <a:off x="6011832" y="3572311"/>
              <a:ext cx="792416" cy="576769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5" name="直線單箭頭接點 24"/>
            <p:cNvCxnSpPr/>
            <p:nvPr/>
          </p:nvCxnSpPr>
          <p:spPr>
            <a:xfrm>
              <a:off x="4716016" y="3501008"/>
              <a:ext cx="1152895" cy="28838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28" name="直線接點 27"/>
          <p:cNvCxnSpPr/>
          <p:nvPr/>
        </p:nvCxnSpPr>
        <p:spPr>
          <a:xfrm>
            <a:off x="6443663" y="6021388"/>
            <a:ext cx="433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6156325" y="5949950"/>
            <a:ext cx="215900" cy="28733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4" name="群組 37"/>
          <p:cNvGrpSpPr>
            <a:grpSpLocks/>
          </p:cNvGrpSpPr>
          <p:nvPr/>
        </p:nvGrpSpPr>
        <p:grpSpPr bwMode="auto">
          <a:xfrm>
            <a:off x="4859338" y="4797425"/>
            <a:ext cx="2089150" cy="1152525"/>
            <a:chOff x="4860032" y="4797152"/>
            <a:chExt cx="2088232" cy="1152128"/>
          </a:xfrm>
        </p:grpSpPr>
        <p:sp>
          <p:nvSpPr>
            <p:cNvPr id="35" name="橢圓 34"/>
            <p:cNvSpPr/>
            <p:nvPr/>
          </p:nvSpPr>
          <p:spPr>
            <a:xfrm>
              <a:off x="6227856" y="5733454"/>
              <a:ext cx="720408" cy="21582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6" name="直線單箭頭接點 35"/>
            <p:cNvCxnSpPr/>
            <p:nvPr/>
          </p:nvCxnSpPr>
          <p:spPr>
            <a:xfrm>
              <a:off x="4860032" y="4797152"/>
              <a:ext cx="1296417" cy="936302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dirty="0" smtClean="0"/>
              <a:t>3 </a:t>
            </a:r>
            <a:r>
              <a:rPr lang="zh-TW" altLang="en-US" dirty="0" smtClean="0"/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將要測量的液體倒入量杯中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從底部開始，</a:t>
            </a:r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由下往上</a:t>
            </a:r>
            <a:endParaRPr lang="en-US" altLang="zh-TW" sz="4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找到正確的刻度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就是這液體的容量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4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zh-TW" dirty="0" smtClean="0">
              <a:latin typeface="文鼎標楷注音" pitchFamily="66" charset="-120"/>
              <a:ea typeface="文鼎標楷注音" pitchFamily="66" charset="-12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dirty="0" smtClean="0">
                <a:latin typeface="文鼎標楷注音" pitchFamily="66" charset="-120"/>
                <a:ea typeface="文鼎標楷注音" pitchFamily="66" charset="-120"/>
              </a:rPr>
              <a:t>   </a:t>
            </a:r>
            <a:endParaRPr lang="en-US" altLang="zh-TW" dirty="0" smtClean="0">
              <a:latin typeface="文鼎標楷注音" pitchFamily="66" charset="-120"/>
              <a:ea typeface="文鼎標楷注音" pitchFamily="66" charset="-12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itchFamily="66" charset="-120"/>
              <a:ea typeface="文鼎標楷注音" pitchFamily="66" charset="-12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 rot="-152446">
            <a:off x="5367338" y="3059113"/>
            <a:ext cx="28733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227763" y="6237288"/>
            <a:ext cx="288925" cy="36036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002060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659563" y="6453188"/>
            <a:ext cx="5762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7596188" y="4508500"/>
            <a:ext cx="0" cy="19446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7451725" y="3789363"/>
            <a:ext cx="10795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毫 升</a:t>
            </a:r>
          </a:p>
        </p:txBody>
      </p:sp>
      <p:grpSp>
        <p:nvGrpSpPr>
          <p:cNvPr id="2" name="群組 15"/>
          <p:cNvGrpSpPr>
            <a:grpSpLocks/>
          </p:cNvGrpSpPr>
          <p:nvPr/>
        </p:nvGrpSpPr>
        <p:grpSpPr bwMode="auto">
          <a:xfrm>
            <a:off x="971550" y="3644900"/>
            <a:ext cx="6192838" cy="1079500"/>
            <a:chOff x="971600" y="3645024"/>
            <a:chExt cx="6192688" cy="1080120"/>
          </a:xfrm>
        </p:grpSpPr>
        <p:sp>
          <p:nvSpPr>
            <p:cNvPr id="9" name="橢圓 8"/>
            <p:cNvSpPr/>
            <p:nvPr/>
          </p:nvSpPr>
          <p:spPr>
            <a:xfrm>
              <a:off x="6300709" y="4221618"/>
              <a:ext cx="863579" cy="503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3635360" y="4077072"/>
              <a:ext cx="2520889" cy="36057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圓角矩形 14"/>
            <p:cNvSpPr/>
            <p:nvPr/>
          </p:nvSpPr>
          <p:spPr>
            <a:xfrm>
              <a:off x="971600" y="3645024"/>
              <a:ext cx="2520889" cy="79261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4000" dirty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400</a:t>
              </a:r>
              <a:r>
                <a:rPr lang="zh-TW" altLang="en-US" sz="4000" dirty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毫升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429</TotalTime>
  <Words>881</Words>
  <Application>Microsoft Office PowerPoint</Application>
  <PresentationFormat>如螢幕大小 (4:3)</PresentationFormat>
  <Paragraphs>178</Paragraphs>
  <Slides>44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6" baseType="lpstr">
      <vt:lpstr>流線</vt:lpstr>
      <vt:lpstr>點陣圖影像</vt:lpstr>
      <vt:lpstr> 第二部份-容量的應用</vt:lpstr>
      <vt:lpstr> 容量的測量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練習時間</vt:lpstr>
      <vt:lpstr>練習時間</vt:lpstr>
      <vt:lpstr>練習時間</vt:lpstr>
      <vt:lpstr>練習時間</vt:lpstr>
      <vt:lpstr>練習時間</vt:lpstr>
      <vt:lpstr>練習時間</vt:lpstr>
      <vt:lpstr>PowerPoint 簡報</vt:lpstr>
      <vt:lpstr>PowerPoint 簡報</vt:lpstr>
      <vt:lpstr>PowerPoint 簡報</vt:lpstr>
      <vt:lpstr>PowerPoint 簡報</vt:lpstr>
      <vt:lpstr>練習時間 </vt:lpstr>
      <vt:lpstr>總容量是？</vt:lpstr>
      <vt:lpstr>練習時間 </vt:lpstr>
      <vt:lpstr>總容量是？</vt:lpstr>
      <vt:lpstr>   挑戰時間！</vt:lpstr>
      <vt:lpstr>   挑戰時間！</vt:lpstr>
      <vt:lpstr>   挑戰時間！</vt:lpstr>
      <vt:lpstr>   挑戰時間！</vt:lpstr>
      <vt:lpstr>   挑戰時間！</vt:lpstr>
      <vt:lpstr>    挑戰時間！</vt:lpstr>
      <vt:lpstr>    挑戰時間！</vt:lpstr>
      <vt:lpstr>    挑戰時間！</vt:lpstr>
      <vt:lpstr>    挑戰時間！</vt:lpstr>
      <vt:lpstr>    挑戰時間！</vt:lpstr>
      <vt:lpstr>    挑戰時間！</vt:lpstr>
      <vt:lpstr>    挑戰時間！</vt:lpstr>
      <vt:lpstr>    挑戰時間！</vt:lpstr>
      <vt:lpstr>    挑戰時間！</vt:lpstr>
      <vt:lpstr>    挑戰時間！</vt:lpstr>
      <vt:lpstr>    挑戰時間！</vt:lpstr>
      <vt:lpstr>    挑戰時間！</vt:lpstr>
      <vt:lpstr>    挑戰時間！</vt:lpstr>
      <vt:lpstr>    挑戰時間！</vt:lpstr>
      <vt:lpstr>    挑戰時間！</vt:lpstr>
      <vt:lpstr>      挑戰結束!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黃麗君</cp:lastModifiedBy>
  <cp:revision>34</cp:revision>
  <cp:lastPrinted>2017-09-26T06:41:15Z</cp:lastPrinted>
  <dcterms:created xsi:type="dcterms:W3CDTF">2014-11-10T02:49:12Z</dcterms:created>
  <dcterms:modified xsi:type="dcterms:W3CDTF">2017-09-26T06:41:21Z</dcterms:modified>
</cp:coreProperties>
</file>