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2" d="100"/>
          <a:sy n="52" d="100"/>
        </p:scale>
        <p:origin x="57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2025/11/20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8110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2025/11/20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445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2025/11/20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4143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2025/11/20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1232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2025/11/20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1599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2025/11/20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5649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2025/11/20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3341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2025/11/20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265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2025/11/20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8263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2025/11/20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0976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2025/11/20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0927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02B1B-E201-44AE-9586-FD0FC784D362}" type="datetimeFigureOut">
              <a:rPr lang="zh-TW" altLang="en-US" smtClean="0"/>
              <a:t>2025/11/20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8465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10">
            <a:extLst>
              <a:ext uri="{FF2B5EF4-FFF2-40B4-BE49-F238E27FC236}">
                <a16:creationId xmlns:a16="http://schemas.microsoft.com/office/drawing/2014/main" id="{A5BDB86B-0DC7-575D-C44D-629FE3BD90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138" y="4962626"/>
            <a:ext cx="3473397" cy="4953000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F661B2A5-E582-4E9D-45C6-7F9F2071E0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3533" y="4962626"/>
            <a:ext cx="3473397" cy="4953000"/>
          </a:xfrm>
          <a:prstGeom prst="rect">
            <a:avLst/>
          </a:prstGeom>
        </p:spPr>
      </p:pic>
      <p:pic>
        <p:nvPicPr>
          <p:cNvPr id="4" name="圖片 3">
            <a:extLst>
              <a:ext uri="{FF2B5EF4-FFF2-40B4-BE49-F238E27FC236}">
                <a16:creationId xmlns:a16="http://schemas.microsoft.com/office/drawing/2014/main" id="{33028350-6C6A-8B24-1E36-188C52BF72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3397" y="-9626"/>
            <a:ext cx="3473397" cy="4953000"/>
          </a:xfrm>
          <a:prstGeom prst="rect">
            <a:avLst/>
          </a:prstGeom>
        </p:spPr>
      </p:pic>
      <p:pic>
        <p:nvPicPr>
          <p:cNvPr id="3" name="圖片 2">
            <a:extLst>
              <a:ext uri="{FF2B5EF4-FFF2-40B4-BE49-F238E27FC236}">
                <a16:creationId xmlns:a16="http://schemas.microsoft.com/office/drawing/2014/main" id="{6436E4B2-34E6-F1B6-3426-1568C876BD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73397" cy="4953000"/>
          </a:xfrm>
          <a:prstGeom prst="rect">
            <a:avLst/>
          </a:prstGeom>
        </p:spPr>
      </p:pic>
      <p:sp>
        <p:nvSpPr>
          <p:cNvPr id="15" name="文字方塊 14">
            <a:extLst>
              <a:ext uri="{FF2B5EF4-FFF2-40B4-BE49-F238E27FC236}">
                <a16:creationId xmlns:a16="http://schemas.microsoft.com/office/drawing/2014/main" id="{04501BC9-7BA2-2AC6-78EE-68D0619A1F4B}"/>
              </a:ext>
            </a:extLst>
          </p:cNvPr>
          <p:cNvSpPr txBox="1"/>
          <p:nvPr/>
        </p:nvSpPr>
        <p:spPr>
          <a:xfrm>
            <a:off x="1010412" y="1366685"/>
            <a:ext cx="1692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興中國小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E4D86972-11BD-D003-ECEB-3BB35BFDC0B0}"/>
              </a:ext>
            </a:extLst>
          </p:cNvPr>
          <p:cNvSpPr txBox="1"/>
          <p:nvPr/>
        </p:nvSpPr>
        <p:spPr>
          <a:xfrm>
            <a:off x="1137997" y="2225448"/>
            <a:ext cx="1437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王小名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A1AF5133-5F11-7EA7-D6DF-5BD269503EE7}"/>
              </a:ext>
            </a:extLst>
          </p:cNvPr>
          <p:cNvSpPr txBox="1"/>
          <p:nvPr/>
        </p:nvSpPr>
        <p:spPr>
          <a:xfrm>
            <a:off x="783810" y="3185700"/>
            <a:ext cx="2231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陳小東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/091123456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8E118E84-A48F-D145-93BA-C56F5E782B7F}"/>
              </a:ext>
            </a:extLst>
          </p:cNvPr>
          <p:cNvSpPr txBox="1"/>
          <p:nvPr/>
        </p:nvSpPr>
        <p:spPr>
          <a:xfrm>
            <a:off x="1357011" y="3948343"/>
            <a:ext cx="829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</a:t>
            </a: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6A825CB5-D33F-4063-9CB5-1BE15EF0D5A6}"/>
              </a:ext>
            </a:extLst>
          </p:cNvPr>
          <p:cNvSpPr txBox="1"/>
          <p:nvPr/>
        </p:nvSpPr>
        <p:spPr>
          <a:xfrm>
            <a:off x="4492975" y="1357629"/>
            <a:ext cx="2231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興中國小</a:t>
            </a:r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2C837E75-703D-453E-AA59-8DF010347219}"/>
              </a:ext>
            </a:extLst>
          </p:cNvPr>
          <p:cNvSpPr txBox="1"/>
          <p:nvPr/>
        </p:nvSpPr>
        <p:spPr>
          <a:xfrm>
            <a:off x="4626594" y="2205264"/>
            <a:ext cx="1796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王小名</a:t>
            </a:r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A4BDD81F-EBEA-4D75-816C-403029763829}"/>
              </a:ext>
            </a:extLst>
          </p:cNvPr>
          <p:cNvSpPr txBox="1"/>
          <p:nvPr/>
        </p:nvSpPr>
        <p:spPr>
          <a:xfrm>
            <a:off x="4852971" y="3984694"/>
            <a:ext cx="829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</a:t>
            </a:r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31DA8B48-2F0E-4A47-8E2D-660A3FBD57BC}"/>
              </a:ext>
            </a:extLst>
          </p:cNvPr>
          <p:cNvSpPr txBox="1"/>
          <p:nvPr/>
        </p:nvSpPr>
        <p:spPr>
          <a:xfrm>
            <a:off x="1026402" y="6321141"/>
            <a:ext cx="2231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興中國小</a:t>
            </a:r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E42777B9-4291-4A61-B71D-61353FFF93AC}"/>
              </a:ext>
            </a:extLst>
          </p:cNvPr>
          <p:cNvSpPr txBox="1"/>
          <p:nvPr/>
        </p:nvSpPr>
        <p:spPr>
          <a:xfrm>
            <a:off x="1357011" y="8975080"/>
            <a:ext cx="829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</a:t>
            </a:r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FCDDD4BB-64C8-4A93-84BD-11E3C32CF75C}"/>
              </a:ext>
            </a:extLst>
          </p:cNvPr>
          <p:cNvSpPr txBox="1"/>
          <p:nvPr/>
        </p:nvSpPr>
        <p:spPr>
          <a:xfrm>
            <a:off x="4449956" y="6386997"/>
            <a:ext cx="2231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興中國小</a:t>
            </a:r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2B75C03B-17DF-4299-90D5-601F484096FF}"/>
              </a:ext>
            </a:extLst>
          </p:cNvPr>
          <p:cNvSpPr txBox="1"/>
          <p:nvPr/>
        </p:nvSpPr>
        <p:spPr>
          <a:xfrm>
            <a:off x="4344281" y="8095281"/>
            <a:ext cx="19644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教師名字</a:t>
            </a:r>
          </a:p>
        </p:txBody>
      </p:sp>
      <p:sp>
        <p:nvSpPr>
          <p:cNvPr id="46" name="文字方塊 45">
            <a:extLst>
              <a:ext uri="{FF2B5EF4-FFF2-40B4-BE49-F238E27FC236}">
                <a16:creationId xmlns:a16="http://schemas.microsoft.com/office/drawing/2014/main" id="{B46C88A5-141F-4D83-8BFC-90CA19AB2E7E}"/>
              </a:ext>
            </a:extLst>
          </p:cNvPr>
          <p:cNvSpPr txBox="1"/>
          <p:nvPr/>
        </p:nvSpPr>
        <p:spPr>
          <a:xfrm>
            <a:off x="4802919" y="8881158"/>
            <a:ext cx="829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</a:t>
            </a: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1FB4DCBE-8337-4500-A863-0867A5BA99CB}"/>
              </a:ext>
            </a:extLst>
          </p:cNvPr>
          <p:cNvSpPr txBox="1"/>
          <p:nvPr/>
        </p:nvSpPr>
        <p:spPr>
          <a:xfrm>
            <a:off x="874412" y="8078805"/>
            <a:ext cx="19644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教師名字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A1FCB9D1-5D65-41EE-9B1F-A7A97FECE103}"/>
              </a:ext>
            </a:extLst>
          </p:cNvPr>
          <p:cNvSpPr txBox="1"/>
          <p:nvPr/>
        </p:nvSpPr>
        <p:spPr>
          <a:xfrm>
            <a:off x="874413" y="7162274"/>
            <a:ext cx="19644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空白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70F9A48A-D835-4D49-8F2C-E006C44C716D}"/>
              </a:ext>
            </a:extLst>
          </p:cNvPr>
          <p:cNvSpPr txBox="1"/>
          <p:nvPr/>
        </p:nvSpPr>
        <p:spPr>
          <a:xfrm>
            <a:off x="4285289" y="7206760"/>
            <a:ext cx="19644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空白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7429B9B4-4953-2516-555F-243B453D636E}"/>
              </a:ext>
            </a:extLst>
          </p:cNvPr>
          <p:cNvSpPr txBox="1"/>
          <p:nvPr/>
        </p:nvSpPr>
        <p:spPr>
          <a:xfrm>
            <a:off x="4250928" y="3199099"/>
            <a:ext cx="2231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陳小東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/091123456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68411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140</TotalTime>
  <Words>34</Words>
  <Application>Microsoft Office PowerPoint</Application>
  <PresentationFormat>A4 紙張 (210x297 公釐)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彥鈞 黃</dc:creator>
  <cp:lastModifiedBy>芷榆 林</cp:lastModifiedBy>
  <cp:revision>6</cp:revision>
  <dcterms:created xsi:type="dcterms:W3CDTF">2023-12-27T01:17:06Z</dcterms:created>
  <dcterms:modified xsi:type="dcterms:W3CDTF">2025-11-20T01:09:10Z</dcterms:modified>
</cp:coreProperties>
</file>