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8"/>
  </p:notesMasterIdLst>
  <p:handoutMasterIdLst>
    <p:handoutMasterId r:id="rId19"/>
  </p:handoutMasterIdLst>
  <p:sldIdLst>
    <p:sldId id="258" r:id="rId2"/>
    <p:sldId id="325" r:id="rId3"/>
    <p:sldId id="327" r:id="rId4"/>
    <p:sldId id="332" r:id="rId5"/>
    <p:sldId id="346" r:id="rId6"/>
    <p:sldId id="328" r:id="rId7"/>
    <p:sldId id="326" r:id="rId8"/>
    <p:sldId id="333" r:id="rId9"/>
    <p:sldId id="320" r:id="rId10"/>
    <p:sldId id="290" r:id="rId11"/>
    <p:sldId id="305" r:id="rId12"/>
    <p:sldId id="330" r:id="rId13"/>
    <p:sldId id="315" r:id="rId14"/>
    <p:sldId id="296" r:id="rId15"/>
    <p:sldId id="295" r:id="rId16"/>
    <p:sldId id="347" r:id="rId1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AC"/>
    <a:srgbClr val="B9CC7E"/>
    <a:srgbClr val="FFFFFF"/>
    <a:srgbClr val="636466"/>
    <a:srgbClr val="9B9A91"/>
    <a:srgbClr val="2C9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82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CAC259-8496-4DD9-956E-D21B6D91DAC4}" type="datetimeFigureOut">
              <a:rPr lang="en-GB"/>
              <a:pPr>
                <a:defRPr/>
              </a:pPr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F54D41-5C6B-4365-88EE-1D85E7C34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330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3D08DC-07E4-423F-AD98-5150607BB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0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A1298-E35C-4288-9578-F3269B5EE77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02BB6-BF6E-4E33-8B5C-CC0368A8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E50A9C-7FFA-4DB5-80AF-AC7D543EF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9D520A-28F0-400E-8899-C45837C6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2BB977-CBE1-4EC9-96FF-FB29EE82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B77DAF-EC67-4F2A-8331-C3500AC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58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93B015-1FE1-481D-9D8C-03ABDB9A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F023DF-6586-44B4-8287-EC998EA25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DCC074-8B6B-48D5-ACC2-104864C0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BCEBCA-692D-481E-8CFF-44821473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D52E85-E76A-4224-B35B-E473CD29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0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C0D184-B198-43D3-B081-03038BADF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84F8E8-EFA4-425E-B5F7-23E649A8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681991-DD1D-47B9-9920-B0F9E039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9ADD26-9A8D-4FB0-9FFB-00F7F566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58D3EB-DF83-4840-A5EE-CB352EF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206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E65E3-3D9C-4C35-8716-6E6BDD29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C8384E-0994-4913-9D4E-57BDA4B0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DFF6B2-817F-4B62-8BF4-A9DE82E9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1EE58C-C487-41F2-A383-56A44FE4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7C9F1-32FB-454E-A443-3C262185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8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E83D83-4AD6-48EA-B3E7-04A155C9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4DF02C-7329-46C5-8E1E-9DC7FBB4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4840E7-6273-42A6-8735-E0E05BDA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87ADC6-8849-42A8-BB68-702314FF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3502CB-F9A0-466A-BD68-EBC06F4B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14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6E437-BD56-424F-9925-C3B9A5AF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FAF735-3EA9-44BE-8B28-9E83755B8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9CFC62-DDDD-4A51-9232-0FE36A23B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145A34-7B19-489E-9624-787F0597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A2E32C-0791-4CE6-889A-3252923E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2D970F-E083-47FE-A3A0-2B125C4A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21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2532A-465F-4100-9331-DE76B6C0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F3F741-9C61-4DFA-A9C9-E89A4D3F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573D18-C31A-4CF5-8C67-732A73848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432A8F-DC48-4974-8AF4-128991D7B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B744AC1-B8B5-4CC6-8B0C-18FDF2045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81E1C09-F24D-4D69-87B9-7293DBBC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EE4E733-DF23-432A-97D2-0E916F5A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F096285-CE3F-4197-AF99-8D2A3DEA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1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7C87F-5465-420C-9007-88BAD426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1C5D7D-BF96-4C35-94C3-192E44FD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67C77A-DAA7-4B06-9EAE-4E08B65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169796-F5BA-4B8E-A7B5-16EC8B74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6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F942A6-7E88-4C1F-BD4C-6D8DBA43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22775EF-7D23-4EB5-8908-7E971424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BB54C0-5624-466C-A573-B388505A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5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DB0C5-F20E-49ED-837B-9D706B6D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178BC1-2645-40B7-81A0-B4C163AD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2BD080-4DFB-418F-8804-B8639D85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592596-FA15-43F6-8CCA-687313DA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2041CD-A6A3-4E09-8859-1A530ECC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6A031E-1F2E-45E4-BC03-F132AEB0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739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AD37C4-0BB9-4D93-8FE4-C5690295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4CF9D57-F82F-4B71-800E-E2C49C33A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0EE97D-4535-48A7-98C5-0FCBD9E7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DA2A6B-ACF2-4D17-B4A0-C900429E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46A27E-232B-49B1-A833-7E5D8CD6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9F9811-6645-42E4-98B1-639412DA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1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7C31073-ABE8-4814-A14E-78A2B68F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6B66C5-197E-4849-AB15-75B3761F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07D4CC-DBBB-42DA-832A-DE9F58312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B22D48-2558-46A6-BF47-9E8AEB74B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6042DE-1700-4D74-BAF7-E24A2B948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CF70092D-3713-40A0-91F3-6CF214033749}"/>
              </a:ext>
            </a:extLst>
          </p:cNvPr>
          <p:cNvSpPr>
            <a:spLocks/>
          </p:cNvSpPr>
          <p:nvPr userDrawn="1"/>
        </p:nvSpPr>
        <p:spPr bwMode="auto">
          <a:xfrm>
            <a:off x="8132763" y="4527550"/>
            <a:ext cx="793750" cy="2297113"/>
          </a:xfrm>
          <a:custGeom>
            <a:avLst/>
            <a:gdLst>
              <a:gd name="T0" fmla="*/ 2147483646 w 500"/>
              <a:gd name="T1" fmla="*/ 2147483646 h 1447"/>
              <a:gd name="T2" fmla="*/ 2147483646 w 500"/>
              <a:gd name="T3" fmla="*/ 2147483646 h 1447"/>
              <a:gd name="T4" fmla="*/ 2147483646 w 500"/>
              <a:gd name="T5" fmla="*/ 2147483646 h 1447"/>
              <a:gd name="T6" fmla="*/ 2147483646 w 500"/>
              <a:gd name="T7" fmla="*/ 2147483646 h 1447"/>
              <a:gd name="T8" fmla="*/ 2147483646 w 500"/>
              <a:gd name="T9" fmla="*/ 2147483646 h 1447"/>
              <a:gd name="T10" fmla="*/ 2147483646 w 500"/>
              <a:gd name="T11" fmla="*/ 2147483646 h 1447"/>
              <a:gd name="T12" fmla="*/ 2147483646 w 500"/>
              <a:gd name="T13" fmla="*/ 2147483646 h 1447"/>
              <a:gd name="T14" fmla="*/ 2147483646 w 500"/>
              <a:gd name="T15" fmla="*/ 2147483646 h 1447"/>
              <a:gd name="T16" fmla="*/ 2147483646 w 500"/>
              <a:gd name="T17" fmla="*/ 2147483646 h 1447"/>
              <a:gd name="T18" fmla="*/ 2147483646 w 500"/>
              <a:gd name="T19" fmla="*/ 2147483646 h 1447"/>
              <a:gd name="T20" fmla="*/ 2147483646 w 500"/>
              <a:gd name="T21" fmla="*/ 2147483646 h 1447"/>
              <a:gd name="T22" fmla="*/ 2147483646 w 500"/>
              <a:gd name="T23" fmla="*/ 2147483646 h 1447"/>
              <a:gd name="T24" fmla="*/ 2147483646 w 500"/>
              <a:gd name="T25" fmla="*/ 2147483646 h 1447"/>
              <a:gd name="T26" fmla="*/ 2147483646 w 500"/>
              <a:gd name="T27" fmla="*/ 2147483646 h 1447"/>
              <a:gd name="T28" fmla="*/ 2147483646 w 500"/>
              <a:gd name="T29" fmla="*/ 2147483646 h 1447"/>
              <a:gd name="T30" fmla="*/ 2147483646 w 500"/>
              <a:gd name="T31" fmla="*/ 2147483646 h 1447"/>
              <a:gd name="T32" fmla="*/ 2147483646 w 500"/>
              <a:gd name="T33" fmla="*/ 2147483646 h 1447"/>
              <a:gd name="T34" fmla="*/ 2147483646 w 500"/>
              <a:gd name="T35" fmla="*/ 2147483646 h 1447"/>
              <a:gd name="T36" fmla="*/ 2147483646 w 500"/>
              <a:gd name="T37" fmla="*/ 2147483646 h 1447"/>
              <a:gd name="T38" fmla="*/ 2147483646 w 500"/>
              <a:gd name="T39" fmla="*/ 2147483646 h 1447"/>
              <a:gd name="T40" fmla="*/ 2147483646 w 500"/>
              <a:gd name="T41" fmla="*/ 2147483646 h 1447"/>
              <a:gd name="T42" fmla="*/ 2147483646 w 500"/>
              <a:gd name="T43" fmla="*/ 2147483646 h 1447"/>
              <a:gd name="T44" fmla="*/ 2147483646 w 500"/>
              <a:gd name="T45" fmla="*/ 2147483646 h 1447"/>
              <a:gd name="T46" fmla="*/ 2147483646 w 500"/>
              <a:gd name="T47" fmla="*/ 2147483646 h 1447"/>
              <a:gd name="T48" fmla="*/ 2147483646 w 500"/>
              <a:gd name="T49" fmla="*/ 2147483646 h 1447"/>
              <a:gd name="T50" fmla="*/ 2147483646 w 500"/>
              <a:gd name="T51" fmla="*/ 2147483646 h 1447"/>
              <a:gd name="T52" fmla="*/ 2147483646 w 500"/>
              <a:gd name="T53" fmla="*/ 2147483646 h 1447"/>
              <a:gd name="T54" fmla="*/ 2147483646 w 500"/>
              <a:gd name="T55" fmla="*/ 2147483646 h 1447"/>
              <a:gd name="T56" fmla="*/ 2147483646 w 500"/>
              <a:gd name="T57" fmla="*/ 2147483646 h 1447"/>
              <a:gd name="T58" fmla="*/ 2147483646 w 500"/>
              <a:gd name="T59" fmla="*/ 2147483646 h 1447"/>
              <a:gd name="T60" fmla="*/ 0 w 500"/>
              <a:gd name="T61" fmla="*/ 2147483646 h 1447"/>
              <a:gd name="T62" fmla="*/ 2147483646 w 500"/>
              <a:gd name="T63" fmla="*/ 2147483646 h 1447"/>
              <a:gd name="T64" fmla="*/ 2147483646 w 500"/>
              <a:gd name="T65" fmla="*/ 2147483646 h 1447"/>
              <a:gd name="T66" fmla="*/ 2147483646 w 500"/>
              <a:gd name="T67" fmla="*/ 2147483646 h 1447"/>
              <a:gd name="T68" fmla="*/ 2147483646 w 500"/>
              <a:gd name="T69" fmla="*/ 2147483646 h 1447"/>
              <a:gd name="T70" fmla="*/ 2147483646 w 500"/>
              <a:gd name="T71" fmla="*/ 0 h 1447"/>
              <a:gd name="T72" fmla="*/ 2147483646 w 500"/>
              <a:gd name="T73" fmla="*/ 2147483646 h 1447"/>
              <a:gd name="T74" fmla="*/ 2147483646 w 500"/>
              <a:gd name="T75" fmla="*/ 2147483646 h 1447"/>
              <a:gd name="T76" fmla="*/ 2147483646 w 500"/>
              <a:gd name="T77" fmla="*/ 2147483646 h 1447"/>
              <a:gd name="T78" fmla="*/ 2147483646 w 500"/>
              <a:gd name="T79" fmla="*/ 2147483646 h 1447"/>
              <a:gd name="T80" fmla="*/ 2147483646 w 500"/>
              <a:gd name="T81" fmla="*/ 2147483646 h 1447"/>
              <a:gd name="T82" fmla="*/ 2147483646 w 500"/>
              <a:gd name="T83" fmla="*/ 2147483646 h 1447"/>
              <a:gd name="T84" fmla="*/ 2147483646 w 500"/>
              <a:gd name="T85" fmla="*/ 2147483646 h 1447"/>
              <a:gd name="T86" fmla="*/ 2147483646 w 500"/>
              <a:gd name="T87" fmla="*/ 2147483646 h 1447"/>
              <a:gd name="T88" fmla="*/ 2147483646 w 500"/>
              <a:gd name="T89" fmla="*/ 2147483646 h 1447"/>
              <a:gd name="T90" fmla="*/ 2147483646 w 500"/>
              <a:gd name="T91" fmla="*/ 2147483646 h 1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0" h="1447">
                <a:moveTo>
                  <a:pt x="467" y="471"/>
                </a:moveTo>
                <a:lnTo>
                  <a:pt x="467" y="471"/>
                </a:lnTo>
                <a:lnTo>
                  <a:pt x="473" y="492"/>
                </a:lnTo>
                <a:lnTo>
                  <a:pt x="479" y="516"/>
                </a:lnTo>
                <a:lnTo>
                  <a:pt x="484" y="542"/>
                </a:lnTo>
                <a:lnTo>
                  <a:pt x="487" y="571"/>
                </a:lnTo>
                <a:lnTo>
                  <a:pt x="494" y="634"/>
                </a:lnTo>
                <a:lnTo>
                  <a:pt x="499" y="701"/>
                </a:lnTo>
                <a:lnTo>
                  <a:pt x="500" y="775"/>
                </a:lnTo>
                <a:lnTo>
                  <a:pt x="500" y="851"/>
                </a:lnTo>
                <a:lnTo>
                  <a:pt x="497" y="926"/>
                </a:lnTo>
                <a:lnTo>
                  <a:pt x="494" y="1002"/>
                </a:lnTo>
                <a:lnTo>
                  <a:pt x="486" y="1145"/>
                </a:lnTo>
                <a:lnTo>
                  <a:pt x="478" y="1262"/>
                </a:lnTo>
                <a:lnTo>
                  <a:pt x="467" y="1375"/>
                </a:lnTo>
                <a:lnTo>
                  <a:pt x="465" y="1389"/>
                </a:lnTo>
                <a:lnTo>
                  <a:pt x="460" y="1402"/>
                </a:lnTo>
                <a:lnTo>
                  <a:pt x="454" y="1415"/>
                </a:lnTo>
                <a:lnTo>
                  <a:pt x="446" y="1424"/>
                </a:lnTo>
                <a:lnTo>
                  <a:pt x="434" y="1434"/>
                </a:lnTo>
                <a:lnTo>
                  <a:pt x="422" y="1441"/>
                </a:lnTo>
                <a:lnTo>
                  <a:pt x="409" y="1445"/>
                </a:lnTo>
                <a:lnTo>
                  <a:pt x="394" y="1447"/>
                </a:lnTo>
                <a:lnTo>
                  <a:pt x="388" y="1445"/>
                </a:lnTo>
                <a:lnTo>
                  <a:pt x="383" y="1445"/>
                </a:lnTo>
                <a:lnTo>
                  <a:pt x="378" y="1442"/>
                </a:lnTo>
                <a:lnTo>
                  <a:pt x="375" y="1439"/>
                </a:lnTo>
                <a:lnTo>
                  <a:pt x="373" y="1436"/>
                </a:lnTo>
                <a:lnTo>
                  <a:pt x="373" y="1433"/>
                </a:lnTo>
                <a:lnTo>
                  <a:pt x="373" y="1421"/>
                </a:lnTo>
                <a:lnTo>
                  <a:pt x="380" y="1396"/>
                </a:lnTo>
                <a:lnTo>
                  <a:pt x="383" y="1381"/>
                </a:lnTo>
                <a:lnTo>
                  <a:pt x="383" y="1367"/>
                </a:lnTo>
                <a:lnTo>
                  <a:pt x="391" y="1256"/>
                </a:lnTo>
                <a:lnTo>
                  <a:pt x="397" y="1138"/>
                </a:lnTo>
                <a:lnTo>
                  <a:pt x="402" y="998"/>
                </a:lnTo>
                <a:lnTo>
                  <a:pt x="402" y="923"/>
                </a:lnTo>
                <a:lnTo>
                  <a:pt x="402" y="847"/>
                </a:lnTo>
                <a:lnTo>
                  <a:pt x="402" y="772"/>
                </a:lnTo>
                <a:lnTo>
                  <a:pt x="399" y="699"/>
                </a:lnTo>
                <a:lnTo>
                  <a:pt x="394" y="632"/>
                </a:lnTo>
                <a:lnTo>
                  <a:pt x="386" y="571"/>
                </a:lnTo>
                <a:lnTo>
                  <a:pt x="381" y="542"/>
                </a:lnTo>
                <a:lnTo>
                  <a:pt x="376" y="516"/>
                </a:lnTo>
                <a:lnTo>
                  <a:pt x="370" y="492"/>
                </a:lnTo>
                <a:lnTo>
                  <a:pt x="364" y="471"/>
                </a:lnTo>
                <a:lnTo>
                  <a:pt x="359" y="458"/>
                </a:lnTo>
                <a:lnTo>
                  <a:pt x="352" y="445"/>
                </a:lnTo>
                <a:lnTo>
                  <a:pt x="336" y="418"/>
                </a:lnTo>
                <a:lnTo>
                  <a:pt x="315" y="389"/>
                </a:lnTo>
                <a:lnTo>
                  <a:pt x="290" y="357"/>
                </a:lnTo>
                <a:lnTo>
                  <a:pt x="261" y="325"/>
                </a:lnTo>
                <a:lnTo>
                  <a:pt x="230" y="291"/>
                </a:lnTo>
                <a:lnTo>
                  <a:pt x="166" y="225"/>
                </a:lnTo>
                <a:lnTo>
                  <a:pt x="105" y="166"/>
                </a:lnTo>
                <a:lnTo>
                  <a:pt x="52" y="118"/>
                </a:lnTo>
                <a:lnTo>
                  <a:pt x="0" y="73"/>
                </a:lnTo>
                <a:lnTo>
                  <a:pt x="2" y="64"/>
                </a:lnTo>
                <a:lnTo>
                  <a:pt x="3" y="58"/>
                </a:lnTo>
                <a:lnTo>
                  <a:pt x="7" y="52"/>
                </a:lnTo>
                <a:lnTo>
                  <a:pt x="11" y="44"/>
                </a:lnTo>
                <a:lnTo>
                  <a:pt x="23" y="32"/>
                </a:lnTo>
                <a:lnTo>
                  <a:pt x="37" y="21"/>
                </a:lnTo>
                <a:lnTo>
                  <a:pt x="50" y="13"/>
                </a:lnTo>
                <a:lnTo>
                  <a:pt x="61" y="7"/>
                </a:lnTo>
                <a:lnTo>
                  <a:pt x="73" y="0"/>
                </a:lnTo>
                <a:lnTo>
                  <a:pt x="87" y="2"/>
                </a:lnTo>
                <a:lnTo>
                  <a:pt x="102" y="7"/>
                </a:lnTo>
                <a:lnTo>
                  <a:pt x="113" y="13"/>
                </a:lnTo>
                <a:lnTo>
                  <a:pt x="124" y="21"/>
                </a:lnTo>
                <a:lnTo>
                  <a:pt x="132" y="32"/>
                </a:lnTo>
                <a:lnTo>
                  <a:pt x="139" y="44"/>
                </a:lnTo>
                <a:lnTo>
                  <a:pt x="143" y="58"/>
                </a:lnTo>
                <a:lnTo>
                  <a:pt x="145" y="73"/>
                </a:lnTo>
                <a:lnTo>
                  <a:pt x="190" y="118"/>
                </a:lnTo>
                <a:lnTo>
                  <a:pt x="235" y="167"/>
                </a:lnTo>
                <a:lnTo>
                  <a:pt x="290" y="227"/>
                </a:lnTo>
                <a:lnTo>
                  <a:pt x="346" y="291"/>
                </a:lnTo>
                <a:lnTo>
                  <a:pt x="373" y="325"/>
                </a:lnTo>
                <a:lnTo>
                  <a:pt x="399" y="357"/>
                </a:lnTo>
                <a:lnTo>
                  <a:pt x="422" y="389"/>
                </a:lnTo>
                <a:lnTo>
                  <a:pt x="441" y="418"/>
                </a:lnTo>
                <a:lnTo>
                  <a:pt x="455" y="447"/>
                </a:lnTo>
                <a:lnTo>
                  <a:pt x="467" y="471"/>
                </a:lnTo>
                <a:close/>
              </a:path>
            </a:pathLst>
          </a:custGeom>
          <a:solidFill>
            <a:srgbClr val="B9C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FA0D190-308C-4E8B-9342-D612B3CBC3EE}"/>
              </a:ext>
            </a:extLst>
          </p:cNvPr>
          <p:cNvSpPr>
            <a:spLocks/>
          </p:cNvSpPr>
          <p:nvPr userDrawn="1"/>
        </p:nvSpPr>
        <p:spPr bwMode="auto">
          <a:xfrm>
            <a:off x="7877175" y="4284663"/>
            <a:ext cx="628650" cy="628650"/>
          </a:xfrm>
          <a:custGeom>
            <a:avLst/>
            <a:gdLst>
              <a:gd name="T0" fmla="*/ 2147483646 w 396"/>
              <a:gd name="T1" fmla="*/ 2147483646 h 396"/>
              <a:gd name="T2" fmla="*/ 2147483646 w 396"/>
              <a:gd name="T3" fmla="*/ 2147483646 h 396"/>
              <a:gd name="T4" fmla="*/ 2147483646 w 396"/>
              <a:gd name="T5" fmla="*/ 2147483646 h 396"/>
              <a:gd name="T6" fmla="*/ 2147483646 w 396"/>
              <a:gd name="T7" fmla="*/ 2147483646 h 396"/>
              <a:gd name="T8" fmla="*/ 2147483646 w 396"/>
              <a:gd name="T9" fmla="*/ 2147483646 h 396"/>
              <a:gd name="T10" fmla="*/ 2147483646 w 396"/>
              <a:gd name="T11" fmla="*/ 2147483646 h 396"/>
              <a:gd name="T12" fmla="*/ 2147483646 w 396"/>
              <a:gd name="T13" fmla="*/ 2147483646 h 396"/>
              <a:gd name="T14" fmla="*/ 2147483646 w 396"/>
              <a:gd name="T15" fmla="*/ 2147483646 h 396"/>
              <a:gd name="T16" fmla="*/ 2147483646 w 396"/>
              <a:gd name="T17" fmla="*/ 2147483646 h 396"/>
              <a:gd name="T18" fmla="*/ 2147483646 w 396"/>
              <a:gd name="T19" fmla="*/ 2147483646 h 396"/>
              <a:gd name="T20" fmla="*/ 2147483646 w 396"/>
              <a:gd name="T21" fmla="*/ 2147483646 h 396"/>
              <a:gd name="T22" fmla="*/ 2147483646 w 396"/>
              <a:gd name="T23" fmla="*/ 2147483646 h 396"/>
              <a:gd name="T24" fmla="*/ 2147483646 w 396"/>
              <a:gd name="T25" fmla="*/ 2147483646 h 396"/>
              <a:gd name="T26" fmla="*/ 2147483646 w 396"/>
              <a:gd name="T27" fmla="*/ 2147483646 h 396"/>
              <a:gd name="T28" fmla="*/ 2147483646 w 396"/>
              <a:gd name="T29" fmla="*/ 2147483646 h 396"/>
              <a:gd name="T30" fmla="*/ 2147483646 w 396"/>
              <a:gd name="T31" fmla="*/ 2147483646 h 396"/>
              <a:gd name="T32" fmla="*/ 2147483646 w 396"/>
              <a:gd name="T33" fmla="*/ 2147483646 h 396"/>
              <a:gd name="T34" fmla="*/ 0 w 396"/>
              <a:gd name="T35" fmla="*/ 2147483646 h 396"/>
              <a:gd name="T36" fmla="*/ 2147483646 w 396"/>
              <a:gd name="T37" fmla="*/ 2147483646 h 396"/>
              <a:gd name="T38" fmla="*/ 2147483646 w 396"/>
              <a:gd name="T39" fmla="*/ 2147483646 h 396"/>
              <a:gd name="T40" fmla="*/ 2147483646 w 396"/>
              <a:gd name="T41" fmla="*/ 2147483646 h 396"/>
              <a:gd name="T42" fmla="*/ 2147483646 w 396"/>
              <a:gd name="T43" fmla="*/ 2147483646 h 396"/>
              <a:gd name="T44" fmla="*/ 2147483646 w 396"/>
              <a:gd name="T45" fmla="*/ 2147483646 h 396"/>
              <a:gd name="T46" fmla="*/ 2147483646 w 396"/>
              <a:gd name="T47" fmla="*/ 2147483646 h 396"/>
              <a:gd name="T48" fmla="*/ 2147483646 w 396"/>
              <a:gd name="T49" fmla="*/ 2147483646 h 396"/>
              <a:gd name="T50" fmla="*/ 2147483646 w 396"/>
              <a:gd name="T51" fmla="*/ 0 h 396"/>
              <a:gd name="T52" fmla="*/ 2147483646 w 396"/>
              <a:gd name="T53" fmla="*/ 2147483646 h 396"/>
              <a:gd name="T54" fmla="*/ 2147483646 w 396"/>
              <a:gd name="T55" fmla="*/ 2147483646 h 396"/>
              <a:gd name="T56" fmla="*/ 2147483646 w 396"/>
              <a:gd name="T57" fmla="*/ 2147483646 h 396"/>
              <a:gd name="T58" fmla="*/ 2147483646 w 396"/>
              <a:gd name="T59" fmla="*/ 2147483646 h 396"/>
              <a:gd name="T60" fmla="*/ 2147483646 w 396"/>
              <a:gd name="T61" fmla="*/ 2147483646 h 396"/>
              <a:gd name="T62" fmla="*/ 2147483646 w 396"/>
              <a:gd name="T63" fmla="*/ 2147483646 h 396"/>
              <a:gd name="T64" fmla="*/ 2147483646 w 396"/>
              <a:gd name="T65" fmla="*/ 2147483646 h 396"/>
              <a:gd name="T66" fmla="*/ 2147483646 w 396"/>
              <a:gd name="T67" fmla="*/ 2147483646 h 396"/>
              <a:gd name="T68" fmla="*/ 2147483646 w 396"/>
              <a:gd name="T69" fmla="*/ 2147483646 h 3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6" h="396">
                <a:moveTo>
                  <a:pt x="396" y="198"/>
                </a:moveTo>
                <a:lnTo>
                  <a:pt x="396" y="198"/>
                </a:lnTo>
                <a:lnTo>
                  <a:pt x="394" y="217"/>
                </a:lnTo>
                <a:lnTo>
                  <a:pt x="391" y="238"/>
                </a:lnTo>
                <a:lnTo>
                  <a:pt x="386" y="256"/>
                </a:lnTo>
                <a:lnTo>
                  <a:pt x="380" y="275"/>
                </a:lnTo>
                <a:lnTo>
                  <a:pt x="372" y="291"/>
                </a:lnTo>
                <a:lnTo>
                  <a:pt x="362" y="309"/>
                </a:lnTo>
                <a:lnTo>
                  <a:pt x="351" y="324"/>
                </a:lnTo>
                <a:lnTo>
                  <a:pt x="338" y="338"/>
                </a:lnTo>
                <a:lnTo>
                  <a:pt x="324" y="351"/>
                </a:lnTo>
                <a:lnTo>
                  <a:pt x="309" y="362"/>
                </a:lnTo>
                <a:lnTo>
                  <a:pt x="293" y="372"/>
                </a:lnTo>
                <a:lnTo>
                  <a:pt x="275" y="380"/>
                </a:lnTo>
                <a:lnTo>
                  <a:pt x="258" y="386"/>
                </a:lnTo>
                <a:lnTo>
                  <a:pt x="238" y="391"/>
                </a:lnTo>
                <a:lnTo>
                  <a:pt x="219" y="394"/>
                </a:lnTo>
                <a:lnTo>
                  <a:pt x="198" y="396"/>
                </a:lnTo>
                <a:lnTo>
                  <a:pt x="177" y="394"/>
                </a:lnTo>
                <a:lnTo>
                  <a:pt x="158" y="391"/>
                </a:lnTo>
                <a:lnTo>
                  <a:pt x="139" y="386"/>
                </a:lnTo>
                <a:lnTo>
                  <a:pt x="121" y="380"/>
                </a:lnTo>
                <a:lnTo>
                  <a:pt x="103" y="372"/>
                </a:lnTo>
                <a:lnTo>
                  <a:pt x="87" y="362"/>
                </a:lnTo>
                <a:lnTo>
                  <a:pt x="73" y="351"/>
                </a:lnTo>
                <a:lnTo>
                  <a:pt x="58" y="338"/>
                </a:lnTo>
                <a:lnTo>
                  <a:pt x="45" y="324"/>
                </a:lnTo>
                <a:lnTo>
                  <a:pt x="34" y="309"/>
                </a:lnTo>
                <a:lnTo>
                  <a:pt x="25" y="291"/>
                </a:lnTo>
                <a:lnTo>
                  <a:pt x="16" y="275"/>
                </a:lnTo>
                <a:lnTo>
                  <a:pt x="10" y="256"/>
                </a:lnTo>
                <a:lnTo>
                  <a:pt x="5" y="238"/>
                </a:lnTo>
                <a:lnTo>
                  <a:pt x="2" y="217"/>
                </a:lnTo>
                <a:lnTo>
                  <a:pt x="0" y="198"/>
                </a:lnTo>
                <a:lnTo>
                  <a:pt x="2" y="177"/>
                </a:lnTo>
                <a:lnTo>
                  <a:pt x="5" y="158"/>
                </a:lnTo>
                <a:lnTo>
                  <a:pt x="10" y="139"/>
                </a:lnTo>
                <a:lnTo>
                  <a:pt x="16" y="121"/>
                </a:lnTo>
                <a:lnTo>
                  <a:pt x="25" y="103"/>
                </a:lnTo>
                <a:lnTo>
                  <a:pt x="34" y="87"/>
                </a:lnTo>
                <a:lnTo>
                  <a:pt x="45" y="73"/>
                </a:lnTo>
                <a:lnTo>
                  <a:pt x="58" y="58"/>
                </a:lnTo>
                <a:lnTo>
                  <a:pt x="73" y="45"/>
                </a:lnTo>
                <a:lnTo>
                  <a:pt x="87" y="34"/>
                </a:lnTo>
                <a:lnTo>
                  <a:pt x="103" y="25"/>
                </a:lnTo>
                <a:lnTo>
                  <a:pt x="121" y="17"/>
                </a:lnTo>
                <a:lnTo>
                  <a:pt x="139" y="9"/>
                </a:lnTo>
                <a:lnTo>
                  <a:pt x="158" y="4"/>
                </a:lnTo>
                <a:lnTo>
                  <a:pt x="177" y="2"/>
                </a:lnTo>
                <a:lnTo>
                  <a:pt x="198" y="0"/>
                </a:lnTo>
                <a:lnTo>
                  <a:pt x="219" y="2"/>
                </a:lnTo>
                <a:lnTo>
                  <a:pt x="238" y="4"/>
                </a:lnTo>
                <a:lnTo>
                  <a:pt x="258" y="9"/>
                </a:lnTo>
                <a:lnTo>
                  <a:pt x="275" y="17"/>
                </a:lnTo>
                <a:lnTo>
                  <a:pt x="293" y="25"/>
                </a:lnTo>
                <a:lnTo>
                  <a:pt x="309" y="34"/>
                </a:lnTo>
                <a:lnTo>
                  <a:pt x="324" y="45"/>
                </a:lnTo>
                <a:lnTo>
                  <a:pt x="338" y="58"/>
                </a:lnTo>
                <a:lnTo>
                  <a:pt x="351" y="73"/>
                </a:lnTo>
                <a:lnTo>
                  <a:pt x="362" y="87"/>
                </a:lnTo>
                <a:lnTo>
                  <a:pt x="372" y="103"/>
                </a:lnTo>
                <a:lnTo>
                  <a:pt x="380" y="121"/>
                </a:lnTo>
                <a:lnTo>
                  <a:pt x="386" y="139"/>
                </a:lnTo>
                <a:lnTo>
                  <a:pt x="391" y="158"/>
                </a:lnTo>
                <a:lnTo>
                  <a:pt x="394" y="177"/>
                </a:lnTo>
                <a:lnTo>
                  <a:pt x="396" y="198"/>
                </a:lnTo>
                <a:close/>
              </a:path>
            </a:pathLst>
          </a:custGeom>
          <a:solidFill>
            <a:srgbClr val="B9C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4DF180FD-2136-460F-8AF9-508737FEBD7E}"/>
              </a:ext>
            </a:extLst>
          </p:cNvPr>
          <p:cNvSpPr>
            <a:spLocks/>
          </p:cNvSpPr>
          <p:nvPr userDrawn="1"/>
        </p:nvSpPr>
        <p:spPr bwMode="auto">
          <a:xfrm>
            <a:off x="8128000" y="3871913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0 w 103"/>
              <a:gd name="T37" fmla="*/ 2147483646 h 103"/>
              <a:gd name="T38" fmla="*/ 0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0 h 103"/>
              <a:gd name="T56" fmla="*/ 2147483646 w 103"/>
              <a:gd name="T57" fmla="*/ 0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3" y="51"/>
                </a:moveTo>
                <a:lnTo>
                  <a:pt x="103" y="51"/>
                </a:lnTo>
                <a:lnTo>
                  <a:pt x="103" y="61"/>
                </a:lnTo>
                <a:lnTo>
                  <a:pt x="100" y="71"/>
                </a:lnTo>
                <a:lnTo>
                  <a:pt x="95" y="80"/>
                </a:lnTo>
                <a:lnTo>
                  <a:pt x="88" y="87"/>
                </a:lnTo>
                <a:lnTo>
                  <a:pt x="80" y="93"/>
                </a:lnTo>
                <a:lnTo>
                  <a:pt x="72" y="98"/>
                </a:lnTo>
                <a:lnTo>
                  <a:pt x="63" y="101"/>
                </a:lnTo>
                <a:lnTo>
                  <a:pt x="51" y="103"/>
                </a:lnTo>
                <a:lnTo>
                  <a:pt x="42" y="101"/>
                </a:lnTo>
                <a:lnTo>
                  <a:pt x="32" y="98"/>
                </a:lnTo>
                <a:lnTo>
                  <a:pt x="23" y="93"/>
                </a:lnTo>
                <a:lnTo>
                  <a:pt x="16" y="87"/>
                </a:lnTo>
                <a:lnTo>
                  <a:pt x="10" y="80"/>
                </a:lnTo>
                <a:lnTo>
                  <a:pt x="5" y="71"/>
                </a:lnTo>
                <a:lnTo>
                  <a:pt x="2" y="61"/>
                </a:lnTo>
                <a:lnTo>
                  <a:pt x="0" y="51"/>
                </a:lnTo>
                <a:lnTo>
                  <a:pt x="2" y="40"/>
                </a:lnTo>
                <a:lnTo>
                  <a:pt x="5" y="31"/>
                </a:lnTo>
                <a:lnTo>
                  <a:pt x="10" y="23"/>
                </a:lnTo>
                <a:lnTo>
                  <a:pt x="16" y="15"/>
                </a:lnTo>
                <a:lnTo>
                  <a:pt x="23" y="8"/>
                </a:lnTo>
                <a:lnTo>
                  <a:pt x="32" y="5"/>
                </a:lnTo>
                <a:lnTo>
                  <a:pt x="42" y="2"/>
                </a:lnTo>
                <a:lnTo>
                  <a:pt x="51" y="0"/>
                </a:lnTo>
                <a:lnTo>
                  <a:pt x="63" y="2"/>
                </a:lnTo>
                <a:lnTo>
                  <a:pt x="72" y="5"/>
                </a:lnTo>
                <a:lnTo>
                  <a:pt x="80" y="8"/>
                </a:lnTo>
                <a:lnTo>
                  <a:pt x="88" y="15"/>
                </a:lnTo>
                <a:lnTo>
                  <a:pt x="95" y="23"/>
                </a:lnTo>
                <a:lnTo>
                  <a:pt x="100" y="31"/>
                </a:lnTo>
                <a:lnTo>
                  <a:pt x="103" y="40"/>
                </a:lnTo>
                <a:lnTo>
                  <a:pt x="103" y="5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A914F501-E8FA-4BCE-ABC1-AFFB6CEBFA72}"/>
              </a:ext>
            </a:extLst>
          </p:cNvPr>
          <p:cNvSpPr>
            <a:spLocks/>
          </p:cNvSpPr>
          <p:nvPr userDrawn="1"/>
        </p:nvSpPr>
        <p:spPr bwMode="auto">
          <a:xfrm>
            <a:off x="8156575" y="42449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2147483646 w 66"/>
              <a:gd name="T17" fmla="*/ 2147483646 h 64"/>
              <a:gd name="T18" fmla="*/ 2147483646 w 66"/>
              <a:gd name="T19" fmla="*/ 2147483646 h 64"/>
              <a:gd name="T20" fmla="*/ 2147483646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0 w 66"/>
              <a:gd name="T37" fmla="*/ 2147483646 h 64"/>
              <a:gd name="T38" fmla="*/ 0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0 h 64"/>
              <a:gd name="T54" fmla="*/ 2147483646 w 66"/>
              <a:gd name="T55" fmla="*/ 0 h 64"/>
              <a:gd name="T56" fmla="*/ 2147483646 w 66"/>
              <a:gd name="T57" fmla="*/ 0 h 64"/>
              <a:gd name="T58" fmla="*/ 2147483646 w 66"/>
              <a:gd name="T59" fmla="*/ 0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66" y="32"/>
                </a:moveTo>
                <a:lnTo>
                  <a:pt x="66" y="32"/>
                </a:lnTo>
                <a:lnTo>
                  <a:pt x="64" y="38"/>
                </a:lnTo>
                <a:lnTo>
                  <a:pt x="62" y="45"/>
                </a:lnTo>
                <a:lnTo>
                  <a:pt x="59" y="50"/>
                </a:lnTo>
                <a:lnTo>
                  <a:pt x="56" y="54"/>
                </a:lnTo>
                <a:lnTo>
                  <a:pt x="51" y="59"/>
                </a:lnTo>
                <a:lnTo>
                  <a:pt x="45" y="62"/>
                </a:lnTo>
                <a:lnTo>
                  <a:pt x="38" y="64"/>
                </a:lnTo>
                <a:lnTo>
                  <a:pt x="32" y="64"/>
                </a:lnTo>
                <a:lnTo>
                  <a:pt x="25" y="64"/>
                </a:lnTo>
                <a:lnTo>
                  <a:pt x="21" y="62"/>
                </a:lnTo>
                <a:lnTo>
                  <a:pt x="14" y="59"/>
                </a:lnTo>
                <a:lnTo>
                  <a:pt x="9" y="54"/>
                </a:lnTo>
                <a:lnTo>
                  <a:pt x="6" y="50"/>
                </a:lnTo>
                <a:lnTo>
                  <a:pt x="3" y="45"/>
                </a:lnTo>
                <a:lnTo>
                  <a:pt x="1" y="38"/>
                </a:lnTo>
                <a:lnTo>
                  <a:pt x="0" y="32"/>
                </a:lnTo>
                <a:lnTo>
                  <a:pt x="1" y="25"/>
                </a:lnTo>
                <a:lnTo>
                  <a:pt x="3" y="19"/>
                </a:lnTo>
                <a:lnTo>
                  <a:pt x="6" y="14"/>
                </a:lnTo>
                <a:lnTo>
                  <a:pt x="9" y="9"/>
                </a:lnTo>
                <a:lnTo>
                  <a:pt x="14" y="5"/>
                </a:lnTo>
                <a:lnTo>
                  <a:pt x="21" y="1"/>
                </a:ln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5" y="1"/>
                </a:lnTo>
                <a:lnTo>
                  <a:pt x="51" y="5"/>
                </a:lnTo>
                <a:lnTo>
                  <a:pt x="56" y="9"/>
                </a:lnTo>
                <a:lnTo>
                  <a:pt x="59" y="14"/>
                </a:lnTo>
                <a:lnTo>
                  <a:pt x="62" y="19"/>
                </a:lnTo>
                <a:lnTo>
                  <a:pt x="64" y="25"/>
                </a:lnTo>
                <a:lnTo>
                  <a:pt x="66" y="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F28B1DFD-5C98-4263-A49A-26C5AC928C6E}"/>
              </a:ext>
            </a:extLst>
          </p:cNvPr>
          <p:cNvSpPr>
            <a:spLocks/>
          </p:cNvSpPr>
          <p:nvPr userDrawn="1"/>
        </p:nvSpPr>
        <p:spPr bwMode="auto">
          <a:xfrm>
            <a:off x="8196263" y="4010025"/>
            <a:ext cx="23812" cy="244475"/>
          </a:xfrm>
          <a:custGeom>
            <a:avLst/>
            <a:gdLst>
              <a:gd name="T0" fmla="*/ 2147483646 w 15"/>
              <a:gd name="T1" fmla="*/ 2147483646 h 154"/>
              <a:gd name="T2" fmla="*/ 2147483646 w 15"/>
              <a:gd name="T3" fmla="*/ 2147483646 h 154"/>
              <a:gd name="T4" fmla="*/ 2147483646 w 15"/>
              <a:gd name="T5" fmla="*/ 2147483646 h 154"/>
              <a:gd name="T6" fmla="*/ 2147483646 w 15"/>
              <a:gd name="T7" fmla="*/ 2147483646 h 154"/>
              <a:gd name="T8" fmla="*/ 2147483646 w 15"/>
              <a:gd name="T9" fmla="*/ 2147483646 h 154"/>
              <a:gd name="T10" fmla="*/ 2147483646 w 15"/>
              <a:gd name="T11" fmla="*/ 2147483646 h 154"/>
              <a:gd name="T12" fmla="*/ 2147483646 w 15"/>
              <a:gd name="T13" fmla="*/ 2147483646 h 154"/>
              <a:gd name="T14" fmla="*/ 2147483646 w 15"/>
              <a:gd name="T15" fmla="*/ 2147483646 h 154"/>
              <a:gd name="T16" fmla="*/ 2147483646 w 15"/>
              <a:gd name="T17" fmla="*/ 2147483646 h 154"/>
              <a:gd name="T18" fmla="*/ 2147483646 w 15"/>
              <a:gd name="T19" fmla="*/ 2147483646 h 154"/>
              <a:gd name="T20" fmla="*/ 0 w 15"/>
              <a:gd name="T21" fmla="*/ 2147483646 h 154"/>
              <a:gd name="T22" fmla="*/ 0 w 15"/>
              <a:gd name="T23" fmla="*/ 2147483646 h 154"/>
              <a:gd name="T24" fmla="*/ 0 w 15"/>
              <a:gd name="T25" fmla="*/ 2147483646 h 154"/>
              <a:gd name="T26" fmla="*/ 0 w 15"/>
              <a:gd name="T27" fmla="*/ 2147483646 h 154"/>
              <a:gd name="T28" fmla="*/ 0 w 15"/>
              <a:gd name="T29" fmla="*/ 2147483646 h 154"/>
              <a:gd name="T30" fmla="*/ 2147483646 w 15"/>
              <a:gd name="T31" fmla="*/ 2147483646 h 154"/>
              <a:gd name="T32" fmla="*/ 2147483646 w 15"/>
              <a:gd name="T33" fmla="*/ 2147483646 h 154"/>
              <a:gd name="T34" fmla="*/ 2147483646 w 15"/>
              <a:gd name="T35" fmla="*/ 0 h 154"/>
              <a:gd name="T36" fmla="*/ 2147483646 w 15"/>
              <a:gd name="T37" fmla="*/ 0 h 154"/>
              <a:gd name="T38" fmla="*/ 2147483646 w 15"/>
              <a:gd name="T39" fmla="*/ 0 h 154"/>
              <a:gd name="T40" fmla="*/ 2147483646 w 15"/>
              <a:gd name="T41" fmla="*/ 2147483646 h 154"/>
              <a:gd name="T42" fmla="*/ 2147483646 w 15"/>
              <a:gd name="T43" fmla="*/ 2147483646 h 154"/>
              <a:gd name="T44" fmla="*/ 2147483646 w 15"/>
              <a:gd name="T45" fmla="*/ 2147483646 h 154"/>
              <a:gd name="T46" fmla="*/ 2147483646 w 15"/>
              <a:gd name="T47" fmla="*/ 2147483646 h 154"/>
              <a:gd name="T48" fmla="*/ 2147483646 w 15"/>
              <a:gd name="T49" fmla="*/ 2147483646 h 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154">
                <a:moveTo>
                  <a:pt x="15" y="148"/>
                </a:moveTo>
                <a:lnTo>
                  <a:pt x="15" y="148"/>
                </a:lnTo>
                <a:lnTo>
                  <a:pt x="15" y="151"/>
                </a:lnTo>
                <a:lnTo>
                  <a:pt x="13" y="153"/>
                </a:lnTo>
                <a:lnTo>
                  <a:pt x="10" y="154"/>
                </a:lnTo>
                <a:lnTo>
                  <a:pt x="8" y="154"/>
                </a:lnTo>
                <a:lnTo>
                  <a:pt x="5" y="154"/>
                </a:lnTo>
                <a:lnTo>
                  <a:pt x="2" y="153"/>
                </a:lnTo>
                <a:lnTo>
                  <a:pt x="0" y="151"/>
                </a:lnTo>
                <a:lnTo>
                  <a:pt x="0" y="148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1"/>
                </a:lnTo>
                <a:lnTo>
                  <a:pt x="8" y="0"/>
                </a:lnTo>
                <a:lnTo>
                  <a:pt x="10" y="1"/>
                </a:lnTo>
                <a:lnTo>
                  <a:pt x="13" y="3"/>
                </a:lnTo>
                <a:lnTo>
                  <a:pt x="15" y="5"/>
                </a:lnTo>
                <a:lnTo>
                  <a:pt x="15" y="8"/>
                </a:lnTo>
                <a:lnTo>
                  <a:pt x="15" y="14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6F408F0-089D-4F4A-9850-A72A7C4FE660}"/>
              </a:ext>
            </a:extLst>
          </p:cNvPr>
          <p:cNvSpPr>
            <a:spLocks/>
          </p:cNvSpPr>
          <p:nvPr userDrawn="1"/>
        </p:nvSpPr>
        <p:spPr bwMode="auto">
          <a:xfrm>
            <a:off x="8128000" y="3675063"/>
            <a:ext cx="63500" cy="217487"/>
          </a:xfrm>
          <a:custGeom>
            <a:avLst/>
            <a:gdLst>
              <a:gd name="T0" fmla="*/ 2147483646 w 40"/>
              <a:gd name="T1" fmla="*/ 2147483646 h 137"/>
              <a:gd name="T2" fmla="*/ 2147483646 w 40"/>
              <a:gd name="T3" fmla="*/ 2147483646 h 137"/>
              <a:gd name="T4" fmla="*/ 2147483646 w 40"/>
              <a:gd name="T5" fmla="*/ 2147483646 h 137"/>
              <a:gd name="T6" fmla="*/ 2147483646 w 40"/>
              <a:gd name="T7" fmla="*/ 2147483646 h 137"/>
              <a:gd name="T8" fmla="*/ 2147483646 w 40"/>
              <a:gd name="T9" fmla="*/ 2147483646 h 137"/>
              <a:gd name="T10" fmla="*/ 2147483646 w 40"/>
              <a:gd name="T11" fmla="*/ 2147483646 h 137"/>
              <a:gd name="T12" fmla="*/ 2147483646 w 40"/>
              <a:gd name="T13" fmla="*/ 2147483646 h 137"/>
              <a:gd name="T14" fmla="*/ 2147483646 w 40"/>
              <a:gd name="T15" fmla="*/ 2147483646 h 137"/>
              <a:gd name="T16" fmla="*/ 0 w 40"/>
              <a:gd name="T17" fmla="*/ 2147483646 h 137"/>
              <a:gd name="T18" fmla="*/ 0 w 40"/>
              <a:gd name="T19" fmla="*/ 2147483646 h 137"/>
              <a:gd name="T20" fmla="*/ 0 w 40"/>
              <a:gd name="T21" fmla="*/ 2147483646 h 137"/>
              <a:gd name="T22" fmla="*/ 2147483646 w 40"/>
              <a:gd name="T23" fmla="*/ 0 h 137"/>
              <a:gd name="T24" fmla="*/ 2147483646 w 40"/>
              <a:gd name="T25" fmla="*/ 0 h 137"/>
              <a:gd name="T26" fmla="*/ 2147483646 w 40"/>
              <a:gd name="T27" fmla="*/ 0 h 137"/>
              <a:gd name="T28" fmla="*/ 2147483646 w 40"/>
              <a:gd name="T29" fmla="*/ 0 h 137"/>
              <a:gd name="T30" fmla="*/ 2147483646 w 40"/>
              <a:gd name="T31" fmla="*/ 2147483646 h 137"/>
              <a:gd name="T32" fmla="*/ 2147483646 w 40"/>
              <a:gd name="T33" fmla="*/ 2147483646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137">
                <a:moveTo>
                  <a:pt x="40" y="132"/>
                </a:moveTo>
                <a:lnTo>
                  <a:pt x="40" y="132"/>
                </a:lnTo>
                <a:lnTo>
                  <a:pt x="40" y="135"/>
                </a:lnTo>
                <a:lnTo>
                  <a:pt x="37" y="137"/>
                </a:lnTo>
                <a:lnTo>
                  <a:pt x="34" y="137"/>
                </a:lnTo>
                <a:lnTo>
                  <a:pt x="32" y="134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40" y="1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DE2343DE-81E0-410A-9412-0F2793A29F8A}"/>
              </a:ext>
            </a:extLst>
          </p:cNvPr>
          <p:cNvSpPr>
            <a:spLocks/>
          </p:cNvSpPr>
          <p:nvPr userDrawn="1"/>
        </p:nvSpPr>
        <p:spPr bwMode="auto">
          <a:xfrm>
            <a:off x="8202613" y="3657600"/>
            <a:ext cx="19050" cy="223838"/>
          </a:xfrm>
          <a:custGeom>
            <a:avLst/>
            <a:gdLst>
              <a:gd name="T0" fmla="*/ 2147483646 w 12"/>
              <a:gd name="T1" fmla="*/ 2147483646 h 141"/>
              <a:gd name="T2" fmla="*/ 2147483646 w 12"/>
              <a:gd name="T3" fmla="*/ 2147483646 h 141"/>
              <a:gd name="T4" fmla="*/ 2147483646 w 12"/>
              <a:gd name="T5" fmla="*/ 2147483646 h 141"/>
              <a:gd name="T6" fmla="*/ 2147483646 w 12"/>
              <a:gd name="T7" fmla="*/ 2147483646 h 141"/>
              <a:gd name="T8" fmla="*/ 2147483646 w 12"/>
              <a:gd name="T9" fmla="*/ 2147483646 h 141"/>
              <a:gd name="T10" fmla="*/ 2147483646 w 12"/>
              <a:gd name="T11" fmla="*/ 2147483646 h 141"/>
              <a:gd name="T12" fmla="*/ 2147483646 w 12"/>
              <a:gd name="T13" fmla="*/ 2147483646 h 141"/>
              <a:gd name="T14" fmla="*/ 0 w 12"/>
              <a:gd name="T15" fmla="*/ 2147483646 h 141"/>
              <a:gd name="T16" fmla="*/ 2147483646 w 12"/>
              <a:gd name="T17" fmla="*/ 2147483646 h 141"/>
              <a:gd name="T18" fmla="*/ 2147483646 w 12"/>
              <a:gd name="T19" fmla="*/ 2147483646 h 141"/>
              <a:gd name="T20" fmla="*/ 2147483646 w 12"/>
              <a:gd name="T21" fmla="*/ 2147483646 h 141"/>
              <a:gd name="T22" fmla="*/ 2147483646 w 12"/>
              <a:gd name="T23" fmla="*/ 0 h 141"/>
              <a:gd name="T24" fmla="*/ 2147483646 w 12"/>
              <a:gd name="T25" fmla="*/ 0 h 141"/>
              <a:gd name="T26" fmla="*/ 2147483646 w 12"/>
              <a:gd name="T27" fmla="*/ 0 h 141"/>
              <a:gd name="T28" fmla="*/ 2147483646 w 12"/>
              <a:gd name="T29" fmla="*/ 2147483646 h 141"/>
              <a:gd name="T30" fmla="*/ 2147483646 w 12"/>
              <a:gd name="T31" fmla="*/ 2147483646 h 141"/>
              <a:gd name="T32" fmla="*/ 2147483646 w 12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" h="141">
                <a:moveTo>
                  <a:pt x="9" y="137"/>
                </a:moveTo>
                <a:lnTo>
                  <a:pt x="9" y="137"/>
                </a:lnTo>
                <a:lnTo>
                  <a:pt x="8" y="140"/>
                </a:lnTo>
                <a:lnTo>
                  <a:pt x="4" y="141"/>
                </a:lnTo>
                <a:lnTo>
                  <a:pt x="1" y="140"/>
                </a:lnTo>
                <a:lnTo>
                  <a:pt x="0" y="137"/>
                </a:lnTo>
                <a:lnTo>
                  <a:pt x="3" y="3"/>
                </a:lnTo>
                <a:lnTo>
                  <a:pt x="4" y="2"/>
                </a:lnTo>
                <a:lnTo>
                  <a:pt x="8" y="0"/>
                </a:lnTo>
                <a:lnTo>
                  <a:pt x="11" y="2"/>
                </a:lnTo>
                <a:lnTo>
                  <a:pt x="12" y="5"/>
                </a:lnTo>
                <a:lnTo>
                  <a:pt x="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BF99941F-77AC-4C1B-81CA-7ADAF23CB342}"/>
              </a:ext>
            </a:extLst>
          </p:cNvPr>
          <p:cNvSpPr>
            <a:spLocks/>
          </p:cNvSpPr>
          <p:nvPr userDrawn="1"/>
        </p:nvSpPr>
        <p:spPr bwMode="auto">
          <a:xfrm>
            <a:off x="8056563" y="3698875"/>
            <a:ext cx="112712" cy="198438"/>
          </a:xfrm>
          <a:custGeom>
            <a:avLst/>
            <a:gdLst>
              <a:gd name="T0" fmla="*/ 2147483646 w 71"/>
              <a:gd name="T1" fmla="*/ 2147483646 h 125"/>
              <a:gd name="T2" fmla="*/ 2147483646 w 71"/>
              <a:gd name="T3" fmla="*/ 2147483646 h 125"/>
              <a:gd name="T4" fmla="*/ 2147483646 w 71"/>
              <a:gd name="T5" fmla="*/ 2147483646 h 125"/>
              <a:gd name="T6" fmla="*/ 2147483646 w 71"/>
              <a:gd name="T7" fmla="*/ 2147483646 h 125"/>
              <a:gd name="T8" fmla="*/ 2147483646 w 71"/>
              <a:gd name="T9" fmla="*/ 2147483646 h 125"/>
              <a:gd name="T10" fmla="*/ 2147483646 w 71"/>
              <a:gd name="T11" fmla="*/ 2147483646 h 125"/>
              <a:gd name="T12" fmla="*/ 2147483646 w 71"/>
              <a:gd name="T13" fmla="*/ 2147483646 h 125"/>
              <a:gd name="T14" fmla="*/ 2147483646 w 71"/>
              <a:gd name="T15" fmla="*/ 2147483646 h 125"/>
              <a:gd name="T16" fmla="*/ 0 w 71"/>
              <a:gd name="T17" fmla="*/ 2147483646 h 125"/>
              <a:gd name="T18" fmla="*/ 0 w 71"/>
              <a:gd name="T19" fmla="*/ 2147483646 h 125"/>
              <a:gd name="T20" fmla="*/ 0 w 71"/>
              <a:gd name="T21" fmla="*/ 2147483646 h 125"/>
              <a:gd name="T22" fmla="*/ 2147483646 w 71"/>
              <a:gd name="T23" fmla="*/ 0 h 125"/>
              <a:gd name="T24" fmla="*/ 2147483646 w 71"/>
              <a:gd name="T25" fmla="*/ 0 h 125"/>
              <a:gd name="T26" fmla="*/ 2147483646 w 71"/>
              <a:gd name="T27" fmla="*/ 0 h 125"/>
              <a:gd name="T28" fmla="*/ 2147483646 w 71"/>
              <a:gd name="T29" fmla="*/ 0 h 125"/>
              <a:gd name="T30" fmla="*/ 2147483646 w 71"/>
              <a:gd name="T31" fmla="*/ 2147483646 h 125"/>
              <a:gd name="T32" fmla="*/ 2147483646 w 71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" h="125">
                <a:moveTo>
                  <a:pt x="69" y="119"/>
                </a:moveTo>
                <a:lnTo>
                  <a:pt x="69" y="119"/>
                </a:lnTo>
                <a:lnTo>
                  <a:pt x="71" y="122"/>
                </a:lnTo>
                <a:lnTo>
                  <a:pt x="68" y="125"/>
                </a:lnTo>
                <a:lnTo>
                  <a:pt x="64" y="125"/>
                </a:lnTo>
                <a:lnTo>
                  <a:pt x="63" y="124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69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4E9D7D35-356B-483C-823C-9BC8B30F831A}"/>
              </a:ext>
            </a:extLst>
          </p:cNvPr>
          <p:cNvSpPr>
            <a:spLocks/>
          </p:cNvSpPr>
          <p:nvPr userDrawn="1"/>
        </p:nvSpPr>
        <p:spPr bwMode="auto">
          <a:xfrm>
            <a:off x="8232775" y="3667125"/>
            <a:ext cx="61913" cy="220663"/>
          </a:xfrm>
          <a:custGeom>
            <a:avLst/>
            <a:gdLst>
              <a:gd name="T0" fmla="*/ 2147483646 w 39"/>
              <a:gd name="T1" fmla="*/ 2147483646 h 139"/>
              <a:gd name="T2" fmla="*/ 2147483646 w 39"/>
              <a:gd name="T3" fmla="*/ 2147483646 h 139"/>
              <a:gd name="T4" fmla="*/ 2147483646 w 39"/>
              <a:gd name="T5" fmla="*/ 2147483646 h 139"/>
              <a:gd name="T6" fmla="*/ 2147483646 w 39"/>
              <a:gd name="T7" fmla="*/ 2147483646 h 139"/>
              <a:gd name="T8" fmla="*/ 2147483646 w 39"/>
              <a:gd name="T9" fmla="*/ 2147483646 h 139"/>
              <a:gd name="T10" fmla="*/ 2147483646 w 39"/>
              <a:gd name="T11" fmla="*/ 2147483646 h 139"/>
              <a:gd name="T12" fmla="*/ 0 w 39"/>
              <a:gd name="T13" fmla="*/ 2147483646 h 139"/>
              <a:gd name="T14" fmla="*/ 0 w 39"/>
              <a:gd name="T15" fmla="*/ 2147483646 h 139"/>
              <a:gd name="T16" fmla="*/ 2147483646 w 39"/>
              <a:gd name="T17" fmla="*/ 2147483646 h 139"/>
              <a:gd name="T18" fmla="*/ 2147483646 w 39"/>
              <a:gd name="T19" fmla="*/ 2147483646 h 139"/>
              <a:gd name="T20" fmla="*/ 2147483646 w 39"/>
              <a:gd name="T21" fmla="*/ 2147483646 h 139"/>
              <a:gd name="T22" fmla="*/ 2147483646 w 39"/>
              <a:gd name="T23" fmla="*/ 0 h 139"/>
              <a:gd name="T24" fmla="*/ 2147483646 w 39"/>
              <a:gd name="T25" fmla="*/ 0 h 139"/>
              <a:gd name="T26" fmla="*/ 2147483646 w 39"/>
              <a:gd name="T27" fmla="*/ 0 h 139"/>
              <a:gd name="T28" fmla="*/ 2147483646 w 39"/>
              <a:gd name="T29" fmla="*/ 2147483646 h 139"/>
              <a:gd name="T30" fmla="*/ 2147483646 w 39"/>
              <a:gd name="T31" fmla="*/ 2147483646 h 139"/>
              <a:gd name="T32" fmla="*/ 2147483646 w 39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" h="139">
                <a:moveTo>
                  <a:pt x="8" y="135"/>
                </a:moveTo>
                <a:lnTo>
                  <a:pt x="8" y="135"/>
                </a:lnTo>
                <a:lnTo>
                  <a:pt x="6" y="139"/>
                </a:lnTo>
                <a:lnTo>
                  <a:pt x="3" y="139"/>
                </a:lnTo>
                <a:lnTo>
                  <a:pt x="0" y="137"/>
                </a:lnTo>
                <a:lnTo>
                  <a:pt x="0" y="134"/>
                </a:lnTo>
                <a:lnTo>
                  <a:pt x="30" y="4"/>
                </a:lnTo>
                <a:lnTo>
                  <a:pt x="32" y="2"/>
                </a:lnTo>
                <a:lnTo>
                  <a:pt x="35" y="0"/>
                </a:lnTo>
                <a:lnTo>
                  <a:pt x="39" y="4"/>
                </a:lnTo>
                <a:lnTo>
                  <a:pt x="39" y="7"/>
                </a:lnTo>
                <a:lnTo>
                  <a:pt x="8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16660DFB-D773-4AFC-8AE4-EEDC8549997B}"/>
              </a:ext>
            </a:extLst>
          </p:cNvPr>
          <p:cNvSpPr>
            <a:spLocks/>
          </p:cNvSpPr>
          <p:nvPr userDrawn="1"/>
        </p:nvSpPr>
        <p:spPr bwMode="auto">
          <a:xfrm>
            <a:off x="8007350" y="3741738"/>
            <a:ext cx="138113" cy="185737"/>
          </a:xfrm>
          <a:custGeom>
            <a:avLst/>
            <a:gdLst>
              <a:gd name="T0" fmla="*/ 2147483646 w 87"/>
              <a:gd name="T1" fmla="*/ 2147483646 h 117"/>
              <a:gd name="T2" fmla="*/ 2147483646 w 87"/>
              <a:gd name="T3" fmla="*/ 2147483646 h 117"/>
              <a:gd name="T4" fmla="*/ 2147483646 w 87"/>
              <a:gd name="T5" fmla="*/ 2147483646 h 117"/>
              <a:gd name="T6" fmla="*/ 2147483646 w 87"/>
              <a:gd name="T7" fmla="*/ 2147483646 h 117"/>
              <a:gd name="T8" fmla="*/ 2147483646 w 87"/>
              <a:gd name="T9" fmla="*/ 2147483646 h 117"/>
              <a:gd name="T10" fmla="*/ 2147483646 w 87"/>
              <a:gd name="T11" fmla="*/ 2147483646 h 117"/>
              <a:gd name="T12" fmla="*/ 2147483646 w 87"/>
              <a:gd name="T13" fmla="*/ 2147483646 h 117"/>
              <a:gd name="T14" fmla="*/ 2147483646 w 87"/>
              <a:gd name="T15" fmla="*/ 2147483646 h 117"/>
              <a:gd name="T16" fmla="*/ 2147483646 w 87"/>
              <a:gd name="T17" fmla="*/ 2147483646 h 117"/>
              <a:gd name="T18" fmla="*/ 2147483646 w 87"/>
              <a:gd name="T19" fmla="*/ 2147483646 h 117"/>
              <a:gd name="T20" fmla="*/ 0 w 87"/>
              <a:gd name="T21" fmla="*/ 2147483646 h 117"/>
              <a:gd name="T22" fmla="*/ 2147483646 w 87"/>
              <a:gd name="T23" fmla="*/ 2147483646 h 117"/>
              <a:gd name="T24" fmla="*/ 2147483646 w 87"/>
              <a:gd name="T25" fmla="*/ 2147483646 h 117"/>
              <a:gd name="T26" fmla="*/ 2147483646 w 87"/>
              <a:gd name="T27" fmla="*/ 2147483646 h 117"/>
              <a:gd name="T28" fmla="*/ 2147483646 w 87"/>
              <a:gd name="T29" fmla="*/ 0 h 117"/>
              <a:gd name="T30" fmla="*/ 2147483646 w 87"/>
              <a:gd name="T31" fmla="*/ 2147483646 h 117"/>
              <a:gd name="T32" fmla="*/ 2147483646 w 87"/>
              <a:gd name="T33" fmla="*/ 2147483646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117">
                <a:moveTo>
                  <a:pt x="87" y="109"/>
                </a:moveTo>
                <a:lnTo>
                  <a:pt x="87" y="109"/>
                </a:lnTo>
                <a:lnTo>
                  <a:pt x="87" y="114"/>
                </a:lnTo>
                <a:lnTo>
                  <a:pt x="86" y="116"/>
                </a:lnTo>
                <a:lnTo>
                  <a:pt x="82" y="117"/>
                </a:lnTo>
                <a:lnTo>
                  <a:pt x="79" y="116"/>
                </a:lnTo>
                <a:lnTo>
                  <a:pt x="2" y="8"/>
                </a:lnTo>
                <a:lnTo>
                  <a:pt x="0" y="5"/>
                </a:lnTo>
                <a:lnTo>
                  <a:pt x="4" y="2"/>
                </a:lnTo>
                <a:lnTo>
                  <a:pt x="7" y="0"/>
                </a:lnTo>
                <a:lnTo>
                  <a:pt x="10" y="2"/>
                </a:lnTo>
                <a:lnTo>
                  <a:pt x="87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F93EC438-4B7B-4916-926D-1FF8469612B3}"/>
              </a:ext>
            </a:extLst>
          </p:cNvPr>
          <p:cNvSpPr>
            <a:spLocks/>
          </p:cNvSpPr>
          <p:nvPr userDrawn="1"/>
        </p:nvSpPr>
        <p:spPr bwMode="auto">
          <a:xfrm>
            <a:off x="7969250" y="3800475"/>
            <a:ext cx="171450" cy="155575"/>
          </a:xfrm>
          <a:custGeom>
            <a:avLst/>
            <a:gdLst>
              <a:gd name="T0" fmla="*/ 2147483646 w 108"/>
              <a:gd name="T1" fmla="*/ 2147483646 h 98"/>
              <a:gd name="T2" fmla="*/ 2147483646 w 108"/>
              <a:gd name="T3" fmla="*/ 2147483646 h 98"/>
              <a:gd name="T4" fmla="*/ 2147483646 w 108"/>
              <a:gd name="T5" fmla="*/ 2147483646 h 98"/>
              <a:gd name="T6" fmla="*/ 2147483646 w 108"/>
              <a:gd name="T7" fmla="*/ 2147483646 h 98"/>
              <a:gd name="T8" fmla="*/ 2147483646 w 108"/>
              <a:gd name="T9" fmla="*/ 2147483646 h 98"/>
              <a:gd name="T10" fmla="*/ 2147483646 w 108"/>
              <a:gd name="T11" fmla="*/ 2147483646 h 98"/>
              <a:gd name="T12" fmla="*/ 2147483646 w 108"/>
              <a:gd name="T13" fmla="*/ 2147483646 h 98"/>
              <a:gd name="T14" fmla="*/ 2147483646 w 108"/>
              <a:gd name="T15" fmla="*/ 2147483646 h 98"/>
              <a:gd name="T16" fmla="*/ 2147483646 w 108"/>
              <a:gd name="T17" fmla="*/ 2147483646 h 98"/>
              <a:gd name="T18" fmla="*/ 2147483646 w 108"/>
              <a:gd name="T19" fmla="*/ 2147483646 h 98"/>
              <a:gd name="T20" fmla="*/ 0 w 108"/>
              <a:gd name="T21" fmla="*/ 2147483646 h 98"/>
              <a:gd name="T22" fmla="*/ 2147483646 w 108"/>
              <a:gd name="T23" fmla="*/ 2147483646 h 98"/>
              <a:gd name="T24" fmla="*/ 2147483646 w 108"/>
              <a:gd name="T25" fmla="*/ 2147483646 h 98"/>
              <a:gd name="T26" fmla="*/ 2147483646 w 108"/>
              <a:gd name="T27" fmla="*/ 2147483646 h 98"/>
              <a:gd name="T28" fmla="*/ 2147483646 w 108"/>
              <a:gd name="T29" fmla="*/ 0 h 98"/>
              <a:gd name="T30" fmla="*/ 2147483646 w 108"/>
              <a:gd name="T31" fmla="*/ 2147483646 h 98"/>
              <a:gd name="T32" fmla="*/ 2147483646 w 108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8">
                <a:moveTo>
                  <a:pt x="106" y="90"/>
                </a:moveTo>
                <a:lnTo>
                  <a:pt x="106" y="90"/>
                </a:lnTo>
                <a:lnTo>
                  <a:pt x="108" y="93"/>
                </a:lnTo>
                <a:lnTo>
                  <a:pt x="106" y="96"/>
                </a:lnTo>
                <a:lnTo>
                  <a:pt x="103" y="98"/>
                </a:lnTo>
                <a:lnTo>
                  <a:pt x="100" y="96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6" y="9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A2F5CDB1-9201-4ED7-8B56-BFF13885CD5E}"/>
              </a:ext>
            </a:extLst>
          </p:cNvPr>
          <p:cNvSpPr>
            <a:spLocks/>
          </p:cNvSpPr>
          <p:nvPr userDrawn="1"/>
        </p:nvSpPr>
        <p:spPr bwMode="auto">
          <a:xfrm>
            <a:off x="7939088" y="3876675"/>
            <a:ext cx="198437" cy="107950"/>
          </a:xfrm>
          <a:custGeom>
            <a:avLst/>
            <a:gdLst>
              <a:gd name="T0" fmla="*/ 2147483646 w 125"/>
              <a:gd name="T1" fmla="*/ 2147483646 h 68"/>
              <a:gd name="T2" fmla="*/ 2147483646 w 125"/>
              <a:gd name="T3" fmla="*/ 2147483646 h 68"/>
              <a:gd name="T4" fmla="*/ 2147483646 w 125"/>
              <a:gd name="T5" fmla="*/ 2147483646 h 68"/>
              <a:gd name="T6" fmla="*/ 2147483646 w 125"/>
              <a:gd name="T7" fmla="*/ 2147483646 h 68"/>
              <a:gd name="T8" fmla="*/ 2147483646 w 125"/>
              <a:gd name="T9" fmla="*/ 2147483646 h 68"/>
              <a:gd name="T10" fmla="*/ 2147483646 w 125"/>
              <a:gd name="T11" fmla="*/ 2147483646 h 68"/>
              <a:gd name="T12" fmla="*/ 2147483646 w 125"/>
              <a:gd name="T13" fmla="*/ 2147483646 h 68"/>
              <a:gd name="T14" fmla="*/ 2147483646 w 125"/>
              <a:gd name="T15" fmla="*/ 2147483646 h 68"/>
              <a:gd name="T16" fmla="*/ 2147483646 w 125"/>
              <a:gd name="T17" fmla="*/ 2147483646 h 68"/>
              <a:gd name="T18" fmla="*/ 2147483646 w 125"/>
              <a:gd name="T19" fmla="*/ 2147483646 h 68"/>
              <a:gd name="T20" fmla="*/ 0 w 125"/>
              <a:gd name="T21" fmla="*/ 2147483646 h 68"/>
              <a:gd name="T22" fmla="*/ 0 w 125"/>
              <a:gd name="T23" fmla="*/ 2147483646 h 68"/>
              <a:gd name="T24" fmla="*/ 0 w 125"/>
              <a:gd name="T25" fmla="*/ 2147483646 h 68"/>
              <a:gd name="T26" fmla="*/ 0 w 125"/>
              <a:gd name="T27" fmla="*/ 2147483646 h 68"/>
              <a:gd name="T28" fmla="*/ 2147483646 w 125"/>
              <a:gd name="T29" fmla="*/ 0 h 68"/>
              <a:gd name="T30" fmla="*/ 2147483646 w 125"/>
              <a:gd name="T31" fmla="*/ 0 h 68"/>
              <a:gd name="T32" fmla="*/ 2147483646 w 125"/>
              <a:gd name="T33" fmla="*/ 214748364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68">
                <a:moveTo>
                  <a:pt x="124" y="60"/>
                </a:moveTo>
                <a:lnTo>
                  <a:pt x="124" y="60"/>
                </a:lnTo>
                <a:lnTo>
                  <a:pt x="125" y="61"/>
                </a:lnTo>
                <a:lnTo>
                  <a:pt x="125" y="66"/>
                </a:lnTo>
                <a:lnTo>
                  <a:pt x="124" y="68"/>
                </a:lnTo>
                <a:lnTo>
                  <a:pt x="119" y="68"/>
                </a:lnTo>
                <a:lnTo>
                  <a:pt x="3" y="8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124" y="6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8A83942A-D046-4A96-A9F5-FB7F9CFD443A}"/>
              </a:ext>
            </a:extLst>
          </p:cNvPr>
          <p:cNvSpPr>
            <a:spLocks/>
          </p:cNvSpPr>
          <p:nvPr userDrawn="1"/>
        </p:nvSpPr>
        <p:spPr bwMode="auto">
          <a:xfrm>
            <a:off x="8255000" y="3706813"/>
            <a:ext cx="117475" cy="195262"/>
          </a:xfrm>
          <a:custGeom>
            <a:avLst/>
            <a:gdLst>
              <a:gd name="T0" fmla="*/ 2147483646 w 74"/>
              <a:gd name="T1" fmla="*/ 2147483646 h 123"/>
              <a:gd name="T2" fmla="*/ 2147483646 w 74"/>
              <a:gd name="T3" fmla="*/ 2147483646 h 123"/>
              <a:gd name="T4" fmla="*/ 2147483646 w 74"/>
              <a:gd name="T5" fmla="*/ 2147483646 h 123"/>
              <a:gd name="T6" fmla="*/ 2147483646 w 74"/>
              <a:gd name="T7" fmla="*/ 2147483646 h 123"/>
              <a:gd name="T8" fmla="*/ 2147483646 w 74"/>
              <a:gd name="T9" fmla="*/ 2147483646 h 123"/>
              <a:gd name="T10" fmla="*/ 2147483646 w 74"/>
              <a:gd name="T11" fmla="*/ 2147483646 h 123"/>
              <a:gd name="T12" fmla="*/ 0 w 74"/>
              <a:gd name="T13" fmla="*/ 2147483646 h 123"/>
              <a:gd name="T14" fmla="*/ 0 w 74"/>
              <a:gd name="T15" fmla="*/ 2147483646 h 123"/>
              <a:gd name="T16" fmla="*/ 2147483646 w 74"/>
              <a:gd name="T17" fmla="*/ 2147483646 h 123"/>
              <a:gd name="T18" fmla="*/ 2147483646 w 74"/>
              <a:gd name="T19" fmla="*/ 2147483646 h 123"/>
              <a:gd name="T20" fmla="*/ 2147483646 w 74"/>
              <a:gd name="T21" fmla="*/ 0 h 123"/>
              <a:gd name="T22" fmla="*/ 2147483646 w 74"/>
              <a:gd name="T23" fmla="*/ 0 h 123"/>
              <a:gd name="T24" fmla="*/ 2147483646 w 74"/>
              <a:gd name="T25" fmla="*/ 0 h 123"/>
              <a:gd name="T26" fmla="*/ 2147483646 w 74"/>
              <a:gd name="T27" fmla="*/ 0 h 123"/>
              <a:gd name="T28" fmla="*/ 2147483646 w 74"/>
              <a:gd name="T29" fmla="*/ 2147483646 h 123"/>
              <a:gd name="T30" fmla="*/ 2147483646 w 74"/>
              <a:gd name="T31" fmla="*/ 2147483646 h 123"/>
              <a:gd name="T32" fmla="*/ 2147483646 w 74"/>
              <a:gd name="T33" fmla="*/ 2147483646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3">
                <a:moveTo>
                  <a:pt x="8" y="122"/>
                </a:moveTo>
                <a:lnTo>
                  <a:pt x="8" y="122"/>
                </a:lnTo>
                <a:lnTo>
                  <a:pt x="7" y="123"/>
                </a:lnTo>
                <a:lnTo>
                  <a:pt x="4" y="123"/>
                </a:lnTo>
                <a:lnTo>
                  <a:pt x="0" y="120"/>
                </a:lnTo>
                <a:lnTo>
                  <a:pt x="0" y="117"/>
                </a:lnTo>
                <a:lnTo>
                  <a:pt x="66" y="1"/>
                </a:lnTo>
                <a:lnTo>
                  <a:pt x="70" y="0"/>
                </a:lnTo>
                <a:lnTo>
                  <a:pt x="73" y="0"/>
                </a:lnTo>
                <a:lnTo>
                  <a:pt x="74" y="1"/>
                </a:lnTo>
                <a:lnTo>
                  <a:pt x="74" y="6"/>
                </a:lnTo>
                <a:lnTo>
                  <a:pt x="8" y="1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632D508A-E2A4-449B-90BE-B8C16C2A9596}"/>
              </a:ext>
            </a:extLst>
          </p:cNvPr>
          <p:cNvSpPr>
            <a:spLocks/>
          </p:cNvSpPr>
          <p:nvPr userDrawn="1"/>
        </p:nvSpPr>
        <p:spPr bwMode="auto">
          <a:xfrm>
            <a:off x="8280400" y="3751263"/>
            <a:ext cx="149225" cy="176212"/>
          </a:xfrm>
          <a:custGeom>
            <a:avLst/>
            <a:gdLst>
              <a:gd name="T0" fmla="*/ 2147483646 w 94"/>
              <a:gd name="T1" fmla="*/ 2147483646 h 111"/>
              <a:gd name="T2" fmla="*/ 2147483646 w 94"/>
              <a:gd name="T3" fmla="*/ 2147483646 h 111"/>
              <a:gd name="T4" fmla="*/ 2147483646 w 94"/>
              <a:gd name="T5" fmla="*/ 2147483646 h 111"/>
              <a:gd name="T6" fmla="*/ 2147483646 w 94"/>
              <a:gd name="T7" fmla="*/ 2147483646 h 111"/>
              <a:gd name="T8" fmla="*/ 2147483646 w 94"/>
              <a:gd name="T9" fmla="*/ 2147483646 h 111"/>
              <a:gd name="T10" fmla="*/ 2147483646 w 94"/>
              <a:gd name="T11" fmla="*/ 2147483646 h 111"/>
              <a:gd name="T12" fmla="*/ 0 w 94"/>
              <a:gd name="T13" fmla="*/ 2147483646 h 111"/>
              <a:gd name="T14" fmla="*/ 0 w 94"/>
              <a:gd name="T15" fmla="*/ 2147483646 h 111"/>
              <a:gd name="T16" fmla="*/ 2147483646 w 94"/>
              <a:gd name="T17" fmla="*/ 2147483646 h 111"/>
              <a:gd name="T18" fmla="*/ 2147483646 w 94"/>
              <a:gd name="T19" fmla="*/ 2147483646 h 111"/>
              <a:gd name="T20" fmla="*/ 2147483646 w 94"/>
              <a:gd name="T21" fmla="*/ 0 h 111"/>
              <a:gd name="T22" fmla="*/ 2147483646 w 94"/>
              <a:gd name="T23" fmla="*/ 2147483646 h 111"/>
              <a:gd name="T24" fmla="*/ 2147483646 w 94"/>
              <a:gd name="T25" fmla="*/ 2147483646 h 111"/>
              <a:gd name="T26" fmla="*/ 2147483646 w 94"/>
              <a:gd name="T27" fmla="*/ 2147483646 h 111"/>
              <a:gd name="T28" fmla="*/ 2147483646 w 94"/>
              <a:gd name="T29" fmla="*/ 2147483646 h 111"/>
              <a:gd name="T30" fmla="*/ 2147483646 w 94"/>
              <a:gd name="T31" fmla="*/ 2147483646 h 111"/>
              <a:gd name="T32" fmla="*/ 2147483646 w 94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111">
                <a:moveTo>
                  <a:pt x="9" y="110"/>
                </a:moveTo>
                <a:lnTo>
                  <a:pt x="9" y="110"/>
                </a:lnTo>
                <a:lnTo>
                  <a:pt x="5" y="111"/>
                </a:lnTo>
                <a:lnTo>
                  <a:pt x="2" y="111"/>
                </a:lnTo>
                <a:lnTo>
                  <a:pt x="0" y="108"/>
                </a:lnTo>
                <a:lnTo>
                  <a:pt x="0" y="105"/>
                </a:lnTo>
                <a:lnTo>
                  <a:pt x="86" y="2"/>
                </a:lnTo>
                <a:lnTo>
                  <a:pt x="89" y="0"/>
                </a:lnTo>
                <a:lnTo>
                  <a:pt x="92" y="2"/>
                </a:lnTo>
                <a:lnTo>
                  <a:pt x="94" y="5"/>
                </a:lnTo>
                <a:lnTo>
                  <a:pt x="92" y="9"/>
                </a:lnTo>
                <a:lnTo>
                  <a:pt x="9" y="11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B8F8031F-70C0-4B30-9F18-47B0C620F12A}"/>
              </a:ext>
            </a:extLst>
          </p:cNvPr>
          <p:cNvSpPr>
            <a:spLocks/>
          </p:cNvSpPr>
          <p:nvPr userDrawn="1"/>
        </p:nvSpPr>
        <p:spPr bwMode="auto">
          <a:xfrm>
            <a:off x="8283575" y="3817938"/>
            <a:ext cx="184150" cy="141287"/>
          </a:xfrm>
          <a:custGeom>
            <a:avLst/>
            <a:gdLst>
              <a:gd name="T0" fmla="*/ 2147483646 w 116"/>
              <a:gd name="T1" fmla="*/ 2147483646 h 89"/>
              <a:gd name="T2" fmla="*/ 2147483646 w 116"/>
              <a:gd name="T3" fmla="*/ 2147483646 h 89"/>
              <a:gd name="T4" fmla="*/ 2147483646 w 116"/>
              <a:gd name="T5" fmla="*/ 2147483646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0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0 h 89"/>
              <a:gd name="T18" fmla="*/ 2147483646 w 116"/>
              <a:gd name="T19" fmla="*/ 0 h 89"/>
              <a:gd name="T20" fmla="*/ 2147483646 w 116"/>
              <a:gd name="T21" fmla="*/ 0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2147483646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8" y="87"/>
                </a:moveTo>
                <a:lnTo>
                  <a:pt x="8" y="87"/>
                </a:lnTo>
                <a:lnTo>
                  <a:pt x="5" y="89"/>
                </a:lnTo>
                <a:lnTo>
                  <a:pt x="2" y="87"/>
                </a:lnTo>
                <a:lnTo>
                  <a:pt x="0" y="84"/>
                </a:lnTo>
                <a:lnTo>
                  <a:pt x="2" y="81"/>
                </a:lnTo>
                <a:lnTo>
                  <a:pt x="108" y="0"/>
                </a:lnTo>
                <a:lnTo>
                  <a:pt x="111" y="0"/>
                </a:lnTo>
                <a:lnTo>
                  <a:pt x="114" y="2"/>
                </a:lnTo>
                <a:lnTo>
                  <a:pt x="116" y="5"/>
                </a:lnTo>
                <a:lnTo>
                  <a:pt x="114" y="8"/>
                </a:lnTo>
                <a:lnTo>
                  <a:pt x="8" y="8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D8B4DF69-743F-45C0-87BE-83B40825FFF2}"/>
              </a:ext>
            </a:extLst>
          </p:cNvPr>
          <p:cNvSpPr>
            <a:spLocks/>
          </p:cNvSpPr>
          <p:nvPr userDrawn="1"/>
        </p:nvSpPr>
        <p:spPr bwMode="auto">
          <a:xfrm>
            <a:off x="8280400" y="3881438"/>
            <a:ext cx="207963" cy="103187"/>
          </a:xfrm>
          <a:custGeom>
            <a:avLst/>
            <a:gdLst>
              <a:gd name="T0" fmla="*/ 2147483646 w 131"/>
              <a:gd name="T1" fmla="*/ 2147483646 h 65"/>
              <a:gd name="T2" fmla="*/ 2147483646 w 131"/>
              <a:gd name="T3" fmla="*/ 2147483646 h 65"/>
              <a:gd name="T4" fmla="*/ 2147483646 w 131"/>
              <a:gd name="T5" fmla="*/ 2147483646 h 65"/>
              <a:gd name="T6" fmla="*/ 0 w 131"/>
              <a:gd name="T7" fmla="*/ 2147483646 h 65"/>
              <a:gd name="T8" fmla="*/ 0 w 131"/>
              <a:gd name="T9" fmla="*/ 2147483646 h 65"/>
              <a:gd name="T10" fmla="*/ 0 w 131"/>
              <a:gd name="T11" fmla="*/ 2147483646 h 65"/>
              <a:gd name="T12" fmla="*/ 0 w 131"/>
              <a:gd name="T13" fmla="*/ 2147483646 h 65"/>
              <a:gd name="T14" fmla="*/ 2147483646 w 131"/>
              <a:gd name="T15" fmla="*/ 2147483646 h 65"/>
              <a:gd name="T16" fmla="*/ 2147483646 w 131"/>
              <a:gd name="T17" fmla="*/ 0 h 65"/>
              <a:gd name="T18" fmla="*/ 2147483646 w 131"/>
              <a:gd name="T19" fmla="*/ 0 h 65"/>
              <a:gd name="T20" fmla="*/ 2147483646 w 131"/>
              <a:gd name="T21" fmla="*/ 0 h 65"/>
              <a:gd name="T22" fmla="*/ 2147483646 w 131"/>
              <a:gd name="T23" fmla="*/ 2147483646 h 65"/>
              <a:gd name="T24" fmla="*/ 2147483646 w 131"/>
              <a:gd name="T25" fmla="*/ 2147483646 h 65"/>
              <a:gd name="T26" fmla="*/ 2147483646 w 131"/>
              <a:gd name="T27" fmla="*/ 2147483646 h 65"/>
              <a:gd name="T28" fmla="*/ 2147483646 w 131"/>
              <a:gd name="T29" fmla="*/ 2147483646 h 65"/>
              <a:gd name="T30" fmla="*/ 2147483646 w 131"/>
              <a:gd name="T31" fmla="*/ 2147483646 h 65"/>
              <a:gd name="T32" fmla="*/ 2147483646 w 131"/>
              <a:gd name="T33" fmla="*/ 2147483646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1" h="65">
                <a:moveTo>
                  <a:pt x="7" y="65"/>
                </a:moveTo>
                <a:lnTo>
                  <a:pt x="7" y="65"/>
                </a:lnTo>
                <a:lnTo>
                  <a:pt x="4" y="65"/>
                </a:lnTo>
                <a:lnTo>
                  <a:pt x="0" y="62"/>
                </a:lnTo>
                <a:lnTo>
                  <a:pt x="0" y="58"/>
                </a:lnTo>
                <a:lnTo>
                  <a:pt x="4" y="57"/>
                </a:lnTo>
                <a:lnTo>
                  <a:pt x="124" y="0"/>
                </a:lnTo>
                <a:lnTo>
                  <a:pt x="128" y="0"/>
                </a:lnTo>
                <a:lnTo>
                  <a:pt x="131" y="4"/>
                </a:lnTo>
                <a:lnTo>
                  <a:pt x="131" y="7"/>
                </a:lnTo>
                <a:lnTo>
                  <a:pt x="128" y="9"/>
                </a:lnTo>
                <a:lnTo>
                  <a:pt x="7" y="6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2AA89F87-962A-4567-AAD0-FC98879F030A}"/>
              </a:ext>
            </a:extLst>
          </p:cNvPr>
          <p:cNvSpPr>
            <a:spLocks/>
          </p:cNvSpPr>
          <p:nvPr userDrawn="1"/>
        </p:nvSpPr>
        <p:spPr bwMode="auto">
          <a:xfrm>
            <a:off x="7854950" y="3927475"/>
            <a:ext cx="163513" cy="161925"/>
          </a:xfrm>
          <a:custGeom>
            <a:avLst/>
            <a:gdLst>
              <a:gd name="T0" fmla="*/ 2147483646 w 103"/>
              <a:gd name="T1" fmla="*/ 2147483646 h 102"/>
              <a:gd name="T2" fmla="*/ 2147483646 w 103"/>
              <a:gd name="T3" fmla="*/ 2147483646 h 102"/>
              <a:gd name="T4" fmla="*/ 2147483646 w 103"/>
              <a:gd name="T5" fmla="*/ 2147483646 h 102"/>
              <a:gd name="T6" fmla="*/ 2147483646 w 103"/>
              <a:gd name="T7" fmla="*/ 2147483646 h 102"/>
              <a:gd name="T8" fmla="*/ 2147483646 w 103"/>
              <a:gd name="T9" fmla="*/ 2147483646 h 102"/>
              <a:gd name="T10" fmla="*/ 2147483646 w 103"/>
              <a:gd name="T11" fmla="*/ 2147483646 h 102"/>
              <a:gd name="T12" fmla="*/ 2147483646 w 103"/>
              <a:gd name="T13" fmla="*/ 2147483646 h 102"/>
              <a:gd name="T14" fmla="*/ 2147483646 w 103"/>
              <a:gd name="T15" fmla="*/ 2147483646 h 102"/>
              <a:gd name="T16" fmla="*/ 2147483646 w 103"/>
              <a:gd name="T17" fmla="*/ 2147483646 h 102"/>
              <a:gd name="T18" fmla="*/ 2147483646 w 103"/>
              <a:gd name="T19" fmla="*/ 2147483646 h 102"/>
              <a:gd name="T20" fmla="*/ 2147483646 w 103"/>
              <a:gd name="T21" fmla="*/ 2147483646 h 102"/>
              <a:gd name="T22" fmla="*/ 2147483646 w 103"/>
              <a:gd name="T23" fmla="*/ 2147483646 h 102"/>
              <a:gd name="T24" fmla="*/ 2147483646 w 103"/>
              <a:gd name="T25" fmla="*/ 2147483646 h 102"/>
              <a:gd name="T26" fmla="*/ 2147483646 w 103"/>
              <a:gd name="T27" fmla="*/ 2147483646 h 102"/>
              <a:gd name="T28" fmla="*/ 2147483646 w 103"/>
              <a:gd name="T29" fmla="*/ 2147483646 h 102"/>
              <a:gd name="T30" fmla="*/ 2147483646 w 103"/>
              <a:gd name="T31" fmla="*/ 2147483646 h 102"/>
              <a:gd name="T32" fmla="*/ 2147483646 w 103"/>
              <a:gd name="T33" fmla="*/ 2147483646 h 102"/>
              <a:gd name="T34" fmla="*/ 2147483646 w 103"/>
              <a:gd name="T35" fmla="*/ 2147483646 h 102"/>
              <a:gd name="T36" fmla="*/ 2147483646 w 103"/>
              <a:gd name="T37" fmla="*/ 2147483646 h 102"/>
              <a:gd name="T38" fmla="*/ 2147483646 w 103"/>
              <a:gd name="T39" fmla="*/ 2147483646 h 102"/>
              <a:gd name="T40" fmla="*/ 0 w 103"/>
              <a:gd name="T41" fmla="*/ 2147483646 h 102"/>
              <a:gd name="T42" fmla="*/ 0 w 103"/>
              <a:gd name="T43" fmla="*/ 2147483646 h 102"/>
              <a:gd name="T44" fmla="*/ 2147483646 w 103"/>
              <a:gd name="T45" fmla="*/ 2147483646 h 102"/>
              <a:gd name="T46" fmla="*/ 2147483646 w 103"/>
              <a:gd name="T47" fmla="*/ 2147483646 h 102"/>
              <a:gd name="T48" fmla="*/ 2147483646 w 103"/>
              <a:gd name="T49" fmla="*/ 2147483646 h 102"/>
              <a:gd name="T50" fmla="*/ 2147483646 w 103"/>
              <a:gd name="T51" fmla="*/ 2147483646 h 102"/>
              <a:gd name="T52" fmla="*/ 2147483646 w 103"/>
              <a:gd name="T53" fmla="*/ 2147483646 h 102"/>
              <a:gd name="T54" fmla="*/ 2147483646 w 103"/>
              <a:gd name="T55" fmla="*/ 2147483646 h 102"/>
              <a:gd name="T56" fmla="*/ 2147483646 w 103"/>
              <a:gd name="T57" fmla="*/ 2147483646 h 102"/>
              <a:gd name="T58" fmla="*/ 2147483646 w 103"/>
              <a:gd name="T59" fmla="*/ 0 h 102"/>
              <a:gd name="T60" fmla="*/ 2147483646 w 103"/>
              <a:gd name="T61" fmla="*/ 0 h 102"/>
              <a:gd name="T62" fmla="*/ 2147483646 w 103"/>
              <a:gd name="T63" fmla="*/ 0 h 102"/>
              <a:gd name="T64" fmla="*/ 2147483646 w 103"/>
              <a:gd name="T65" fmla="*/ 2147483646 h 102"/>
              <a:gd name="T66" fmla="*/ 2147483646 w 103"/>
              <a:gd name="T67" fmla="*/ 2147483646 h 102"/>
              <a:gd name="T68" fmla="*/ 2147483646 w 103"/>
              <a:gd name="T69" fmla="*/ 2147483646 h 102"/>
              <a:gd name="T70" fmla="*/ 2147483646 w 103"/>
              <a:gd name="T71" fmla="*/ 2147483646 h 102"/>
              <a:gd name="T72" fmla="*/ 2147483646 w 103"/>
              <a:gd name="T73" fmla="*/ 2147483646 h 102"/>
              <a:gd name="T74" fmla="*/ 2147483646 w 103"/>
              <a:gd name="T75" fmla="*/ 2147483646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2">
                <a:moveTo>
                  <a:pt x="100" y="34"/>
                </a:moveTo>
                <a:lnTo>
                  <a:pt x="100" y="34"/>
                </a:lnTo>
                <a:lnTo>
                  <a:pt x="101" y="44"/>
                </a:lnTo>
                <a:lnTo>
                  <a:pt x="103" y="53"/>
                </a:lnTo>
                <a:lnTo>
                  <a:pt x="101" y="63"/>
                </a:lnTo>
                <a:lnTo>
                  <a:pt x="96" y="73"/>
                </a:lnTo>
                <a:lnTo>
                  <a:pt x="92" y="81"/>
                </a:lnTo>
                <a:lnTo>
                  <a:pt x="85" y="89"/>
                </a:lnTo>
                <a:lnTo>
                  <a:pt x="77" y="95"/>
                </a:lnTo>
                <a:lnTo>
                  <a:pt x="67" y="98"/>
                </a:lnTo>
                <a:lnTo>
                  <a:pt x="58" y="102"/>
                </a:lnTo>
                <a:lnTo>
                  <a:pt x="48" y="102"/>
                </a:lnTo>
                <a:lnTo>
                  <a:pt x="39" y="100"/>
                </a:lnTo>
                <a:lnTo>
                  <a:pt x="29" y="97"/>
                </a:lnTo>
                <a:lnTo>
                  <a:pt x="21" y="92"/>
                </a:lnTo>
                <a:lnTo>
                  <a:pt x="13" y="86"/>
                </a:lnTo>
                <a:lnTo>
                  <a:pt x="6" y="78"/>
                </a:lnTo>
                <a:lnTo>
                  <a:pt x="3" y="68"/>
                </a:lnTo>
                <a:lnTo>
                  <a:pt x="0" y="58"/>
                </a:lnTo>
                <a:lnTo>
                  <a:pt x="0" y="47"/>
                </a:lnTo>
                <a:lnTo>
                  <a:pt x="2" y="37"/>
                </a:lnTo>
                <a:lnTo>
                  <a:pt x="5" y="29"/>
                </a:lnTo>
                <a:lnTo>
                  <a:pt x="10" y="20"/>
                </a:lnTo>
                <a:lnTo>
                  <a:pt x="16" y="13"/>
                </a:lnTo>
                <a:lnTo>
                  <a:pt x="24" y="7"/>
                </a:lnTo>
                <a:lnTo>
                  <a:pt x="34" y="2"/>
                </a:lnTo>
                <a:lnTo>
                  <a:pt x="43" y="0"/>
                </a:lnTo>
                <a:lnTo>
                  <a:pt x="55" y="0"/>
                </a:lnTo>
                <a:lnTo>
                  <a:pt x="64" y="0"/>
                </a:lnTo>
                <a:lnTo>
                  <a:pt x="74" y="5"/>
                </a:lnTo>
                <a:lnTo>
                  <a:pt x="82" y="10"/>
                </a:lnTo>
                <a:lnTo>
                  <a:pt x="88" y="16"/>
                </a:lnTo>
                <a:lnTo>
                  <a:pt x="95" y="25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B3C0F733-8390-4CF8-A52A-2859C61599CE}"/>
              </a:ext>
            </a:extLst>
          </p:cNvPr>
          <p:cNvSpPr>
            <a:spLocks/>
          </p:cNvSpPr>
          <p:nvPr userDrawn="1"/>
        </p:nvSpPr>
        <p:spPr bwMode="auto">
          <a:xfrm>
            <a:off x="7994650" y="4279900"/>
            <a:ext cx="103188" cy="103188"/>
          </a:xfrm>
          <a:custGeom>
            <a:avLst/>
            <a:gdLst>
              <a:gd name="T0" fmla="*/ 2147483646 w 65"/>
              <a:gd name="T1" fmla="*/ 2147483646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2147483646 w 65"/>
              <a:gd name="T19" fmla="*/ 2147483646 h 65"/>
              <a:gd name="T20" fmla="*/ 2147483646 w 65"/>
              <a:gd name="T21" fmla="*/ 2147483646 h 65"/>
              <a:gd name="T22" fmla="*/ 2147483646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0 w 65"/>
              <a:gd name="T41" fmla="*/ 2147483646 h 65"/>
              <a:gd name="T42" fmla="*/ 0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0 h 65"/>
              <a:gd name="T60" fmla="*/ 2147483646 w 65"/>
              <a:gd name="T61" fmla="*/ 0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65">
                <a:moveTo>
                  <a:pt x="63" y="21"/>
                </a:moveTo>
                <a:lnTo>
                  <a:pt x="63" y="21"/>
                </a:lnTo>
                <a:lnTo>
                  <a:pt x="65" y="28"/>
                </a:lnTo>
                <a:lnTo>
                  <a:pt x="65" y="34"/>
                </a:lnTo>
                <a:lnTo>
                  <a:pt x="65" y="40"/>
                </a:lnTo>
                <a:lnTo>
                  <a:pt x="61" y="47"/>
                </a:lnTo>
                <a:lnTo>
                  <a:pt x="58" y="52"/>
                </a:lnTo>
                <a:lnTo>
                  <a:pt x="55" y="57"/>
                </a:lnTo>
                <a:lnTo>
                  <a:pt x="50" y="60"/>
                </a:lnTo>
                <a:lnTo>
                  <a:pt x="44" y="63"/>
                </a:lnTo>
                <a:lnTo>
                  <a:pt x="37" y="65"/>
                </a:lnTo>
                <a:lnTo>
                  <a:pt x="31" y="65"/>
                </a:lnTo>
                <a:lnTo>
                  <a:pt x="25" y="65"/>
                </a:lnTo>
                <a:lnTo>
                  <a:pt x="20" y="61"/>
                </a:lnTo>
                <a:lnTo>
                  <a:pt x="13" y="58"/>
                </a:lnTo>
                <a:lnTo>
                  <a:pt x="8" y="55"/>
                </a:lnTo>
                <a:lnTo>
                  <a:pt x="5" y="50"/>
                </a:lnTo>
                <a:lnTo>
                  <a:pt x="2" y="44"/>
                </a:lnTo>
                <a:lnTo>
                  <a:pt x="0" y="37"/>
                </a:lnTo>
                <a:lnTo>
                  <a:pt x="0" y="31"/>
                </a:lnTo>
                <a:lnTo>
                  <a:pt x="2" y="24"/>
                </a:lnTo>
                <a:lnTo>
                  <a:pt x="4" y="18"/>
                </a:lnTo>
                <a:lnTo>
                  <a:pt x="7" y="13"/>
                </a:lnTo>
                <a:lnTo>
                  <a:pt x="12" y="8"/>
                </a:lnTo>
                <a:lnTo>
                  <a:pt x="16" y="5"/>
                </a:lnTo>
                <a:lnTo>
                  <a:pt x="23" y="2"/>
                </a:lnTo>
                <a:lnTo>
                  <a:pt x="29" y="0"/>
                </a:ln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2" y="7"/>
                </a:lnTo>
                <a:lnTo>
                  <a:pt x="57" y="12"/>
                </a:lnTo>
                <a:lnTo>
                  <a:pt x="61" y="16"/>
                </a:lnTo>
                <a:lnTo>
                  <a:pt x="63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06C6889D-941F-40DA-B626-08D14BBC2411}"/>
              </a:ext>
            </a:extLst>
          </p:cNvPr>
          <p:cNvSpPr>
            <a:spLocks/>
          </p:cNvSpPr>
          <p:nvPr userDrawn="1"/>
        </p:nvSpPr>
        <p:spPr bwMode="auto">
          <a:xfrm>
            <a:off x="7943850" y="4060825"/>
            <a:ext cx="96838" cy="234950"/>
          </a:xfrm>
          <a:custGeom>
            <a:avLst/>
            <a:gdLst>
              <a:gd name="T0" fmla="*/ 2147483646 w 61"/>
              <a:gd name="T1" fmla="*/ 2147483646 h 148"/>
              <a:gd name="T2" fmla="*/ 2147483646 w 61"/>
              <a:gd name="T3" fmla="*/ 2147483646 h 148"/>
              <a:gd name="T4" fmla="*/ 2147483646 w 61"/>
              <a:gd name="T5" fmla="*/ 2147483646 h 148"/>
              <a:gd name="T6" fmla="*/ 2147483646 w 61"/>
              <a:gd name="T7" fmla="*/ 2147483646 h 148"/>
              <a:gd name="T8" fmla="*/ 2147483646 w 61"/>
              <a:gd name="T9" fmla="*/ 2147483646 h 148"/>
              <a:gd name="T10" fmla="*/ 2147483646 w 61"/>
              <a:gd name="T11" fmla="*/ 2147483646 h 148"/>
              <a:gd name="T12" fmla="*/ 2147483646 w 61"/>
              <a:gd name="T13" fmla="*/ 2147483646 h 148"/>
              <a:gd name="T14" fmla="*/ 2147483646 w 61"/>
              <a:gd name="T15" fmla="*/ 2147483646 h 148"/>
              <a:gd name="T16" fmla="*/ 2147483646 w 61"/>
              <a:gd name="T17" fmla="*/ 2147483646 h 148"/>
              <a:gd name="T18" fmla="*/ 2147483646 w 61"/>
              <a:gd name="T19" fmla="*/ 2147483646 h 148"/>
              <a:gd name="T20" fmla="*/ 2147483646 w 61"/>
              <a:gd name="T21" fmla="*/ 2147483646 h 148"/>
              <a:gd name="T22" fmla="*/ 2147483646 w 61"/>
              <a:gd name="T23" fmla="*/ 2147483646 h 148"/>
              <a:gd name="T24" fmla="*/ 2147483646 w 61"/>
              <a:gd name="T25" fmla="*/ 2147483646 h 148"/>
              <a:gd name="T26" fmla="*/ 2147483646 w 61"/>
              <a:gd name="T27" fmla="*/ 2147483646 h 148"/>
              <a:gd name="T28" fmla="*/ 0 w 61"/>
              <a:gd name="T29" fmla="*/ 2147483646 h 148"/>
              <a:gd name="T30" fmla="*/ 2147483646 w 61"/>
              <a:gd name="T31" fmla="*/ 2147483646 h 148"/>
              <a:gd name="T32" fmla="*/ 2147483646 w 61"/>
              <a:gd name="T33" fmla="*/ 2147483646 h 148"/>
              <a:gd name="T34" fmla="*/ 2147483646 w 61"/>
              <a:gd name="T35" fmla="*/ 2147483646 h 148"/>
              <a:gd name="T36" fmla="*/ 2147483646 w 61"/>
              <a:gd name="T37" fmla="*/ 2147483646 h 148"/>
              <a:gd name="T38" fmla="*/ 2147483646 w 61"/>
              <a:gd name="T39" fmla="*/ 2147483646 h 148"/>
              <a:gd name="T40" fmla="*/ 2147483646 w 61"/>
              <a:gd name="T41" fmla="*/ 0 h 148"/>
              <a:gd name="T42" fmla="*/ 2147483646 w 61"/>
              <a:gd name="T43" fmla="*/ 2147483646 h 148"/>
              <a:gd name="T44" fmla="*/ 2147483646 w 61"/>
              <a:gd name="T45" fmla="*/ 2147483646 h 148"/>
              <a:gd name="T46" fmla="*/ 2147483646 w 61"/>
              <a:gd name="T47" fmla="*/ 2147483646 h 148"/>
              <a:gd name="T48" fmla="*/ 2147483646 w 61"/>
              <a:gd name="T49" fmla="*/ 2147483646 h 1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8">
                <a:moveTo>
                  <a:pt x="61" y="138"/>
                </a:moveTo>
                <a:lnTo>
                  <a:pt x="61" y="138"/>
                </a:lnTo>
                <a:lnTo>
                  <a:pt x="61" y="140"/>
                </a:lnTo>
                <a:lnTo>
                  <a:pt x="61" y="143"/>
                </a:lnTo>
                <a:lnTo>
                  <a:pt x="60" y="145"/>
                </a:lnTo>
                <a:lnTo>
                  <a:pt x="57" y="146"/>
                </a:lnTo>
                <a:lnTo>
                  <a:pt x="53" y="148"/>
                </a:lnTo>
                <a:lnTo>
                  <a:pt x="52" y="146"/>
                </a:lnTo>
                <a:lnTo>
                  <a:pt x="48" y="145"/>
                </a:lnTo>
                <a:lnTo>
                  <a:pt x="48" y="143"/>
                </a:lnTo>
                <a:lnTo>
                  <a:pt x="2" y="10"/>
                </a:lnTo>
                <a:lnTo>
                  <a:pt x="0" y="8"/>
                </a:lnTo>
                <a:lnTo>
                  <a:pt x="2" y="5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1" y="2"/>
                </a:lnTo>
                <a:lnTo>
                  <a:pt x="13" y="3"/>
                </a:lnTo>
                <a:lnTo>
                  <a:pt x="15" y="5"/>
                </a:lnTo>
                <a:lnTo>
                  <a:pt x="61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255A5D33-869F-48C4-B8E5-8FB9029E507F}"/>
              </a:ext>
            </a:extLst>
          </p:cNvPr>
          <p:cNvSpPr>
            <a:spLocks/>
          </p:cNvSpPr>
          <p:nvPr userDrawn="1"/>
        </p:nvSpPr>
        <p:spPr bwMode="auto">
          <a:xfrm>
            <a:off x="7767638" y="3770313"/>
            <a:ext cx="130175" cy="188912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2147483646 w 82"/>
              <a:gd name="T13" fmla="*/ 2147483646 h 119"/>
              <a:gd name="T14" fmla="*/ 2147483646 w 82"/>
              <a:gd name="T15" fmla="*/ 2147483646 h 119"/>
              <a:gd name="T16" fmla="*/ 0 w 82"/>
              <a:gd name="T17" fmla="*/ 2147483646 h 119"/>
              <a:gd name="T18" fmla="*/ 0 w 82"/>
              <a:gd name="T19" fmla="*/ 2147483646 h 119"/>
              <a:gd name="T20" fmla="*/ 0 w 82"/>
              <a:gd name="T21" fmla="*/ 2147483646 h 119"/>
              <a:gd name="T22" fmla="*/ 2147483646 w 82"/>
              <a:gd name="T23" fmla="*/ 0 h 119"/>
              <a:gd name="T24" fmla="*/ 2147483646 w 82"/>
              <a:gd name="T25" fmla="*/ 0 h 119"/>
              <a:gd name="T26" fmla="*/ 2147483646 w 82"/>
              <a:gd name="T27" fmla="*/ 0 h 119"/>
              <a:gd name="T28" fmla="*/ 2147483646 w 82"/>
              <a:gd name="T29" fmla="*/ 0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1" y="112"/>
                </a:moveTo>
                <a:lnTo>
                  <a:pt x="81" y="112"/>
                </a:lnTo>
                <a:lnTo>
                  <a:pt x="82" y="115"/>
                </a:lnTo>
                <a:lnTo>
                  <a:pt x="81" y="119"/>
                </a:lnTo>
                <a:lnTo>
                  <a:pt x="76" y="119"/>
                </a:lnTo>
                <a:lnTo>
                  <a:pt x="74" y="117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81" y="1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236D80BF-82A9-4F69-A1D6-7A85062DC234}"/>
              </a:ext>
            </a:extLst>
          </p:cNvPr>
          <p:cNvSpPr>
            <a:spLocks/>
          </p:cNvSpPr>
          <p:nvPr userDrawn="1"/>
        </p:nvSpPr>
        <p:spPr bwMode="auto">
          <a:xfrm>
            <a:off x="7837488" y="3725863"/>
            <a:ext cx="79375" cy="214312"/>
          </a:xfrm>
          <a:custGeom>
            <a:avLst/>
            <a:gdLst>
              <a:gd name="T0" fmla="*/ 2147483646 w 50"/>
              <a:gd name="T1" fmla="*/ 2147483646 h 135"/>
              <a:gd name="T2" fmla="*/ 2147483646 w 50"/>
              <a:gd name="T3" fmla="*/ 2147483646 h 135"/>
              <a:gd name="T4" fmla="*/ 2147483646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0 w 50"/>
              <a:gd name="T17" fmla="*/ 2147483646 h 135"/>
              <a:gd name="T18" fmla="*/ 0 w 50"/>
              <a:gd name="T19" fmla="*/ 2147483646 h 135"/>
              <a:gd name="T20" fmla="*/ 0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0 h 135"/>
              <a:gd name="T30" fmla="*/ 2147483646 w 50"/>
              <a:gd name="T31" fmla="*/ 2147483646 h 135"/>
              <a:gd name="T32" fmla="*/ 2147483646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50" y="131"/>
                </a:moveTo>
                <a:lnTo>
                  <a:pt x="50" y="131"/>
                </a:lnTo>
                <a:lnTo>
                  <a:pt x="50" y="134"/>
                </a:lnTo>
                <a:lnTo>
                  <a:pt x="46" y="135"/>
                </a:lnTo>
                <a:lnTo>
                  <a:pt x="43" y="135"/>
                </a:lnTo>
                <a:lnTo>
                  <a:pt x="40" y="132"/>
                </a:ln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0"/>
                </a:lnTo>
                <a:lnTo>
                  <a:pt x="8" y="4"/>
                </a:lnTo>
                <a:lnTo>
                  <a:pt x="50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9D7F6A9-C433-469F-B68A-C423624C70B5}"/>
              </a:ext>
            </a:extLst>
          </p:cNvPr>
          <p:cNvSpPr>
            <a:spLocks/>
          </p:cNvSpPr>
          <p:nvPr userDrawn="1"/>
        </p:nvSpPr>
        <p:spPr bwMode="auto">
          <a:xfrm>
            <a:off x="7707313" y="3816350"/>
            <a:ext cx="168275" cy="157163"/>
          </a:xfrm>
          <a:custGeom>
            <a:avLst/>
            <a:gdLst>
              <a:gd name="T0" fmla="*/ 2147483646 w 106"/>
              <a:gd name="T1" fmla="*/ 2147483646 h 99"/>
              <a:gd name="T2" fmla="*/ 2147483646 w 106"/>
              <a:gd name="T3" fmla="*/ 2147483646 h 99"/>
              <a:gd name="T4" fmla="*/ 2147483646 w 106"/>
              <a:gd name="T5" fmla="*/ 2147483646 h 99"/>
              <a:gd name="T6" fmla="*/ 2147483646 w 106"/>
              <a:gd name="T7" fmla="*/ 2147483646 h 99"/>
              <a:gd name="T8" fmla="*/ 2147483646 w 106"/>
              <a:gd name="T9" fmla="*/ 2147483646 h 99"/>
              <a:gd name="T10" fmla="*/ 2147483646 w 106"/>
              <a:gd name="T11" fmla="*/ 2147483646 h 99"/>
              <a:gd name="T12" fmla="*/ 2147483646 w 106"/>
              <a:gd name="T13" fmla="*/ 2147483646 h 99"/>
              <a:gd name="T14" fmla="*/ 2147483646 w 106"/>
              <a:gd name="T15" fmla="*/ 2147483646 h 99"/>
              <a:gd name="T16" fmla="*/ 2147483646 w 106"/>
              <a:gd name="T17" fmla="*/ 2147483646 h 99"/>
              <a:gd name="T18" fmla="*/ 2147483646 w 106"/>
              <a:gd name="T19" fmla="*/ 2147483646 h 99"/>
              <a:gd name="T20" fmla="*/ 0 w 106"/>
              <a:gd name="T21" fmla="*/ 2147483646 h 99"/>
              <a:gd name="T22" fmla="*/ 2147483646 w 106"/>
              <a:gd name="T23" fmla="*/ 2147483646 h 99"/>
              <a:gd name="T24" fmla="*/ 2147483646 w 106"/>
              <a:gd name="T25" fmla="*/ 2147483646 h 99"/>
              <a:gd name="T26" fmla="*/ 2147483646 w 106"/>
              <a:gd name="T27" fmla="*/ 2147483646 h 99"/>
              <a:gd name="T28" fmla="*/ 2147483646 w 106"/>
              <a:gd name="T29" fmla="*/ 0 h 99"/>
              <a:gd name="T30" fmla="*/ 2147483646 w 106"/>
              <a:gd name="T31" fmla="*/ 0 h 99"/>
              <a:gd name="T32" fmla="*/ 2147483646 w 106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9">
                <a:moveTo>
                  <a:pt x="104" y="91"/>
                </a:moveTo>
                <a:lnTo>
                  <a:pt x="104" y="91"/>
                </a:lnTo>
                <a:lnTo>
                  <a:pt x="106" y="95"/>
                </a:lnTo>
                <a:lnTo>
                  <a:pt x="106" y="98"/>
                </a:lnTo>
                <a:lnTo>
                  <a:pt x="103" y="99"/>
                </a:lnTo>
                <a:lnTo>
                  <a:pt x="99" y="98"/>
                </a:lnTo>
                <a:lnTo>
                  <a:pt x="1" y="8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8" y="0"/>
                </a:lnTo>
                <a:lnTo>
                  <a:pt x="104" y="9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2A7800E6-FE4B-4800-9C39-F586B2F5470E}"/>
              </a:ext>
            </a:extLst>
          </p:cNvPr>
          <p:cNvSpPr>
            <a:spLocks/>
          </p:cNvSpPr>
          <p:nvPr userDrawn="1"/>
        </p:nvSpPr>
        <p:spPr bwMode="auto">
          <a:xfrm>
            <a:off x="7908925" y="3713163"/>
            <a:ext cx="38100" cy="225425"/>
          </a:xfrm>
          <a:custGeom>
            <a:avLst/>
            <a:gdLst>
              <a:gd name="T0" fmla="*/ 2147483646 w 24"/>
              <a:gd name="T1" fmla="*/ 2147483646 h 142"/>
              <a:gd name="T2" fmla="*/ 2147483646 w 24"/>
              <a:gd name="T3" fmla="*/ 2147483646 h 142"/>
              <a:gd name="T4" fmla="*/ 2147483646 w 24"/>
              <a:gd name="T5" fmla="*/ 2147483646 h 142"/>
              <a:gd name="T6" fmla="*/ 2147483646 w 24"/>
              <a:gd name="T7" fmla="*/ 2147483646 h 142"/>
              <a:gd name="T8" fmla="*/ 2147483646 w 24"/>
              <a:gd name="T9" fmla="*/ 2147483646 h 142"/>
              <a:gd name="T10" fmla="*/ 2147483646 w 24"/>
              <a:gd name="T11" fmla="*/ 2147483646 h 142"/>
              <a:gd name="T12" fmla="*/ 2147483646 w 24"/>
              <a:gd name="T13" fmla="*/ 2147483646 h 142"/>
              <a:gd name="T14" fmla="*/ 2147483646 w 24"/>
              <a:gd name="T15" fmla="*/ 2147483646 h 142"/>
              <a:gd name="T16" fmla="*/ 0 w 24"/>
              <a:gd name="T17" fmla="*/ 2147483646 h 142"/>
              <a:gd name="T18" fmla="*/ 0 w 24"/>
              <a:gd name="T19" fmla="*/ 2147483646 h 142"/>
              <a:gd name="T20" fmla="*/ 2147483646 w 24"/>
              <a:gd name="T21" fmla="*/ 2147483646 h 142"/>
              <a:gd name="T22" fmla="*/ 2147483646 w 24"/>
              <a:gd name="T23" fmla="*/ 0 h 142"/>
              <a:gd name="T24" fmla="*/ 2147483646 w 24"/>
              <a:gd name="T25" fmla="*/ 0 h 142"/>
              <a:gd name="T26" fmla="*/ 2147483646 w 24"/>
              <a:gd name="T27" fmla="*/ 0 h 142"/>
              <a:gd name="T28" fmla="*/ 2147483646 w 24"/>
              <a:gd name="T29" fmla="*/ 0 h 142"/>
              <a:gd name="T30" fmla="*/ 2147483646 w 24"/>
              <a:gd name="T31" fmla="*/ 2147483646 h 142"/>
              <a:gd name="T32" fmla="*/ 2147483646 w 24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2">
                <a:moveTo>
                  <a:pt x="24" y="135"/>
                </a:moveTo>
                <a:lnTo>
                  <a:pt x="24" y="135"/>
                </a:lnTo>
                <a:lnTo>
                  <a:pt x="22" y="140"/>
                </a:lnTo>
                <a:lnTo>
                  <a:pt x="19" y="142"/>
                </a:lnTo>
                <a:lnTo>
                  <a:pt x="16" y="140"/>
                </a:lnTo>
                <a:lnTo>
                  <a:pt x="14" y="137"/>
                </a:lnTo>
                <a:lnTo>
                  <a:pt x="0" y="5"/>
                </a:lnTo>
                <a:lnTo>
                  <a:pt x="1" y="2"/>
                </a:lnTo>
                <a:lnTo>
                  <a:pt x="5" y="0"/>
                </a:lnTo>
                <a:lnTo>
                  <a:pt x="8" y="0"/>
                </a:lnTo>
                <a:lnTo>
                  <a:pt x="9" y="4"/>
                </a:lnTo>
                <a:lnTo>
                  <a:pt x="24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250F5371-73FF-4221-B703-058D5164ED08}"/>
              </a:ext>
            </a:extLst>
          </p:cNvPr>
          <p:cNvSpPr>
            <a:spLocks/>
          </p:cNvSpPr>
          <p:nvPr userDrawn="1"/>
        </p:nvSpPr>
        <p:spPr bwMode="auto">
          <a:xfrm>
            <a:off x="7678738" y="3871913"/>
            <a:ext cx="185737" cy="134937"/>
          </a:xfrm>
          <a:custGeom>
            <a:avLst/>
            <a:gdLst>
              <a:gd name="T0" fmla="*/ 2147483646 w 117"/>
              <a:gd name="T1" fmla="*/ 2147483646 h 85"/>
              <a:gd name="T2" fmla="*/ 2147483646 w 117"/>
              <a:gd name="T3" fmla="*/ 2147483646 h 85"/>
              <a:gd name="T4" fmla="*/ 2147483646 w 117"/>
              <a:gd name="T5" fmla="*/ 2147483646 h 85"/>
              <a:gd name="T6" fmla="*/ 2147483646 w 117"/>
              <a:gd name="T7" fmla="*/ 2147483646 h 85"/>
              <a:gd name="T8" fmla="*/ 2147483646 w 117"/>
              <a:gd name="T9" fmla="*/ 2147483646 h 85"/>
              <a:gd name="T10" fmla="*/ 2147483646 w 117"/>
              <a:gd name="T11" fmla="*/ 2147483646 h 85"/>
              <a:gd name="T12" fmla="*/ 2147483646 w 117"/>
              <a:gd name="T13" fmla="*/ 2147483646 h 85"/>
              <a:gd name="T14" fmla="*/ 2147483646 w 117"/>
              <a:gd name="T15" fmla="*/ 2147483646 h 85"/>
              <a:gd name="T16" fmla="*/ 2147483646 w 117"/>
              <a:gd name="T17" fmla="*/ 2147483646 h 85"/>
              <a:gd name="T18" fmla="*/ 2147483646 w 117"/>
              <a:gd name="T19" fmla="*/ 2147483646 h 85"/>
              <a:gd name="T20" fmla="*/ 0 w 117"/>
              <a:gd name="T21" fmla="*/ 2147483646 h 85"/>
              <a:gd name="T22" fmla="*/ 0 w 117"/>
              <a:gd name="T23" fmla="*/ 2147483646 h 85"/>
              <a:gd name="T24" fmla="*/ 0 w 117"/>
              <a:gd name="T25" fmla="*/ 2147483646 h 85"/>
              <a:gd name="T26" fmla="*/ 0 w 117"/>
              <a:gd name="T27" fmla="*/ 2147483646 h 85"/>
              <a:gd name="T28" fmla="*/ 2147483646 w 117"/>
              <a:gd name="T29" fmla="*/ 0 h 85"/>
              <a:gd name="T30" fmla="*/ 2147483646 w 117"/>
              <a:gd name="T31" fmla="*/ 2147483646 h 85"/>
              <a:gd name="T32" fmla="*/ 2147483646 w 117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5">
                <a:moveTo>
                  <a:pt x="116" y="77"/>
                </a:moveTo>
                <a:lnTo>
                  <a:pt x="116" y="77"/>
                </a:lnTo>
                <a:lnTo>
                  <a:pt x="117" y="80"/>
                </a:lnTo>
                <a:lnTo>
                  <a:pt x="117" y="84"/>
                </a:lnTo>
                <a:lnTo>
                  <a:pt x="114" y="85"/>
                </a:lnTo>
                <a:lnTo>
                  <a:pt x="111" y="85"/>
                </a:lnTo>
                <a:lnTo>
                  <a:pt x="2" y="8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2"/>
                </a:lnTo>
                <a:lnTo>
                  <a:pt x="116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7">
            <a:extLst>
              <a:ext uri="{FF2B5EF4-FFF2-40B4-BE49-F238E27FC236}">
                <a16:creationId xmlns:a16="http://schemas.microsoft.com/office/drawing/2014/main" id="{385F10F3-2D69-4987-8F11-337B7735CA0A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940175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8" y="52"/>
                </a:moveTo>
                <a:lnTo>
                  <a:pt x="128" y="52"/>
                </a:lnTo>
                <a:lnTo>
                  <a:pt x="130" y="53"/>
                </a:lnTo>
                <a:lnTo>
                  <a:pt x="130" y="58"/>
                </a:lnTo>
                <a:lnTo>
                  <a:pt x="128" y="60"/>
                </a:lnTo>
                <a:lnTo>
                  <a:pt x="125" y="60"/>
                </a:lnTo>
                <a:lnTo>
                  <a:pt x="1" y="8"/>
                </a:lnTo>
                <a:lnTo>
                  <a:pt x="0" y="7"/>
                </a:lnTo>
                <a:lnTo>
                  <a:pt x="0" y="4"/>
                </a:lnTo>
                <a:lnTo>
                  <a:pt x="1" y="0"/>
                </a:lnTo>
                <a:lnTo>
                  <a:pt x="5" y="0"/>
                </a:lnTo>
                <a:lnTo>
                  <a:pt x="128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38">
            <a:extLst>
              <a:ext uri="{FF2B5EF4-FFF2-40B4-BE49-F238E27FC236}">
                <a16:creationId xmlns:a16="http://schemas.microsoft.com/office/drawing/2014/main" id="{D85E45DC-144A-428F-AC33-080FA6BAA18C}"/>
              </a:ext>
            </a:extLst>
          </p:cNvPr>
          <p:cNvSpPr>
            <a:spLocks/>
          </p:cNvSpPr>
          <p:nvPr userDrawn="1"/>
        </p:nvSpPr>
        <p:spPr bwMode="auto">
          <a:xfrm>
            <a:off x="7656513" y="4022725"/>
            <a:ext cx="220662" cy="41275"/>
          </a:xfrm>
          <a:custGeom>
            <a:avLst/>
            <a:gdLst>
              <a:gd name="T0" fmla="*/ 2147483646 w 139"/>
              <a:gd name="T1" fmla="*/ 2147483646 h 26"/>
              <a:gd name="T2" fmla="*/ 2147483646 w 139"/>
              <a:gd name="T3" fmla="*/ 2147483646 h 26"/>
              <a:gd name="T4" fmla="*/ 2147483646 w 139"/>
              <a:gd name="T5" fmla="*/ 2147483646 h 26"/>
              <a:gd name="T6" fmla="*/ 2147483646 w 139"/>
              <a:gd name="T7" fmla="*/ 2147483646 h 26"/>
              <a:gd name="T8" fmla="*/ 2147483646 w 139"/>
              <a:gd name="T9" fmla="*/ 2147483646 h 26"/>
              <a:gd name="T10" fmla="*/ 2147483646 w 139"/>
              <a:gd name="T11" fmla="*/ 2147483646 h 26"/>
              <a:gd name="T12" fmla="*/ 2147483646 w 139"/>
              <a:gd name="T13" fmla="*/ 2147483646 h 26"/>
              <a:gd name="T14" fmla="*/ 2147483646 w 139"/>
              <a:gd name="T15" fmla="*/ 2147483646 h 26"/>
              <a:gd name="T16" fmla="*/ 2147483646 w 139"/>
              <a:gd name="T17" fmla="*/ 2147483646 h 26"/>
              <a:gd name="T18" fmla="*/ 2147483646 w 139"/>
              <a:gd name="T19" fmla="*/ 2147483646 h 26"/>
              <a:gd name="T20" fmla="*/ 2147483646 w 139"/>
              <a:gd name="T21" fmla="*/ 2147483646 h 26"/>
              <a:gd name="T22" fmla="*/ 0 w 139"/>
              <a:gd name="T23" fmla="*/ 2147483646 h 26"/>
              <a:gd name="T24" fmla="*/ 0 w 139"/>
              <a:gd name="T25" fmla="*/ 2147483646 h 26"/>
              <a:gd name="T26" fmla="*/ 0 w 139"/>
              <a:gd name="T27" fmla="*/ 2147483646 h 26"/>
              <a:gd name="T28" fmla="*/ 2147483646 w 139"/>
              <a:gd name="T29" fmla="*/ 2147483646 h 26"/>
              <a:gd name="T30" fmla="*/ 2147483646 w 139"/>
              <a:gd name="T31" fmla="*/ 0 h 26"/>
              <a:gd name="T32" fmla="*/ 2147483646 w 13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26">
                <a:moveTo>
                  <a:pt x="135" y="18"/>
                </a:moveTo>
                <a:lnTo>
                  <a:pt x="135" y="18"/>
                </a:lnTo>
                <a:lnTo>
                  <a:pt x="138" y="19"/>
                </a:lnTo>
                <a:lnTo>
                  <a:pt x="139" y="22"/>
                </a:lnTo>
                <a:lnTo>
                  <a:pt x="138" y="26"/>
                </a:lnTo>
                <a:lnTo>
                  <a:pt x="135" y="26"/>
                </a:lnTo>
                <a:lnTo>
                  <a:pt x="4" y="10"/>
                </a:lnTo>
                <a:lnTo>
                  <a:pt x="1" y="8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135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B2EE056A-AADC-4E00-838D-90B741910232}"/>
              </a:ext>
            </a:extLst>
          </p:cNvPr>
          <p:cNvSpPr>
            <a:spLocks/>
          </p:cNvSpPr>
          <p:nvPr userDrawn="1"/>
        </p:nvSpPr>
        <p:spPr bwMode="auto">
          <a:xfrm>
            <a:off x="7959725" y="3721100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2147483646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7"/>
                </a:moveTo>
                <a:lnTo>
                  <a:pt x="8" y="137"/>
                </a:lnTo>
                <a:lnTo>
                  <a:pt x="6" y="140"/>
                </a:lnTo>
                <a:lnTo>
                  <a:pt x="3" y="140"/>
                </a:lnTo>
                <a:lnTo>
                  <a:pt x="0" y="138"/>
                </a:lnTo>
                <a:lnTo>
                  <a:pt x="0" y="135"/>
                </a:lnTo>
                <a:lnTo>
                  <a:pt x="22" y="3"/>
                </a:lnTo>
                <a:lnTo>
                  <a:pt x="24" y="2"/>
                </a:lnTo>
                <a:lnTo>
                  <a:pt x="27" y="0"/>
                </a:lnTo>
                <a:lnTo>
                  <a:pt x="30" y="2"/>
                </a:lnTo>
                <a:lnTo>
                  <a:pt x="32" y="5"/>
                </a:lnTo>
                <a:lnTo>
                  <a:pt x="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0">
            <a:extLst>
              <a:ext uri="{FF2B5EF4-FFF2-40B4-BE49-F238E27FC236}">
                <a16:creationId xmlns:a16="http://schemas.microsoft.com/office/drawing/2014/main" id="{22FC0BD4-77C8-4196-BE70-EA5EF2B04730}"/>
              </a:ext>
            </a:extLst>
          </p:cNvPr>
          <p:cNvSpPr>
            <a:spLocks/>
          </p:cNvSpPr>
          <p:nvPr userDrawn="1"/>
        </p:nvSpPr>
        <p:spPr bwMode="auto">
          <a:xfrm>
            <a:off x="7989888" y="3749675"/>
            <a:ext cx="87312" cy="209550"/>
          </a:xfrm>
          <a:custGeom>
            <a:avLst/>
            <a:gdLst>
              <a:gd name="T0" fmla="*/ 2147483646 w 55"/>
              <a:gd name="T1" fmla="*/ 2147483646 h 132"/>
              <a:gd name="T2" fmla="*/ 2147483646 w 55"/>
              <a:gd name="T3" fmla="*/ 2147483646 h 132"/>
              <a:gd name="T4" fmla="*/ 2147483646 w 55"/>
              <a:gd name="T5" fmla="*/ 2147483646 h 132"/>
              <a:gd name="T6" fmla="*/ 2147483646 w 55"/>
              <a:gd name="T7" fmla="*/ 2147483646 h 132"/>
              <a:gd name="T8" fmla="*/ 2147483646 w 55"/>
              <a:gd name="T9" fmla="*/ 2147483646 h 132"/>
              <a:gd name="T10" fmla="*/ 2147483646 w 55"/>
              <a:gd name="T11" fmla="*/ 2147483646 h 132"/>
              <a:gd name="T12" fmla="*/ 2147483646 w 55"/>
              <a:gd name="T13" fmla="*/ 2147483646 h 132"/>
              <a:gd name="T14" fmla="*/ 0 w 55"/>
              <a:gd name="T15" fmla="*/ 2147483646 h 132"/>
              <a:gd name="T16" fmla="*/ 2147483646 w 55"/>
              <a:gd name="T17" fmla="*/ 2147483646 h 132"/>
              <a:gd name="T18" fmla="*/ 2147483646 w 55"/>
              <a:gd name="T19" fmla="*/ 2147483646 h 132"/>
              <a:gd name="T20" fmla="*/ 2147483646 w 55"/>
              <a:gd name="T21" fmla="*/ 0 h 132"/>
              <a:gd name="T22" fmla="*/ 2147483646 w 55"/>
              <a:gd name="T23" fmla="*/ 0 h 132"/>
              <a:gd name="T24" fmla="*/ 2147483646 w 55"/>
              <a:gd name="T25" fmla="*/ 0 h 132"/>
              <a:gd name="T26" fmla="*/ 2147483646 w 55"/>
              <a:gd name="T27" fmla="*/ 0 h 132"/>
              <a:gd name="T28" fmla="*/ 2147483646 w 55"/>
              <a:gd name="T29" fmla="*/ 2147483646 h 132"/>
              <a:gd name="T30" fmla="*/ 2147483646 w 55"/>
              <a:gd name="T31" fmla="*/ 2147483646 h 132"/>
              <a:gd name="T32" fmla="*/ 2147483646 w 55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2">
                <a:moveTo>
                  <a:pt x="10" y="130"/>
                </a:moveTo>
                <a:lnTo>
                  <a:pt x="10" y="130"/>
                </a:lnTo>
                <a:lnTo>
                  <a:pt x="7" y="132"/>
                </a:lnTo>
                <a:lnTo>
                  <a:pt x="3" y="132"/>
                </a:lnTo>
                <a:lnTo>
                  <a:pt x="2" y="130"/>
                </a:lnTo>
                <a:lnTo>
                  <a:pt x="0" y="127"/>
                </a:lnTo>
                <a:lnTo>
                  <a:pt x="47" y="1"/>
                </a:lnTo>
                <a:lnTo>
                  <a:pt x="48" y="0"/>
                </a:lnTo>
                <a:lnTo>
                  <a:pt x="53" y="0"/>
                </a:lnTo>
                <a:lnTo>
                  <a:pt x="55" y="1"/>
                </a:lnTo>
                <a:lnTo>
                  <a:pt x="55" y="5"/>
                </a:lnTo>
                <a:lnTo>
                  <a:pt x="1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id="{3C2E0EB8-30D0-479A-8FA8-5B68AB8A6133}"/>
              </a:ext>
            </a:extLst>
          </p:cNvPr>
          <p:cNvSpPr>
            <a:spLocks/>
          </p:cNvSpPr>
          <p:nvPr userDrawn="1"/>
        </p:nvSpPr>
        <p:spPr bwMode="auto">
          <a:xfrm>
            <a:off x="8005763" y="3795713"/>
            <a:ext cx="130175" cy="190500"/>
          </a:xfrm>
          <a:custGeom>
            <a:avLst/>
            <a:gdLst>
              <a:gd name="T0" fmla="*/ 2147483646 w 82"/>
              <a:gd name="T1" fmla="*/ 2147483646 h 120"/>
              <a:gd name="T2" fmla="*/ 2147483646 w 82"/>
              <a:gd name="T3" fmla="*/ 2147483646 h 120"/>
              <a:gd name="T4" fmla="*/ 2147483646 w 82"/>
              <a:gd name="T5" fmla="*/ 2147483646 h 120"/>
              <a:gd name="T6" fmla="*/ 2147483646 w 82"/>
              <a:gd name="T7" fmla="*/ 2147483646 h 120"/>
              <a:gd name="T8" fmla="*/ 2147483646 w 82"/>
              <a:gd name="T9" fmla="*/ 2147483646 h 120"/>
              <a:gd name="T10" fmla="*/ 2147483646 w 82"/>
              <a:gd name="T11" fmla="*/ 2147483646 h 120"/>
              <a:gd name="T12" fmla="*/ 0 w 82"/>
              <a:gd name="T13" fmla="*/ 2147483646 h 120"/>
              <a:gd name="T14" fmla="*/ 0 w 82"/>
              <a:gd name="T15" fmla="*/ 2147483646 h 120"/>
              <a:gd name="T16" fmla="*/ 2147483646 w 82"/>
              <a:gd name="T17" fmla="*/ 2147483646 h 120"/>
              <a:gd name="T18" fmla="*/ 2147483646 w 82"/>
              <a:gd name="T19" fmla="*/ 2147483646 h 120"/>
              <a:gd name="T20" fmla="*/ 2147483646 w 82"/>
              <a:gd name="T21" fmla="*/ 0 h 120"/>
              <a:gd name="T22" fmla="*/ 2147483646 w 82"/>
              <a:gd name="T23" fmla="*/ 2147483646 h 120"/>
              <a:gd name="T24" fmla="*/ 2147483646 w 82"/>
              <a:gd name="T25" fmla="*/ 2147483646 h 120"/>
              <a:gd name="T26" fmla="*/ 2147483646 w 82"/>
              <a:gd name="T27" fmla="*/ 2147483646 h 120"/>
              <a:gd name="T28" fmla="*/ 2147483646 w 82"/>
              <a:gd name="T29" fmla="*/ 2147483646 h 120"/>
              <a:gd name="T30" fmla="*/ 2147483646 w 82"/>
              <a:gd name="T31" fmla="*/ 2147483646 h 120"/>
              <a:gd name="T32" fmla="*/ 2147483646 w 82"/>
              <a:gd name="T33" fmla="*/ 2147483646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0">
                <a:moveTo>
                  <a:pt x="8" y="119"/>
                </a:moveTo>
                <a:lnTo>
                  <a:pt x="8" y="119"/>
                </a:lnTo>
                <a:lnTo>
                  <a:pt x="5" y="120"/>
                </a:lnTo>
                <a:lnTo>
                  <a:pt x="1" y="119"/>
                </a:lnTo>
                <a:lnTo>
                  <a:pt x="0" y="117"/>
                </a:lnTo>
                <a:lnTo>
                  <a:pt x="0" y="114"/>
                </a:lnTo>
                <a:lnTo>
                  <a:pt x="74" y="3"/>
                </a:lnTo>
                <a:lnTo>
                  <a:pt x="77" y="0"/>
                </a:lnTo>
                <a:lnTo>
                  <a:pt x="80" y="1"/>
                </a:lnTo>
                <a:lnTo>
                  <a:pt x="82" y="5"/>
                </a:lnTo>
                <a:lnTo>
                  <a:pt x="82" y="8"/>
                </a:lnTo>
                <a:lnTo>
                  <a:pt x="8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42">
            <a:extLst>
              <a:ext uri="{FF2B5EF4-FFF2-40B4-BE49-F238E27FC236}">
                <a16:creationId xmlns:a16="http://schemas.microsoft.com/office/drawing/2014/main" id="{2A40711A-C7DB-445A-8DCD-FE91686479A6}"/>
              </a:ext>
            </a:extLst>
          </p:cNvPr>
          <p:cNvSpPr>
            <a:spLocks/>
          </p:cNvSpPr>
          <p:nvPr userDrawn="1"/>
        </p:nvSpPr>
        <p:spPr bwMode="auto">
          <a:xfrm>
            <a:off x="8010525" y="3851275"/>
            <a:ext cx="166688" cy="160338"/>
          </a:xfrm>
          <a:custGeom>
            <a:avLst/>
            <a:gdLst>
              <a:gd name="T0" fmla="*/ 2147483646 w 105"/>
              <a:gd name="T1" fmla="*/ 2147483646 h 101"/>
              <a:gd name="T2" fmla="*/ 2147483646 w 105"/>
              <a:gd name="T3" fmla="*/ 2147483646 h 101"/>
              <a:gd name="T4" fmla="*/ 2147483646 w 105"/>
              <a:gd name="T5" fmla="*/ 2147483646 h 101"/>
              <a:gd name="T6" fmla="*/ 2147483646 w 105"/>
              <a:gd name="T7" fmla="*/ 2147483646 h 101"/>
              <a:gd name="T8" fmla="*/ 2147483646 w 105"/>
              <a:gd name="T9" fmla="*/ 2147483646 h 101"/>
              <a:gd name="T10" fmla="*/ 2147483646 w 105"/>
              <a:gd name="T11" fmla="*/ 2147483646 h 101"/>
              <a:gd name="T12" fmla="*/ 0 w 105"/>
              <a:gd name="T13" fmla="*/ 2147483646 h 101"/>
              <a:gd name="T14" fmla="*/ 2147483646 w 105"/>
              <a:gd name="T15" fmla="*/ 2147483646 h 101"/>
              <a:gd name="T16" fmla="*/ 2147483646 w 105"/>
              <a:gd name="T17" fmla="*/ 2147483646 h 101"/>
              <a:gd name="T18" fmla="*/ 2147483646 w 105"/>
              <a:gd name="T19" fmla="*/ 2147483646 h 101"/>
              <a:gd name="T20" fmla="*/ 2147483646 w 105"/>
              <a:gd name="T21" fmla="*/ 0 h 101"/>
              <a:gd name="T22" fmla="*/ 2147483646 w 105"/>
              <a:gd name="T23" fmla="*/ 2147483646 h 101"/>
              <a:gd name="T24" fmla="*/ 2147483646 w 105"/>
              <a:gd name="T25" fmla="*/ 2147483646 h 101"/>
              <a:gd name="T26" fmla="*/ 2147483646 w 105"/>
              <a:gd name="T27" fmla="*/ 2147483646 h 101"/>
              <a:gd name="T28" fmla="*/ 2147483646 w 105"/>
              <a:gd name="T29" fmla="*/ 2147483646 h 101"/>
              <a:gd name="T30" fmla="*/ 2147483646 w 105"/>
              <a:gd name="T31" fmla="*/ 2147483646 h 101"/>
              <a:gd name="T32" fmla="*/ 2147483646 w 105"/>
              <a:gd name="T33" fmla="*/ 2147483646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101">
                <a:moveTo>
                  <a:pt x="8" y="100"/>
                </a:moveTo>
                <a:lnTo>
                  <a:pt x="8" y="100"/>
                </a:lnTo>
                <a:lnTo>
                  <a:pt x="5" y="101"/>
                </a:lnTo>
                <a:lnTo>
                  <a:pt x="2" y="100"/>
                </a:lnTo>
                <a:lnTo>
                  <a:pt x="0" y="97"/>
                </a:lnTo>
                <a:lnTo>
                  <a:pt x="2" y="93"/>
                </a:lnTo>
                <a:lnTo>
                  <a:pt x="97" y="2"/>
                </a:lnTo>
                <a:lnTo>
                  <a:pt x="100" y="0"/>
                </a:lnTo>
                <a:lnTo>
                  <a:pt x="103" y="2"/>
                </a:lnTo>
                <a:lnTo>
                  <a:pt x="105" y="5"/>
                </a:lnTo>
                <a:lnTo>
                  <a:pt x="103" y="8"/>
                </a:lnTo>
                <a:lnTo>
                  <a:pt x="8" y="10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43">
            <a:extLst>
              <a:ext uri="{FF2B5EF4-FFF2-40B4-BE49-F238E27FC236}">
                <a16:creationId xmlns:a16="http://schemas.microsoft.com/office/drawing/2014/main" id="{E623FF43-9E7A-409A-84DB-CD30F741ED93}"/>
              </a:ext>
            </a:extLst>
          </p:cNvPr>
          <p:cNvSpPr>
            <a:spLocks/>
          </p:cNvSpPr>
          <p:nvPr userDrawn="1"/>
        </p:nvSpPr>
        <p:spPr bwMode="auto">
          <a:xfrm>
            <a:off x="7604125" y="4090988"/>
            <a:ext cx="161925" cy="163512"/>
          </a:xfrm>
          <a:custGeom>
            <a:avLst/>
            <a:gdLst>
              <a:gd name="T0" fmla="*/ 2147483646 w 102"/>
              <a:gd name="T1" fmla="*/ 2147483646 h 103"/>
              <a:gd name="T2" fmla="*/ 2147483646 w 102"/>
              <a:gd name="T3" fmla="*/ 2147483646 h 103"/>
              <a:gd name="T4" fmla="*/ 2147483646 w 102"/>
              <a:gd name="T5" fmla="*/ 2147483646 h 103"/>
              <a:gd name="T6" fmla="*/ 2147483646 w 102"/>
              <a:gd name="T7" fmla="*/ 2147483646 h 103"/>
              <a:gd name="T8" fmla="*/ 2147483646 w 102"/>
              <a:gd name="T9" fmla="*/ 2147483646 h 103"/>
              <a:gd name="T10" fmla="*/ 2147483646 w 102"/>
              <a:gd name="T11" fmla="*/ 2147483646 h 103"/>
              <a:gd name="T12" fmla="*/ 2147483646 w 102"/>
              <a:gd name="T13" fmla="*/ 2147483646 h 103"/>
              <a:gd name="T14" fmla="*/ 2147483646 w 102"/>
              <a:gd name="T15" fmla="*/ 2147483646 h 103"/>
              <a:gd name="T16" fmla="*/ 2147483646 w 102"/>
              <a:gd name="T17" fmla="*/ 2147483646 h 103"/>
              <a:gd name="T18" fmla="*/ 2147483646 w 102"/>
              <a:gd name="T19" fmla="*/ 2147483646 h 103"/>
              <a:gd name="T20" fmla="*/ 2147483646 w 102"/>
              <a:gd name="T21" fmla="*/ 2147483646 h 103"/>
              <a:gd name="T22" fmla="*/ 2147483646 w 102"/>
              <a:gd name="T23" fmla="*/ 2147483646 h 103"/>
              <a:gd name="T24" fmla="*/ 2147483646 w 102"/>
              <a:gd name="T25" fmla="*/ 2147483646 h 103"/>
              <a:gd name="T26" fmla="*/ 2147483646 w 102"/>
              <a:gd name="T27" fmla="*/ 2147483646 h 103"/>
              <a:gd name="T28" fmla="*/ 2147483646 w 102"/>
              <a:gd name="T29" fmla="*/ 2147483646 h 103"/>
              <a:gd name="T30" fmla="*/ 2147483646 w 102"/>
              <a:gd name="T31" fmla="*/ 2147483646 h 103"/>
              <a:gd name="T32" fmla="*/ 2147483646 w 102"/>
              <a:gd name="T33" fmla="*/ 2147483646 h 103"/>
              <a:gd name="T34" fmla="*/ 2147483646 w 102"/>
              <a:gd name="T35" fmla="*/ 2147483646 h 103"/>
              <a:gd name="T36" fmla="*/ 2147483646 w 102"/>
              <a:gd name="T37" fmla="*/ 2147483646 h 103"/>
              <a:gd name="T38" fmla="*/ 2147483646 w 102"/>
              <a:gd name="T39" fmla="*/ 2147483646 h 103"/>
              <a:gd name="T40" fmla="*/ 2147483646 w 102"/>
              <a:gd name="T41" fmla="*/ 2147483646 h 103"/>
              <a:gd name="T42" fmla="*/ 2147483646 w 102"/>
              <a:gd name="T43" fmla="*/ 2147483646 h 103"/>
              <a:gd name="T44" fmla="*/ 0 w 102"/>
              <a:gd name="T45" fmla="*/ 2147483646 h 103"/>
              <a:gd name="T46" fmla="*/ 0 w 102"/>
              <a:gd name="T47" fmla="*/ 2147483646 h 103"/>
              <a:gd name="T48" fmla="*/ 2147483646 w 102"/>
              <a:gd name="T49" fmla="*/ 2147483646 h 103"/>
              <a:gd name="T50" fmla="*/ 2147483646 w 102"/>
              <a:gd name="T51" fmla="*/ 2147483646 h 103"/>
              <a:gd name="T52" fmla="*/ 2147483646 w 102"/>
              <a:gd name="T53" fmla="*/ 2147483646 h 103"/>
              <a:gd name="T54" fmla="*/ 2147483646 w 102"/>
              <a:gd name="T55" fmla="*/ 2147483646 h 103"/>
              <a:gd name="T56" fmla="*/ 2147483646 w 102"/>
              <a:gd name="T57" fmla="*/ 2147483646 h 103"/>
              <a:gd name="T58" fmla="*/ 2147483646 w 102"/>
              <a:gd name="T59" fmla="*/ 2147483646 h 103"/>
              <a:gd name="T60" fmla="*/ 2147483646 w 102"/>
              <a:gd name="T61" fmla="*/ 2147483646 h 103"/>
              <a:gd name="T62" fmla="*/ 2147483646 w 102"/>
              <a:gd name="T63" fmla="*/ 0 h 103"/>
              <a:gd name="T64" fmla="*/ 2147483646 w 102"/>
              <a:gd name="T65" fmla="*/ 0 h 103"/>
              <a:gd name="T66" fmla="*/ 2147483646 w 102"/>
              <a:gd name="T67" fmla="*/ 2147483646 h 103"/>
              <a:gd name="T68" fmla="*/ 2147483646 w 102"/>
              <a:gd name="T69" fmla="*/ 2147483646 h 103"/>
              <a:gd name="T70" fmla="*/ 2147483646 w 102"/>
              <a:gd name="T71" fmla="*/ 2147483646 h 103"/>
              <a:gd name="T72" fmla="*/ 2147483646 w 102"/>
              <a:gd name="T73" fmla="*/ 2147483646 h 103"/>
              <a:gd name="T74" fmla="*/ 2147483646 w 102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2" h="103">
                <a:moveTo>
                  <a:pt x="89" y="18"/>
                </a:moveTo>
                <a:lnTo>
                  <a:pt x="89" y="18"/>
                </a:lnTo>
                <a:lnTo>
                  <a:pt x="95" y="26"/>
                </a:lnTo>
                <a:lnTo>
                  <a:pt x="100" y="36"/>
                </a:lnTo>
                <a:lnTo>
                  <a:pt x="102" y="45"/>
                </a:lnTo>
                <a:lnTo>
                  <a:pt x="102" y="55"/>
                </a:lnTo>
                <a:lnTo>
                  <a:pt x="100" y="65"/>
                </a:lnTo>
                <a:lnTo>
                  <a:pt x="97" y="74"/>
                </a:lnTo>
                <a:lnTo>
                  <a:pt x="92" y="82"/>
                </a:lnTo>
                <a:lnTo>
                  <a:pt x="86" y="90"/>
                </a:lnTo>
                <a:lnTo>
                  <a:pt x="76" y="97"/>
                </a:lnTo>
                <a:lnTo>
                  <a:pt x="68" y="100"/>
                </a:lnTo>
                <a:lnTo>
                  <a:pt x="58" y="103"/>
                </a:lnTo>
                <a:lnTo>
                  <a:pt x="49" y="103"/>
                </a:lnTo>
                <a:lnTo>
                  <a:pt x="39" y="102"/>
                </a:lnTo>
                <a:lnTo>
                  <a:pt x="29" y="98"/>
                </a:lnTo>
                <a:lnTo>
                  <a:pt x="20" y="94"/>
                </a:lnTo>
                <a:lnTo>
                  <a:pt x="13" y="85"/>
                </a:lnTo>
                <a:lnTo>
                  <a:pt x="7" y="77"/>
                </a:lnTo>
                <a:lnTo>
                  <a:pt x="2" y="68"/>
                </a:lnTo>
                <a:lnTo>
                  <a:pt x="0" y="58"/>
                </a:lnTo>
                <a:lnTo>
                  <a:pt x="0" y="49"/>
                </a:lnTo>
                <a:lnTo>
                  <a:pt x="2" y="39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7"/>
                </a:lnTo>
                <a:lnTo>
                  <a:pt x="34" y="4"/>
                </a:lnTo>
                <a:lnTo>
                  <a:pt x="44" y="0"/>
                </a:lnTo>
                <a:lnTo>
                  <a:pt x="53" y="0"/>
                </a:lnTo>
                <a:lnTo>
                  <a:pt x="63" y="2"/>
                </a:lnTo>
                <a:lnTo>
                  <a:pt x="73" y="5"/>
                </a:lnTo>
                <a:lnTo>
                  <a:pt x="81" y="10"/>
                </a:lnTo>
                <a:lnTo>
                  <a:pt x="89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A7885A4B-1460-421D-BCBD-069C4EDC22B8}"/>
              </a:ext>
            </a:extLst>
          </p:cNvPr>
          <p:cNvSpPr>
            <a:spLocks/>
          </p:cNvSpPr>
          <p:nvPr userDrawn="1"/>
        </p:nvSpPr>
        <p:spPr bwMode="auto">
          <a:xfrm>
            <a:off x="7859713" y="4376738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2147483646 h 66"/>
              <a:gd name="T12" fmla="*/ 2147483646 w 64"/>
              <a:gd name="T13" fmla="*/ 2147483646 h 66"/>
              <a:gd name="T14" fmla="*/ 2147483646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2147483646 w 64"/>
              <a:gd name="T29" fmla="*/ 2147483646 h 66"/>
              <a:gd name="T30" fmla="*/ 2147483646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0 w 64"/>
              <a:gd name="T45" fmla="*/ 2147483646 h 66"/>
              <a:gd name="T46" fmla="*/ 0 w 64"/>
              <a:gd name="T47" fmla="*/ 2147483646 h 66"/>
              <a:gd name="T48" fmla="*/ 0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0 h 66"/>
              <a:gd name="T66" fmla="*/ 2147483646 w 64"/>
              <a:gd name="T67" fmla="*/ 2147483646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56" y="12"/>
                </a:moveTo>
                <a:lnTo>
                  <a:pt x="56" y="12"/>
                </a:lnTo>
                <a:lnTo>
                  <a:pt x="60" y="16"/>
                </a:lnTo>
                <a:lnTo>
                  <a:pt x="63" y="23"/>
                </a:lnTo>
                <a:lnTo>
                  <a:pt x="64" y="29"/>
                </a:lnTo>
                <a:lnTo>
                  <a:pt x="64" y="36"/>
                </a:lnTo>
                <a:lnTo>
                  <a:pt x="64" y="42"/>
                </a:lnTo>
                <a:lnTo>
                  <a:pt x="61" y="47"/>
                </a:lnTo>
                <a:lnTo>
                  <a:pt x="58" y="53"/>
                </a:lnTo>
                <a:lnTo>
                  <a:pt x="53" y="58"/>
                </a:lnTo>
                <a:lnTo>
                  <a:pt x="48" y="61"/>
                </a:lnTo>
                <a:lnTo>
                  <a:pt x="44" y="65"/>
                </a:lnTo>
                <a:lnTo>
                  <a:pt x="37" y="66"/>
                </a:lnTo>
                <a:lnTo>
                  <a:pt x="31" y="66"/>
                </a:lnTo>
                <a:lnTo>
                  <a:pt x="24" y="65"/>
                </a:lnTo>
                <a:lnTo>
                  <a:pt x="18" y="63"/>
                </a:lnTo>
                <a:lnTo>
                  <a:pt x="13" y="60"/>
                </a:lnTo>
                <a:lnTo>
                  <a:pt x="8" y="55"/>
                </a:lnTo>
                <a:lnTo>
                  <a:pt x="5" y="50"/>
                </a:lnTo>
                <a:lnTo>
                  <a:pt x="2" y="44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3" y="20"/>
                </a:lnTo>
                <a:lnTo>
                  <a:pt x="7" y="13"/>
                </a:lnTo>
                <a:lnTo>
                  <a:pt x="11" y="8"/>
                </a:lnTo>
                <a:lnTo>
                  <a:pt x="16" y="5"/>
                </a:lnTo>
                <a:lnTo>
                  <a:pt x="21" y="2"/>
                </a:lnTo>
                <a:lnTo>
                  <a:pt x="27" y="2"/>
                </a:lnTo>
                <a:lnTo>
                  <a:pt x="34" y="0"/>
                </a:lnTo>
                <a:lnTo>
                  <a:pt x="40" y="2"/>
                </a:lnTo>
                <a:lnTo>
                  <a:pt x="47" y="4"/>
                </a:lnTo>
                <a:lnTo>
                  <a:pt x="52" y="7"/>
                </a:lnTo>
                <a:lnTo>
                  <a:pt x="56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Freeform 45">
            <a:extLst>
              <a:ext uri="{FF2B5EF4-FFF2-40B4-BE49-F238E27FC236}">
                <a16:creationId xmlns:a16="http://schemas.microsoft.com/office/drawing/2014/main" id="{84548DC2-6618-42A7-9DB3-884C91DE1531}"/>
              </a:ext>
            </a:extLst>
          </p:cNvPr>
          <p:cNvSpPr>
            <a:spLocks/>
          </p:cNvSpPr>
          <p:nvPr userDrawn="1"/>
        </p:nvSpPr>
        <p:spPr bwMode="auto">
          <a:xfrm>
            <a:off x="7716838" y="4213225"/>
            <a:ext cx="171450" cy="188913"/>
          </a:xfrm>
          <a:custGeom>
            <a:avLst/>
            <a:gdLst>
              <a:gd name="T0" fmla="*/ 2147483646 w 108"/>
              <a:gd name="T1" fmla="*/ 2147483646 h 119"/>
              <a:gd name="T2" fmla="*/ 2147483646 w 108"/>
              <a:gd name="T3" fmla="*/ 2147483646 h 119"/>
              <a:gd name="T4" fmla="*/ 2147483646 w 108"/>
              <a:gd name="T5" fmla="*/ 2147483646 h 119"/>
              <a:gd name="T6" fmla="*/ 2147483646 w 108"/>
              <a:gd name="T7" fmla="*/ 2147483646 h 119"/>
              <a:gd name="T8" fmla="*/ 2147483646 w 108"/>
              <a:gd name="T9" fmla="*/ 2147483646 h 119"/>
              <a:gd name="T10" fmla="*/ 2147483646 w 108"/>
              <a:gd name="T11" fmla="*/ 2147483646 h 119"/>
              <a:gd name="T12" fmla="*/ 2147483646 w 108"/>
              <a:gd name="T13" fmla="*/ 2147483646 h 119"/>
              <a:gd name="T14" fmla="*/ 2147483646 w 108"/>
              <a:gd name="T15" fmla="*/ 2147483646 h 119"/>
              <a:gd name="T16" fmla="*/ 2147483646 w 108"/>
              <a:gd name="T17" fmla="*/ 2147483646 h 119"/>
              <a:gd name="T18" fmla="*/ 2147483646 w 108"/>
              <a:gd name="T19" fmla="*/ 2147483646 h 119"/>
              <a:gd name="T20" fmla="*/ 2147483646 w 108"/>
              <a:gd name="T21" fmla="*/ 2147483646 h 119"/>
              <a:gd name="T22" fmla="*/ 2147483646 w 108"/>
              <a:gd name="T23" fmla="*/ 2147483646 h 119"/>
              <a:gd name="T24" fmla="*/ 2147483646 w 108"/>
              <a:gd name="T25" fmla="*/ 2147483646 h 119"/>
              <a:gd name="T26" fmla="*/ 2147483646 w 108"/>
              <a:gd name="T27" fmla="*/ 2147483646 h 119"/>
              <a:gd name="T28" fmla="*/ 2147483646 w 108"/>
              <a:gd name="T29" fmla="*/ 2147483646 h 119"/>
              <a:gd name="T30" fmla="*/ 0 w 108"/>
              <a:gd name="T31" fmla="*/ 2147483646 h 119"/>
              <a:gd name="T32" fmla="*/ 2147483646 w 108"/>
              <a:gd name="T33" fmla="*/ 2147483646 h 119"/>
              <a:gd name="T34" fmla="*/ 2147483646 w 108"/>
              <a:gd name="T35" fmla="*/ 2147483646 h 119"/>
              <a:gd name="T36" fmla="*/ 2147483646 w 108"/>
              <a:gd name="T37" fmla="*/ 2147483646 h 119"/>
              <a:gd name="T38" fmla="*/ 2147483646 w 108"/>
              <a:gd name="T39" fmla="*/ 2147483646 h 119"/>
              <a:gd name="T40" fmla="*/ 2147483646 w 108"/>
              <a:gd name="T41" fmla="*/ 0 h 119"/>
              <a:gd name="T42" fmla="*/ 2147483646 w 108"/>
              <a:gd name="T43" fmla="*/ 0 h 119"/>
              <a:gd name="T44" fmla="*/ 2147483646 w 108"/>
              <a:gd name="T45" fmla="*/ 0 h 119"/>
              <a:gd name="T46" fmla="*/ 2147483646 w 108"/>
              <a:gd name="T47" fmla="*/ 2147483646 h 119"/>
              <a:gd name="T48" fmla="*/ 2147483646 w 108"/>
              <a:gd name="T49" fmla="*/ 2147483646 h 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8" h="119">
                <a:moveTo>
                  <a:pt x="106" y="107"/>
                </a:moveTo>
                <a:lnTo>
                  <a:pt x="106" y="107"/>
                </a:lnTo>
                <a:lnTo>
                  <a:pt x="108" y="110"/>
                </a:lnTo>
                <a:lnTo>
                  <a:pt x="108" y="113"/>
                </a:lnTo>
                <a:lnTo>
                  <a:pt x="108" y="115"/>
                </a:lnTo>
                <a:lnTo>
                  <a:pt x="106" y="118"/>
                </a:lnTo>
                <a:lnTo>
                  <a:pt x="103" y="119"/>
                </a:lnTo>
                <a:lnTo>
                  <a:pt x="100" y="119"/>
                </a:lnTo>
                <a:lnTo>
                  <a:pt x="98" y="118"/>
                </a:lnTo>
                <a:lnTo>
                  <a:pt x="95" y="116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5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3" y="2"/>
                </a:lnTo>
                <a:lnTo>
                  <a:pt x="106" y="10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Freeform 46">
            <a:extLst>
              <a:ext uri="{FF2B5EF4-FFF2-40B4-BE49-F238E27FC236}">
                <a16:creationId xmlns:a16="http://schemas.microsoft.com/office/drawing/2014/main" id="{55912CA4-5A71-4B9C-8D67-75A0D081BC7A}"/>
              </a:ext>
            </a:extLst>
          </p:cNvPr>
          <p:cNvSpPr>
            <a:spLocks/>
          </p:cNvSpPr>
          <p:nvPr userDrawn="1"/>
        </p:nvSpPr>
        <p:spPr bwMode="auto">
          <a:xfrm>
            <a:off x="7440613" y="4011613"/>
            <a:ext cx="188912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2147483646 w 119"/>
              <a:gd name="T5" fmla="*/ 2147483646 h 84"/>
              <a:gd name="T6" fmla="*/ 2147483646 w 119"/>
              <a:gd name="T7" fmla="*/ 2147483646 h 84"/>
              <a:gd name="T8" fmla="*/ 2147483646 w 119"/>
              <a:gd name="T9" fmla="*/ 2147483646 h 84"/>
              <a:gd name="T10" fmla="*/ 2147483646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0 w 119"/>
              <a:gd name="T21" fmla="*/ 2147483646 h 84"/>
              <a:gd name="T22" fmla="*/ 0 w 119"/>
              <a:gd name="T23" fmla="*/ 2147483646 h 84"/>
              <a:gd name="T24" fmla="*/ 0 w 119"/>
              <a:gd name="T25" fmla="*/ 2147483646 h 84"/>
              <a:gd name="T26" fmla="*/ 0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116" y="76"/>
                </a:moveTo>
                <a:lnTo>
                  <a:pt x="116" y="76"/>
                </a:lnTo>
                <a:lnTo>
                  <a:pt x="119" y="79"/>
                </a:lnTo>
                <a:lnTo>
                  <a:pt x="118" y="82"/>
                </a:lnTo>
                <a:lnTo>
                  <a:pt x="115" y="84"/>
                </a:lnTo>
                <a:lnTo>
                  <a:pt x="111" y="84"/>
                </a:lnTo>
                <a:lnTo>
                  <a:pt x="2" y="8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2"/>
                </a:lnTo>
                <a:lnTo>
                  <a:pt x="116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725FFE11-BAF6-46D8-ADD4-1A76C762245C}"/>
              </a:ext>
            </a:extLst>
          </p:cNvPr>
          <p:cNvSpPr>
            <a:spLocks/>
          </p:cNvSpPr>
          <p:nvPr userDrawn="1"/>
        </p:nvSpPr>
        <p:spPr bwMode="auto">
          <a:xfrm>
            <a:off x="7486650" y="3946525"/>
            <a:ext cx="150813" cy="176213"/>
          </a:xfrm>
          <a:custGeom>
            <a:avLst/>
            <a:gdLst>
              <a:gd name="T0" fmla="*/ 2147483646 w 95"/>
              <a:gd name="T1" fmla="*/ 2147483646 h 111"/>
              <a:gd name="T2" fmla="*/ 2147483646 w 95"/>
              <a:gd name="T3" fmla="*/ 2147483646 h 111"/>
              <a:gd name="T4" fmla="*/ 2147483646 w 95"/>
              <a:gd name="T5" fmla="*/ 2147483646 h 111"/>
              <a:gd name="T6" fmla="*/ 2147483646 w 95"/>
              <a:gd name="T7" fmla="*/ 2147483646 h 111"/>
              <a:gd name="T8" fmla="*/ 2147483646 w 95"/>
              <a:gd name="T9" fmla="*/ 2147483646 h 111"/>
              <a:gd name="T10" fmla="*/ 2147483646 w 95"/>
              <a:gd name="T11" fmla="*/ 2147483646 h 111"/>
              <a:gd name="T12" fmla="*/ 2147483646 w 95"/>
              <a:gd name="T13" fmla="*/ 2147483646 h 111"/>
              <a:gd name="T14" fmla="*/ 2147483646 w 95"/>
              <a:gd name="T15" fmla="*/ 2147483646 h 111"/>
              <a:gd name="T16" fmla="*/ 2147483646 w 95"/>
              <a:gd name="T17" fmla="*/ 2147483646 h 111"/>
              <a:gd name="T18" fmla="*/ 2147483646 w 95"/>
              <a:gd name="T19" fmla="*/ 2147483646 h 111"/>
              <a:gd name="T20" fmla="*/ 0 w 95"/>
              <a:gd name="T21" fmla="*/ 2147483646 h 111"/>
              <a:gd name="T22" fmla="*/ 2147483646 w 95"/>
              <a:gd name="T23" fmla="*/ 2147483646 h 111"/>
              <a:gd name="T24" fmla="*/ 2147483646 w 95"/>
              <a:gd name="T25" fmla="*/ 2147483646 h 111"/>
              <a:gd name="T26" fmla="*/ 2147483646 w 95"/>
              <a:gd name="T27" fmla="*/ 2147483646 h 111"/>
              <a:gd name="T28" fmla="*/ 2147483646 w 95"/>
              <a:gd name="T29" fmla="*/ 0 h 111"/>
              <a:gd name="T30" fmla="*/ 2147483646 w 95"/>
              <a:gd name="T31" fmla="*/ 2147483646 h 111"/>
              <a:gd name="T32" fmla="*/ 2147483646 w 95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5" h="111">
                <a:moveTo>
                  <a:pt x="95" y="104"/>
                </a:moveTo>
                <a:lnTo>
                  <a:pt x="95" y="104"/>
                </a:lnTo>
                <a:lnTo>
                  <a:pt x="95" y="107"/>
                </a:lnTo>
                <a:lnTo>
                  <a:pt x="94" y="109"/>
                </a:lnTo>
                <a:lnTo>
                  <a:pt x="90" y="111"/>
                </a:lnTo>
                <a:lnTo>
                  <a:pt x="87" y="109"/>
                </a:lnTo>
                <a:lnTo>
                  <a:pt x="2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8" y="1"/>
                </a:lnTo>
                <a:lnTo>
                  <a:pt x="95" y="10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Freeform 48">
            <a:extLst>
              <a:ext uri="{FF2B5EF4-FFF2-40B4-BE49-F238E27FC236}">
                <a16:creationId xmlns:a16="http://schemas.microsoft.com/office/drawing/2014/main" id="{FD09D79A-DA02-46DE-95AA-0689E1262978}"/>
              </a:ext>
            </a:extLst>
          </p:cNvPr>
          <p:cNvSpPr>
            <a:spLocks/>
          </p:cNvSpPr>
          <p:nvPr userDrawn="1"/>
        </p:nvSpPr>
        <p:spPr bwMode="auto">
          <a:xfrm>
            <a:off x="7402513" y="4078288"/>
            <a:ext cx="209550" cy="87312"/>
          </a:xfrm>
          <a:custGeom>
            <a:avLst/>
            <a:gdLst>
              <a:gd name="T0" fmla="*/ 2147483646 w 132"/>
              <a:gd name="T1" fmla="*/ 2147483646 h 55"/>
              <a:gd name="T2" fmla="*/ 2147483646 w 132"/>
              <a:gd name="T3" fmla="*/ 2147483646 h 55"/>
              <a:gd name="T4" fmla="*/ 2147483646 w 132"/>
              <a:gd name="T5" fmla="*/ 2147483646 h 55"/>
              <a:gd name="T6" fmla="*/ 2147483646 w 132"/>
              <a:gd name="T7" fmla="*/ 2147483646 h 55"/>
              <a:gd name="T8" fmla="*/ 2147483646 w 132"/>
              <a:gd name="T9" fmla="*/ 2147483646 h 55"/>
              <a:gd name="T10" fmla="*/ 2147483646 w 132"/>
              <a:gd name="T11" fmla="*/ 2147483646 h 55"/>
              <a:gd name="T12" fmla="*/ 2147483646 w 132"/>
              <a:gd name="T13" fmla="*/ 2147483646 h 55"/>
              <a:gd name="T14" fmla="*/ 2147483646 w 132"/>
              <a:gd name="T15" fmla="*/ 2147483646 h 55"/>
              <a:gd name="T16" fmla="*/ 2147483646 w 132"/>
              <a:gd name="T17" fmla="*/ 2147483646 h 55"/>
              <a:gd name="T18" fmla="*/ 2147483646 w 132"/>
              <a:gd name="T19" fmla="*/ 2147483646 h 55"/>
              <a:gd name="T20" fmla="*/ 0 w 132"/>
              <a:gd name="T21" fmla="*/ 2147483646 h 55"/>
              <a:gd name="T22" fmla="*/ 0 w 132"/>
              <a:gd name="T23" fmla="*/ 2147483646 h 55"/>
              <a:gd name="T24" fmla="*/ 0 w 132"/>
              <a:gd name="T25" fmla="*/ 2147483646 h 55"/>
              <a:gd name="T26" fmla="*/ 0 w 132"/>
              <a:gd name="T27" fmla="*/ 2147483646 h 55"/>
              <a:gd name="T28" fmla="*/ 2147483646 w 132"/>
              <a:gd name="T29" fmla="*/ 0 h 55"/>
              <a:gd name="T30" fmla="*/ 2147483646 w 132"/>
              <a:gd name="T31" fmla="*/ 0 h 55"/>
              <a:gd name="T32" fmla="*/ 2147483646 w 132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5">
                <a:moveTo>
                  <a:pt x="131" y="47"/>
                </a:moveTo>
                <a:lnTo>
                  <a:pt x="131" y="47"/>
                </a:lnTo>
                <a:lnTo>
                  <a:pt x="132" y="48"/>
                </a:lnTo>
                <a:lnTo>
                  <a:pt x="132" y="53"/>
                </a:lnTo>
                <a:lnTo>
                  <a:pt x="131" y="55"/>
                </a:lnTo>
                <a:lnTo>
                  <a:pt x="127" y="55"/>
                </a:lnTo>
                <a:lnTo>
                  <a:pt x="4" y="8"/>
                </a:lnTo>
                <a:lnTo>
                  <a:pt x="0" y="7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31" y="4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Freeform 49">
            <a:extLst>
              <a:ext uri="{FF2B5EF4-FFF2-40B4-BE49-F238E27FC236}">
                <a16:creationId xmlns:a16="http://schemas.microsoft.com/office/drawing/2014/main" id="{E50C207C-9029-414F-A296-15D91C8E8889}"/>
              </a:ext>
            </a:extLst>
          </p:cNvPr>
          <p:cNvSpPr>
            <a:spLocks/>
          </p:cNvSpPr>
          <p:nvPr userDrawn="1"/>
        </p:nvSpPr>
        <p:spPr bwMode="auto">
          <a:xfrm>
            <a:off x="7551738" y="3908425"/>
            <a:ext cx="114300" cy="198438"/>
          </a:xfrm>
          <a:custGeom>
            <a:avLst/>
            <a:gdLst>
              <a:gd name="T0" fmla="*/ 2147483646 w 72"/>
              <a:gd name="T1" fmla="*/ 2147483646 h 125"/>
              <a:gd name="T2" fmla="*/ 2147483646 w 72"/>
              <a:gd name="T3" fmla="*/ 2147483646 h 125"/>
              <a:gd name="T4" fmla="*/ 2147483646 w 72"/>
              <a:gd name="T5" fmla="*/ 2147483646 h 125"/>
              <a:gd name="T6" fmla="*/ 2147483646 w 72"/>
              <a:gd name="T7" fmla="*/ 2147483646 h 125"/>
              <a:gd name="T8" fmla="*/ 2147483646 w 72"/>
              <a:gd name="T9" fmla="*/ 2147483646 h 125"/>
              <a:gd name="T10" fmla="*/ 2147483646 w 72"/>
              <a:gd name="T11" fmla="*/ 2147483646 h 125"/>
              <a:gd name="T12" fmla="*/ 2147483646 w 72"/>
              <a:gd name="T13" fmla="*/ 2147483646 h 125"/>
              <a:gd name="T14" fmla="*/ 2147483646 w 72"/>
              <a:gd name="T15" fmla="*/ 2147483646 h 125"/>
              <a:gd name="T16" fmla="*/ 0 w 72"/>
              <a:gd name="T17" fmla="*/ 2147483646 h 125"/>
              <a:gd name="T18" fmla="*/ 0 w 72"/>
              <a:gd name="T19" fmla="*/ 2147483646 h 125"/>
              <a:gd name="T20" fmla="*/ 0 w 72"/>
              <a:gd name="T21" fmla="*/ 2147483646 h 125"/>
              <a:gd name="T22" fmla="*/ 2147483646 w 72"/>
              <a:gd name="T23" fmla="*/ 0 h 125"/>
              <a:gd name="T24" fmla="*/ 2147483646 w 72"/>
              <a:gd name="T25" fmla="*/ 0 h 125"/>
              <a:gd name="T26" fmla="*/ 2147483646 w 72"/>
              <a:gd name="T27" fmla="*/ 0 h 125"/>
              <a:gd name="T28" fmla="*/ 2147483646 w 72"/>
              <a:gd name="T29" fmla="*/ 0 h 125"/>
              <a:gd name="T30" fmla="*/ 2147483646 w 72"/>
              <a:gd name="T31" fmla="*/ 2147483646 h 125"/>
              <a:gd name="T32" fmla="*/ 2147483646 w 72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5">
                <a:moveTo>
                  <a:pt x="70" y="119"/>
                </a:moveTo>
                <a:lnTo>
                  <a:pt x="70" y="119"/>
                </a:lnTo>
                <a:lnTo>
                  <a:pt x="72" y="122"/>
                </a:lnTo>
                <a:lnTo>
                  <a:pt x="69" y="125"/>
                </a:lnTo>
                <a:lnTo>
                  <a:pt x="66" y="125"/>
                </a:lnTo>
                <a:lnTo>
                  <a:pt x="62" y="123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8" y="1"/>
                </a:lnTo>
                <a:lnTo>
                  <a:pt x="7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Freeform 50">
            <a:extLst>
              <a:ext uri="{FF2B5EF4-FFF2-40B4-BE49-F238E27FC236}">
                <a16:creationId xmlns:a16="http://schemas.microsoft.com/office/drawing/2014/main" id="{D4B4071B-C61B-47DF-BF96-927A527C0394}"/>
              </a:ext>
            </a:extLst>
          </p:cNvPr>
          <p:cNvSpPr>
            <a:spLocks/>
          </p:cNvSpPr>
          <p:nvPr userDrawn="1"/>
        </p:nvSpPr>
        <p:spPr bwMode="auto">
          <a:xfrm>
            <a:off x="7397750" y="4141788"/>
            <a:ext cx="219075" cy="61912"/>
          </a:xfrm>
          <a:custGeom>
            <a:avLst/>
            <a:gdLst>
              <a:gd name="T0" fmla="*/ 2147483646 w 138"/>
              <a:gd name="T1" fmla="*/ 2147483646 h 39"/>
              <a:gd name="T2" fmla="*/ 2147483646 w 138"/>
              <a:gd name="T3" fmla="*/ 2147483646 h 39"/>
              <a:gd name="T4" fmla="*/ 2147483646 w 138"/>
              <a:gd name="T5" fmla="*/ 2147483646 h 39"/>
              <a:gd name="T6" fmla="*/ 2147483646 w 138"/>
              <a:gd name="T7" fmla="*/ 2147483646 h 39"/>
              <a:gd name="T8" fmla="*/ 2147483646 w 138"/>
              <a:gd name="T9" fmla="*/ 2147483646 h 39"/>
              <a:gd name="T10" fmla="*/ 2147483646 w 138"/>
              <a:gd name="T11" fmla="*/ 2147483646 h 39"/>
              <a:gd name="T12" fmla="*/ 2147483646 w 138"/>
              <a:gd name="T13" fmla="*/ 2147483646 h 39"/>
              <a:gd name="T14" fmla="*/ 2147483646 w 138"/>
              <a:gd name="T15" fmla="*/ 2147483646 h 39"/>
              <a:gd name="T16" fmla="*/ 2147483646 w 138"/>
              <a:gd name="T17" fmla="*/ 2147483646 h 39"/>
              <a:gd name="T18" fmla="*/ 2147483646 w 138"/>
              <a:gd name="T19" fmla="*/ 2147483646 h 39"/>
              <a:gd name="T20" fmla="*/ 0 w 138"/>
              <a:gd name="T21" fmla="*/ 2147483646 h 39"/>
              <a:gd name="T22" fmla="*/ 0 w 138"/>
              <a:gd name="T23" fmla="*/ 2147483646 h 39"/>
              <a:gd name="T24" fmla="*/ 0 w 138"/>
              <a:gd name="T25" fmla="*/ 2147483646 h 39"/>
              <a:gd name="T26" fmla="*/ 0 w 138"/>
              <a:gd name="T27" fmla="*/ 2147483646 h 39"/>
              <a:gd name="T28" fmla="*/ 2147483646 w 138"/>
              <a:gd name="T29" fmla="*/ 2147483646 h 39"/>
              <a:gd name="T30" fmla="*/ 2147483646 w 138"/>
              <a:gd name="T31" fmla="*/ 0 h 39"/>
              <a:gd name="T32" fmla="*/ 2147483646 w 138"/>
              <a:gd name="T33" fmla="*/ 2147483646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9">
                <a:moveTo>
                  <a:pt x="135" y="29"/>
                </a:moveTo>
                <a:lnTo>
                  <a:pt x="135" y="29"/>
                </a:lnTo>
                <a:lnTo>
                  <a:pt x="138" y="31"/>
                </a:lnTo>
                <a:lnTo>
                  <a:pt x="138" y="34"/>
                </a:lnTo>
                <a:lnTo>
                  <a:pt x="137" y="37"/>
                </a:lnTo>
                <a:lnTo>
                  <a:pt x="134" y="39"/>
                </a:lnTo>
                <a:lnTo>
                  <a:pt x="3" y="10"/>
                </a:lnTo>
                <a:lnTo>
                  <a:pt x="0" y="7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135" y="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51">
            <a:extLst>
              <a:ext uri="{FF2B5EF4-FFF2-40B4-BE49-F238E27FC236}">
                <a16:creationId xmlns:a16="http://schemas.microsoft.com/office/drawing/2014/main" id="{EFF8FF91-3EC0-4BE4-8370-A566B87072C4}"/>
              </a:ext>
            </a:extLst>
          </p:cNvPr>
          <p:cNvSpPr>
            <a:spLocks/>
          </p:cNvSpPr>
          <p:nvPr userDrawn="1"/>
        </p:nvSpPr>
        <p:spPr bwMode="auto">
          <a:xfrm>
            <a:off x="7405688" y="4211638"/>
            <a:ext cx="223837" cy="14287"/>
          </a:xfrm>
          <a:custGeom>
            <a:avLst/>
            <a:gdLst>
              <a:gd name="T0" fmla="*/ 2147483646 w 141"/>
              <a:gd name="T1" fmla="*/ 2147483646 h 9"/>
              <a:gd name="T2" fmla="*/ 2147483646 w 141"/>
              <a:gd name="T3" fmla="*/ 2147483646 h 9"/>
              <a:gd name="T4" fmla="*/ 2147483646 w 141"/>
              <a:gd name="T5" fmla="*/ 2147483646 h 9"/>
              <a:gd name="T6" fmla="*/ 2147483646 w 141"/>
              <a:gd name="T7" fmla="*/ 2147483646 h 9"/>
              <a:gd name="T8" fmla="*/ 2147483646 w 141"/>
              <a:gd name="T9" fmla="*/ 2147483646 h 9"/>
              <a:gd name="T10" fmla="*/ 2147483646 w 141"/>
              <a:gd name="T11" fmla="*/ 2147483646 h 9"/>
              <a:gd name="T12" fmla="*/ 2147483646 w 141"/>
              <a:gd name="T13" fmla="*/ 2147483646 h 9"/>
              <a:gd name="T14" fmla="*/ 2147483646 w 141"/>
              <a:gd name="T15" fmla="*/ 2147483646 h 9"/>
              <a:gd name="T16" fmla="*/ 2147483646 w 141"/>
              <a:gd name="T17" fmla="*/ 2147483646 h 9"/>
              <a:gd name="T18" fmla="*/ 2147483646 w 141"/>
              <a:gd name="T19" fmla="*/ 2147483646 h 9"/>
              <a:gd name="T20" fmla="*/ 2147483646 w 141"/>
              <a:gd name="T21" fmla="*/ 2147483646 h 9"/>
              <a:gd name="T22" fmla="*/ 0 w 141"/>
              <a:gd name="T23" fmla="*/ 2147483646 h 9"/>
              <a:gd name="T24" fmla="*/ 0 w 141"/>
              <a:gd name="T25" fmla="*/ 2147483646 h 9"/>
              <a:gd name="T26" fmla="*/ 0 w 141"/>
              <a:gd name="T27" fmla="*/ 2147483646 h 9"/>
              <a:gd name="T28" fmla="*/ 2147483646 w 141"/>
              <a:gd name="T29" fmla="*/ 2147483646 h 9"/>
              <a:gd name="T30" fmla="*/ 2147483646 w 141"/>
              <a:gd name="T31" fmla="*/ 0 h 9"/>
              <a:gd name="T32" fmla="*/ 2147483646 w 141"/>
              <a:gd name="T33" fmla="*/ 2147483646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9">
                <a:moveTo>
                  <a:pt x="138" y="1"/>
                </a:moveTo>
                <a:lnTo>
                  <a:pt x="138" y="1"/>
                </a:lnTo>
                <a:lnTo>
                  <a:pt x="141" y="3"/>
                </a:lnTo>
                <a:lnTo>
                  <a:pt x="141" y="6"/>
                </a:lnTo>
                <a:lnTo>
                  <a:pt x="141" y="9"/>
                </a:lnTo>
                <a:lnTo>
                  <a:pt x="138" y="9"/>
                </a:lnTo>
                <a:lnTo>
                  <a:pt x="5" y="9"/>
                </a:lnTo>
                <a:lnTo>
                  <a:pt x="2" y="8"/>
                </a:lnTo>
                <a:lnTo>
                  <a:pt x="0" y="5"/>
                </a:lnTo>
                <a:lnTo>
                  <a:pt x="2" y="1"/>
                </a:lnTo>
                <a:lnTo>
                  <a:pt x="5" y="0"/>
                </a:lnTo>
                <a:lnTo>
                  <a:pt x="13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52">
            <a:extLst>
              <a:ext uri="{FF2B5EF4-FFF2-40B4-BE49-F238E27FC236}">
                <a16:creationId xmlns:a16="http://schemas.microsoft.com/office/drawing/2014/main" id="{983CCF42-061C-4DDC-8FD4-6FA5CFE3071A}"/>
              </a:ext>
            </a:extLst>
          </p:cNvPr>
          <p:cNvSpPr>
            <a:spLocks/>
          </p:cNvSpPr>
          <p:nvPr userDrawn="1"/>
        </p:nvSpPr>
        <p:spPr bwMode="auto">
          <a:xfrm>
            <a:off x="7434263" y="4237038"/>
            <a:ext cx="215900" cy="66675"/>
          </a:xfrm>
          <a:custGeom>
            <a:avLst/>
            <a:gdLst>
              <a:gd name="T0" fmla="*/ 2147483646 w 136"/>
              <a:gd name="T1" fmla="*/ 0 h 42"/>
              <a:gd name="T2" fmla="*/ 2147483646 w 136"/>
              <a:gd name="T3" fmla="*/ 0 h 42"/>
              <a:gd name="T4" fmla="*/ 2147483646 w 136"/>
              <a:gd name="T5" fmla="*/ 0 h 42"/>
              <a:gd name="T6" fmla="*/ 2147483646 w 136"/>
              <a:gd name="T7" fmla="*/ 2147483646 h 42"/>
              <a:gd name="T8" fmla="*/ 2147483646 w 136"/>
              <a:gd name="T9" fmla="*/ 2147483646 h 42"/>
              <a:gd name="T10" fmla="*/ 2147483646 w 136"/>
              <a:gd name="T11" fmla="*/ 2147483646 h 42"/>
              <a:gd name="T12" fmla="*/ 2147483646 w 136"/>
              <a:gd name="T13" fmla="*/ 2147483646 h 42"/>
              <a:gd name="T14" fmla="*/ 2147483646 w 136"/>
              <a:gd name="T15" fmla="*/ 2147483646 h 42"/>
              <a:gd name="T16" fmla="*/ 2147483646 w 136"/>
              <a:gd name="T17" fmla="*/ 2147483646 h 42"/>
              <a:gd name="T18" fmla="*/ 2147483646 w 136"/>
              <a:gd name="T19" fmla="*/ 2147483646 h 42"/>
              <a:gd name="T20" fmla="*/ 2147483646 w 136"/>
              <a:gd name="T21" fmla="*/ 2147483646 h 42"/>
              <a:gd name="T22" fmla="*/ 0 w 136"/>
              <a:gd name="T23" fmla="*/ 2147483646 h 42"/>
              <a:gd name="T24" fmla="*/ 0 w 136"/>
              <a:gd name="T25" fmla="*/ 2147483646 h 42"/>
              <a:gd name="T26" fmla="*/ 0 w 136"/>
              <a:gd name="T27" fmla="*/ 2147483646 h 42"/>
              <a:gd name="T28" fmla="*/ 2147483646 w 136"/>
              <a:gd name="T29" fmla="*/ 2147483646 h 42"/>
              <a:gd name="T30" fmla="*/ 2147483646 w 136"/>
              <a:gd name="T31" fmla="*/ 2147483646 h 42"/>
              <a:gd name="T32" fmla="*/ 2147483646 w 136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2">
                <a:moveTo>
                  <a:pt x="130" y="0"/>
                </a:moveTo>
                <a:lnTo>
                  <a:pt x="130" y="0"/>
                </a:lnTo>
                <a:lnTo>
                  <a:pt x="133" y="0"/>
                </a:lnTo>
                <a:lnTo>
                  <a:pt x="136" y="3"/>
                </a:lnTo>
                <a:lnTo>
                  <a:pt x="135" y="6"/>
                </a:lnTo>
                <a:lnTo>
                  <a:pt x="133" y="8"/>
                </a:lnTo>
                <a:lnTo>
                  <a:pt x="6" y="42"/>
                </a:lnTo>
                <a:lnTo>
                  <a:pt x="3" y="42"/>
                </a:lnTo>
                <a:lnTo>
                  <a:pt x="0" y="39"/>
                </a:lnTo>
                <a:lnTo>
                  <a:pt x="1" y="35"/>
                </a:lnTo>
                <a:lnTo>
                  <a:pt x="3" y="34"/>
                </a:lnTo>
                <a:lnTo>
                  <a:pt x="13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2670B5FA-E1CB-4FF5-8A68-BAE4E6DBA9CA}"/>
              </a:ext>
            </a:extLst>
          </p:cNvPr>
          <p:cNvSpPr>
            <a:spLocks/>
          </p:cNvSpPr>
          <p:nvPr userDrawn="1"/>
        </p:nvSpPr>
        <p:spPr bwMode="auto">
          <a:xfrm>
            <a:off x="7632700" y="3881438"/>
            <a:ext cx="61913" cy="220662"/>
          </a:xfrm>
          <a:custGeom>
            <a:avLst/>
            <a:gdLst>
              <a:gd name="T0" fmla="*/ 2147483646 w 39"/>
              <a:gd name="T1" fmla="*/ 2147483646 h 139"/>
              <a:gd name="T2" fmla="*/ 2147483646 w 39"/>
              <a:gd name="T3" fmla="*/ 2147483646 h 139"/>
              <a:gd name="T4" fmla="*/ 2147483646 w 39"/>
              <a:gd name="T5" fmla="*/ 2147483646 h 139"/>
              <a:gd name="T6" fmla="*/ 2147483646 w 39"/>
              <a:gd name="T7" fmla="*/ 2147483646 h 139"/>
              <a:gd name="T8" fmla="*/ 2147483646 w 39"/>
              <a:gd name="T9" fmla="*/ 2147483646 h 139"/>
              <a:gd name="T10" fmla="*/ 2147483646 w 39"/>
              <a:gd name="T11" fmla="*/ 2147483646 h 139"/>
              <a:gd name="T12" fmla="*/ 2147483646 w 39"/>
              <a:gd name="T13" fmla="*/ 2147483646 h 139"/>
              <a:gd name="T14" fmla="*/ 2147483646 w 39"/>
              <a:gd name="T15" fmla="*/ 2147483646 h 139"/>
              <a:gd name="T16" fmla="*/ 0 w 39"/>
              <a:gd name="T17" fmla="*/ 2147483646 h 139"/>
              <a:gd name="T18" fmla="*/ 0 w 39"/>
              <a:gd name="T19" fmla="*/ 2147483646 h 139"/>
              <a:gd name="T20" fmla="*/ 2147483646 w 39"/>
              <a:gd name="T21" fmla="*/ 2147483646 h 139"/>
              <a:gd name="T22" fmla="*/ 2147483646 w 39"/>
              <a:gd name="T23" fmla="*/ 0 h 139"/>
              <a:gd name="T24" fmla="*/ 2147483646 w 39"/>
              <a:gd name="T25" fmla="*/ 0 h 139"/>
              <a:gd name="T26" fmla="*/ 2147483646 w 39"/>
              <a:gd name="T27" fmla="*/ 0 h 139"/>
              <a:gd name="T28" fmla="*/ 2147483646 w 39"/>
              <a:gd name="T29" fmla="*/ 0 h 139"/>
              <a:gd name="T30" fmla="*/ 2147483646 w 39"/>
              <a:gd name="T31" fmla="*/ 2147483646 h 139"/>
              <a:gd name="T32" fmla="*/ 2147483646 w 39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" h="139">
                <a:moveTo>
                  <a:pt x="39" y="134"/>
                </a:moveTo>
                <a:lnTo>
                  <a:pt x="39" y="134"/>
                </a:lnTo>
                <a:lnTo>
                  <a:pt x="37" y="137"/>
                </a:lnTo>
                <a:lnTo>
                  <a:pt x="34" y="139"/>
                </a:lnTo>
                <a:lnTo>
                  <a:pt x="31" y="139"/>
                </a:lnTo>
                <a:lnTo>
                  <a:pt x="29" y="136"/>
                </a:ln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6" y="0"/>
                </a:lnTo>
                <a:lnTo>
                  <a:pt x="10" y="4"/>
                </a:lnTo>
                <a:lnTo>
                  <a:pt x="39" y="1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54">
            <a:extLst>
              <a:ext uri="{FF2B5EF4-FFF2-40B4-BE49-F238E27FC236}">
                <a16:creationId xmlns:a16="http://schemas.microsoft.com/office/drawing/2014/main" id="{CFA18CF0-9DED-4134-A57C-A5642714CF49}"/>
              </a:ext>
            </a:extLst>
          </p:cNvPr>
          <p:cNvSpPr>
            <a:spLocks/>
          </p:cNvSpPr>
          <p:nvPr userDrawn="1"/>
        </p:nvSpPr>
        <p:spPr bwMode="auto">
          <a:xfrm>
            <a:off x="7707313" y="3879850"/>
            <a:ext cx="22225" cy="227013"/>
          </a:xfrm>
          <a:custGeom>
            <a:avLst/>
            <a:gdLst>
              <a:gd name="T0" fmla="*/ 2147483646 w 14"/>
              <a:gd name="T1" fmla="*/ 2147483646 h 143"/>
              <a:gd name="T2" fmla="*/ 2147483646 w 14"/>
              <a:gd name="T3" fmla="*/ 2147483646 h 143"/>
              <a:gd name="T4" fmla="*/ 2147483646 w 14"/>
              <a:gd name="T5" fmla="*/ 2147483646 h 143"/>
              <a:gd name="T6" fmla="*/ 2147483646 w 14"/>
              <a:gd name="T7" fmla="*/ 2147483646 h 143"/>
              <a:gd name="T8" fmla="*/ 2147483646 w 14"/>
              <a:gd name="T9" fmla="*/ 2147483646 h 143"/>
              <a:gd name="T10" fmla="*/ 2147483646 w 14"/>
              <a:gd name="T11" fmla="*/ 2147483646 h 143"/>
              <a:gd name="T12" fmla="*/ 2147483646 w 14"/>
              <a:gd name="T13" fmla="*/ 2147483646 h 143"/>
              <a:gd name="T14" fmla="*/ 2147483646 w 14"/>
              <a:gd name="T15" fmla="*/ 2147483646 h 143"/>
              <a:gd name="T16" fmla="*/ 0 w 14"/>
              <a:gd name="T17" fmla="*/ 2147483646 h 143"/>
              <a:gd name="T18" fmla="*/ 0 w 14"/>
              <a:gd name="T19" fmla="*/ 2147483646 h 143"/>
              <a:gd name="T20" fmla="*/ 2147483646 w 14"/>
              <a:gd name="T21" fmla="*/ 2147483646 h 143"/>
              <a:gd name="T22" fmla="*/ 2147483646 w 14"/>
              <a:gd name="T23" fmla="*/ 0 h 143"/>
              <a:gd name="T24" fmla="*/ 2147483646 w 14"/>
              <a:gd name="T25" fmla="*/ 0 h 143"/>
              <a:gd name="T26" fmla="*/ 2147483646 w 14"/>
              <a:gd name="T27" fmla="*/ 0 h 143"/>
              <a:gd name="T28" fmla="*/ 2147483646 w 14"/>
              <a:gd name="T29" fmla="*/ 2147483646 h 143"/>
              <a:gd name="T30" fmla="*/ 2147483646 w 14"/>
              <a:gd name="T31" fmla="*/ 2147483646 h 143"/>
              <a:gd name="T32" fmla="*/ 2147483646 w 14"/>
              <a:gd name="T33" fmla="*/ 2147483646 h 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43">
                <a:moveTo>
                  <a:pt x="14" y="138"/>
                </a:moveTo>
                <a:lnTo>
                  <a:pt x="14" y="138"/>
                </a:lnTo>
                <a:lnTo>
                  <a:pt x="13" y="141"/>
                </a:lnTo>
                <a:lnTo>
                  <a:pt x="9" y="143"/>
                </a:lnTo>
                <a:lnTo>
                  <a:pt x="6" y="141"/>
                </a:lnTo>
                <a:lnTo>
                  <a:pt x="4" y="138"/>
                </a:lnTo>
                <a:lnTo>
                  <a:pt x="0" y="5"/>
                </a:lnTo>
                <a:lnTo>
                  <a:pt x="1" y="1"/>
                </a:lnTo>
                <a:lnTo>
                  <a:pt x="3" y="0"/>
                </a:lnTo>
                <a:lnTo>
                  <a:pt x="6" y="1"/>
                </a:lnTo>
                <a:lnTo>
                  <a:pt x="8" y="5"/>
                </a:lnTo>
                <a:lnTo>
                  <a:pt x="14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55">
            <a:extLst>
              <a:ext uri="{FF2B5EF4-FFF2-40B4-BE49-F238E27FC236}">
                <a16:creationId xmlns:a16="http://schemas.microsoft.com/office/drawing/2014/main" id="{A5FB1232-F31C-4063-8AE6-BAC74EBB392C}"/>
              </a:ext>
            </a:extLst>
          </p:cNvPr>
          <p:cNvSpPr>
            <a:spLocks/>
          </p:cNvSpPr>
          <p:nvPr userDrawn="1"/>
        </p:nvSpPr>
        <p:spPr bwMode="auto">
          <a:xfrm>
            <a:off x="7737475" y="3902075"/>
            <a:ext cx="53975" cy="222250"/>
          </a:xfrm>
          <a:custGeom>
            <a:avLst/>
            <a:gdLst>
              <a:gd name="T0" fmla="*/ 2147483646 w 34"/>
              <a:gd name="T1" fmla="*/ 2147483646 h 140"/>
              <a:gd name="T2" fmla="*/ 2147483646 w 34"/>
              <a:gd name="T3" fmla="*/ 2147483646 h 140"/>
              <a:gd name="T4" fmla="*/ 2147483646 w 34"/>
              <a:gd name="T5" fmla="*/ 2147483646 h 140"/>
              <a:gd name="T6" fmla="*/ 2147483646 w 34"/>
              <a:gd name="T7" fmla="*/ 2147483646 h 140"/>
              <a:gd name="T8" fmla="*/ 2147483646 w 34"/>
              <a:gd name="T9" fmla="*/ 2147483646 h 140"/>
              <a:gd name="T10" fmla="*/ 2147483646 w 34"/>
              <a:gd name="T11" fmla="*/ 2147483646 h 140"/>
              <a:gd name="T12" fmla="*/ 0 w 34"/>
              <a:gd name="T13" fmla="*/ 2147483646 h 140"/>
              <a:gd name="T14" fmla="*/ 0 w 34"/>
              <a:gd name="T15" fmla="*/ 2147483646 h 140"/>
              <a:gd name="T16" fmla="*/ 2147483646 w 34"/>
              <a:gd name="T17" fmla="*/ 2147483646 h 140"/>
              <a:gd name="T18" fmla="*/ 2147483646 w 34"/>
              <a:gd name="T19" fmla="*/ 2147483646 h 140"/>
              <a:gd name="T20" fmla="*/ 2147483646 w 34"/>
              <a:gd name="T21" fmla="*/ 2147483646 h 140"/>
              <a:gd name="T22" fmla="*/ 2147483646 w 34"/>
              <a:gd name="T23" fmla="*/ 0 h 140"/>
              <a:gd name="T24" fmla="*/ 2147483646 w 34"/>
              <a:gd name="T25" fmla="*/ 0 h 140"/>
              <a:gd name="T26" fmla="*/ 2147483646 w 34"/>
              <a:gd name="T27" fmla="*/ 0 h 140"/>
              <a:gd name="T28" fmla="*/ 2147483646 w 34"/>
              <a:gd name="T29" fmla="*/ 2147483646 h 140"/>
              <a:gd name="T30" fmla="*/ 2147483646 w 34"/>
              <a:gd name="T31" fmla="*/ 2147483646 h 140"/>
              <a:gd name="T32" fmla="*/ 2147483646 w 34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40">
                <a:moveTo>
                  <a:pt x="8" y="137"/>
                </a:moveTo>
                <a:lnTo>
                  <a:pt x="8" y="137"/>
                </a:lnTo>
                <a:lnTo>
                  <a:pt x="6" y="139"/>
                </a:lnTo>
                <a:lnTo>
                  <a:pt x="3" y="140"/>
                </a:lnTo>
                <a:lnTo>
                  <a:pt x="0" y="139"/>
                </a:lnTo>
                <a:lnTo>
                  <a:pt x="0" y="135"/>
                </a:lnTo>
                <a:lnTo>
                  <a:pt x="26" y="5"/>
                </a:lnTo>
                <a:lnTo>
                  <a:pt x="27" y="2"/>
                </a:lnTo>
                <a:lnTo>
                  <a:pt x="31" y="0"/>
                </a:lnTo>
                <a:lnTo>
                  <a:pt x="34" y="4"/>
                </a:lnTo>
                <a:lnTo>
                  <a:pt x="34" y="7"/>
                </a:lnTo>
                <a:lnTo>
                  <a:pt x="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02B52D75-0E6E-4B4C-8453-74272A0E1E56}"/>
              </a:ext>
            </a:extLst>
          </p:cNvPr>
          <p:cNvSpPr>
            <a:spLocks/>
          </p:cNvSpPr>
          <p:nvPr userDrawn="1"/>
        </p:nvSpPr>
        <p:spPr bwMode="auto">
          <a:xfrm>
            <a:off x="7753350" y="3938588"/>
            <a:ext cx="96838" cy="206375"/>
          </a:xfrm>
          <a:custGeom>
            <a:avLst/>
            <a:gdLst>
              <a:gd name="T0" fmla="*/ 2147483646 w 61"/>
              <a:gd name="T1" fmla="*/ 2147483646 h 130"/>
              <a:gd name="T2" fmla="*/ 2147483646 w 61"/>
              <a:gd name="T3" fmla="*/ 2147483646 h 130"/>
              <a:gd name="T4" fmla="*/ 2147483646 w 61"/>
              <a:gd name="T5" fmla="*/ 2147483646 h 130"/>
              <a:gd name="T6" fmla="*/ 2147483646 w 61"/>
              <a:gd name="T7" fmla="*/ 2147483646 h 130"/>
              <a:gd name="T8" fmla="*/ 2147483646 w 61"/>
              <a:gd name="T9" fmla="*/ 2147483646 h 130"/>
              <a:gd name="T10" fmla="*/ 2147483646 w 61"/>
              <a:gd name="T11" fmla="*/ 2147483646 h 130"/>
              <a:gd name="T12" fmla="*/ 0 w 61"/>
              <a:gd name="T13" fmla="*/ 2147483646 h 130"/>
              <a:gd name="T14" fmla="*/ 0 w 61"/>
              <a:gd name="T15" fmla="*/ 2147483646 h 130"/>
              <a:gd name="T16" fmla="*/ 2147483646 w 61"/>
              <a:gd name="T17" fmla="*/ 2147483646 h 130"/>
              <a:gd name="T18" fmla="*/ 2147483646 w 61"/>
              <a:gd name="T19" fmla="*/ 2147483646 h 130"/>
              <a:gd name="T20" fmla="*/ 2147483646 w 61"/>
              <a:gd name="T21" fmla="*/ 0 h 130"/>
              <a:gd name="T22" fmla="*/ 2147483646 w 61"/>
              <a:gd name="T23" fmla="*/ 0 h 130"/>
              <a:gd name="T24" fmla="*/ 2147483646 w 61"/>
              <a:gd name="T25" fmla="*/ 0 h 130"/>
              <a:gd name="T26" fmla="*/ 2147483646 w 61"/>
              <a:gd name="T27" fmla="*/ 0 h 130"/>
              <a:gd name="T28" fmla="*/ 2147483646 w 61"/>
              <a:gd name="T29" fmla="*/ 2147483646 h 130"/>
              <a:gd name="T30" fmla="*/ 2147483646 w 61"/>
              <a:gd name="T31" fmla="*/ 2147483646 h 130"/>
              <a:gd name="T32" fmla="*/ 2147483646 w 61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30">
                <a:moveTo>
                  <a:pt x="8" y="128"/>
                </a:moveTo>
                <a:lnTo>
                  <a:pt x="8" y="128"/>
                </a:lnTo>
                <a:lnTo>
                  <a:pt x="6" y="130"/>
                </a:lnTo>
                <a:lnTo>
                  <a:pt x="1" y="130"/>
                </a:lnTo>
                <a:lnTo>
                  <a:pt x="0" y="128"/>
                </a:lnTo>
                <a:lnTo>
                  <a:pt x="0" y="124"/>
                </a:lnTo>
                <a:lnTo>
                  <a:pt x="53" y="3"/>
                </a:lnTo>
                <a:lnTo>
                  <a:pt x="56" y="0"/>
                </a:lnTo>
                <a:lnTo>
                  <a:pt x="59" y="0"/>
                </a:lnTo>
                <a:lnTo>
                  <a:pt x="61" y="3"/>
                </a:lnTo>
                <a:lnTo>
                  <a:pt x="61" y="6"/>
                </a:lnTo>
                <a:lnTo>
                  <a:pt x="8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7">
            <a:extLst>
              <a:ext uri="{FF2B5EF4-FFF2-40B4-BE49-F238E27FC236}">
                <a16:creationId xmlns:a16="http://schemas.microsoft.com/office/drawing/2014/main" id="{57782452-7E94-4323-B118-F30D78D4C7B4}"/>
              </a:ext>
            </a:extLst>
          </p:cNvPr>
          <p:cNvSpPr>
            <a:spLocks/>
          </p:cNvSpPr>
          <p:nvPr userDrawn="1"/>
        </p:nvSpPr>
        <p:spPr bwMode="auto">
          <a:xfrm>
            <a:off x="7461250" y="4371975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0 w 103"/>
              <a:gd name="T51" fmla="*/ 2147483646 h 103"/>
              <a:gd name="T52" fmla="*/ 0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0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69" y="5"/>
                </a:moveTo>
                <a:lnTo>
                  <a:pt x="69" y="5"/>
                </a:lnTo>
                <a:lnTo>
                  <a:pt x="79" y="8"/>
                </a:lnTo>
                <a:lnTo>
                  <a:pt x="87" y="15"/>
                </a:lnTo>
                <a:lnTo>
                  <a:pt x="94" y="23"/>
                </a:lnTo>
                <a:lnTo>
                  <a:pt x="98" y="31"/>
                </a:lnTo>
                <a:lnTo>
                  <a:pt x="102" y="40"/>
                </a:lnTo>
                <a:lnTo>
                  <a:pt x="103" y="50"/>
                </a:lnTo>
                <a:lnTo>
                  <a:pt x="102" y="61"/>
                </a:lnTo>
                <a:lnTo>
                  <a:pt x="98" y="71"/>
                </a:lnTo>
                <a:lnTo>
                  <a:pt x="95" y="80"/>
                </a:lnTo>
                <a:lnTo>
                  <a:pt x="89" y="87"/>
                </a:lnTo>
                <a:lnTo>
                  <a:pt x="81" y="93"/>
                </a:lnTo>
                <a:lnTo>
                  <a:pt x="73" y="98"/>
                </a:lnTo>
                <a:lnTo>
                  <a:pt x="63" y="101"/>
                </a:lnTo>
                <a:lnTo>
                  <a:pt x="53" y="103"/>
                </a:lnTo>
                <a:lnTo>
                  <a:pt x="42" y="103"/>
                </a:lnTo>
                <a:lnTo>
                  <a:pt x="32" y="100"/>
                </a:lnTo>
                <a:lnTo>
                  <a:pt x="23" y="95"/>
                </a:lnTo>
                <a:lnTo>
                  <a:pt x="16" y="89"/>
                </a:lnTo>
                <a:lnTo>
                  <a:pt x="10" y="82"/>
                </a:lnTo>
                <a:lnTo>
                  <a:pt x="5" y="72"/>
                </a:lnTo>
                <a:lnTo>
                  <a:pt x="2" y="63"/>
                </a:lnTo>
                <a:lnTo>
                  <a:pt x="0" y="53"/>
                </a:lnTo>
                <a:lnTo>
                  <a:pt x="0" y="44"/>
                </a:lnTo>
                <a:lnTo>
                  <a:pt x="4" y="34"/>
                </a:lnTo>
                <a:lnTo>
                  <a:pt x="8" y="24"/>
                </a:lnTo>
                <a:lnTo>
                  <a:pt x="15" y="16"/>
                </a:lnTo>
                <a:lnTo>
                  <a:pt x="21" y="10"/>
                </a:lnTo>
                <a:lnTo>
                  <a:pt x="31" y="5"/>
                </a:lnTo>
                <a:lnTo>
                  <a:pt x="41" y="2"/>
                </a:lnTo>
                <a:lnTo>
                  <a:pt x="50" y="0"/>
                </a:lnTo>
                <a:lnTo>
                  <a:pt x="60" y="2"/>
                </a:lnTo>
                <a:lnTo>
                  <a:pt x="69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Freeform 58">
            <a:extLst>
              <a:ext uri="{FF2B5EF4-FFF2-40B4-BE49-F238E27FC236}">
                <a16:creationId xmlns:a16="http://schemas.microsoft.com/office/drawing/2014/main" id="{38737E90-CF32-4398-AB66-295822E63A7E}"/>
              </a:ext>
            </a:extLst>
          </p:cNvPr>
          <p:cNvSpPr>
            <a:spLocks/>
          </p:cNvSpPr>
          <p:nvPr userDrawn="1"/>
        </p:nvSpPr>
        <p:spPr bwMode="auto">
          <a:xfrm>
            <a:off x="7808913" y="452755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0 w 66"/>
              <a:gd name="T51" fmla="*/ 2147483646 h 66"/>
              <a:gd name="T52" fmla="*/ 0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0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45" y="3"/>
                </a:moveTo>
                <a:lnTo>
                  <a:pt x="45" y="3"/>
                </a:lnTo>
                <a:lnTo>
                  <a:pt x="50" y="5"/>
                </a:lnTo>
                <a:lnTo>
                  <a:pt x="55" y="10"/>
                </a:lnTo>
                <a:lnTo>
                  <a:pt x="59" y="15"/>
                </a:lnTo>
                <a:lnTo>
                  <a:pt x="63" y="19"/>
                </a:lnTo>
                <a:lnTo>
                  <a:pt x="64" y="26"/>
                </a:lnTo>
                <a:lnTo>
                  <a:pt x="66" y="32"/>
                </a:lnTo>
                <a:lnTo>
                  <a:pt x="64" y="39"/>
                </a:lnTo>
                <a:lnTo>
                  <a:pt x="63" y="45"/>
                </a:lnTo>
                <a:lnTo>
                  <a:pt x="59" y="50"/>
                </a:lnTo>
                <a:lnTo>
                  <a:pt x="56" y="56"/>
                </a:lnTo>
                <a:lnTo>
                  <a:pt x="51" y="60"/>
                </a:lnTo>
                <a:lnTo>
                  <a:pt x="47" y="63"/>
                </a:lnTo>
                <a:lnTo>
                  <a:pt x="40" y="64"/>
                </a:lnTo>
                <a:lnTo>
                  <a:pt x="34" y="66"/>
                </a:lnTo>
                <a:lnTo>
                  <a:pt x="27" y="64"/>
                </a:lnTo>
                <a:lnTo>
                  <a:pt x="21" y="63"/>
                </a:lnTo>
                <a:lnTo>
                  <a:pt x="14" y="61"/>
                </a:lnTo>
                <a:lnTo>
                  <a:pt x="10" y="56"/>
                </a:lnTo>
                <a:lnTo>
                  <a:pt x="6" y="52"/>
                </a:lnTo>
                <a:lnTo>
                  <a:pt x="3" y="47"/>
                </a:lnTo>
                <a:lnTo>
                  <a:pt x="2" y="40"/>
                </a:lnTo>
                <a:lnTo>
                  <a:pt x="0" y="34"/>
                </a:lnTo>
                <a:lnTo>
                  <a:pt x="0" y="28"/>
                </a:lnTo>
                <a:lnTo>
                  <a:pt x="3" y="21"/>
                </a:lnTo>
                <a:lnTo>
                  <a:pt x="5" y="16"/>
                </a:lnTo>
                <a:lnTo>
                  <a:pt x="10" y="10"/>
                </a:lnTo>
                <a:lnTo>
                  <a:pt x="14" y="7"/>
                </a:lnTo>
                <a:lnTo>
                  <a:pt x="19" y="3"/>
                </a:lnTo>
                <a:lnTo>
                  <a:pt x="26" y="2"/>
                </a:lnTo>
                <a:lnTo>
                  <a:pt x="32" y="0"/>
                </a:lnTo>
                <a:lnTo>
                  <a:pt x="39" y="2"/>
                </a:lnTo>
                <a:lnTo>
                  <a:pt x="45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Freeform 59">
            <a:extLst>
              <a:ext uri="{FF2B5EF4-FFF2-40B4-BE49-F238E27FC236}">
                <a16:creationId xmlns:a16="http://schemas.microsoft.com/office/drawing/2014/main" id="{E57222DD-5B18-48E0-898D-CEABA465CBC1}"/>
              </a:ext>
            </a:extLst>
          </p:cNvPr>
          <p:cNvSpPr>
            <a:spLocks/>
          </p:cNvSpPr>
          <p:nvPr userDrawn="1"/>
        </p:nvSpPr>
        <p:spPr bwMode="auto">
          <a:xfrm>
            <a:off x="7594600" y="4468813"/>
            <a:ext cx="230188" cy="104775"/>
          </a:xfrm>
          <a:custGeom>
            <a:avLst/>
            <a:gdLst>
              <a:gd name="T0" fmla="*/ 2147483646 w 145"/>
              <a:gd name="T1" fmla="*/ 2147483646 h 66"/>
              <a:gd name="T2" fmla="*/ 2147483646 w 145"/>
              <a:gd name="T3" fmla="*/ 2147483646 h 66"/>
              <a:gd name="T4" fmla="*/ 2147483646 w 145"/>
              <a:gd name="T5" fmla="*/ 2147483646 h 66"/>
              <a:gd name="T6" fmla="*/ 2147483646 w 145"/>
              <a:gd name="T7" fmla="*/ 2147483646 h 66"/>
              <a:gd name="T8" fmla="*/ 2147483646 w 145"/>
              <a:gd name="T9" fmla="*/ 2147483646 h 66"/>
              <a:gd name="T10" fmla="*/ 2147483646 w 145"/>
              <a:gd name="T11" fmla="*/ 2147483646 h 66"/>
              <a:gd name="T12" fmla="*/ 2147483646 w 145"/>
              <a:gd name="T13" fmla="*/ 2147483646 h 66"/>
              <a:gd name="T14" fmla="*/ 2147483646 w 145"/>
              <a:gd name="T15" fmla="*/ 2147483646 h 66"/>
              <a:gd name="T16" fmla="*/ 2147483646 w 145"/>
              <a:gd name="T17" fmla="*/ 2147483646 h 66"/>
              <a:gd name="T18" fmla="*/ 2147483646 w 145"/>
              <a:gd name="T19" fmla="*/ 2147483646 h 66"/>
              <a:gd name="T20" fmla="*/ 2147483646 w 145"/>
              <a:gd name="T21" fmla="*/ 2147483646 h 66"/>
              <a:gd name="T22" fmla="*/ 2147483646 w 145"/>
              <a:gd name="T23" fmla="*/ 2147483646 h 66"/>
              <a:gd name="T24" fmla="*/ 2147483646 w 145"/>
              <a:gd name="T25" fmla="*/ 2147483646 h 66"/>
              <a:gd name="T26" fmla="*/ 2147483646 w 145"/>
              <a:gd name="T27" fmla="*/ 2147483646 h 66"/>
              <a:gd name="T28" fmla="*/ 2147483646 w 145"/>
              <a:gd name="T29" fmla="*/ 2147483646 h 66"/>
              <a:gd name="T30" fmla="*/ 0 w 145"/>
              <a:gd name="T31" fmla="*/ 2147483646 h 66"/>
              <a:gd name="T32" fmla="*/ 0 w 145"/>
              <a:gd name="T33" fmla="*/ 2147483646 h 66"/>
              <a:gd name="T34" fmla="*/ 0 w 145"/>
              <a:gd name="T35" fmla="*/ 2147483646 h 66"/>
              <a:gd name="T36" fmla="*/ 0 w 145"/>
              <a:gd name="T37" fmla="*/ 2147483646 h 66"/>
              <a:gd name="T38" fmla="*/ 0 w 145"/>
              <a:gd name="T39" fmla="*/ 2147483646 h 66"/>
              <a:gd name="T40" fmla="*/ 2147483646 w 145"/>
              <a:gd name="T41" fmla="*/ 2147483646 h 66"/>
              <a:gd name="T42" fmla="*/ 2147483646 w 145"/>
              <a:gd name="T43" fmla="*/ 2147483646 h 66"/>
              <a:gd name="T44" fmla="*/ 2147483646 w 145"/>
              <a:gd name="T45" fmla="*/ 0 h 66"/>
              <a:gd name="T46" fmla="*/ 2147483646 w 145"/>
              <a:gd name="T47" fmla="*/ 2147483646 h 66"/>
              <a:gd name="T48" fmla="*/ 2147483646 w 145"/>
              <a:gd name="T49" fmla="*/ 2147483646 h 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5" h="66">
                <a:moveTo>
                  <a:pt x="140" y="52"/>
                </a:moveTo>
                <a:lnTo>
                  <a:pt x="140" y="52"/>
                </a:lnTo>
                <a:lnTo>
                  <a:pt x="143" y="53"/>
                </a:lnTo>
                <a:lnTo>
                  <a:pt x="145" y="55"/>
                </a:lnTo>
                <a:lnTo>
                  <a:pt x="145" y="58"/>
                </a:lnTo>
                <a:lnTo>
                  <a:pt x="145" y="61"/>
                </a:lnTo>
                <a:lnTo>
                  <a:pt x="143" y="63"/>
                </a:lnTo>
                <a:lnTo>
                  <a:pt x="141" y="65"/>
                </a:lnTo>
                <a:lnTo>
                  <a:pt x="138" y="66"/>
                </a:lnTo>
                <a:lnTo>
                  <a:pt x="135" y="65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6" y="0"/>
                </a:lnTo>
                <a:lnTo>
                  <a:pt x="10" y="2"/>
                </a:lnTo>
                <a:lnTo>
                  <a:pt x="140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Freeform 60">
            <a:extLst>
              <a:ext uri="{FF2B5EF4-FFF2-40B4-BE49-F238E27FC236}">
                <a16:creationId xmlns:a16="http://schemas.microsoft.com/office/drawing/2014/main" id="{58A66018-3179-4BA2-8625-3DCE0FB5E9DF}"/>
              </a:ext>
            </a:extLst>
          </p:cNvPr>
          <p:cNvSpPr>
            <a:spLocks/>
          </p:cNvSpPr>
          <p:nvPr userDrawn="1"/>
        </p:nvSpPr>
        <p:spPr bwMode="auto">
          <a:xfrm>
            <a:off x="7254875" y="4421188"/>
            <a:ext cx="222250" cy="38100"/>
          </a:xfrm>
          <a:custGeom>
            <a:avLst/>
            <a:gdLst>
              <a:gd name="T0" fmla="*/ 2147483646 w 140"/>
              <a:gd name="T1" fmla="*/ 2147483646 h 24"/>
              <a:gd name="T2" fmla="*/ 2147483646 w 140"/>
              <a:gd name="T3" fmla="*/ 2147483646 h 24"/>
              <a:gd name="T4" fmla="*/ 2147483646 w 140"/>
              <a:gd name="T5" fmla="*/ 2147483646 h 24"/>
              <a:gd name="T6" fmla="*/ 2147483646 w 140"/>
              <a:gd name="T7" fmla="*/ 2147483646 h 24"/>
              <a:gd name="T8" fmla="*/ 2147483646 w 140"/>
              <a:gd name="T9" fmla="*/ 2147483646 h 24"/>
              <a:gd name="T10" fmla="*/ 2147483646 w 140"/>
              <a:gd name="T11" fmla="*/ 2147483646 h 24"/>
              <a:gd name="T12" fmla="*/ 2147483646 w 140"/>
              <a:gd name="T13" fmla="*/ 2147483646 h 24"/>
              <a:gd name="T14" fmla="*/ 2147483646 w 140"/>
              <a:gd name="T15" fmla="*/ 2147483646 h 24"/>
              <a:gd name="T16" fmla="*/ 2147483646 w 140"/>
              <a:gd name="T17" fmla="*/ 2147483646 h 24"/>
              <a:gd name="T18" fmla="*/ 2147483646 w 140"/>
              <a:gd name="T19" fmla="*/ 2147483646 h 24"/>
              <a:gd name="T20" fmla="*/ 0 w 140"/>
              <a:gd name="T21" fmla="*/ 2147483646 h 24"/>
              <a:gd name="T22" fmla="*/ 0 w 140"/>
              <a:gd name="T23" fmla="*/ 2147483646 h 24"/>
              <a:gd name="T24" fmla="*/ 0 w 140"/>
              <a:gd name="T25" fmla="*/ 2147483646 h 24"/>
              <a:gd name="T26" fmla="*/ 0 w 140"/>
              <a:gd name="T27" fmla="*/ 2147483646 h 24"/>
              <a:gd name="T28" fmla="*/ 2147483646 w 140"/>
              <a:gd name="T29" fmla="*/ 0 h 24"/>
              <a:gd name="T30" fmla="*/ 2147483646 w 140"/>
              <a:gd name="T31" fmla="*/ 0 h 24"/>
              <a:gd name="T32" fmla="*/ 2147483646 w 140"/>
              <a:gd name="T33" fmla="*/ 2147483646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4">
                <a:moveTo>
                  <a:pt x="137" y="16"/>
                </a:moveTo>
                <a:lnTo>
                  <a:pt x="137" y="16"/>
                </a:lnTo>
                <a:lnTo>
                  <a:pt x="140" y="17"/>
                </a:lnTo>
                <a:lnTo>
                  <a:pt x="140" y="21"/>
                </a:lnTo>
                <a:lnTo>
                  <a:pt x="138" y="24"/>
                </a:lnTo>
                <a:lnTo>
                  <a:pt x="135" y="24"/>
                </a:lnTo>
                <a:lnTo>
                  <a:pt x="3" y="8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37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Freeform 61">
            <a:extLst>
              <a:ext uri="{FF2B5EF4-FFF2-40B4-BE49-F238E27FC236}">
                <a16:creationId xmlns:a16="http://schemas.microsoft.com/office/drawing/2014/main" id="{2CA21E31-31D7-441E-9749-08E4347B546A}"/>
              </a:ext>
            </a:extLst>
          </p:cNvPr>
          <p:cNvSpPr>
            <a:spLocks/>
          </p:cNvSpPr>
          <p:nvPr userDrawn="1"/>
        </p:nvSpPr>
        <p:spPr bwMode="auto">
          <a:xfrm>
            <a:off x="7267575" y="4338638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9" y="52"/>
                </a:moveTo>
                <a:lnTo>
                  <a:pt x="129" y="52"/>
                </a:lnTo>
                <a:lnTo>
                  <a:pt x="130" y="55"/>
                </a:lnTo>
                <a:lnTo>
                  <a:pt x="130" y="58"/>
                </a:lnTo>
                <a:lnTo>
                  <a:pt x="129" y="60"/>
                </a:lnTo>
                <a:lnTo>
                  <a:pt x="126" y="60"/>
                </a:lnTo>
                <a:lnTo>
                  <a:pt x="3" y="8"/>
                </a:lnTo>
                <a:lnTo>
                  <a:pt x="0" y="7"/>
                </a:lnTo>
                <a:lnTo>
                  <a:pt x="0" y="3"/>
                </a:lnTo>
                <a:lnTo>
                  <a:pt x="3" y="0"/>
                </a:lnTo>
                <a:lnTo>
                  <a:pt x="7" y="0"/>
                </a:lnTo>
                <a:lnTo>
                  <a:pt x="129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Freeform 62">
            <a:extLst>
              <a:ext uri="{FF2B5EF4-FFF2-40B4-BE49-F238E27FC236}">
                <a16:creationId xmlns:a16="http://schemas.microsoft.com/office/drawing/2014/main" id="{B00458FE-DA2E-4925-8A9A-5836BFFD2C24}"/>
              </a:ext>
            </a:extLst>
          </p:cNvPr>
          <p:cNvSpPr>
            <a:spLocks/>
          </p:cNvSpPr>
          <p:nvPr userDrawn="1"/>
        </p:nvSpPr>
        <p:spPr bwMode="auto">
          <a:xfrm>
            <a:off x="7250113" y="4471988"/>
            <a:ext cx="223837" cy="38100"/>
          </a:xfrm>
          <a:custGeom>
            <a:avLst/>
            <a:gdLst>
              <a:gd name="T0" fmla="*/ 2147483646 w 141"/>
              <a:gd name="T1" fmla="*/ 0 h 24"/>
              <a:gd name="T2" fmla="*/ 2147483646 w 141"/>
              <a:gd name="T3" fmla="*/ 0 h 24"/>
              <a:gd name="T4" fmla="*/ 2147483646 w 141"/>
              <a:gd name="T5" fmla="*/ 0 h 24"/>
              <a:gd name="T6" fmla="*/ 2147483646 w 141"/>
              <a:gd name="T7" fmla="*/ 2147483646 h 24"/>
              <a:gd name="T8" fmla="*/ 2147483646 w 141"/>
              <a:gd name="T9" fmla="*/ 2147483646 h 24"/>
              <a:gd name="T10" fmla="*/ 2147483646 w 141"/>
              <a:gd name="T11" fmla="*/ 2147483646 h 24"/>
              <a:gd name="T12" fmla="*/ 2147483646 w 141"/>
              <a:gd name="T13" fmla="*/ 2147483646 h 24"/>
              <a:gd name="T14" fmla="*/ 2147483646 w 141"/>
              <a:gd name="T15" fmla="*/ 2147483646 h 24"/>
              <a:gd name="T16" fmla="*/ 2147483646 w 141"/>
              <a:gd name="T17" fmla="*/ 2147483646 h 24"/>
              <a:gd name="T18" fmla="*/ 2147483646 w 141"/>
              <a:gd name="T19" fmla="*/ 2147483646 h 24"/>
              <a:gd name="T20" fmla="*/ 2147483646 w 141"/>
              <a:gd name="T21" fmla="*/ 2147483646 h 24"/>
              <a:gd name="T22" fmla="*/ 0 w 141"/>
              <a:gd name="T23" fmla="*/ 2147483646 h 24"/>
              <a:gd name="T24" fmla="*/ 0 w 141"/>
              <a:gd name="T25" fmla="*/ 2147483646 h 24"/>
              <a:gd name="T26" fmla="*/ 0 w 141"/>
              <a:gd name="T27" fmla="*/ 2147483646 h 24"/>
              <a:gd name="T28" fmla="*/ 2147483646 w 141"/>
              <a:gd name="T29" fmla="*/ 2147483646 h 24"/>
              <a:gd name="T30" fmla="*/ 2147483646 w 141"/>
              <a:gd name="T31" fmla="*/ 2147483646 h 24"/>
              <a:gd name="T32" fmla="*/ 2147483646 w 141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4">
                <a:moveTo>
                  <a:pt x="137" y="0"/>
                </a:moveTo>
                <a:lnTo>
                  <a:pt x="137" y="0"/>
                </a:lnTo>
                <a:lnTo>
                  <a:pt x="140" y="0"/>
                </a:lnTo>
                <a:lnTo>
                  <a:pt x="141" y="3"/>
                </a:lnTo>
                <a:lnTo>
                  <a:pt x="140" y="6"/>
                </a:lnTo>
                <a:lnTo>
                  <a:pt x="137" y="8"/>
                </a:lnTo>
                <a:lnTo>
                  <a:pt x="5" y="24"/>
                </a:lnTo>
                <a:lnTo>
                  <a:pt x="1" y="22"/>
                </a:lnTo>
                <a:lnTo>
                  <a:pt x="0" y="19"/>
                </a:lnTo>
                <a:lnTo>
                  <a:pt x="1" y="16"/>
                </a:lnTo>
                <a:lnTo>
                  <a:pt x="5" y="14"/>
                </a:lnTo>
                <a:lnTo>
                  <a:pt x="13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Freeform 63">
            <a:extLst>
              <a:ext uri="{FF2B5EF4-FFF2-40B4-BE49-F238E27FC236}">
                <a16:creationId xmlns:a16="http://schemas.microsoft.com/office/drawing/2014/main" id="{4F77D499-BB4B-4D1B-B4B6-669255AFCD9D}"/>
              </a:ext>
            </a:extLst>
          </p:cNvPr>
          <p:cNvSpPr>
            <a:spLocks/>
          </p:cNvSpPr>
          <p:nvPr userDrawn="1"/>
        </p:nvSpPr>
        <p:spPr bwMode="auto">
          <a:xfrm>
            <a:off x="7304088" y="4275138"/>
            <a:ext cx="188912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2147483646 w 119"/>
              <a:gd name="T5" fmla="*/ 2147483646 h 84"/>
              <a:gd name="T6" fmla="*/ 2147483646 w 119"/>
              <a:gd name="T7" fmla="*/ 2147483646 h 84"/>
              <a:gd name="T8" fmla="*/ 2147483646 w 119"/>
              <a:gd name="T9" fmla="*/ 2147483646 h 84"/>
              <a:gd name="T10" fmla="*/ 2147483646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0 w 119"/>
              <a:gd name="T21" fmla="*/ 2147483646 h 84"/>
              <a:gd name="T22" fmla="*/ 2147483646 w 119"/>
              <a:gd name="T23" fmla="*/ 2147483646 h 84"/>
              <a:gd name="T24" fmla="*/ 2147483646 w 119"/>
              <a:gd name="T25" fmla="*/ 2147483646 h 84"/>
              <a:gd name="T26" fmla="*/ 2147483646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117" y="76"/>
                </a:moveTo>
                <a:lnTo>
                  <a:pt x="117" y="76"/>
                </a:lnTo>
                <a:lnTo>
                  <a:pt x="119" y="79"/>
                </a:lnTo>
                <a:lnTo>
                  <a:pt x="117" y="82"/>
                </a:lnTo>
                <a:lnTo>
                  <a:pt x="115" y="84"/>
                </a:lnTo>
                <a:lnTo>
                  <a:pt x="112" y="84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8" y="2"/>
                </a:lnTo>
                <a:lnTo>
                  <a:pt x="117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Freeform 64">
            <a:extLst>
              <a:ext uri="{FF2B5EF4-FFF2-40B4-BE49-F238E27FC236}">
                <a16:creationId xmlns:a16="http://schemas.microsoft.com/office/drawing/2014/main" id="{E97F1EC7-AA3F-44B7-9874-E06C3384683F}"/>
              </a:ext>
            </a:extLst>
          </p:cNvPr>
          <p:cNvSpPr>
            <a:spLocks/>
          </p:cNvSpPr>
          <p:nvPr userDrawn="1"/>
        </p:nvSpPr>
        <p:spPr bwMode="auto">
          <a:xfrm>
            <a:off x="7275513" y="4502150"/>
            <a:ext cx="217487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0 h 42"/>
              <a:gd name="T6" fmla="*/ 2147483646 w 137"/>
              <a:gd name="T7" fmla="*/ 2147483646 h 42"/>
              <a:gd name="T8" fmla="*/ 2147483646 w 137"/>
              <a:gd name="T9" fmla="*/ 2147483646 h 42"/>
              <a:gd name="T10" fmla="*/ 2147483646 w 137"/>
              <a:gd name="T11" fmla="*/ 2147483646 h 42"/>
              <a:gd name="T12" fmla="*/ 2147483646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0 w 137"/>
              <a:gd name="T23" fmla="*/ 2147483646 h 42"/>
              <a:gd name="T24" fmla="*/ 0 w 137"/>
              <a:gd name="T25" fmla="*/ 2147483646 h 42"/>
              <a:gd name="T26" fmla="*/ 0 w 137"/>
              <a:gd name="T27" fmla="*/ 2147483646 h 42"/>
              <a:gd name="T28" fmla="*/ 0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132" y="0"/>
                </a:moveTo>
                <a:lnTo>
                  <a:pt x="132" y="0"/>
                </a:lnTo>
                <a:lnTo>
                  <a:pt x="135" y="0"/>
                </a:lnTo>
                <a:lnTo>
                  <a:pt x="137" y="3"/>
                </a:lnTo>
                <a:lnTo>
                  <a:pt x="137" y="7"/>
                </a:lnTo>
                <a:lnTo>
                  <a:pt x="133" y="8"/>
                </a:lnTo>
                <a:lnTo>
                  <a:pt x="5" y="42"/>
                </a:lnTo>
                <a:lnTo>
                  <a:pt x="2" y="42"/>
                </a:lnTo>
                <a:lnTo>
                  <a:pt x="0" y="39"/>
                </a:lnTo>
                <a:lnTo>
                  <a:pt x="0" y="35"/>
                </a:lnTo>
                <a:lnTo>
                  <a:pt x="3" y="34"/>
                </a:lnTo>
                <a:lnTo>
                  <a:pt x="13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Freeform 65">
            <a:extLst>
              <a:ext uri="{FF2B5EF4-FFF2-40B4-BE49-F238E27FC236}">
                <a16:creationId xmlns:a16="http://schemas.microsoft.com/office/drawing/2014/main" id="{7271926E-D2B5-4420-B6E1-BCBBC3B830BA}"/>
              </a:ext>
            </a:extLst>
          </p:cNvPr>
          <p:cNvSpPr>
            <a:spLocks/>
          </p:cNvSpPr>
          <p:nvPr userDrawn="1"/>
        </p:nvSpPr>
        <p:spPr bwMode="auto">
          <a:xfrm>
            <a:off x="7316788" y="4518025"/>
            <a:ext cx="201612" cy="109538"/>
          </a:xfrm>
          <a:custGeom>
            <a:avLst/>
            <a:gdLst>
              <a:gd name="T0" fmla="*/ 2147483646 w 127"/>
              <a:gd name="T1" fmla="*/ 0 h 69"/>
              <a:gd name="T2" fmla="*/ 2147483646 w 127"/>
              <a:gd name="T3" fmla="*/ 0 h 69"/>
              <a:gd name="T4" fmla="*/ 2147483646 w 127"/>
              <a:gd name="T5" fmla="*/ 0 h 69"/>
              <a:gd name="T6" fmla="*/ 2147483646 w 127"/>
              <a:gd name="T7" fmla="*/ 2147483646 h 69"/>
              <a:gd name="T8" fmla="*/ 2147483646 w 127"/>
              <a:gd name="T9" fmla="*/ 2147483646 h 69"/>
              <a:gd name="T10" fmla="*/ 2147483646 w 127"/>
              <a:gd name="T11" fmla="*/ 2147483646 h 69"/>
              <a:gd name="T12" fmla="*/ 2147483646 w 127"/>
              <a:gd name="T13" fmla="*/ 2147483646 h 69"/>
              <a:gd name="T14" fmla="*/ 2147483646 w 127"/>
              <a:gd name="T15" fmla="*/ 2147483646 h 69"/>
              <a:gd name="T16" fmla="*/ 2147483646 w 127"/>
              <a:gd name="T17" fmla="*/ 2147483646 h 69"/>
              <a:gd name="T18" fmla="*/ 2147483646 w 127"/>
              <a:gd name="T19" fmla="*/ 2147483646 h 69"/>
              <a:gd name="T20" fmla="*/ 2147483646 w 127"/>
              <a:gd name="T21" fmla="*/ 2147483646 h 69"/>
              <a:gd name="T22" fmla="*/ 0 w 127"/>
              <a:gd name="T23" fmla="*/ 2147483646 h 69"/>
              <a:gd name="T24" fmla="*/ 0 w 127"/>
              <a:gd name="T25" fmla="*/ 2147483646 h 69"/>
              <a:gd name="T26" fmla="*/ 0 w 127"/>
              <a:gd name="T27" fmla="*/ 2147483646 h 69"/>
              <a:gd name="T28" fmla="*/ 0 w 127"/>
              <a:gd name="T29" fmla="*/ 2147483646 h 69"/>
              <a:gd name="T30" fmla="*/ 2147483646 w 127"/>
              <a:gd name="T31" fmla="*/ 2147483646 h 69"/>
              <a:gd name="T32" fmla="*/ 2147483646 w 127"/>
              <a:gd name="T33" fmla="*/ 0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9">
                <a:moveTo>
                  <a:pt x="120" y="0"/>
                </a:moveTo>
                <a:lnTo>
                  <a:pt x="120" y="0"/>
                </a:lnTo>
                <a:lnTo>
                  <a:pt x="123" y="0"/>
                </a:lnTo>
                <a:lnTo>
                  <a:pt x="127" y="3"/>
                </a:lnTo>
                <a:lnTo>
                  <a:pt x="127" y="6"/>
                </a:lnTo>
                <a:lnTo>
                  <a:pt x="123" y="8"/>
                </a:lnTo>
                <a:lnTo>
                  <a:pt x="6" y="69"/>
                </a:lnTo>
                <a:lnTo>
                  <a:pt x="1" y="69"/>
                </a:lnTo>
                <a:lnTo>
                  <a:pt x="0" y="66"/>
                </a:lnTo>
                <a:lnTo>
                  <a:pt x="0" y="62"/>
                </a:lnTo>
                <a:lnTo>
                  <a:pt x="1" y="61"/>
                </a:lnTo>
                <a:lnTo>
                  <a:pt x="12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Freeform 66">
            <a:extLst>
              <a:ext uri="{FF2B5EF4-FFF2-40B4-BE49-F238E27FC236}">
                <a16:creationId xmlns:a16="http://schemas.microsoft.com/office/drawing/2014/main" id="{E06DD521-9B6D-4403-A3EA-56ABE58167D5}"/>
              </a:ext>
            </a:extLst>
          </p:cNvPr>
          <p:cNvSpPr>
            <a:spLocks/>
          </p:cNvSpPr>
          <p:nvPr userDrawn="1"/>
        </p:nvSpPr>
        <p:spPr bwMode="auto">
          <a:xfrm>
            <a:off x="7375525" y="4527550"/>
            <a:ext cx="168275" cy="155575"/>
          </a:xfrm>
          <a:custGeom>
            <a:avLst/>
            <a:gdLst>
              <a:gd name="T0" fmla="*/ 2147483646 w 106"/>
              <a:gd name="T1" fmla="*/ 2147483646 h 98"/>
              <a:gd name="T2" fmla="*/ 2147483646 w 106"/>
              <a:gd name="T3" fmla="*/ 2147483646 h 98"/>
              <a:gd name="T4" fmla="*/ 2147483646 w 106"/>
              <a:gd name="T5" fmla="*/ 0 h 98"/>
              <a:gd name="T6" fmla="*/ 2147483646 w 106"/>
              <a:gd name="T7" fmla="*/ 2147483646 h 98"/>
              <a:gd name="T8" fmla="*/ 2147483646 w 106"/>
              <a:gd name="T9" fmla="*/ 2147483646 h 98"/>
              <a:gd name="T10" fmla="*/ 2147483646 w 106"/>
              <a:gd name="T11" fmla="*/ 2147483646 h 98"/>
              <a:gd name="T12" fmla="*/ 2147483646 w 106"/>
              <a:gd name="T13" fmla="*/ 2147483646 h 98"/>
              <a:gd name="T14" fmla="*/ 2147483646 w 106"/>
              <a:gd name="T15" fmla="*/ 2147483646 h 98"/>
              <a:gd name="T16" fmla="*/ 2147483646 w 106"/>
              <a:gd name="T17" fmla="*/ 2147483646 h 98"/>
              <a:gd name="T18" fmla="*/ 2147483646 w 106"/>
              <a:gd name="T19" fmla="*/ 2147483646 h 98"/>
              <a:gd name="T20" fmla="*/ 2147483646 w 106"/>
              <a:gd name="T21" fmla="*/ 2147483646 h 98"/>
              <a:gd name="T22" fmla="*/ 2147483646 w 106"/>
              <a:gd name="T23" fmla="*/ 2147483646 h 98"/>
              <a:gd name="T24" fmla="*/ 2147483646 w 106"/>
              <a:gd name="T25" fmla="*/ 2147483646 h 98"/>
              <a:gd name="T26" fmla="*/ 2147483646 w 106"/>
              <a:gd name="T27" fmla="*/ 2147483646 h 98"/>
              <a:gd name="T28" fmla="*/ 0 w 106"/>
              <a:gd name="T29" fmla="*/ 2147483646 h 98"/>
              <a:gd name="T30" fmla="*/ 2147483646 w 106"/>
              <a:gd name="T31" fmla="*/ 2147483646 h 98"/>
              <a:gd name="T32" fmla="*/ 2147483646 w 106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8">
                <a:moveTo>
                  <a:pt x="99" y="2"/>
                </a:moveTo>
                <a:lnTo>
                  <a:pt x="99" y="2"/>
                </a:lnTo>
                <a:lnTo>
                  <a:pt x="103" y="0"/>
                </a:lnTo>
                <a:lnTo>
                  <a:pt x="106" y="2"/>
                </a:lnTo>
                <a:lnTo>
                  <a:pt x="106" y="5"/>
                </a:lnTo>
                <a:lnTo>
                  <a:pt x="104" y="8"/>
                </a:lnTo>
                <a:lnTo>
                  <a:pt x="8" y="97"/>
                </a:lnTo>
                <a:lnTo>
                  <a:pt x="4" y="98"/>
                </a:lnTo>
                <a:lnTo>
                  <a:pt x="1" y="97"/>
                </a:lnTo>
                <a:lnTo>
                  <a:pt x="0" y="93"/>
                </a:lnTo>
                <a:lnTo>
                  <a:pt x="1" y="90"/>
                </a:lnTo>
                <a:lnTo>
                  <a:pt x="99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7693E215-49F4-40B7-9530-E23F5C6EE97A}"/>
              </a:ext>
            </a:extLst>
          </p:cNvPr>
          <p:cNvSpPr>
            <a:spLocks/>
          </p:cNvSpPr>
          <p:nvPr userDrawn="1"/>
        </p:nvSpPr>
        <p:spPr bwMode="auto">
          <a:xfrm>
            <a:off x="7367588" y="4216400"/>
            <a:ext cx="147637" cy="176213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2147483646 h 111"/>
              <a:gd name="T6" fmla="*/ 2147483646 w 93"/>
              <a:gd name="T7" fmla="*/ 2147483646 h 111"/>
              <a:gd name="T8" fmla="*/ 2147483646 w 93"/>
              <a:gd name="T9" fmla="*/ 2147483646 h 111"/>
              <a:gd name="T10" fmla="*/ 2147483646 w 93"/>
              <a:gd name="T11" fmla="*/ 2147483646 h 111"/>
              <a:gd name="T12" fmla="*/ 2147483646 w 93"/>
              <a:gd name="T13" fmla="*/ 2147483646 h 111"/>
              <a:gd name="T14" fmla="*/ 2147483646 w 93"/>
              <a:gd name="T15" fmla="*/ 2147483646 h 111"/>
              <a:gd name="T16" fmla="*/ 0 w 93"/>
              <a:gd name="T17" fmla="*/ 2147483646 h 111"/>
              <a:gd name="T18" fmla="*/ 0 w 93"/>
              <a:gd name="T19" fmla="*/ 2147483646 h 111"/>
              <a:gd name="T20" fmla="*/ 0 w 93"/>
              <a:gd name="T21" fmla="*/ 2147483646 h 111"/>
              <a:gd name="T22" fmla="*/ 2147483646 w 93"/>
              <a:gd name="T23" fmla="*/ 0 h 111"/>
              <a:gd name="T24" fmla="*/ 2147483646 w 93"/>
              <a:gd name="T25" fmla="*/ 0 h 111"/>
              <a:gd name="T26" fmla="*/ 2147483646 w 93"/>
              <a:gd name="T27" fmla="*/ 0 h 111"/>
              <a:gd name="T28" fmla="*/ 2147483646 w 93"/>
              <a:gd name="T29" fmla="*/ 0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91" y="103"/>
                </a:moveTo>
                <a:lnTo>
                  <a:pt x="91" y="103"/>
                </a:lnTo>
                <a:lnTo>
                  <a:pt x="93" y="106"/>
                </a:lnTo>
                <a:lnTo>
                  <a:pt x="91" y="109"/>
                </a:lnTo>
                <a:lnTo>
                  <a:pt x="88" y="111"/>
                </a:lnTo>
                <a:lnTo>
                  <a:pt x="85" y="109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8" y="2"/>
                </a:lnTo>
                <a:lnTo>
                  <a:pt x="91" y="10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Freeform 68">
            <a:extLst>
              <a:ext uri="{FF2B5EF4-FFF2-40B4-BE49-F238E27FC236}">
                <a16:creationId xmlns:a16="http://schemas.microsoft.com/office/drawing/2014/main" id="{624AE984-B36B-46DD-A30A-FFAC6005F567}"/>
              </a:ext>
            </a:extLst>
          </p:cNvPr>
          <p:cNvSpPr>
            <a:spLocks/>
          </p:cNvSpPr>
          <p:nvPr userDrawn="1"/>
        </p:nvSpPr>
        <p:spPr bwMode="auto">
          <a:xfrm>
            <a:off x="7431088" y="4181475"/>
            <a:ext cx="117475" cy="198438"/>
          </a:xfrm>
          <a:custGeom>
            <a:avLst/>
            <a:gdLst>
              <a:gd name="T0" fmla="*/ 2147483646 w 74"/>
              <a:gd name="T1" fmla="*/ 2147483646 h 125"/>
              <a:gd name="T2" fmla="*/ 2147483646 w 74"/>
              <a:gd name="T3" fmla="*/ 2147483646 h 125"/>
              <a:gd name="T4" fmla="*/ 2147483646 w 74"/>
              <a:gd name="T5" fmla="*/ 2147483646 h 125"/>
              <a:gd name="T6" fmla="*/ 2147483646 w 74"/>
              <a:gd name="T7" fmla="*/ 2147483646 h 125"/>
              <a:gd name="T8" fmla="*/ 2147483646 w 74"/>
              <a:gd name="T9" fmla="*/ 2147483646 h 125"/>
              <a:gd name="T10" fmla="*/ 2147483646 w 74"/>
              <a:gd name="T11" fmla="*/ 2147483646 h 125"/>
              <a:gd name="T12" fmla="*/ 2147483646 w 74"/>
              <a:gd name="T13" fmla="*/ 2147483646 h 125"/>
              <a:gd name="T14" fmla="*/ 2147483646 w 74"/>
              <a:gd name="T15" fmla="*/ 2147483646 h 125"/>
              <a:gd name="T16" fmla="*/ 0 w 74"/>
              <a:gd name="T17" fmla="*/ 2147483646 h 125"/>
              <a:gd name="T18" fmla="*/ 0 w 74"/>
              <a:gd name="T19" fmla="*/ 2147483646 h 125"/>
              <a:gd name="T20" fmla="*/ 0 w 74"/>
              <a:gd name="T21" fmla="*/ 2147483646 h 125"/>
              <a:gd name="T22" fmla="*/ 2147483646 w 74"/>
              <a:gd name="T23" fmla="*/ 0 h 125"/>
              <a:gd name="T24" fmla="*/ 2147483646 w 74"/>
              <a:gd name="T25" fmla="*/ 0 h 125"/>
              <a:gd name="T26" fmla="*/ 2147483646 w 74"/>
              <a:gd name="T27" fmla="*/ 0 h 125"/>
              <a:gd name="T28" fmla="*/ 2147483646 w 74"/>
              <a:gd name="T29" fmla="*/ 0 h 125"/>
              <a:gd name="T30" fmla="*/ 2147483646 w 74"/>
              <a:gd name="T31" fmla="*/ 2147483646 h 125"/>
              <a:gd name="T32" fmla="*/ 2147483646 w 74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5">
                <a:moveTo>
                  <a:pt x="74" y="117"/>
                </a:moveTo>
                <a:lnTo>
                  <a:pt x="74" y="117"/>
                </a:lnTo>
                <a:lnTo>
                  <a:pt x="74" y="122"/>
                </a:lnTo>
                <a:lnTo>
                  <a:pt x="72" y="123"/>
                </a:lnTo>
                <a:lnTo>
                  <a:pt x="68" y="125"/>
                </a:lnTo>
                <a:lnTo>
                  <a:pt x="66" y="122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74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Freeform 69">
            <a:extLst>
              <a:ext uri="{FF2B5EF4-FFF2-40B4-BE49-F238E27FC236}">
                <a16:creationId xmlns:a16="http://schemas.microsoft.com/office/drawing/2014/main" id="{F365DB56-7C78-4EFE-B5A3-8A817A9FA36D}"/>
              </a:ext>
            </a:extLst>
          </p:cNvPr>
          <p:cNvSpPr>
            <a:spLocks/>
          </p:cNvSpPr>
          <p:nvPr userDrawn="1"/>
        </p:nvSpPr>
        <p:spPr bwMode="auto">
          <a:xfrm>
            <a:off x="7505700" y="4168775"/>
            <a:ext cx="71438" cy="215900"/>
          </a:xfrm>
          <a:custGeom>
            <a:avLst/>
            <a:gdLst>
              <a:gd name="T0" fmla="*/ 2147483646 w 45"/>
              <a:gd name="T1" fmla="*/ 2147483646 h 136"/>
              <a:gd name="T2" fmla="*/ 2147483646 w 45"/>
              <a:gd name="T3" fmla="*/ 2147483646 h 136"/>
              <a:gd name="T4" fmla="*/ 2147483646 w 45"/>
              <a:gd name="T5" fmla="*/ 2147483646 h 136"/>
              <a:gd name="T6" fmla="*/ 2147483646 w 45"/>
              <a:gd name="T7" fmla="*/ 2147483646 h 136"/>
              <a:gd name="T8" fmla="*/ 2147483646 w 45"/>
              <a:gd name="T9" fmla="*/ 2147483646 h 136"/>
              <a:gd name="T10" fmla="*/ 2147483646 w 45"/>
              <a:gd name="T11" fmla="*/ 2147483646 h 136"/>
              <a:gd name="T12" fmla="*/ 2147483646 w 45"/>
              <a:gd name="T13" fmla="*/ 2147483646 h 136"/>
              <a:gd name="T14" fmla="*/ 2147483646 w 45"/>
              <a:gd name="T15" fmla="*/ 2147483646 h 136"/>
              <a:gd name="T16" fmla="*/ 0 w 45"/>
              <a:gd name="T17" fmla="*/ 2147483646 h 136"/>
              <a:gd name="T18" fmla="*/ 0 w 45"/>
              <a:gd name="T19" fmla="*/ 2147483646 h 136"/>
              <a:gd name="T20" fmla="*/ 0 w 45"/>
              <a:gd name="T21" fmla="*/ 2147483646 h 136"/>
              <a:gd name="T22" fmla="*/ 2147483646 w 45"/>
              <a:gd name="T23" fmla="*/ 0 h 136"/>
              <a:gd name="T24" fmla="*/ 2147483646 w 45"/>
              <a:gd name="T25" fmla="*/ 0 h 136"/>
              <a:gd name="T26" fmla="*/ 2147483646 w 45"/>
              <a:gd name="T27" fmla="*/ 0 h 136"/>
              <a:gd name="T28" fmla="*/ 2147483646 w 45"/>
              <a:gd name="T29" fmla="*/ 0 h 136"/>
              <a:gd name="T30" fmla="*/ 2147483646 w 45"/>
              <a:gd name="T31" fmla="*/ 2147483646 h 136"/>
              <a:gd name="T32" fmla="*/ 2147483646 w 45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136">
                <a:moveTo>
                  <a:pt x="45" y="131"/>
                </a:moveTo>
                <a:lnTo>
                  <a:pt x="45" y="131"/>
                </a:lnTo>
                <a:lnTo>
                  <a:pt x="45" y="135"/>
                </a:lnTo>
                <a:lnTo>
                  <a:pt x="41" y="136"/>
                </a:lnTo>
                <a:lnTo>
                  <a:pt x="38" y="136"/>
                </a:lnTo>
                <a:lnTo>
                  <a:pt x="37" y="133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45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Freeform 70">
            <a:extLst>
              <a:ext uri="{FF2B5EF4-FFF2-40B4-BE49-F238E27FC236}">
                <a16:creationId xmlns:a16="http://schemas.microsoft.com/office/drawing/2014/main" id="{2860B4CD-D818-4F3A-9F67-0C3F4D922097}"/>
              </a:ext>
            </a:extLst>
          </p:cNvPr>
          <p:cNvSpPr>
            <a:spLocks/>
          </p:cNvSpPr>
          <p:nvPr userDrawn="1"/>
        </p:nvSpPr>
        <p:spPr bwMode="auto">
          <a:xfrm>
            <a:off x="7573963" y="4173538"/>
            <a:ext cx="25400" cy="223837"/>
          </a:xfrm>
          <a:custGeom>
            <a:avLst/>
            <a:gdLst>
              <a:gd name="T0" fmla="*/ 2147483646 w 16"/>
              <a:gd name="T1" fmla="*/ 2147483646 h 141"/>
              <a:gd name="T2" fmla="*/ 2147483646 w 16"/>
              <a:gd name="T3" fmla="*/ 2147483646 h 141"/>
              <a:gd name="T4" fmla="*/ 2147483646 w 16"/>
              <a:gd name="T5" fmla="*/ 2147483646 h 141"/>
              <a:gd name="T6" fmla="*/ 2147483646 w 16"/>
              <a:gd name="T7" fmla="*/ 2147483646 h 141"/>
              <a:gd name="T8" fmla="*/ 2147483646 w 16"/>
              <a:gd name="T9" fmla="*/ 2147483646 h 141"/>
              <a:gd name="T10" fmla="*/ 2147483646 w 16"/>
              <a:gd name="T11" fmla="*/ 2147483646 h 141"/>
              <a:gd name="T12" fmla="*/ 2147483646 w 16"/>
              <a:gd name="T13" fmla="*/ 2147483646 h 141"/>
              <a:gd name="T14" fmla="*/ 2147483646 w 16"/>
              <a:gd name="T15" fmla="*/ 2147483646 h 141"/>
              <a:gd name="T16" fmla="*/ 0 w 16"/>
              <a:gd name="T17" fmla="*/ 2147483646 h 141"/>
              <a:gd name="T18" fmla="*/ 0 w 16"/>
              <a:gd name="T19" fmla="*/ 2147483646 h 141"/>
              <a:gd name="T20" fmla="*/ 0 w 16"/>
              <a:gd name="T21" fmla="*/ 2147483646 h 141"/>
              <a:gd name="T22" fmla="*/ 2147483646 w 16"/>
              <a:gd name="T23" fmla="*/ 0 h 141"/>
              <a:gd name="T24" fmla="*/ 2147483646 w 16"/>
              <a:gd name="T25" fmla="*/ 0 h 141"/>
              <a:gd name="T26" fmla="*/ 2147483646 w 16"/>
              <a:gd name="T27" fmla="*/ 0 h 141"/>
              <a:gd name="T28" fmla="*/ 2147483646 w 16"/>
              <a:gd name="T29" fmla="*/ 2147483646 h 141"/>
              <a:gd name="T30" fmla="*/ 2147483646 w 16"/>
              <a:gd name="T31" fmla="*/ 2147483646 h 141"/>
              <a:gd name="T32" fmla="*/ 2147483646 w 16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1">
                <a:moveTo>
                  <a:pt x="16" y="136"/>
                </a:moveTo>
                <a:lnTo>
                  <a:pt x="16" y="136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8" y="136"/>
                </a:lnTo>
                <a:lnTo>
                  <a:pt x="0" y="5"/>
                </a:lnTo>
                <a:lnTo>
                  <a:pt x="0" y="1"/>
                </a:lnTo>
                <a:lnTo>
                  <a:pt x="3" y="0"/>
                </a:lnTo>
                <a:lnTo>
                  <a:pt x="6" y="1"/>
                </a:lnTo>
                <a:lnTo>
                  <a:pt x="8" y="5"/>
                </a:lnTo>
                <a:lnTo>
                  <a:pt x="16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Freeform 71">
            <a:extLst>
              <a:ext uri="{FF2B5EF4-FFF2-40B4-BE49-F238E27FC236}">
                <a16:creationId xmlns:a16="http://schemas.microsoft.com/office/drawing/2014/main" id="{94F128BF-4893-4B20-8DD0-A62D9434D456}"/>
              </a:ext>
            </a:extLst>
          </p:cNvPr>
          <p:cNvSpPr>
            <a:spLocks/>
          </p:cNvSpPr>
          <p:nvPr userDrawn="1"/>
        </p:nvSpPr>
        <p:spPr bwMode="auto">
          <a:xfrm>
            <a:off x="7472363" y="4733925"/>
            <a:ext cx="163512" cy="161925"/>
          </a:xfrm>
          <a:custGeom>
            <a:avLst/>
            <a:gdLst>
              <a:gd name="T0" fmla="*/ 2147483646 w 103"/>
              <a:gd name="T1" fmla="*/ 0 h 102"/>
              <a:gd name="T2" fmla="*/ 2147483646 w 103"/>
              <a:gd name="T3" fmla="*/ 0 h 102"/>
              <a:gd name="T4" fmla="*/ 2147483646 w 103"/>
              <a:gd name="T5" fmla="*/ 0 h 102"/>
              <a:gd name="T6" fmla="*/ 2147483646 w 103"/>
              <a:gd name="T7" fmla="*/ 0 h 102"/>
              <a:gd name="T8" fmla="*/ 2147483646 w 103"/>
              <a:gd name="T9" fmla="*/ 2147483646 h 102"/>
              <a:gd name="T10" fmla="*/ 2147483646 w 103"/>
              <a:gd name="T11" fmla="*/ 2147483646 h 102"/>
              <a:gd name="T12" fmla="*/ 2147483646 w 103"/>
              <a:gd name="T13" fmla="*/ 2147483646 h 102"/>
              <a:gd name="T14" fmla="*/ 2147483646 w 103"/>
              <a:gd name="T15" fmla="*/ 2147483646 h 102"/>
              <a:gd name="T16" fmla="*/ 2147483646 w 103"/>
              <a:gd name="T17" fmla="*/ 2147483646 h 102"/>
              <a:gd name="T18" fmla="*/ 2147483646 w 103"/>
              <a:gd name="T19" fmla="*/ 2147483646 h 102"/>
              <a:gd name="T20" fmla="*/ 2147483646 w 103"/>
              <a:gd name="T21" fmla="*/ 2147483646 h 102"/>
              <a:gd name="T22" fmla="*/ 2147483646 w 103"/>
              <a:gd name="T23" fmla="*/ 2147483646 h 102"/>
              <a:gd name="T24" fmla="*/ 2147483646 w 103"/>
              <a:gd name="T25" fmla="*/ 2147483646 h 102"/>
              <a:gd name="T26" fmla="*/ 2147483646 w 103"/>
              <a:gd name="T27" fmla="*/ 2147483646 h 102"/>
              <a:gd name="T28" fmla="*/ 2147483646 w 103"/>
              <a:gd name="T29" fmla="*/ 2147483646 h 102"/>
              <a:gd name="T30" fmla="*/ 2147483646 w 103"/>
              <a:gd name="T31" fmla="*/ 2147483646 h 102"/>
              <a:gd name="T32" fmla="*/ 2147483646 w 103"/>
              <a:gd name="T33" fmla="*/ 2147483646 h 102"/>
              <a:gd name="T34" fmla="*/ 2147483646 w 103"/>
              <a:gd name="T35" fmla="*/ 2147483646 h 102"/>
              <a:gd name="T36" fmla="*/ 2147483646 w 103"/>
              <a:gd name="T37" fmla="*/ 2147483646 h 102"/>
              <a:gd name="T38" fmla="*/ 2147483646 w 103"/>
              <a:gd name="T39" fmla="*/ 2147483646 h 102"/>
              <a:gd name="T40" fmla="*/ 2147483646 w 103"/>
              <a:gd name="T41" fmla="*/ 2147483646 h 102"/>
              <a:gd name="T42" fmla="*/ 2147483646 w 103"/>
              <a:gd name="T43" fmla="*/ 2147483646 h 102"/>
              <a:gd name="T44" fmla="*/ 2147483646 w 103"/>
              <a:gd name="T45" fmla="*/ 2147483646 h 102"/>
              <a:gd name="T46" fmla="*/ 2147483646 w 103"/>
              <a:gd name="T47" fmla="*/ 2147483646 h 102"/>
              <a:gd name="T48" fmla="*/ 2147483646 w 103"/>
              <a:gd name="T49" fmla="*/ 2147483646 h 102"/>
              <a:gd name="T50" fmla="*/ 2147483646 w 103"/>
              <a:gd name="T51" fmla="*/ 2147483646 h 102"/>
              <a:gd name="T52" fmla="*/ 2147483646 w 103"/>
              <a:gd name="T53" fmla="*/ 2147483646 h 102"/>
              <a:gd name="T54" fmla="*/ 2147483646 w 103"/>
              <a:gd name="T55" fmla="*/ 2147483646 h 102"/>
              <a:gd name="T56" fmla="*/ 2147483646 w 103"/>
              <a:gd name="T57" fmla="*/ 2147483646 h 102"/>
              <a:gd name="T58" fmla="*/ 0 w 103"/>
              <a:gd name="T59" fmla="*/ 2147483646 h 102"/>
              <a:gd name="T60" fmla="*/ 0 w 103"/>
              <a:gd name="T61" fmla="*/ 2147483646 h 102"/>
              <a:gd name="T62" fmla="*/ 2147483646 w 103"/>
              <a:gd name="T63" fmla="*/ 2147483646 h 102"/>
              <a:gd name="T64" fmla="*/ 2147483646 w 103"/>
              <a:gd name="T65" fmla="*/ 2147483646 h 102"/>
              <a:gd name="T66" fmla="*/ 2147483646 w 103"/>
              <a:gd name="T67" fmla="*/ 2147483646 h 102"/>
              <a:gd name="T68" fmla="*/ 2147483646 w 103"/>
              <a:gd name="T69" fmla="*/ 2147483646 h 102"/>
              <a:gd name="T70" fmla="*/ 2147483646 w 103"/>
              <a:gd name="T71" fmla="*/ 2147483646 h 102"/>
              <a:gd name="T72" fmla="*/ 2147483646 w 103"/>
              <a:gd name="T73" fmla="*/ 0 h 102"/>
              <a:gd name="T74" fmla="*/ 2147483646 w 103"/>
              <a:gd name="T75" fmla="*/ 0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2">
                <a:moveTo>
                  <a:pt x="40" y="0"/>
                </a:moveTo>
                <a:lnTo>
                  <a:pt x="40" y="0"/>
                </a:lnTo>
                <a:lnTo>
                  <a:pt x="50" y="0"/>
                </a:lnTo>
                <a:lnTo>
                  <a:pt x="61" y="0"/>
                </a:lnTo>
                <a:lnTo>
                  <a:pt x="70" y="4"/>
                </a:lnTo>
                <a:lnTo>
                  <a:pt x="79" y="8"/>
                </a:lnTo>
                <a:lnTo>
                  <a:pt x="87" y="13"/>
                </a:lnTo>
                <a:lnTo>
                  <a:pt x="93" y="21"/>
                </a:lnTo>
                <a:lnTo>
                  <a:pt x="98" y="31"/>
                </a:lnTo>
                <a:lnTo>
                  <a:pt x="101" y="41"/>
                </a:lnTo>
                <a:lnTo>
                  <a:pt x="103" y="50"/>
                </a:lnTo>
                <a:lnTo>
                  <a:pt x="101" y="60"/>
                </a:lnTo>
                <a:lnTo>
                  <a:pt x="98" y="70"/>
                </a:lnTo>
                <a:lnTo>
                  <a:pt x="95" y="79"/>
                </a:lnTo>
                <a:lnTo>
                  <a:pt x="88" y="87"/>
                </a:lnTo>
                <a:lnTo>
                  <a:pt x="80" y="94"/>
                </a:lnTo>
                <a:lnTo>
                  <a:pt x="72" y="98"/>
                </a:lnTo>
                <a:lnTo>
                  <a:pt x="62" y="102"/>
                </a:lnTo>
                <a:lnTo>
                  <a:pt x="51" y="102"/>
                </a:lnTo>
                <a:lnTo>
                  <a:pt x="42" y="102"/>
                </a:lnTo>
                <a:lnTo>
                  <a:pt x="32" y="98"/>
                </a:lnTo>
                <a:lnTo>
                  <a:pt x="24" y="94"/>
                </a:lnTo>
                <a:lnTo>
                  <a:pt x="16" y="89"/>
                </a:lnTo>
                <a:lnTo>
                  <a:pt x="9" y="81"/>
                </a:lnTo>
                <a:lnTo>
                  <a:pt x="5" y="71"/>
                </a:lnTo>
                <a:lnTo>
                  <a:pt x="1" y="61"/>
                </a:lnTo>
                <a:lnTo>
                  <a:pt x="0" y="52"/>
                </a:lnTo>
                <a:lnTo>
                  <a:pt x="0" y="42"/>
                </a:lnTo>
                <a:lnTo>
                  <a:pt x="3" y="33"/>
                </a:lnTo>
                <a:lnTo>
                  <a:pt x="8" y="23"/>
                </a:lnTo>
                <a:lnTo>
                  <a:pt x="14" y="15"/>
                </a:lnTo>
                <a:lnTo>
                  <a:pt x="21" y="8"/>
                </a:lnTo>
                <a:lnTo>
                  <a:pt x="30" y="4"/>
                </a:lnTo>
                <a:lnTo>
                  <a:pt x="4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Freeform 72">
            <a:extLst>
              <a:ext uri="{FF2B5EF4-FFF2-40B4-BE49-F238E27FC236}">
                <a16:creationId xmlns:a16="http://schemas.microsoft.com/office/drawing/2014/main" id="{583CBCB4-DABD-43A3-800D-874E5909922F}"/>
              </a:ext>
            </a:extLst>
          </p:cNvPr>
          <p:cNvSpPr>
            <a:spLocks/>
          </p:cNvSpPr>
          <p:nvPr userDrawn="1"/>
        </p:nvSpPr>
        <p:spPr bwMode="auto">
          <a:xfrm>
            <a:off x="7837488" y="4694238"/>
            <a:ext cx="101600" cy="101600"/>
          </a:xfrm>
          <a:custGeom>
            <a:avLst/>
            <a:gdLst>
              <a:gd name="T0" fmla="*/ 2147483646 w 64"/>
              <a:gd name="T1" fmla="*/ 0 h 64"/>
              <a:gd name="T2" fmla="*/ 2147483646 w 64"/>
              <a:gd name="T3" fmla="*/ 0 h 64"/>
              <a:gd name="T4" fmla="*/ 2147483646 w 64"/>
              <a:gd name="T5" fmla="*/ 0 h 64"/>
              <a:gd name="T6" fmla="*/ 2147483646 w 64"/>
              <a:gd name="T7" fmla="*/ 0 h 64"/>
              <a:gd name="T8" fmla="*/ 2147483646 w 64"/>
              <a:gd name="T9" fmla="*/ 2147483646 h 64"/>
              <a:gd name="T10" fmla="*/ 2147483646 w 64"/>
              <a:gd name="T11" fmla="*/ 2147483646 h 64"/>
              <a:gd name="T12" fmla="*/ 2147483646 w 64"/>
              <a:gd name="T13" fmla="*/ 2147483646 h 64"/>
              <a:gd name="T14" fmla="*/ 2147483646 w 64"/>
              <a:gd name="T15" fmla="*/ 2147483646 h 64"/>
              <a:gd name="T16" fmla="*/ 2147483646 w 64"/>
              <a:gd name="T17" fmla="*/ 2147483646 h 64"/>
              <a:gd name="T18" fmla="*/ 2147483646 w 64"/>
              <a:gd name="T19" fmla="*/ 2147483646 h 64"/>
              <a:gd name="T20" fmla="*/ 2147483646 w 64"/>
              <a:gd name="T21" fmla="*/ 2147483646 h 64"/>
              <a:gd name="T22" fmla="*/ 2147483646 w 64"/>
              <a:gd name="T23" fmla="*/ 2147483646 h 64"/>
              <a:gd name="T24" fmla="*/ 2147483646 w 64"/>
              <a:gd name="T25" fmla="*/ 2147483646 h 64"/>
              <a:gd name="T26" fmla="*/ 2147483646 w 64"/>
              <a:gd name="T27" fmla="*/ 2147483646 h 64"/>
              <a:gd name="T28" fmla="*/ 2147483646 w 64"/>
              <a:gd name="T29" fmla="*/ 2147483646 h 64"/>
              <a:gd name="T30" fmla="*/ 2147483646 w 64"/>
              <a:gd name="T31" fmla="*/ 2147483646 h 64"/>
              <a:gd name="T32" fmla="*/ 2147483646 w 64"/>
              <a:gd name="T33" fmla="*/ 2147483646 h 64"/>
              <a:gd name="T34" fmla="*/ 2147483646 w 64"/>
              <a:gd name="T35" fmla="*/ 2147483646 h 64"/>
              <a:gd name="T36" fmla="*/ 2147483646 w 64"/>
              <a:gd name="T37" fmla="*/ 2147483646 h 64"/>
              <a:gd name="T38" fmla="*/ 2147483646 w 64"/>
              <a:gd name="T39" fmla="*/ 2147483646 h 64"/>
              <a:gd name="T40" fmla="*/ 2147483646 w 64"/>
              <a:gd name="T41" fmla="*/ 2147483646 h 64"/>
              <a:gd name="T42" fmla="*/ 2147483646 w 64"/>
              <a:gd name="T43" fmla="*/ 2147483646 h 64"/>
              <a:gd name="T44" fmla="*/ 2147483646 w 64"/>
              <a:gd name="T45" fmla="*/ 2147483646 h 64"/>
              <a:gd name="T46" fmla="*/ 2147483646 w 64"/>
              <a:gd name="T47" fmla="*/ 2147483646 h 64"/>
              <a:gd name="T48" fmla="*/ 2147483646 w 64"/>
              <a:gd name="T49" fmla="*/ 2147483646 h 64"/>
              <a:gd name="T50" fmla="*/ 2147483646 w 64"/>
              <a:gd name="T51" fmla="*/ 2147483646 h 64"/>
              <a:gd name="T52" fmla="*/ 2147483646 w 64"/>
              <a:gd name="T53" fmla="*/ 2147483646 h 64"/>
              <a:gd name="T54" fmla="*/ 0 w 64"/>
              <a:gd name="T55" fmla="*/ 2147483646 h 64"/>
              <a:gd name="T56" fmla="*/ 0 w 64"/>
              <a:gd name="T57" fmla="*/ 2147483646 h 64"/>
              <a:gd name="T58" fmla="*/ 0 w 64"/>
              <a:gd name="T59" fmla="*/ 2147483646 h 64"/>
              <a:gd name="T60" fmla="*/ 0 w 64"/>
              <a:gd name="T61" fmla="*/ 2147483646 h 64"/>
              <a:gd name="T62" fmla="*/ 2147483646 w 64"/>
              <a:gd name="T63" fmla="*/ 2147483646 h 64"/>
              <a:gd name="T64" fmla="*/ 2147483646 w 64"/>
              <a:gd name="T65" fmla="*/ 2147483646 h 64"/>
              <a:gd name="T66" fmla="*/ 2147483646 w 64"/>
              <a:gd name="T67" fmla="*/ 2147483646 h 64"/>
              <a:gd name="T68" fmla="*/ 2147483646 w 64"/>
              <a:gd name="T69" fmla="*/ 2147483646 h 64"/>
              <a:gd name="T70" fmla="*/ 2147483646 w 64"/>
              <a:gd name="T71" fmla="*/ 2147483646 h 64"/>
              <a:gd name="T72" fmla="*/ 2147483646 w 64"/>
              <a:gd name="T73" fmla="*/ 0 h 64"/>
              <a:gd name="T74" fmla="*/ 2147483646 w 64"/>
              <a:gd name="T75" fmla="*/ 0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4">
                <a:moveTo>
                  <a:pt x="25" y="0"/>
                </a:move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3" y="1"/>
                </a:lnTo>
                <a:lnTo>
                  <a:pt x="50" y="4"/>
                </a:lnTo>
                <a:lnTo>
                  <a:pt x="54" y="8"/>
                </a:lnTo>
                <a:lnTo>
                  <a:pt x="59" y="13"/>
                </a:lnTo>
                <a:lnTo>
                  <a:pt x="61" y="19"/>
                </a:lnTo>
                <a:lnTo>
                  <a:pt x="64" y="25"/>
                </a:lnTo>
                <a:lnTo>
                  <a:pt x="64" y="32"/>
                </a:lnTo>
                <a:lnTo>
                  <a:pt x="64" y="38"/>
                </a:lnTo>
                <a:lnTo>
                  <a:pt x="62" y="45"/>
                </a:lnTo>
                <a:lnTo>
                  <a:pt x="59" y="50"/>
                </a:lnTo>
                <a:lnTo>
                  <a:pt x="56" y="54"/>
                </a:lnTo>
                <a:lnTo>
                  <a:pt x="51" y="59"/>
                </a:lnTo>
                <a:lnTo>
                  <a:pt x="45" y="62"/>
                </a:lnTo>
                <a:lnTo>
                  <a:pt x="38" y="64"/>
                </a:lnTo>
                <a:lnTo>
                  <a:pt x="32" y="64"/>
                </a:lnTo>
                <a:lnTo>
                  <a:pt x="25" y="64"/>
                </a:lnTo>
                <a:lnTo>
                  <a:pt x="21" y="62"/>
                </a:lnTo>
                <a:lnTo>
                  <a:pt x="14" y="59"/>
                </a:lnTo>
                <a:lnTo>
                  <a:pt x="9" y="56"/>
                </a:lnTo>
                <a:lnTo>
                  <a:pt x="5" y="51"/>
                </a:lnTo>
                <a:lnTo>
                  <a:pt x="3" y="45"/>
                </a:lnTo>
                <a:lnTo>
                  <a:pt x="0" y="38"/>
                </a:lnTo>
                <a:lnTo>
                  <a:pt x="0" y="32"/>
                </a:lnTo>
                <a:lnTo>
                  <a:pt x="0" y="25"/>
                </a:lnTo>
                <a:lnTo>
                  <a:pt x="1" y="21"/>
                </a:lnTo>
                <a:lnTo>
                  <a:pt x="5" y="14"/>
                </a:lnTo>
                <a:lnTo>
                  <a:pt x="8" y="9"/>
                </a:lnTo>
                <a:lnTo>
                  <a:pt x="13" y="6"/>
                </a:lnTo>
                <a:lnTo>
                  <a:pt x="19" y="3"/>
                </a:lnTo>
                <a:lnTo>
                  <a:pt x="2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2DCEA9B5-33AC-4C46-8DEB-F5469D8882F2}"/>
              </a:ext>
            </a:extLst>
          </p:cNvPr>
          <p:cNvSpPr>
            <a:spLocks/>
          </p:cNvSpPr>
          <p:nvPr userDrawn="1"/>
        </p:nvSpPr>
        <p:spPr bwMode="auto">
          <a:xfrm>
            <a:off x="7610475" y="4745038"/>
            <a:ext cx="239713" cy="68262"/>
          </a:xfrm>
          <a:custGeom>
            <a:avLst/>
            <a:gdLst>
              <a:gd name="T0" fmla="*/ 2147483646 w 151"/>
              <a:gd name="T1" fmla="*/ 0 h 43"/>
              <a:gd name="T2" fmla="*/ 2147483646 w 151"/>
              <a:gd name="T3" fmla="*/ 0 h 43"/>
              <a:gd name="T4" fmla="*/ 2147483646 w 151"/>
              <a:gd name="T5" fmla="*/ 0 h 43"/>
              <a:gd name="T6" fmla="*/ 2147483646 w 151"/>
              <a:gd name="T7" fmla="*/ 0 h 43"/>
              <a:gd name="T8" fmla="*/ 2147483646 w 151"/>
              <a:gd name="T9" fmla="*/ 2147483646 h 43"/>
              <a:gd name="T10" fmla="*/ 2147483646 w 151"/>
              <a:gd name="T11" fmla="*/ 2147483646 h 43"/>
              <a:gd name="T12" fmla="*/ 2147483646 w 151"/>
              <a:gd name="T13" fmla="*/ 2147483646 h 43"/>
              <a:gd name="T14" fmla="*/ 2147483646 w 151"/>
              <a:gd name="T15" fmla="*/ 2147483646 h 43"/>
              <a:gd name="T16" fmla="*/ 2147483646 w 151"/>
              <a:gd name="T17" fmla="*/ 2147483646 h 43"/>
              <a:gd name="T18" fmla="*/ 2147483646 w 151"/>
              <a:gd name="T19" fmla="*/ 2147483646 h 43"/>
              <a:gd name="T20" fmla="*/ 2147483646 w 151"/>
              <a:gd name="T21" fmla="*/ 2147483646 h 43"/>
              <a:gd name="T22" fmla="*/ 2147483646 w 151"/>
              <a:gd name="T23" fmla="*/ 2147483646 h 43"/>
              <a:gd name="T24" fmla="*/ 2147483646 w 151"/>
              <a:gd name="T25" fmla="*/ 2147483646 h 43"/>
              <a:gd name="T26" fmla="*/ 2147483646 w 151"/>
              <a:gd name="T27" fmla="*/ 2147483646 h 43"/>
              <a:gd name="T28" fmla="*/ 2147483646 w 151"/>
              <a:gd name="T29" fmla="*/ 2147483646 h 43"/>
              <a:gd name="T30" fmla="*/ 2147483646 w 151"/>
              <a:gd name="T31" fmla="*/ 2147483646 h 43"/>
              <a:gd name="T32" fmla="*/ 2147483646 w 151"/>
              <a:gd name="T33" fmla="*/ 2147483646 h 43"/>
              <a:gd name="T34" fmla="*/ 0 w 151"/>
              <a:gd name="T35" fmla="*/ 2147483646 h 43"/>
              <a:gd name="T36" fmla="*/ 0 w 151"/>
              <a:gd name="T37" fmla="*/ 2147483646 h 43"/>
              <a:gd name="T38" fmla="*/ 0 w 151"/>
              <a:gd name="T39" fmla="*/ 2147483646 h 43"/>
              <a:gd name="T40" fmla="*/ 0 w 151"/>
              <a:gd name="T41" fmla="*/ 2147483646 h 43"/>
              <a:gd name="T42" fmla="*/ 0 w 151"/>
              <a:gd name="T43" fmla="*/ 2147483646 h 43"/>
              <a:gd name="T44" fmla="*/ 2147483646 w 151"/>
              <a:gd name="T45" fmla="*/ 2147483646 h 43"/>
              <a:gd name="T46" fmla="*/ 2147483646 w 151"/>
              <a:gd name="T47" fmla="*/ 2147483646 h 43"/>
              <a:gd name="T48" fmla="*/ 2147483646 w 151"/>
              <a:gd name="T49" fmla="*/ 0 h 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1" h="43">
                <a:moveTo>
                  <a:pt x="141" y="0"/>
                </a:moveTo>
                <a:lnTo>
                  <a:pt x="141" y="0"/>
                </a:lnTo>
                <a:lnTo>
                  <a:pt x="144" y="0"/>
                </a:lnTo>
                <a:lnTo>
                  <a:pt x="148" y="0"/>
                </a:lnTo>
                <a:lnTo>
                  <a:pt x="149" y="3"/>
                </a:lnTo>
                <a:lnTo>
                  <a:pt x="151" y="5"/>
                </a:lnTo>
                <a:lnTo>
                  <a:pt x="151" y="8"/>
                </a:lnTo>
                <a:lnTo>
                  <a:pt x="149" y="11"/>
                </a:lnTo>
                <a:lnTo>
                  <a:pt x="148" y="13"/>
                </a:lnTo>
                <a:lnTo>
                  <a:pt x="144" y="13"/>
                </a:lnTo>
                <a:lnTo>
                  <a:pt x="8" y="43"/>
                </a:lnTo>
                <a:lnTo>
                  <a:pt x="4" y="43"/>
                </a:lnTo>
                <a:lnTo>
                  <a:pt x="3" y="42"/>
                </a:lnTo>
                <a:lnTo>
                  <a:pt x="1" y="40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  <a:lnTo>
                  <a:pt x="3" y="30"/>
                </a:lnTo>
                <a:lnTo>
                  <a:pt x="4" y="29"/>
                </a:lnTo>
                <a:lnTo>
                  <a:pt x="14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422F4480-5C5C-4343-BBC4-771C6F1F1D66}"/>
              </a:ext>
            </a:extLst>
          </p:cNvPr>
          <p:cNvSpPr>
            <a:spLocks/>
          </p:cNvSpPr>
          <p:nvPr userDrawn="1"/>
        </p:nvSpPr>
        <p:spPr bwMode="auto">
          <a:xfrm>
            <a:off x="7296150" y="4846638"/>
            <a:ext cx="203200" cy="107950"/>
          </a:xfrm>
          <a:custGeom>
            <a:avLst/>
            <a:gdLst>
              <a:gd name="T0" fmla="*/ 2147483646 w 128"/>
              <a:gd name="T1" fmla="*/ 0 h 68"/>
              <a:gd name="T2" fmla="*/ 2147483646 w 128"/>
              <a:gd name="T3" fmla="*/ 0 h 68"/>
              <a:gd name="T4" fmla="*/ 2147483646 w 128"/>
              <a:gd name="T5" fmla="*/ 0 h 68"/>
              <a:gd name="T6" fmla="*/ 2147483646 w 128"/>
              <a:gd name="T7" fmla="*/ 2147483646 h 68"/>
              <a:gd name="T8" fmla="*/ 2147483646 w 128"/>
              <a:gd name="T9" fmla="*/ 2147483646 h 68"/>
              <a:gd name="T10" fmla="*/ 2147483646 w 128"/>
              <a:gd name="T11" fmla="*/ 2147483646 h 68"/>
              <a:gd name="T12" fmla="*/ 2147483646 w 128"/>
              <a:gd name="T13" fmla="*/ 2147483646 h 68"/>
              <a:gd name="T14" fmla="*/ 2147483646 w 128"/>
              <a:gd name="T15" fmla="*/ 2147483646 h 68"/>
              <a:gd name="T16" fmla="*/ 2147483646 w 128"/>
              <a:gd name="T17" fmla="*/ 2147483646 h 68"/>
              <a:gd name="T18" fmla="*/ 2147483646 w 128"/>
              <a:gd name="T19" fmla="*/ 2147483646 h 68"/>
              <a:gd name="T20" fmla="*/ 2147483646 w 128"/>
              <a:gd name="T21" fmla="*/ 2147483646 h 68"/>
              <a:gd name="T22" fmla="*/ 0 w 128"/>
              <a:gd name="T23" fmla="*/ 2147483646 h 68"/>
              <a:gd name="T24" fmla="*/ 0 w 128"/>
              <a:gd name="T25" fmla="*/ 2147483646 h 68"/>
              <a:gd name="T26" fmla="*/ 0 w 128"/>
              <a:gd name="T27" fmla="*/ 2147483646 h 68"/>
              <a:gd name="T28" fmla="*/ 0 w 128"/>
              <a:gd name="T29" fmla="*/ 2147483646 h 68"/>
              <a:gd name="T30" fmla="*/ 2147483646 w 128"/>
              <a:gd name="T31" fmla="*/ 2147483646 h 68"/>
              <a:gd name="T32" fmla="*/ 2147483646 w 128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68">
                <a:moveTo>
                  <a:pt x="122" y="0"/>
                </a:moveTo>
                <a:lnTo>
                  <a:pt x="122" y="0"/>
                </a:lnTo>
                <a:lnTo>
                  <a:pt x="125" y="0"/>
                </a:lnTo>
                <a:lnTo>
                  <a:pt x="128" y="2"/>
                </a:lnTo>
                <a:lnTo>
                  <a:pt x="128" y="5"/>
                </a:lnTo>
                <a:lnTo>
                  <a:pt x="125" y="8"/>
                </a:lnTo>
                <a:lnTo>
                  <a:pt x="6" y="66"/>
                </a:lnTo>
                <a:lnTo>
                  <a:pt x="3" y="68"/>
                </a:lnTo>
                <a:lnTo>
                  <a:pt x="0" y="64"/>
                </a:lnTo>
                <a:lnTo>
                  <a:pt x="0" y="61"/>
                </a:lnTo>
                <a:lnTo>
                  <a:pt x="3" y="58"/>
                </a:lnTo>
                <a:lnTo>
                  <a:pt x="12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D6A943BA-3173-465F-8581-0991D44EA764}"/>
              </a:ext>
            </a:extLst>
          </p:cNvPr>
          <p:cNvSpPr>
            <a:spLocks/>
          </p:cNvSpPr>
          <p:nvPr userDrawn="1"/>
        </p:nvSpPr>
        <p:spPr bwMode="auto">
          <a:xfrm>
            <a:off x="7262813" y="4826000"/>
            <a:ext cx="222250" cy="53975"/>
          </a:xfrm>
          <a:custGeom>
            <a:avLst/>
            <a:gdLst>
              <a:gd name="T0" fmla="*/ 2147483646 w 140"/>
              <a:gd name="T1" fmla="*/ 0 h 34"/>
              <a:gd name="T2" fmla="*/ 2147483646 w 140"/>
              <a:gd name="T3" fmla="*/ 0 h 34"/>
              <a:gd name="T4" fmla="*/ 2147483646 w 140"/>
              <a:gd name="T5" fmla="*/ 0 h 34"/>
              <a:gd name="T6" fmla="*/ 2147483646 w 140"/>
              <a:gd name="T7" fmla="*/ 2147483646 h 34"/>
              <a:gd name="T8" fmla="*/ 2147483646 w 140"/>
              <a:gd name="T9" fmla="*/ 2147483646 h 34"/>
              <a:gd name="T10" fmla="*/ 2147483646 w 140"/>
              <a:gd name="T11" fmla="*/ 2147483646 h 34"/>
              <a:gd name="T12" fmla="*/ 2147483646 w 140"/>
              <a:gd name="T13" fmla="*/ 2147483646 h 34"/>
              <a:gd name="T14" fmla="*/ 2147483646 w 140"/>
              <a:gd name="T15" fmla="*/ 2147483646 h 34"/>
              <a:gd name="T16" fmla="*/ 2147483646 w 140"/>
              <a:gd name="T17" fmla="*/ 2147483646 h 34"/>
              <a:gd name="T18" fmla="*/ 2147483646 w 140"/>
              <a:gd name="T19" fmla="*/ 2147483646 h 34"/>
              <a:gd name="T20" fmla="*/ 2147483646 w 140"/>
              <a:gd name="T21" fmla="*/ 2147483646 h 34"/>
              <a:gd name="T22" fmla="*/ 0 w 140"/>
              <a:gd name="T23" fmla="*/ 2147483646 h 34"/>
              <a:gd name="T24" fmla="*/ 0 w 140"/>
              <a:gd name="T25" fmla="*/ 2147483646 h 34"/>
              <a:gd name="T26" fmla="*/ 0 w 140"/>
              <a:gd name="T27" fmla="*/ 2147483646 h 34"/>
              <a:gd name="T28" fmla="*/ 0 w 140"/>
              <a:gd name="T29" fmla="*/ 2147483646 h 34"/>
              <a:gd name="T30" fmla="*/ 2147483646 w 140"/>
              <a:gd name="T31" fmla="*/ 2147483646 h 34"/>
              <a:gd name="T32" fmla="*/ 2147483646 w 140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4">
                <a:moveTo>
                  <a:pt x="133" y="0"/>
                </a:moveTo>
                <a:lnTo>
                  <a:pt x="133" y="0"/>
                </a:lnTo>
                <a:lnTo>
                  <a:pt x="137" y="0"/>
                </a:lnTo>
                <a:lnTo>
                  <a:pt x="140" y="3"/>
                </a:lnTo>
                <a:lnTo>
                  <a:pt x="138" y="7"/>
                </a:lnTo>
                <a:lnTo>
                  <a:pt x="135" y="8"/>
                </a:lnTo>
                <a:lnTo>
                  <a:pt x="5" y="34"/>
                </a:lnTo>
                <a:lnTo>
                  <a:pt x="1" y="32"/>
                </a:lnTo>
                <a:lnTo>
                  <a:pt x="0" y="29"/>
                </a:lnTo>
                <a:lnTo>
                  <a:pt x="0" y="26"/>
                </a:lnTo>
                <a:lnTo>
                  <a:pt x="3" y="24"/>
                </a:lnTo>
                <a:lnTo>
                  <a:pt x="133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D61F0F7E-918D-4994-94E5-FA3F65546F23}"/>
              </a:ext>
            </a:extLst>
          </p:cNvPr>
          <p:cNvSpPr>
            <a:spLocks/>
          </p:cNvSpPr>
          <p:nvPr userDrawn="1"/>
        </p:nvSpPr>
        <p:spPr bwMode="auto">
          <a:xfrm>
            <a:off x="7334250" y="4870450"/>
            <a:ext cx="176213" cy="147638"/>
          </a:xfrm>
          <a:custGeom>
            <a:avLst/>
            <a:gdLst>
              <a:gd name="T0" fmla="*/ 2147483646 w 111"/>
              <a:gd name="T1" fmla="*/ 0 h 93"/>
              <a:gd name="T2" fmla="*/ 2147483646 w 111"/>
              <a:gd name="T3" fmla="*/ 0 h 93"/>
              <a:gd name="T4" fmla="*/ 2147483646 w 111"/>
              <a:gd name="T5" fmla="*/ 0 h 93"/>
              <a:gd name="T6" fmla="*/ 2147483646 w 111"/>
              <a:gd name="T7" fmla="*/ 2147483646 h 93"/>
              <a:gd name="T8" fmla="*/ 2147483646 w 111"/>
              <a:gd name="T9" fmla="*/ 2147483646 h 93"/>
              <a:gd name="T10" fmla="*/ 2147483646 w 111"/>
              <a:gd name="T11" fmla="*/ 2147483646 h 93"/>
              <a:gd name="T12" fmla="*/ 2147483646 w 111"/>
              <a:gd name="T13" fmla="*/ 2147483646 h 93"/>
              <a:gd name="T14" fmla="*/ 2147483646 w 111"/>
              <a:gd name="T15" fmla="*/ 2147483646 h 93"/>
              <a:gd name="T16" fmla="*/ 2147483646 w 111"/>
              <a:gd name="T17" fmla="*/ 2147483646 h 93"/>
              <a:gd name="T18" fmla="*/ 2147483646 w 111"/>
              <a:gd name="T19" fmla="*/ 2147483646 h 93"/>
              <a:gd name="T20" fmla="*/ 2147483646 w 111"/>
              <a:gd name="T21" fmla="*/ 2147483646 h 93"/>
              <a:gd name="T22" fmla="*/ 2147483646 w 111"/>
              <a:gd name="T23" fmla="*/ 2147483646 h 93"/>
              <a:gd name="T24" fmla="*/ 2147483646 w 111"/>
              <a:gd name="T25" fmla="*/ 2147483646 h 93"/>
              <a:gd name="T26" fmla="*/ 2147483646 w 111"/>
              <a:gd name="T27" fmla="*/ 2147483646 h 93"/>
              <a:gd name="T28" fmla="*/ 0 w 111"/>
              <a:gd name="T29" fmla="*/ 2147483646 h 93"/>
              <a:gd name="T30" fmla="*/ 2147483646 w 111"/>
              <a:gd name="T31" fmla="*/ 2147483646 h 93"/>
              <a:gd name="T32" fmla="*/ 2147483646 w 111"/>
              <a:gd name="T33" fmla="*/ 0 h 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93">
                <a:moveTo>
                  <a:pt x="103" y="0"/>
                </a:moveTo>
                <a:lnTo>
                  <a:pt x="103" y="0"/>
                </a:lnTo>
                <a:lnTo>
                  <a:pt x="106" y="0"/>
                </a:lnTo>
                <a:lnTo>
                  <a:pt x="109" y="1"/>
                </a:lnTo>
                <a:lnTo>
                  <a:pt x="111" y="4"/>
                </a:lnTo>
                <a:lnTo>
                  <a:pt x="109" y="8"/>
                </a:lnTo>
                <a:lnTo>
                  <a:pt x="8" y="93"/>
                </a:lnTo>
                <a:lnTo>
                  <a:pt x="5" y="93"/>
                </a:lnTo>
                <a:lnTo>
                  <a:pt x="2" y="91"/>
                </a:lnTo>
                <a:lnTo>
                  <a:pt x="0" y="88"/>
                </a:lnTo>
                <a:lnTo>
                  <a:pt x="2" y="85"/>
                </a:lnTo>
                <a:lnTo>
                  <a:pt x="103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08861420-8DBB-43E8-B595-75DF2CDD0977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4791075"/>
            <a:ext cx="223838" cy="17463"/>
          </a:xfrm>
          <a:custGeom>
            <a:avLst/>
            <a:gdLst>
              <a:gd name="T0" fmla="*/ 2147483646 w 141"/>
              <a:gd name="T1" fmla="*/ 2147483646 h 11"/>
              <a:gd name="T2" fmla="*/ 2147483646 w 141"/>
              <a:gd name="T3" fmla="*/ 2147483646 h 11"/>
              <a:gd name="T4" fmla="*/ 2147483646 w 141"/>
              <a:gd name="T5" fmla="*/ 2147483646 h 11"/>
              <a:gd name="T6" fmla="*/ 2147483646 w 141"/>
              <a:gd name="T7" fmla="*/ 2147483646 h 11"/>
              <a:gd name="T8" fmla="*/ 2147483646 w 141"/>
              <a:gd name="T9" fmla="*/ 2147483646 h 11"/>
              <a:gd name="T10" fmla="*/ 2147483646 w 141"/>
              <a:gd name="T11" fmla="*/ 2147483646 h 11"/>
              <a:gd name="T12" fmla="*/ 2147483646 w 141"/>
              <a:gd name="T13" fmla="*/ 2147483646 h 11"/>
              <a:gd name="T14" fmla="*/ 2147483646 w 141"/>
              <a:gd name="T15" fmla="*/ 2147483646 h 11"/>
              <a:gd name="T16" fmla="*/ 2147483646 w 141"/>
              <a:gd name="T17" fmla="*/ 2147483646 h 11"/>
              <a:gd name="T18" fmla="*/ 2147483646 w 141"/>
              <a:gd name="T19" fmla="*/ 2147483646 h 11"/>
              <a:gd name="T20" fmla="*/ 2147483646 w 141"/>
              <a:gd name="T21" fmla="*/ 2147483646 h 11"/>
              <a:gd name="T22" fmla="*/ 0 w 141"/>
              <a:gd name="T23" fmla="*/ 2147483646 h 11"/>
              <a:gd name="T24" fmla="*/ 0 w 141"/>
              <a:gd name="T25" fmla="*/ 2147483646 h 11"/>
              <a:gd name="T26" fmla="*/ 0 w 141"/>
              <a:gd name="T27" fmla="*/ 2147483646 h 11"/>
              <a:gd name="T28" fmla="*/ 2147483646 w 141"/>
              <a:gd name="T29" fmla="*/ 2147483646 h 11"/>
              <a:gd name="T30" fmla="*/ 2147483646 w 141"/>
              <a:gd name="T31" fmla="*/ 0 h 11"/>
              <a:gd name="T32" fmla="*/ 2147483646 w 141"/>
              <a:gd name="T33" fmla="*/ 2147483646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1">
                <a:moveTo>
                  <a:pt x="138" y="3"/>
                </a:moveTo>
                <a:lnTo>
                  <a:pt x="138" y="3"/>
                </a:lnTo>
                <a:lnTo>
                  <a:pt x="141" y="5"/>
                </a:lnTo>
                <a:lnTo>
                  <a:pt x="141" y="8"/>
                </a:lnTo>
                <a:lnTo>
                  <a:pt x="141" y="11"/>
                </a:lnTo>
                <a:lnTo>
                  <a:pt x="138" y="11"/>
                </a:lnTo>
                <a:lnTo>
                  <a:pt x="4" y="9"/>
                </a:lnTo>
                <a:lnTo>
                  <a:pt x="1" y="8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13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187B4FDE-D4AF-4E32-8199-854293CB5C3F}"/>
              </a:ext>
            </a:extLst>
          </p:cNvPr>
          <p:cNvSpPr>
            <a:spLocks/>
          </p:cNvSpPr>
          <p:nvPr userDrawn="1"/>
        </p:nvSpPr>
        <p:spPr bwMode="auto">
          <a:xfrm>
            <a:off x="7388225" y="4884738"/>
            <a:ext cx="155575" cy="171450"/>
          </a:xfrm>
          <a:custGeom>
            <a:avLst/>
            <a:gdLst>
              <a:gd name="T0" fmla="*/ 2147483646 w 98"/>
              <a:gd name="T1" fmla="*/ 2147483646 h 108"/>
              <a:gd name="T2" fmla="*/ 2147483646 w 98"/>
              <a:gd name="T3" fmla="*/ 2147483646 h 108"/>
              <a:gd name="T4" fmla="*/ 2147483646 w 98"/>
              <a:gd name="T5" fmla="*/ 0 h 108"/>
              <a:gd name="T6" fmla="*/ 2147483646 w 98"/>
              <a:gd name="T7" fmla="*/ 0 h 108"/>
              <a:gd name="T8" fmla="*/ 2147483646 w 98"/>
              <a:gd name="T9" fmla="*/ 0 h 108"/>
              <a:gd name="T10" fmla="*/ 2147483646 w 98"/>
              <a:gd name="T11" fmla="*/ 0 h 108"/>
              <a:gd name="T12" fmla="*/ 2147483646 w 98"/>
              <a:gd name="T13" fmla="*/ 2147483646 h 108"/>
              <a:gd name="T14" fmla="*/ 2147483646 w 98"/>
              <a:gd name="T15" fmla="*/ 2147483646 h 108"/>
              <a:gd name="T16" fmla="*/ 2147483646 w 98"/>
              <a:gd name="T17" fmla="*/ 2147483646 h 108"/>
              <a:gd name="T18" fmla="*/ 2147483646 w 98"/>
              <a:gd name="T19" fmla="*/ 2147483646 h 108"/>
              <a:gd name="T20" fmla="*/ 2147483646 w 98"/>
              <a:gd name="T21" fmla="*/ 2147483646 h 108"/>
              <a:gd name="T22" fmla="*/ 2147483646 w 98"/>
              <a:gd name="T23" fmla="*/ 2147483646 h 108"/>
              <a:gd name="T24" fmla="*/ 2147483646 w 98"/>
              <a:gd name="T25" fmla="*/ 2147483646 h 108"/>
              <a:gd name="T26" fmla="*/ 2147483646 w 98"/>
              <a:gd name="T27" fmla="*/ 2147483646 h 108"/>
              <a:gd name="T28" fmla="*/ 0 w 98"/>
              <a:gd name="T29" fmla="*/ 2147483646 h 108"/>
              <a:gd name="T30" fmla="*/ 2147483646 w 98"/>
              <a:gd name="T31" fmla="*/ 2147483646 h 108"/>
              <a:gd name="T32" fmla="*/ 2147483646 w 98"/>
              <a:gd name="T33" fmla="*/ 2147483646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108">
                <a:moveTo>
                  <a:pt x="90" y="2"/>
                </a:moveTo>
                <a:lnTo>
                  <a:pt x="90" y="2"/>
                </a:lnTo>
                <a:lnTo>
                  <a:pt x="93" y="0"/>
                </a:lnTo>
                <a:lnTo>
                  <a:pt x="96" y="0"/>
                </a:lnTo>
                <a:lnTo>
                  <a:pt x="98" y="3"/>
                </a:lnTo>
                <a:lnTo>
                  <a:pt x="96" y="7"/>
                </a:lnTo>
                <a:lnTo>
                  <a:pt x="8" y="106"/>
                </a:lnTo>
                <a:lnTo>
                  <a:pt x="4" y="108"/>
                </a:lnTo>
                <a:lnTo>
                  <a:pt x="1" y="106"/>
                </a:lnTo>
                <a:lnTo>
                  <a:pt x="0" y="103"/>
                </a:lnTo>
                <a:lnTo>
                  <a:pt x="1" y="100"/>
                </a:lnTo>
                <a:lnTo>
                  <a:pt x="90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70046840-93C8-4342-9203-C1FF810D899E}"/>
              </a:ext>
            </a:extLst>
          </p:cNvPr>
          <p:cNvSpPr>
            <a:spLocks/>
          </p:cNvSpPr>
          <p:nvPr userDrawn="1"/>
        </p:nvSpPr>
        <p:spPr bwMode="auto">
          <a:xfrm>
            <a:off x="7453313" y="4884738"/>
            <a:ext cx="117475" cy="196850"/>
          </a:xfrm>
          <a:custGeom>
            <a:avLst/>
            <a:gdLst>
              <a:gd name="T0" fmla="*/ 2147483646 w 74"/>
              <a:gd name="T1" fmla="*/ 2147483646 h 124"/>
              <a:gd name="T2" fmla="*/ 2147483646 w 74"/>
              <a:gd name="T3" fmla="*/ 2147483646 h 124"/>
              <a:gd name="T4" fmla="*/ 2147483646 w 74"/>
              <a:gd name="T5" fmla="*/ 0 h 124"/>
              <a:gd name="T6" fmla="*/ 2147483646 w 74"/>
              <a:gd name="T7" fmla="*/ 0 h 124"/>
              <a:gd name="T8" fmla="*/ 2147483646 w 74"/>
              <a:gd name="T9" fmla="*/ 0 h 124"/>
              <a:gd name="T10" fmla="*/ 2147483646 w 74"/>
              <a:gd name="T11" fmla="*/ 0 h 124"/>
              <a:gd name="T12" fmla="*/ 2147483646 w 74"/>
              <a:gd name="T13" fmla="*/ 2147483646 h 124"/>
              <a:gd name="T14" fmla="*/ 2147483646 w 74"/>
              <a:gd name="T15" fmla="*/ 2147483646 h 124"/>
              <a:gd name="T16" fmla="*/ 2147483646 w 74"/>
              <a:gd name="T17" fmla="*/ 2147483646 h 124"/>
              <a:gd name="T18" fmla="*/ 2147483646 w 74"/>
              <a:gd name="T19" fmla="*/ 2147483646 h 124"/>
              <a:gd name="T20" fmla="*/ 2147483646 w 74"/>
              <a:gd name="T21" fmla="*/ 2147483646 h 124"/>
              <a:gd name="T22" fmla="*/ 2147483646 w 74"/>
              <a:gd name="T23" fmla="*/ 2147483646 h 124"/>
              <a:gd name="T24" fmla="*/ 2147483646 w 74"/>
              <a:gd name="T25" fmla="*/ 2147483646 h 124"/>
              <a:gd name="T26" fmla="*/ 2147483646 w 74"/>
              <a:gd name="T27" fmla="*/ 2147483646 h 124"/>
              <a:gd name="T28" fmla="*/ 0 w 74"/>
              <a:gd name="T29" fmla="*/ 2147483646 h 124"/>
              <a:gd name="T30" fmla="*/ 0 w 74"/>
              <a:gd name="T31" fmla="*/ 2147483646 h 124"/>
              <a:gd name="T32" fmla="*/ 2147483646 w 74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4">
                <a:moveTo>
                  <a:pt x="66" y="2"/>
                </a:moveTo>
                <a:lnTo>
                  <a:pt x="66" y="2"/>
                </a:lnTo>
                <a:lnTo>
                  <a:pt x="70" y="0"/>
                </a:lnTo>
                <a:lnTo>
                  <a:pt x="73" y="0"/>
                </a:lnTo>
                <a:lnTo>
                  <a:pt x="74" y="3"/>
                </a:lnTo>
                <a:lnTo>
                  <a:pt x="74" y="7"/>
                </a:lnTo>
                <a:lnTo>
                  <a:pt x="9" y="122"/>
                </a:lnTo>
                <a:lnTo>
                  <a:pt x="5" y="124"/>
                </a:lnTo>
                <a:lnTo>
                  <a:pt x="2" y="124"/>
                </a:lnTo>
                <a:lnTo>
                  <a:pt x="0" y="121"/>
                </a:lnTo>
                <a:lnTo>
                  <a:pt x="0" y="118"/>
                </a:lnTo>
                <a:lnTo>
                  <a:pt x="66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5CD3FDF8-B9B9-4EF1-8575-33B0131D8081}"/>
              </a:ext>
            </a:extLst>
          </p:cNvPr>
          <p:cNvSpPr>
            <a:spLocks/>
          </p:cNvSpPr>
          <p:nvPr userDrawn="1"/>
        </p:nvSpPr>
        <p:spPr bwMode="auto">
          <a:xfrm>
            <a:off x="7532688" y="4879975"/>
            <a:ext cx="66675" cy="214313"/>
          </a:xfrm>
          <a:custGeom>
            <a:avLst/>
            <a:gdLst>
              <a:gd name="T0" fmla="*/ 2147483646 w 42"/>
              <a:gd name="T1" fmla="*/ 2147483646 h 135"/>
              <a:gd name="T2" fmla="*/ 2147483646 w 42"/>
              <a:gd name="T3" fmla="*/ 2147483646 h 135"/>
              <a:gd name="T4" fmla="*/ 2147483646 w 42"/>
              <a:gd name="T5" fmla="*/ 0 h 135"/>
              <a:gd name="T6" fmla="*/ 2147483646 w 42"/>
              <a:gd name="T7" fmla="*/ 0 h 135"/>
              <a:gd name="T8" fmla="*/ 2147483646 w 42"/>
              <a:gd name="T9" fmla="*/ 0 h 135"/>
              <a:gd name="T10" fmla="*/ 2147483646 w 42"/>
              <a:gd name="T11" fmla="*/ 0 h 135"/>
              <a:gd name="T12" fmla="*/ 2147483646 w 42"/>
              <a:gd name="T13" fmla="*/ 2147483646 h 135"/>
              <a:gd name="T14" fmla="*/ 2147483646 w 42"/>
              <a:gd name="T15" fmla="*/ 2147483646 h 135"/>
              <a:gd name="T16" fmla="*/ 2147483646 w 42"/>
              <a:gd name="T17" fmla="*/ 2147483646 h 135"/>
              <a:gd name="T18" fmla="*/ 2147483646 w 42"/>
              <a:gd name="T19" fmla="*/ 2147483646 h 135"/>
              <a:gd name="T20" fmla="*/ 2147483646 w 42"/>
              <a:gd name="T21" fmla="*/ 2147483646 h 135"/>
              <a:gd name="T22" fmla="*/ 2147483646 w 42"/>
              <a:gd name="T23" fmla="*/ 2147483646 h 135"/>
              <a:gd name="T24" fmla="*/ 2147483646 w 42"/>
              <a:gd name="T25" fmla="*/ 2147483646 h 135"/>
              <a:gd name="T26" fmla="*/ 2147483646 w 42"/>
              <a:gd name="T27" fmla="*/ 2147483646 h 135"/>
              <a:gd name="T28" fmla="*/ 2147483646 w 42"/>
              <a:gd name="T29" fmla="*/ 2147483646 h 135"/>
              <a:gd name="T30" fmla="*/ 0 w 42"/>
              <a:gd name="T31" fmla="*/ 2147483646 h 135"/>
              <a:gd name="T32" fmla="*/ 2147483646 w 42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" h="135">
                <a:moveTo>
                  <a:pt x="34" y="3"/>
                </a:moveTo>
                <a:lnTo>
                  <a:pt x="34" y="3"/>
                </a:lnTo>
                <a:lnTo>
                  <a:pt x="36" y="0"/>
                </a:lnTo>
                <a:lnTo>
                  <a:pt x="39" y="0"/>
                </a:lnTo>
                <a:lnTo>
                  <a:pt x="42" y="2"/>
                </a:lnTo>
                <a:lnTo>
                  <a:pt x="42" y="5"/>
                </a:lnTo>
                <a:lnTo>
                  <a:pt x="10" y="132"/>
                </a:lnTo>
                <a:lnTo>
                  <a:pt x="7" y="135"/>
                </a:lnTo>
                <a:lnTo>
                  <a:pt x="4" y="135"/>
                </a:lnTo>
                <a:lnTo>
                  <a:pt x="2" y="133"/>
                </a:lnTo>
                <a:lnTo>
                  <a:pt x="0" y="130"/>
                </a:lnTo>
                <a:lnTo>
                  <a:pt x="34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245EFD64-DA5A-4595-9164-ECB314653DE3}"/>
              </a:ext>
            </a:extLst>
          </p:cNvPr>
          <p:cNvSpPr>
            <a:spLocks/>
          </p:cNvSpPr>
          <p:nvPr userDrawn="1"/>
        </p:nvSpPr>
        <p:spPr bwMode="auto">
          <a:xfrm>
            <a:off x="7278688" y="4706938"/>
            <a:ext cx="214312" cy="76200"/>
          </a:xfrm>
          <a:custGeom>
            <a:avLst/>
            <a:gdLst>
              <a:gd name="T0" fmla="*/ 2147483646 w 135"/>
              <a:gd name="T1" fmla="*/ 2147483646 h 48"/>
              <a:gd name="T2" fmla="*/ 2147483646 w 135"/>
              <a:gd name="T3" fmla="*/ 2147483646 h 48"/>
              <a:gd name="T4" fmla="*/ 2147483646 w 135"/>
              <a:gd name="T5" fmla="*/ 2147483646 h 48"/>
              <a:gd name="T6" fmla="*/ 2147483646 w 135"/>
              <a:gd name="T7" fmla="*/ 2147483646 h 48"/>
              <a:gd name="T8" fmla="*/ 2147483646 w 135"/>
              <a:gd name="T9" fmla="*/ 2147483646 h 48"/>
              <a:gd name="T10" fmla="*/ 2147483646 w 135"/>
              <a:gd name="T11" fmla="*/ 2147483646 h 48"/>
              <a:gd name="T12" fmla="*/ 2147483646 w 135"/>
              <a:gd name="T13" fmla="*/ 2147483646 h 48"/>
              <a:gd name="T14" fmla="*/ 2147483646 w 135"/>
              <a:gd name="T15" fmla="*/ 2147483646 h 48"/>
              <a:gd name="T16" fmla="*/ 2147483646 w 135"/>
              <a:gd name="T17" fmla="*/ 2147483646 h 48"/>
              <a:gd name="T18" fmla="*/ 2147483646 w 135"/>
              <a:gd name="T19" fmla="*/ 2147483646 h 48"/>
              <a:gd name="T20" fmla="*/ 0 w 135"/>
              <a:gd name="T21" fmla="*/ 2147483646 h 48"/>
              <a:gd name="T22" fmla="*/ 0 w 135"/>
              <a:gd name="T23" fmla="*/ 2147483646 h 48"/>
              <a:gd name="T24" fmla="*/ 0 w 135"/>
              <a:gd name="T25" fmla="*/ 2147483646 h 48"/>
              <a:gd name="T26" fmla="*/ 0 w 135"/>
              <a:gd name="T27" fmla="*/ 2147483646 h 48"/>
              <a:gd name="T28" fmla="*/ 2147483646 w 135"/>
              <a:gd name="T29" fmla="*/ 2147483646 h 48"/>
              <a:gd name="T30" fmla="*/ 2147483646 w 135"/>
              <a:gd name="T31" fmla="*/ 0 h 48"/>
              <a:gd name="T32" fmla="*/ 2147483646 w 135"/>
              <a:gd name="T33" fmla="*/ 2147483646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48">
                <a:moveTo>
                  <a:pt x="131" y="40"/>
                </a:moveTo>
                <a:lnTo>
                  <a:pt x="131" y="40"/>
                </a:lnTo>
                <a:lnTo>
                  <a:pt x="135" y="42"/>
                </a:lnTo>
                <a:lnTo>
                  <a:pt x="135" y="45"/>
                </a:lnTo>
                <a:lnTo>
                  <a:pt x="133" y="48"/>
                </a:lnTo>
                <a:lnTo>
                  <a:pt x="130" y="48"/>
                </a:lnTo>
                <a:lnTo>
                  <a:pt x="3" y="9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131" y="4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804DE278-52D7-48F4-9B68-2223352F83DC}"/>
              </a:ext>
            </a:extLst>
          </p:cNvPr>
          <p:cNvSpPr>
            <a:spLocks/>
          </p:cNvSpPr>
          <p:nvPr userDrawn="1"/>
        </p:nvSpPr>
        <p:spPr bwMode="auto">
          <a:xfrm>
            <a:off x="7310438" y="4643438"/>
            <a:ext cx="201612" cy="109537"/>
          </a:xfrm>
          <a:custGeom>
            <a:avLst/>
            <a:gdLst>
              <a:gd name="T0" fmla="*/ 2147483646 w 127"/>
              <a:gd name="T1" fmla="*/ 2147483646 h 69"/>
              <a:gd name="T2" fmla="*/ 2147483646 w 127"/>
              <a:gd name="T3" fmla="*/ 2147483646 h 69"/>
              <a:gd name="T4" fmla="*/ 2147483646 w 127"/>
              <a:gd name="T5" fmla="*/ 2147483646 h 69"/>
              <a:gd name="T6" fmla="*/ 2147483646 w 127"/>
              <a:gd name="T7" fmla="*/ 2147483646 h 69"/>
              <a:gd name="T8" fmla="*/ 2147483646 w 127"/>
              <a:gd name="T9" fmla="*/ 2147483646 h 69"/>
              <a:gd name="T10" fmla="*/ 2147483646 w 127"/>
              <a:gd name="T11" fmla="*/ 2147483646 h 69"/>
              <a:gd name="T12" fmla="*/ 2147483646 w 127"/>
              <a:gd name="T13" fmla="*/ 2147483646 h 69"/>
              <a:gd name="T14" fmla="*/ 2147483646 w 127"/>
              <a:gd name="T15" fmla="*/ 2147483646 h 69"/>
              <a:gd name="T16" fmla="*/ 2147483646 w 127"/>
              <a:gd name="T17" fmla="*/ 2147483646 h 69"/>
              <a:gd name="T18" fmla="*/ 2147483646 w 127"/>
              <a:gd name="T19" fmla="*/ 2147483646 h 69"/>
              <a:gd name="T20" fmla="*/ 0 w 127"/>
              <a:gd name="T21" fmla="*/ 2147483646 h 69"/>
              <a:gd name="T22" fmla="*/ 2147483646 w 127"/>
              <a:gd name="T23" fmla="*/ 2147483646 h 69"/>
              <a:gd name="T24" fmla="*/ 2147483646 w 127"/>
              <a:gd name="T25" fmla="*/ 2147483646 h 69"/>
              <a:gd name="T26" fmla="*/ 2147483646 w 127"/>
              <a:gd name="T27" fmla="*/ 2147483646 h 69"/>
              <a:gd name="T28" fmla="*/ 2147483646 w 127"/>
              <a:gd name="T29" fmla="*/ 0 h 69"/>
              <a:gd name="T30" fmla="*/ 2147483646 w 127"/>
              <a:gd name="T31" fmla="*/ 0 h 69"/>
              <a:gd name="T32" fmla="*/ 2147483646 w 127"/>
              <a:gd name="T33" fmla="*/ 2147483646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9">
                <a:moveTo>
                  <a:pt x="126" y="61"/>
                </a:moveTo>
                <a:lnTo>
                  <a:pt x="126" y="61"/>
                </a:lnTo>
                <a:lnTo>
                  <a:pt x="127" y="64"/>
                </a:lnTo>
                <a:lnTo>
                  <a:pt x="127" y="67"/>
                </a:lnTo>
                <a:lnTo>
                  <a:pt x="124" y="69"/>
                </a:lnTo>
                <a:lnTo>
                  <a:pt x="121" y="69"/>
                </a:lnTo>
                <a:lnTo>
                  <a:pt x="4" y="8"/>
                </a:lnTo>
                <a:lnTo>
                  <a:pt x="0" y="6"/>
                </a:lnTo>
                <a:lnTo>
                  <a:pt x="2" y="3"/>
                </a:lnTo>
                <a:lnTo>
                  <a:pt x="4" y="0"/>
                </a:lnTo>
                <a:lnTo>
                  <a:pt x="7" y="0"/>
                </a:lnTo>
                <a:lnTo>
                  <a:pt x="126" y="6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2363E0CC-DEA8-4370-9B14-4AE9070EF861}"/>
              </a:ext>
            </a:extLst>
          </p:cNvPr>
          <p:cNvSpPr>
            <a:spLocks/>
          </p:cNvSpPr>
          <p:nvPr userDrawn="1"/>
        </p:nvSpPr>
        <p:spPr bwMode="auto">
          <a:xfrm>
            <a:off x="7367588" y="4591050"/>
            <a:ext cx="173037" cy="150813"/>
          </a:xfrm>
          <a:custGeom>
            <a:avLst/>
            <a:gdLst>
              <a:gd name="T0" fmla="*/ 2147483646 w 109"/>
              <a:gd name="T1" fmla="*/ 2147483646 h 95"/>
              <a:gd name="T2" fmla="*/ 2147483646 w 109"/>
              <a:gd name="T3" fmla="*/ 2147483646 h 95"/>
              <a:gd name="T4" fmla="*/ 2147483646 w 109"/>
              <a:gd name="T5" fmla="*/ 2147483646 h 95"/>
              <a:gd name="T6" fmla="*/ 2147483646 w 109"/>
              <a:gd name="T7" fmla="*/ 2147483646 h 95"/>
              <a:gd name="T8" fmla="*/ 2147483646 w 109"/>
              <a:gd name="T9" fmla="*/ 2147483646 h 95"/>
              <a:gd name="T10" fmla="*/ 2147483646 w 109"/>
              <a:gd name="T11" fmla="*/ 2147483646 h 95"/>
              <a:gd name="T12" fmla="*/ 2147483646 w 109"/>
              <a:gd name="T13" fmla="*/ 2147483646 h 95"/>
              <a:gd name="T14" fmla="*/ 2147483646 w 109"/>
              <a:gd name="T15" fmla="*/ 2147483646 h 95"/>
              <a:gd name="T16" fmla="*/ 2147483646 w 109"/>
              <a:gd name="T17" fmla="*/ 2147483646 h 95"/>
              <a:gd name="T18" fmla="*/ 2147483646 w 109"/>
              <a:gd name="T19" fmla="*/ 2147483646 h 95"/>
              <a:gd name="T20" fmla="*/ 0 w 109"/>
              <a:gd name="T21" fmla="*/ 2147483646 h 95"/>
              <a:gd name="T22" fmla="*/ 2147483646 w 109"/>
              <a:gd name="T23" fmla="*/ 2147483646 h 95"/>
              <a:gd name="T24" fmla="*/ 2147483646 w 109"/>
              <a:gd name="T25" fmla="*/ 2147483646 h 95"/>
              <a:gd name="T26" fmla="*/ 2147483646 w 109"/>
              <a:gd name="T27" fmla="*/ 2147483646 h 95"/>
              <a:gd name="T28" fmla="*/ 2147483646 w 109"/>
              <a:gd name="T29" fmla="*/ 0 h 95"/>
              <a:gd name="T30" fmla="*/ 2147483646 w 109"/>
              <a:gd name="T31" fmla="*/ 2147483646 h 95"/>
              <a:gd name="T32" fmla="*/ 2147483646 w 109"/>
              <a:gd name="T33" fmla="*/ 2147483646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95">
                <a:moveTo>
                  <a:pt x="108" y="87"/>
                </a:moveTo>
                <a:lnTo>
                  <a:pt x="108" y="87"/>
                </a:lnTo>
                <a:lnTo>
                  <a:pt x="109" y="90"/>
                </a:lnTo>
                <a:lnTo>
                  <a:pt x="108" y="94"/>
                </a:lnTo>
                <a:lnTo>
                  <a:pt x="106" y="95"/>
                </a:lnTo>
                <a:lnTo>
                  <a:pt x="101" y="95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8" y="2"/>
                </a:lnTo>
                <a:lnTo>
                  <a:pt x="108" y="8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300FB081-F406-4AC3-ADB2-9C7A3518C2FC}"/>
              </a:ext>
            </a:extLst>
          </p:cNvPr>
          <p:cNvSpPr>
            <a:spLocks/>
          </p:cNvSpPr>
          <p:nvPr userDrawn="1"/>
        </p:nvSpPr>
        <p:spPr bwMode="auto">
          <a:xfrm>
            <a:off x="7426325" y="4557713"/>
            <a:ext cx="139700" cy="182562"/>
          </a:xfrm>
          <a:custGeom>
            <a:avLst/>
            <a:gdLst>
              <a:gd name="T0" fmla="*/ 2147483646 w 88"/>
              <a:gd name="T1" fmla="*/ 2147483646 h 115"/>
              <a:gd name="T2" fmla="*/ 2147483646 w 88"/>
              <a:gd name="T3" fmla="*/ 2147483646 h 115"/>
              <a:gd name="T4" fmla="*/ 2147483646 w 88"/>
              <a:gd name="T5" fmla="*/ 2147483646 h 115"/>
              <a:gd name="T6" fmla="*/ 2147483646 w 88"/>
              <a:gd name="T7" fmla="*/ 2147483646 h 115"/>
              <a:gd name="T8" fmla="*/ 2147483646 w 88"/>
              <a:gd name="T9" fmla="*/ 2147483646 h 115"/>
              <a:gd name="T10" fmla="*/ 2147483646 w 88"/>
              <a:gd name="T11" fmla="*/ 2147483646 h 115"/>
              <a:gd name="T12" fmla="*/ 2147483646 w 88"/>
              <a:gd name="T13" fmla="*/ 2147483646 h 115"/>
              <a:gd name="T14" fmla="*/ 2147483646 w 88"/>
              <a:gd name="T15" fmla="*/ 2147483646 h 115"/>
              <a:gd name="T16" fmla="*/ 2147483646 w 88"/>
              <a:gd name="T17" fmla="*/ 2147483646 h 115"/>
              <a:gd name="T18" fmla="*/ 2147483646 w 88"/>
              <a:gd name="T19" fmla="*/ 2147483646 h 115"/>
              <a:gd name="T20" fmla="*/ 0 w 88"/>
              <a:gd name="T21" fmla="*/ 2147483646 h 115"/>
              <a:gd name="T22" fmla="*/ 2147483646 w 88"/>
              <a:gd name="T23" fmla="*/ 0 h 115"/>
              <a:gd name="T24" fmla="*/ 2147483646 w 88"/>
              <a:gd name="T25" fmla="*/ 0 h 115"/>
              <a:gd name="T26" fmla="*/ 2147483646 w 88"/>
              <a:gd name="T27" fmla="*/ 0 h 115"/>
              <a:gd name="T28" fmla="*/ 2147483646 w 88"/>
              <a:gd name="T29" fmla="*/ 0 h 115"/>
              <a:gd name="T30" fmla="*/ 2147483646 w 88"/>
              <a:gd name="T31" fmla="*/ 2147483646 h 115"/>
              <a:gd name="T32" fmla="*/ 2147483646 w 88"/>
              <a:gd name="T33" fmla="*/ 2147483646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" h="115">
                <a:moveTo>
                  <a:pt x="88" y="108"/>
                </a:moveTo>
                <a:lnTo>
                  <a:pt x="88" y="108"/>
                </a:lnTo>
                <a:lnTo>
                  <a:pt x="88" y="111"/>
                </a:lnTo>
                <a:lnTo>
                  <a:pt x="87" y="115"/>
                </a:lnTo>
                <a:lnTo>
                  <a:pt x="83" y="115"/>
                </a:lnTo>
                <a:lnTo>
                  <a:pt x="80" y="113"/>
                </a:lnTo>
                <a:lnTo>
                  <a:pt x="1" y="7"/>
                </a:lnTo>
                <a:lnTo>
                  <a:pt x="0" y="4"/>
                </a:lnTo>
                <a:lnTo>
                  <a:pt x="1" y="0"/>
                </a:lnTo>
                <a:lnTo>
                  <a:pt x="5" y="0"/>
                </a:lnTo>
                <a:lnTo>
                  <a:pt x="8" y="2"/>
                </a:lnTo>
                <a:lnTo>
                  <a:pt x="88" y="10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FF68FCD8-09DC-44A2-BA06-EAB7A69E823F}"/>
              </a:ext>
            </a:extLst>
          </p:cNvPr>
          <p:cNvSpPr>
            <a:spLocks/>
          </p:cNvSpPr>
          <p:nvPr userDrawn="1"/>
        </p:nvSpPr>
        <p:spPr bwMode="auto">
          <a:xfrm>
            <a:off x="8447088" y="3943350"/>
            <a:ext cx="160337" cy="163513"/>
          </a:xfrm>
          <a:custGeom>
            <a:avLst/>
            <a:gdLst>
              <a:gd name="T0" fmla="*/ 2147483646 w 101"/>
              <a:gd name="T1" fmla="*/ 2147483646 h 103"/>
              <a:gd name="T2" fmla="*/ 2147483646 w 101"/>
              <a:gd name="T3" fmla="*/ 2147483646 h 103"/>
              <a:gd name="T4" fmla="*/ 2147483646 w 101"/>
              <a:gd name="T5" fmla="*/ 2147483646 h 103"/>
              <a:gd name="T6" fmla="*/ 0 w 101"/>
              <a:gd name="T7" fmla="*/ 2147483646 h 103"/>
              <a:gd name="T8" fmla="*/ 0 w 101"/>
              <a:gd name="T9" fmla="*/ 2147483646 h 103"/>
              <a:gd name="T10" fmla="*/ 0 w 101"/>
              <a:gd name="T11" fmla="*/ 2147483646 h 103"/>
              <a:gd name="T12" fmla="*/ 2147483646 w 101"/>
              <a:gd name="T13" fmla="*/ 2147483646 h 103"/>
              <a:gd name="T14" fmla="*/ 2147483646 w 101"/>
              <a:gd name="T15" fmla="*/ 2147483646 h 103"/>
              <a:gd name="T16" fmla="*/ 2147483646 w 101"/>
              <a:gd name="T17" fmla="*/ 2147483646 h 103"/>
              <a:gd name="T18" fmla="*/ 2147483646 w 101"/>
              <a:gd name="T19" fmla="*/ 2147483646 h 103"/>
              <a:gd name="T20" fmla="*/ 2147483646 w 101"/>
              <a:gd name="T21" fmla="*/ 2147483646 h 103"/>
              <a:gd name="T22" fmla="*/ 2147483646 w 101"/>
              <a:gd name="T23" fmla="*/ 2147483646 h 103"/>
              <a:gd name="T24" fmla="*/ 2147483646 w 101"/>
              <a:gd name="T25" fmla="*/ 2147483646 h 103"/>
              <a:gd name="T26" fmla="*/ 2147483646 w 101"/>
              <a:gd name="T27" fmla="*/ 2147483646 h 103"/>
              <a:gd name="T28" fmla="*/ 2147483646 w 101"/>
              <a:gd name="T29" fmla="*/ 2147483646 h 103"/>
              <a:gd name="T30" fmla="*/ 2147483646 w 101"/>
              <a:gd name="T31" fmla="*/ 2147483646 h 103"/>
              <a:gd name="T32" fmla="*/ 2147483646 w 101"/>
              <a:gd name="T33" fmla="*/ 2147483646 h 103"/>
              <a:gd name="T34" fmla="*/ 2147483646 w 101"/>
              <a:gd name="T35" fmla="*/ 2147483646 h 103"/>
              <a:gd name="T36" fmla="*/ 2147483646 w 101"/>
              <a:gd name="T37" fmla="*/ 2147483646 h 103"/>
              <a:gd name="T38" fmla="*/ 2147483646 w 101"/>
              <a:gd name="T39" fmla="*/ 2147483646 h 103"/>
              <a:gd name="T40" fmla="*/ 2147483646 w 101"/>
              <a:gd name="T41" fmla="*/ 2147483646 h 103"/>
              <a:gd name="T42" fmla="*/ 2147483646 w 101"/>
              <a:gd name="T43" fmla="*/ 2147483646 h 103"/>
              <a:gd name="T44" fmla="*/ 2147483646 w 101"/>
              <a:gd name="T45" fmla="*/ 2147483646 h 103"/>
              <a:gd name="T46" fmla="*/ 2147483646 w 101"/>
              <a:gd name="T47" fmla="*/ 2147483646 h 103"/>
              <a:gd name="T48" fmla="*/ 2147483646 w 101"/>
              <a:gd name="T49" fmla="*/ 2147483646 h 103"/>
              <a:gd name="T50" fmla="*/ 2147483646 w 101"/>
              <a:gd name="T51" fmla="*/ 2147483646 h 103"/>
              <a:gd name="T52" fmla="*/ 2147483646 w 101"/>
              <a:gd name="T53" fmla="*/ 2147483646 h 103"/>
              <a:gd name="T54" fmla="*/ 2147483646 w 101"/>
              <a:gd name="T55" fmla="*/ 2147483646 h 103"/>
              <a:gd name="T56" fmla="*/ 2147483646 w 101"/>
              <a:gd name="T57" fmla="*/ 2147483646 h 103"/>
              <a:gd name="T58" fmla="*/ 2147483646 w 101"/>
              <a:gd name="T59" fmla="*/ 2147483646 h 103"/>
              <a:gd name="T60" fmla="*/ 2147483646 w 101"/>
              <a:gd name="T61" fmla="*/ 2147483646 h 103"/>
              <a:gd name="T62" fmla="*/ 2147483646 w 101"/>
              <a:gd name="T63" fmla="*/ 0 h 103"/>
              <a:gd name="T64" fmla="*/ 2147483646 w 101"/>
              <a:gd name="T65" fmla="*/ 2147483646 h 103"/>
              <a:gd name="T66" fmla="*/ 2147483646 w 101"/>
              <a:gd name="T67" fmla="*/ 2147483646 h 103"/>
              <a:gd name="T68" fmla="*/ 2147483646 w 101"/>
              <a:gd name="T69" fmla="*/ 2147483646 h 103"/>
              <a:gd name="T70" fmla="*/ 2147483646 w 101"/>
              <a:gd name="T71" fmla="*/ 2147483646 h 103"/>
              <a:gd name="T72" fmla="*/ 2147483646 w 101"/>
              <a:gd name="T73" fmla="*/ 2147483646 h 103"/>
              <a:gd name="T74" fmla="*/ 2147483646 w 101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" h="103">
                <a:moveTo>
                  <a:pt x="6" y="26"/>
                </a:moveTo>
                <a:lnTo>
                  <a:pt x="6" y="26"/>
                </a:lnTo>
                <a:lnTo>
                  <a:pt x="2" y="35"/>
                </a:lnTo>
                <a:lnTo>
                  <a:pt x="0" y="45"/>
                </a:lnTo>
                <a:lnTo>
                  <a:pt x="0" y="55"/>
                </a:lnTo>
                <a:lnTo>
                  <a:pt x="0" y="64"/>
                </a:lnTo>
                <a:lnTo>
                  <a:pt x="3" y="74"/>
                </a:lnTo>
                <a:lnTo>
                  <a:pt x="10" y="82"/>
                </a:lnTo>
                <a:lnTo>
                  <a:pt x="16" y="90"/>
                </a:lnTo>
                <a:lnTo>
                  <a:pt x="24" y="97"/>
                </a:lnTo>
                <a:lnTo>
                  <a:pt x="34" y="100"/>
                </a:lnTo>
                <a:lnTo>
                  <a:pt x="43" y="103"/>
                </a:lnTo>
                <a:lnTo>
                  <a:pt x="53" y="103"/>
                </a:lnTo>
                <a:lnTo>
                  <a:pt x="63" y="101"/>
                </a:lnTo>
                <a:lnTo>
                  <a:pt x="72" y="98"/>
                </a:lnTo>
                <a:lnTo>
                  <a:pt x="80" y="93"/>
                </a:lnTo>
                <a:lnTo>
                  <a:pt x="88" y="87"/>
                </a:lnTo>
                <a:lnTo>
                  <a:pt x="95" y="77"/>
                </a:lnTo>
                <a:lnTo>
                  <a:pt x="98" y="69"/>
                </a:lnTo>
                <a:lnTo>
                  <a:pt x="101" y="60"/>
                </a:lnTo>
                <a:lnTo>
                  <a:pt x="101" y="48"/>
                </a:lnTo>
                <a:lnTo>
                  <a:pt x="100" y="39"/>
                </a:lnTo>
                <a:lnTo>
                  <a:pt x="96" y="31"/>
                </a:lnTo>
                <a:lnTo>
                  <a:pt x="92" y="21"/>
                </a:lnTo>
                <a:lnTo>
                  <a:pt x="85" y="15"/>
                </a:lnTo>
                <a:lnTo>
                  <a:pt x="77" y="8"/>
                </a:lnTo>
                <a:lnTo>
                  <a:pt x="68" y="3"/>
                </a:lnTo>
                <a:lnTo>
                  <a:pt x="58" y="2"/>
                </a:lnTo>
                <a:lnTo>
                  <a:pt x="48" y="0"/>
                </a:lnTo>
                <a:lnTo>
                  <a:pt x="39" y="2"/>
                </a:lnTo>
                <a:lnTo>
                  <a:pt x="29" y="5"/>
                </a:lnTo>
                <a:lnTo>
                  <a:pt x="19" y="10"/>
                </a:lnTo>
                <a:lnTo>
                  <a:pt x="13" y="18"/>
                </a:lnTo>
                <a:lnTo>
                  <a:pt x="6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9C9CCDDC-AE39-4B6C-8644-F44A1C9E8A36}"/>
              </a:ext>
            </a:extLst>
          </p:cNvPr>
          <p:cNvSpPr>
            <a:spLocks/>
          </p:cNvSpPr>
          <p:nvPr userDrawn="1"/>
        </p:nvSpPr>
        <p:spPr bwMode="auto">
          <a:xfrm>
            <a:off x="8301038" y="42703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0 w 66"/>
              <a:gd name="T7" fmla="*/ 2147483646 h 64"/>
              <a:gd name="T8" fmla="*/ 0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2147483646 w 66"/>
              <a:gd name="T17" fmla="*/ 2147483646 h 64"/>
              <a:gd name="T18" fmla="*/ 2147483646 w 66"/>
              <a:gd name="T19" fmla="*/ 2147483646 h 64"/>
              <a:gd name="T20" fmla="*/ 2147483646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0 h 64"/>
              <a:gd name="T62" fmla="*/ 2147483646 w 66"/>
              <a:gd name="T63" fmla="*/ 0 h 64"/>
              <a:gd name="T64" fmla="*/ 2147483646 w 66"/>
              <a:gd name="T65" fmla="*/ 0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5" y="14"/>
                </a:move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0" y="34"/>
                </a:lnTo>
                <a:lnTo>
                  <a:pt x="2" y="40"/>
                </a:lnTo>
                <a:lnTo>
                  <a:pt x="4" y="45"/>
                </a:lnTo>
                <a:lnTo>
                  <a:pt x="7" y="51"/>
                </a:lnTo>
                <a:lnTo>
                  <a:pt x="12" y="56"/>
                </a:lnTo>
                <a:lnTo>
                  <a:pt x="16" y="59"/>
                </a:lnTo>
                <a:lnTo>
                  <a:pt x="23" y="63"/>
                </a:lnTo>
                <a:lnTo>
                  <a:pt x="29" y="64"/>
                </a:lnTo>
                <a:lnTo>
                  <a:pt x="36" y="64"/>
                </a:lnTo>
                <a:lnTo>
                  <a:pt x="41" y="63"/>
                </a:lnTo>
                <a:lnTo>
                  <a:pt x="47" y="61"/>
                </a:lnTo>
                <a:lnTo>
                  <a:pt x="52" y="58"/>
                </a:lnTo>
                <a:lnTo>
                  <a:pt x="57" y="53"/>
                </a:lnTo>
                <a:lnTo>
                  <a:pt x="61" y="48"/>
                </a:lnTo>
                <a:lnTo>
                  <a:pt x="65" y="42"/>
                </a:lnTo>
                <a:lnTo>
                  <a:pt x="65" y="37"/>
                </a:lnTo>
                <a:lnTo>
                  <a:pt x="66" y="30"/>
                </a:lnTo>
                <a:lnTo>
                  <a:pt x="65" y="24"/>
                </a:lnTo>
                <a:lnTo>
                  <a:pt x="63" y="18"/>
                </a:lnTo>
                <a:lnTo>
                  <a:pt x="60" y="13"/>
                </a:lnTo>
                <a:lnTo>
                  <a:pt x="55" y="8"/>
                </a:lnTo>
                <a:lnTo>
                  <a:pt x="50" y="3"/>
                </a:lnTo>
                <a:lnTo>
                  <a:pt x="44" y="1"/>
                </a:lnTo>
                <a:lnTo>
                  <a:pt x="37" y="0"/>
                </a:lnTo>
                <a:lnTo>
                  <a:pt x="31" y="0"/>
                </a:lnTo>
                <a:lnTo>
                  <a:pt x="26" y="0"/>
                </a:lnTo>
                <a:lnTo>
                  <a:pt x="20" y="1"/>
                </a:lnTo>
                <a:lnTo>
                  <a:pt x="15" y="5"/>
                </a:lnTo>
                <a:lnTo>
                  <a:pt x="10" y="9"/>
                </a:lnTo>
                <a:lnTo>
                  <a:pt x="5" y="1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F1B7BFA6-6C00-4A39-A1C8-7FA9754D5214}"/>
              </a:ext>
            </a:extLst>
          </p:cNvPr>
          <p:cNvSpPr>
            <a:spLocks/>
          </p:cNvSpPr>
          <p:nvPr userDrawn="1"/>
        </p:nvSpPr>
        <p:spPr bwMode="auto">
          <a:xfrm>
            <a:off x="8367713" y="4073525"/>
            <a:ext cx="138112" cy="214313"/>
          </a:xfrm>
          <a:custGeom>
            <a:avLst/>
            <a:gdLst>
              <a:gd name="T0" fmla="*/ 2147483646 w 87"/>
              <a:gd name="T1" fmla="*/ 2147483646 h 135"/>
              <a:gd name="T2" fmla="*/ 2147483646 w 87"/>
              <a:gd name="T3" fmla="*/ 2147483646 h 135"/>
              <a:gd name="T4" fmla="*/ 0 w 87"/>
              <a:gd name="T5" fmla="*/ 2147483646 h 135"/>
              <a:gd name="T6" fmla="*/ 0 w 87"/>
              <a:gd name="T7" fmla="*/ 2147483646 h 135"/>
              <a:gd name="T8" fmla="*/ 2147483646 w 87"/>
              <a:gd name="T9" fmla="*/ 2147483646 h 135"/>
              <a:gd name="T10" fmla="*/ 2147483646 w 87"/>
              <a:gd name="T11" fmla="*/ 2147483646 h 135"/>
              <a:gd name="T12" fmla="*/ 2147483646 w 87"/>
              <a:gd name="T13" fmla="*/ 2147483646 h 135"/>
              <a:gd name="T14" fmla="*/ 2147483646 w 87"/>
              <a:gd name="T15" fmla="*/ 2147483646 h 135"/>
              <a:gd name="T16" fmla="*/ 2147483646 w 87"/>
              <a:gd name="T17" fmla="*/ 2147483646 h 135"/>
              <a:gd name="T18" fmla="*/ 2147483646 w 87"/>
              <a:gd name="T19" fmla="*/ 2147483646 h 135"/>
              <a:gd name="T20" fmla="*/ 2147483646 w 87"/>
              <a:gd name="T21" fmla="*/ 2147483646 h 135"/>
              <a:gd name="T22" fmla="*/ 2147483646 w 87"/>
              <a:gd name="T23" fmla="*/ 2147483646 h 135"/>
              <a:gd name="T24" fmla="*/ 2147483646 w 87"/>
              <a:gd name="T25" fmla="*/ 2147483646 h 135"/>
              <a:gd name="T26" fmla="*/ 2147483646 w 87"/>
              <a:gd name="T27" fmla="*/ 2147483646 h 135"/>
              <a:gd name="T28" fmla="*/ 2147483646 w 87"/>
              <a:gd name="T29" fmla="*/ 2147483646 h 135"/>
              <a:gd name="T30" fmla="*/ 2147483646 w 87"/>
              <a:gd name="T31" fmla="*/ 2147483646 h 135"/>
              <a:gd name="T32" fmla="*/ 2147483646 w 87"/>
              <a:gd name="T33" fmla="*/ 2147483646 h 135"/>
              <a:gd name="T34" fmla="*/ 2147483646 w 87"/>
              <a:gd name="T35" fmla="*/ 2147483646 h 135"/>
              <a:gd name="T36" fmla="*/ 2147483646 w 87"/>
              <a:gd name="T37" fmla="*/ 2147483646 h 135"/>
              <a:gd name="T38" fmla="*/ 2147483646 w 87"/>
              <a:gd name="T39" fmla="*/ 2147483646 h 135"/>
              <a:gd name="T40" fmla="*/ 2147483646 w 87"/>
              <a:gd name="T41" fmla="*/ 0 h 135"/>
              <a:gd name="T42" fmla="*/ 2147483646 w 87"/>
              <a:gd name="T43" fmla="*/ 0 h 135"/>
              <a:gd name="T44" fmla="*/ 2147483646 w 87"/>
              <a:gd name="T45" fmla="*/ 2147483646 h 135"/>
              <a:gd name="T46" fmla="*/ 2147483646 w 87"/>
              <a:gd name="T47" fmla="*/ 2147483646 h 135"/>
              <a:gd name="T48" fmla="*/ 2147483646 w 87"/>
              <a:gd name="T49" fmla="*/ 2147483646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135">
                <a:moveTo>
                  <a:pt x="2" y="124"/>
                </a:moveTo>
                <a:lnTo>
                  <a:pt x="2" y="124"/>
                </a:lnTo>
                <a:lnTo>
                  <a:pt x="0" y="127"/>
                </a:lnTo>
                <a:lnTo>
                  <a:pt x="0" y="129"/>
                </a:lnTo>
                <a:lnTo>
                  <a:pt x="2" y="132"/>
                </a:lnTo>
                <a:lnTo>
                  <a:pt x="3" y="133"/>
                </a:lnTo>
                <a:lnTo>
                  <a:pt x="7" y="135"/>
                </a:lnTo>
                <a:lnTo>
                  <a:pt x="10" y="135"/>
                </a:lnTo>
                <a:lnTo>
                  <a:pt x="11" y="133"/>
                </a:lnTo>
                <a:lnTo>
                  <a:pt x="13" y="132"/>
                </a:lnTo>
                <a:lnTo>
                  <a:pt x="85" y="11"/>
                </a:lnTo>
                <a:lnTo>
                  <a:pt x="87" y="8"/>
                </a:lnTo>
                <a:lnTo>
                  <a:pt x="87" y="5"/>
                </a:lnTo>
                <a:lnTo>
                  <a:pt x="85" y="3"/>
                </a:lnTo>
                <a:lnTo>
                  <a:pt x="84" y="2"/>
                </a:lnTo>
                <a:lnTo>
                  <a:pt x="81" y="0"/>
                </a:lnTo>
                <a:lnTo>
                  <a:pt x="77" y="0"/>
                </a:lnTo>
                <a:lnTo>
                  <a:pt x="76" y="2"/>
                </a:lnTo>
                <a:lnTo>
                  <a:pt x="73" y="3"/>
                </a:lnTo>
                <a:lnTo>
                  <a:pt x="2" y="1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A86AA66C-F3B7-469F-AA38-C2A4A811712F}"/>
              </a:ext>
            </a:extLst>
          </p:cNvPr>
          <p:cNvSpPr>
            <a:spLocks/>
          </p:cNvSpPr>
          <p:nvPr userDrawn="1"/>
        </p:nvSpPr>
        <p:spPr bwMode="auto">
          <a:xfrm>
            <a:off x="8574088" y="3822700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2" y="95"/>
                </a:moveTo>
                <a:lnTo>
                  <a:pt x="2" y="95"/>
                </a:lnTo>
                <a:lnTo>
                  <a:pt x="0" y="99"/>
                </a:lnTo>
                <a:lnTo>
                  <a:pt x="2" y="102"/>
                </a:lnTo>
                <a:lnTo>
                  <a:pt x="5" y="103"/>
                </a:lnTo>
                <a:lnTo>
                  <a:pt x="8" y="102"/>
                </a:lnTo>
                <a:lnTo>
                  <a:pt x="102" y="9"/>
                </a:lnTo>
                <a:lnTo>
                  <a:pt x="103" y="5"/>
                </a:lnTo>
                <a:lnTo>
                  <a:pt x="102" y="2"/>
                </a:lnTo>
                <a:lnTo>
                  <a:pt x="98" y="0"/>
                </a:lnTo>
                <a:lnTo>
                  <a:pt x="95" y="2"/>
                </a:lnTo>
                <a:lnTo>
                  <a:pt x="2" y="9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C9B1C360-DDD4-4B28-B9C1-47A104657DDB}"/>
              </a:ext>
            </a:extLst>
          </p:cNvPr>
          <p:cNvSpPr>
            <a:spLocks/>
          </p:cNvSpPr>
          <p:nvPr userDrawn="1"/>
        </p:nvSpPr>
        <p:spPr bwMode="auto">
          <a:xfrm>
            <a:off x="8561388" y="3767138"/>
            <a:ext cx="117475" cy="200025"/>
          </a:xfrm>
          <a:custGeom>
            <a:avLst/>
            <a:gdLst>
              <a:gd name="T0" fmla="*/ 0 w 74"/>
              <a:gd name="T1" fmla="*/ 2147483646 h 126"/>
              <a:gd name="T2" fmla="*/ 0 w 74"/>
              <a:gd name="T3" fmla="*/ 2147483646 h 126"/>
              <a:gd name="T4" fmla="*/ 0 w 74"/>
              <a:gd name="T5" fmla="*/ 2147483646 h 126"/>
              <a:gd name="T6" fmla="*/ 2147483646 w 74"/>
              <a:gd name="T7" fmla="*/ 2147483646 h 126"/>
              <a:gd name="T8" fmla="*/ 2147483646 w 74"/>
              <a:gd name="T9" fmla="*/ 2147483646 h 126"/>
              <a:gd name="T10" fmla="*/ 2147483646 w 74"/>
              <a:gd name="T11" fmla="*/ 2147483646 h 126"/>
              <a:gd name="T12" fmla="*/ 2147483646 w 74"/>
              <a:gd name="T13" fmla="*/ 2147483646 h 126"/>
              <a:gd name="T14" fmla="*/ 2147483646 w 74"/>
              <a:gd name="T15" fmla="*/ 2147483646 h 126"/>
              <a:gd name="T16" fmla="*/ 2147483646 w 74"/>
              <a:gd name="T17" fmla="*/ 2147483646 h 126"/>
              <a:gd name="T18" fmla="*/ 2147483646 w 74"/>
              <a:gd name="T19" fmla="*/ 2147483646 h 126"/>
              <a:gd name="T20" fmla="*/ 2147483646 w 74"/>
              <a:gd name="T21" fmla="*/ 2147483646 h 126"/>
              <a:gd name="T22" fmla="*/ 2147483646 w 74"/>
              <a:gd name="T23" fmla="*/ 2147483646 h 126"/>
              <a:gd name="T24" fmla="*/ 2147483646 w 74"/>
              <a:gd name="T25" fmla="*/ 2147483646 h 126"/>
              <a:gd name="T26" fmla="*/ 2147483646 w 74"/>
              <a:gd name="T27" fmla="*/ 2147483646 h 126"/>
              <a:gd name="T28" fmla="*/ 2147483646 w 74"/>
              <a:gd name="T29" fmla="*/ 0 h 126"/>
              <a:gd name="T30" fmla="*/ 2147483646 w 74"/>
              <a:gd name="T31" fmla="*/ 2147483646 h 126"/>
              <a:gd name="T32" fmla="*/ 0 w 74"/>
              <a:gd name="T33" fmla="*/ 2147483646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6">
                <a:moveTo>
                  <a:pt x="0" y="119"/>
                </a:moveTo>
                <a:lnTo>
                  <a:pt x="0" y="119"/>
                </a:lnTo>
                <a:lnTo>
                  <a:pt x="0" y="122"/>
                </a:lnTo>
                <a:lnTo>
                  <a:pt x="2" y="124"/>
                </a:lnTo>
                <a:lnTo>
                  <a:pt x="5" y="126"/>
                </a:lnTo>
                <a:lnTo>
                  <a:pt x="8" y="122"/>
                </a:lnTo>
                <a:lnTo>
                  <a:pt x="73" y="7"/>
                </a:lnTo>
                <a:lnTo>
                  <a:pt x="74" y="3"/>
                </a:lnTo>
                <a:lnTo>
                  <a:pt x="71" y="2"/>
                </a:lnTo>
                <a:lnTo>
                  <a:pt x="68" y="0"/>
                </a:lnTo>
                <a:lnTo>
                  <a:pt x="66" y="3"/>
                </a:lnTo>
                <a:lnTo>
                  <a:pt x="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C8836A5A-E4B0-428A-9466-B8B0CB5CC4CD}"/>
              </a:ext>
            </a:extLst>
          </p:cNvPr>
          <p:cNvSpPr>
            <a:spLocks/>
          </p:cNvSpPr>
          <p:nvPr userDrawn="1"/>
        </p:nvSpPr>
        <p:spPr bwMode="auto">
          <a:xfrm>
            <a:off x="8594725" y="3879850"/>
            <a:ext cx="193675" cy="125413"/>
          </a:xfrm>
          <a:custGeom>
            <a:avLst/>
            <a:gdLst>
              <a:gd name="T0" fmla="*/ 2147483646 w 122"/>
              <a:gd name="T1" fmla="*/ 2147483646 h 79"/>
              <a:gd name="T2" fmla="*/ 2147483646 w 122"/>
              <a:gd name="T3" fmla="*/ 2147483646 h 79"/>
              <a:gd name="T4" fmla="*/ 0 w 122"/>
              <a:gd name="T5" fmla="*/ 2147483646 h 79"/>
              <a:gd name="T6" fmla="*/ 0 w 122"/>
              <a:gd name="T7" fmla="*/ 2147483646 h 79"/>
              <a:gd name="T8" fmla="*/ 0 w 122"/>
              <a:gd name="T9" fmla="*/ 2147483646 h 79"/>
              <a:gd name="T10" fmla="*/ 0 w 122"/>
              <a:gd name="T11" fmla="*/ 2147483646 h 79"/>
              <a:gd name="T12" fmla="*/ 2147483646 w 122"/>
              <a:gd name="T13" fmla="*/ 2147483646 h 79"/>
              <a:gd name="T14" fmla="*/ 2147483646 w 122"/>
              <a:gd name="T15" fmla="*/ 2147483646 h 79"/>
              <a:gd name="T16" fmla="*/ 2147483646 w 122"/>
              <a:gd name="T17" fmla="*/ 2147483646 h 79"/>
              <a:gd name="T18" fmla="*/ 2147483646 w 122"/>
              <a:gd name="T19" fmla="*/ 2147483646 h 79"/>
              <a:gd name="T20" fmla="*/ 2147483646 w 122"/>
              <a:gd name="T21" fmla="*/ 2147483646 h 79"/>
              <a:gd name="T22" fmla="*/ 2147483646 w 122"/>
              <a:gd name="T23" fmla="*/ 2147483646 h 79"/>
              <a:gd name="T24" fmla="*/ 2147483646 w 122"/>
              <a:gd name="T25" fmla="*/ 2147483646 h 79"/>
              <a:gd name="T26" fmla="*/ 2147483646 w 122"/>
              <a:gd name="T27" fmla="*/ 2147483646 h 79"/>
              <a:gd name="T28" fmla="*/ 2147483646 w 122"/>
              <a:gd name="T29" fmla="*/ 0 h 79"/>
              <a:gd name="T30" fmla="*/ 2147483646 w 122"/>
              <a:gd name="T31" fmla="*/ 2147483646 h 79"/>
              <a:gd name="T32" fmla="*/ 2147483646 w 122"/>
              <a:gd name="T33" fmla="*/ 2147483646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9">
                <a:moveTo>
                  <a:pt x="2" y="71"/>
                </a:moveTo>
                <a:lnTo>
                  <a:pt x="2" y="71"/>
                </a:lnTo>
                <a:lnTo>
                  <a:pt x="0" y="74"/>
                </a:lnTo>
                <a:lnTo>
                  <a:pt x="0" y="77"/>
                </a:lnTo>
                <a:lnTo>
                  <a:pt x="3" y="79"/>
                </a:lnTo>
                <a:lnTo>
                  <a:pt x="7" y="79"/>
                </a:lnTo>
                <a:lnTo>
                  <a:pt x="119" y="8"/>
                </a:lnTo>
                <a:lnTo>
                  <a:pt x="122" y="6"/>
                </a:lnTo>
                <a:lnTo>
                  <a:pt x="121" y="3"/>
                </a:lnTo>
                <a:lnTo>
                  <a:pt x="119" y="0"/>
                </a:lnTo>
                <a:lnTo>
                  <a:pt x="114" y="1"/>
                </a:lnTo>
                <a:lnTo>
                  <a:pt x="2" y="7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D74C3FB2-3F07-4DDF-8EDA-73348F79762C}"/>
              </a:ext>
            </a:extLst>
          </p:cNvPr>
          <p:cNvSpPr>
            <a:spLocks/>
          </p:cNvSpPr>
          <p:nvPr userDrawn="1"/>
        </p:nvSpPr>
        <p:spPr bwMode="auto">
          <a:xfrm>
            <a:off x="8534400" y="3741738"/>
            <a:ext cx="76200" cy="214312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29"/>
                </a:moveTo>
                <a:lnTo>
                  <a:pt x="0" y="129"/>
                </a:lnTo>
                <a:lnTo>
                  <a:pt x="0" y="132"/>
                </a:lnTo>
                <a:lnTo>
                  <a:pt x="3" y="135"/>
                </a:lnTo>
                <a:lnTo>
                  <a:pt x="6" y="133"/>
                </a:lnTo>
                <a:lnTo>
                  <a:pt x="8" y="132"/>
                </a:lnTo>
                <a:lnTo>
                  <a:pt x="48" y="5"/>
                </a:lnTo>
                <a:lnTo>
                  <a:pt x="48" y="2"/>
                </a:lnTo>
                <a:lnTo>
                  <a:pt x="45" y="0"/>
                </a:lnTo>
                <a:lnTo>
                  <a:pt x="41" y="0"/>
                </a:lnTo>
                <a:lnTo>
                  <a:pt x="40" y="2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0208F064-67FF-4109-8B67-BB68C44B0C73}"/>
              </a:ext>
            </a:extLst>
          </p:cNvPr>
          <p:cNvSpPr>
            <a:spLocks/>
          </p:cNvSpPr>
          <p:nvPr userDrawn="1"/>
        </p:nvSpPr>
        <p:spPr bwMode="auto">
          <a:xfrm>
            <a:off x="8597900" y="3943350"/>
            <a:ext cx="206375" cy="96838"/>
          </a:xfrm>
          <a:custGeom>
            <a:avLst/>
            <a:gdLst>
              <a:gd name="T0" fmla="*/ 2147483646 w 130"/>
              <a:gd name="T1" fmla="*/ 2147483646 h 61"/>
              <a:gd name="T2" fmla="*/ 2147483646 w 130"/>
              <a:gd name="T3" fmla="*/ 2147483646 h 61"/>
              <a:gd name="T4" fmla="*/ 0 w 130"/>
              <a:gd name="T5" fmla="*/ 2147483646 h 61"/>
              <a:gd name="T6" fmla="*/ 0 w 130"/>
              <a:gd name="T7" fmla="*/ 2147483646 h 61"/>
              <a:gd name="T8" fmla="*/ 0 w 130"/>
              <a:gd name="T9" fmla="*/ 2147483646 h 61"/>
              <a:gd name="T10" fmla="*/ 0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2147483646 w 130"/>
              <a:gd name="T23" fmla="*/ 2147483646 h 61"/>
              <a:gd name="T24" fmla="*/ 2147483646 w 130"/>
              <a:gd name="T25" fmla="*/ 2147483646 h 61"/>
              <a:gd name="T26" fmla="*/ 2147483646 w 130"/>
              <a:gd name="T27" fmla="*/ 2147483646 h 61"/>
              <a:gd name="T28" fmla="*/ 2147483646 w 130"/>
              <a:gd name="T29" fmla="*/ 0 h 61"/>
              <a:gd name="T30" fmla="*/ 2147483646 w 130"/>
              <a:gd name="T31" fmla="*/ 0 h 61"/>
              <a:gd name="T32" fmla="*/ 2147483646 w 130"/>
              <a:gd name="T33" fmla="*/ 2147483646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3" y="53"/>
                </a:moveTo>
                <a:lnTo>
                  <a:pt x="3" y="53"/>
                </a:lnTo>
                <a:lnTo>
                  <a:pt x="0" y="55"/>
                </a:lnTo>
                <a:lnTo>
                  <a:pt x="0" y="58"/>
                </a:lnTo>
                <a:lnTo>
                  <a:pt x="3" y="61"/>
                </a:lnTo>
                <a:lnTo>
                  <a:pt x="6" y="61"/>
                </a:lnTo>
                <a:lnTo>
                  <a:pt x="129" y="8"/>
                </a:lnTo>
                <a:lnTo>
                  <a:pt x="130" y="6"/>
                </a:lnTo>
                <a:lnTo>
                  <a:pt x="130" y="2"/>
                </a:lnTo>
                <a:lnTo>
                  <a:pt x="129" y="0"/>
                </a:lnTo>
                <a:lnTo>
                  <a:pt x="125" y="0"/>
                </a:lnTo>
                <a:lnTo>
                  <a:pt x="3" y="5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9C076C54-67A7-474D-B1BB-BFEC6C0FEDEC}"/>
              </a:ext>
            </a:extLst>
          </p:cNvPr>
          <p:cNvSpPr>
            <a:spLocks/>
          </p:cNvSpPr>
          <p:nvPr userDrawn="1"/>
        </p:nvSpPr>
        <p:spPr bwMode="auto">
          <a:xfrm>
            <a:off x="8589963" y="4011613"/>
            <a:ext cx="219075" cy="57150"/>
          </a:xfrm>
          <a:custGeom>
            <a:avLst/>
            <a:gdLst>
              <a:gd name="T0" fmla="*/ 2147483646 w 138"/>
              <a:gd name="T1" fmla="*/ 2147483646 h 36"/>
              <a:gd name="T2" fmla="*/ 2147483646 w 138"/>
              <a:gd name="T3" fmla="*/ 2147483646 h 36"/>
              <a:gd name="T4" fmla="*/ 0 w 138"/>
              <a:gd name="T5" fmla="*/ 2147483646 h 36"/>
              <a:gd name="T6" fmla="*/ 0 w 138"/>
              <a:gd name="T7" fmla="*/ 2147483646 h 36"/>
              <a:gd name="T8" fmla="*/ 0 w 138"/>
              <a:gd name="T9" fmla="*/ 2147483646 h 36"/>
              <a:gd name="T10" fmla="*/ 0 w 138"/>
              <a:gd name="T11" fmla="*/ 2147483646 h 36"/>
              <a:gd name="T12" fmla="*/ 2147483646 w 138"/>
              <a:gd name="T13" fmla="*/ 2147483646 h 36"/>
              <a:gd name="T14" fmla="*/ 2147483646 w 138"/>
              <a:gd name="T15" fmla="*/ 2147483646 h 36"/>
              <a:gd name="T16" fmla="*/ 2147483646 w 138"/>
              <a:gd name="T17" fmla="*/ 2147483646 h 36"/>
              <a:gd name="T18" fmla="*/ 2147483646 w 138"/>
              <a:gd name="T19" fmla="*/ 2147483646 h 36"/>
              <a:gd name="T20" fmla="*/ 2147483646 w 138"/>
              <a:gd name="T21" fmla="*/ 2147483646 h 36"/>
              <a:gd name="T22" fmla="*/ 2147483646 w 138"/>
              <a:gd name="T23" fmla="*/ 2147483646 h 36"/>
              <a:gd name="T24" fmla="*/ 2147483646 w 138"/>
              <a:gd name="T25" fmla="*/ 2147483646 h 36"/>
              <a:gd name="T26" fmla="*/ 2147483646 w 138"/>
              <a:gd name="T27" fmla="*/ 2147483646 h 36"/>
              <a:gd name="T28" fmla="*/ 2147483646 w 138"/>
              <a:gd name="T29" fmla="*/ 2147483646 h 36"/>
              <a:gd name="T30" fmla="*/ 2147483646 w 138"/>
              <a:gd name="T31" fmla="*/ 0 h 36"/>
              <a:gd name="T32" fmla="*/ 2147483646 w 138"/>
              <a:gd name="T33" fmla="*/ 2147483646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6">
                <a:moveTo>
                  <a:pt x="3" y="26"/>
                </a:moveTo>
                <a:lnTo>
                  <a:pt x="3" y="26"/>
                </a:lnTo>
                <a:lnTo>
                  <a:pt x="0" y="28"/>
                </a:lnTo>
                <a:lnTo>
                  <a:pt x="0" y="33"/>
                </a:lnTo>
                <a:lnTo>
                  <a:pt x="2" y="34"/>
                </a:lnTo>
                <a:lnTo>
                  <a:pt x="5" y="36"/>
                </a:lnTo>
                <a:lnTo>
                  <a:pt x="135" y="10"/>
                </a:lnTo>
                <a:lnTo>
                  <a:pt x="138" y="7"/>
                </a:lnTo>
                <a:lnTo>
                  <a:pt x="138" y="4"/>
                </a:lnTo>
                <a:lnTo>
                  <a:pt x="137" y="2"/>
                </a:lnTo>
                <a:lnTo>
                  <a:pt x="134" y="0"/>
                </a:lnTo>
                <a:lnTo>
                  <a:pt x="3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3D96093C-5608-44A0-86A9-70C9A0FEA259}"/>
              </a:ext>
            </a:extLst>
          </p:cNvPr>
          <p:cNvSpPr>
            <a:spLocks/>
          </p:cNvSpPr>
          <p:nvPr userDrawn="1"/>
        </p:nvSpPr>
        <p:spPr bwMode="auto">
          <a:xfrm>
            <a:off x="8574088" y="4078288"/>
            <a:ext cx="222250" cy="28575"/>
          </a:xfrm>
          <a:custGeom>
            <a:avLst/>
            <a:gdLst>
              <a:gd name="T0" fmla="*/ 2147483646 w 140"/>
              <a:gd name="T1" fmla="*/ 0 h 18"/>
              <a:gd name="T2" fmla="*/ 2147483646 w 140"/>
              <a:gd name="T3" fmla="*/ 0 h 18"/>
              <a:gd name="T4" fmla="*/ 2147483646 w 140"/>
              <a:gd name="T5" fmla="*/ 2147483646 h 18"/>
              <a:gd name="T6" fmla="*/ 0 w 140"/>
              <a:gd name="T7" fmla="*/ 2147483646 h 18"/>
              <a:gd name="T8" fmla="*/ 0 w 140"/>
              <a:gd name="T9" fmla="*/ 2147483646 h 18"/>
              <a:gd name="T10" fmla="*/ 0 w 140"/>
              <a:gd name="T11" fmla="*/ 2147483646 h 18"/>
              <a:gd name="T12" fmla="*/ 2147483646 w 140"/>
              <a:gd name="T13" fmla="*/ 2147483646 h 18"/>
              <a:gd name="T14" fmla="*/ 2147483646 w 140"/>
              <a:gd name="T15" fmla="*/ 2147483646 h 18"/>
              <a:gd name="T16" fmla="*/ 2147483646 w 140"/>
              <a:gd name="T17" fmla="*/ 2147483646 h 18"/>
              <a:gd name="T18" fmla="*/ 2147483646 w 140"/>
              <a:gd name="T19" fmla="*/ 2147483646 h 18"/>
              <a:gd name="T20" fmla="*/ 2147483646 w 140"/>
              <a:gd name="T21" fmla="*/ 2147483646 h 18"/>
              <a:gd name="T22" fmla="*/ 2147483646 w 140"/>
              <a:gd name="T23" fmla="*/ 2147483646 h 18"/>
              <a:gd name="T24" fmla="*/ 2147483646 w 140"/>
              <a:gd name="T25" fmla="*/ 2147483646 h 18"/>
              <a:gd name="T26" fmla="*/ 2147483646 w 140"/>
              <a:gd name="T27" fmla="*/ 2147483646 h 18"/>
              <a:gd name="T28" fmla="*/ 2147483646 w 140"/>
              <a:gd name="T29" fmla="*/ 2147483646 h 18"/>
              <a:gd name="T30" fmla="*/ 2147483646 w 140"/>
              <a:gd name="T31" fmla="*/ 2147483646 h 18"/>
              <a:gd name="T32" fmla="*/ 2147483646 w 140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18">
                <a:moveTo>
                  <a:pt x="5" y="0"/>
                </a:move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8"/>
                </a:lnTo>
                <a:lnTo>
                  <a:pt x="139" y="18"/>
                </a:lnTo>
                <a:lnTo>
                  <a:pt x="140" y="15"/>
                </a:lnTo>
                <a:lnTo>
                  <a:pt x="139" y="12"/>
                </a:lnTo>
                <a:lnTo>
                  <a:pt x="135" y="10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33206CAF-94A4-401F-93B3-A09A3854B226}"/>
              </a:ext>
            </a:extLst>
          </p:cNvPr>
          <p:cNvSpPr>
            <a:spLocks/>
          </p:cNvSpPr>
          <p:nvPr userDrawn="1"/>
        </p:nvSpPr>
        <p:spPr bwMode="auto">
          <a:xfrm>
            <a:off x="8502650" y="3732213"/>
            <a:ext cx="20638" cy="223837"/>
          </a:xfrm>
          <a:custGeom>
            <a:avLst/>
            <a:gdLst>
              <a:gd name="T0" fmla="*/ 0 w 13"/>
              <a:gd name="T1" fmla="*/ 2147483646 h 141"/>
              <a:gd name="T2" fmla="*/ 0 w 13"/>
              <a:gd name="T3" fmla="*/ 2147483646 h 141"/>
              <a:gd name="T4" fmla="*/ 2147483646 w 13"/>
              <a:gd name="T5" fmla="*/ 2147483646 h 141"/>
              <a:gd name="T6" fmla="*/ 2147483646 w 13"/>
              <a:gd name="T7" fmla="*/ 2147483646 h 141"/>
              <a:gd name="T8" fmla="*/ 2147483646 w 13"/>
              <a:gd name="T9" fmla="*/ 2147483646 h 141"/>
              <a:gd name="T10" fmla="*/ 2147483646 w 13"/>
              <a:gd name="T11" fmla="*/ 2147483646 h 141"/>
              <a:gd name="T12" fmla="*/ 2147483646 w 13"/>
              <a:gd name="T13" fmla="*/ 2147483646 h 141"/>
              <a:gd name="T14" fmla="*/ 2147483646 w 13"/>
              <a:gd name="T15" fmla="*/ 2147483646 h 141"/>
              <a:gd name="T16" fmla="*/ 2147483646 w 13"/>
              <a:gd name="T17" fmla="*/ 2147483646 h 141"/>
              <a:gd name="T18" fmla="*/ 2147483646 w 13"/>
              <a:gd name="T19" fmla="*/ 2147483646 h 141"/>
              <a:gd name="T20" fmla="*/ 2147483646 w 13"/>
              <a:gd name="T21" fmla="*/ 2147483646 h 141"/>
              <a:gd name="T22" fmla="*/ 2147483646 w 13"/>
              <a:gd name="T23" fmla="*/ 0 h 141"/>
              <a:gd name="T24" fmla="*/ 2147483646 w 13"/>
              <a:gd name="T25" fmla="*/ 0 h 141"/>
              <a:gd name="T26" fmla="*/ 2147483646 w 13"/>
              <a:gd name="T27" fmla="*/ 0 h 141"/>
              <a:gd name="T28" fmla="*/ 2147483646 w 13"/>
              <a:gd name="T29" fmla="*/ 2147483646 h 141"/>
              <a:gd name="T30" fmla="*/ 2147483646 w 13"/>
              <a:gd name="T31" fmla="*/ 2147483646 h 141"/>
              <a:gd name="T32" fmla="*/ 0 w 13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1">
                <a:moveTo>
                  <a:pt x="0" y="136"/>
                </a:moveTo>
                <a:lnTo>
                  <a:pt x="0" y="136"/>
                </a:lnTo>
                <a:lnTo>
                  <a:pt x="2" y="139"/>
                </a:lnTo>
                <a:lnTo>
                  <a:pt x="5" y="141"/>
                </a:lnTo>
                <a:lnTo>
                  <a:pt x="8" y="139"/>
                </a:lnTo>
                <a:lnTo>
                  <a:pt x="10" y="136"/>
                </a:lnTo>
                <a:lnTo>
                  <a:pt x="13" y="4"/>
                </a:lnTo>
                <a:lnTo>
                  <a:pt x="13" y="1"/>
                </a:lnTo>
                <a:lnTo>
                  <a:pt x="10" y="0"/>
                </a:lnTo>
                <a:lnTo>
                  <a:pt x="7" y="1"/>
                </a:lnTo>
                <a:lnTo>
                  <a:pt x="5" y="4"/>
                </a:lnTo>
                <a:lnTo>
                  <a:pt x="0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A0BE8BB7-F6D9-4776-9234-A58733CF2C60}"/>
              </a:ext>
            </a:extLst>
          </p:cNvPr>
          <p:cNvSpPr>
            <a:spLocks/>
          </p:cNvSpPr>
          <p:nvPr userDrawn="1"/>
        </p:nvSpPr>
        <p:spPr bwMode="auto">
          <a:xfrm>
            <a:off x="8439150" y="3744913"/>
            <a:ext cx="46038" cy="222250"/>
          </a:xfrm>
          <a:custGeom>
            <a:avLst/>
            <a:gdLst>
              <a:gd name="T0" fmla="*/ 2147483646 w 29"/>
              <a:gd name="T1" fmla="*/ 2147483646 h 140"/>
              <a:gd name="T2" fmla="*/ 2147483646 w 29"/>
              <a:gd name="T3" fmla="*/ 2147483646 h 140"/>
              <a:gd name="T4" fmla="*/ 2147483646 w 29"/>
              <a:gd name="T5" fmla="*/ 2147483646 h 140"/>
              <a:gd name="T6" fmla="*/ 2147483646 w 29"/>
              <a:gd name="T7" fmla="*/ 2147483646 h 140"/>
              <a:gd name="T8" fmla="*/ 2147483646 w 29"/>
              <a:gd name="T9" fmla="*/ 2147483646 h 140"/>
              <a:gd name="T10" fmla="*/ 2147483646 w 29"/>
              <a:gd name="T11" fmla="*/ 2147483646 h 140"/>
              <a:gd name="T12" fmla="*/ 2147483646 w 29"/>
              <a:gd name="T13" fmla="*/ 2147483646 h 140"/>
              <a:gd name="T14" fmla="*/ 2147483646 w 29"/>
              <a:gd name="T15" fmla="*/ 2147483646 h 140"/>
              <a:gd name="T16" fmla="*/ 2147483646 w 29"/>
              <a:gd name="T17" fmla="*/ 2147483646 h 140"/>
              <a:gd name="T18" fmla="*/ 2147483646 w 29"/>
              <a:gd name="T19" fmla="*/ 2147483646 h 140"/>
              <a:gd name="T20" fmla="*/ 2147483646 w 29"/>
              <a:gd name="T21" fmla="*/ 0 h 140"/>
              <a:gd name="T22" fmla="*/ 2147483646 w 29"/>
              <a:gd name="T23" fmla="*/ 0 h 140"/>
              <a:gd name="T24" fmla="*/ 2147483646 w 29"/>
              <a:gd name="T25" fmla="*/ 0 h 140"/>
              <a:gd name="T26" fmla="*/ 2147483646 w 29"/>
              <a:gd name="T27" fmla="*/ 0 h 140"/>
              <a:gd name="T28" fmla="*/ 0 w 29"/>
              <a:gd name="T29" fmla="*/ 2147483646 h 140"/>
              <a:gd name="T30" fmla="*/ 0 w 29"/>
              <a:gd name="T31" fmla="*/ 2147483646 h 140"/>
              <a:gd name="T32" fmla="*/ 2147483646 w 29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140">
                <a:moveTo>
                  <a:pt x="19" y="136"/>
                </a:moveTo>
                <a:lnTo>
                  <a:pt x="19" y="136"/>
                </a:lnTo>
                <a:lnTo>
                  <a:pt x="21" y="138"/>
                </a:lnTo>
                <a:lnTo>
                  <a:pt x="24" y="140"/>
                </a:lnTo>
                <a:lnTo>
                  <a:pt x="28" y="138"/>
                </a:lnTo>
                <a:lnTo>
                  <a:pt x="29" y="135"/>
                </a:lnTo>
                <a:lnTo>
                  <a:pt x="8" y="3"/>
                </a:ln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19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Freeform 97">
            <a:extLst>
              <a:ext uri="{FF2B5EF4-FFF2-40B4-BE49-F238E27FC236}">
                <a16:creationId xmlns:a16="http://schemas.microsoft.com/office/drawing/2014/main" id="{FC480E17-F8CA-49FF-BE1E-6C2FCA75782E}"/>
              </a:ext>
            </a:extLst>
          </p:cNvPr>
          <p:cNvSpPr>
            <a:spLocks/>
          </p:cNvSpPr>
          <p:nvPr userDrawn="1"/>
        </p:nvSpPr>
        <p:spPr bwMode="auto">
          <a:xfrm>
            <a:off x="8372475" y="3779838"/>
            <a:ext cx="92075" cy="209550"/>
          </a:xfrm>
          <a:custGeom>
            <a:avLst/>
            <a:gdLst>
              <a:gd name="T0" fmla="*/ 2147483646 w 58"/>
              <a:gd name="T1" fmla="*/ 2147483646 h 132"/>
              <a:gd name="T2" fmla="*/ 2147483646 w 58"/>
              <a:gd name="T3" fmla="*/ 2147483646 h 132"/>
              <a:gd name="T4" fmla="*/ 2147483646 w 58"/>
              <a:gd name="T5" fmla="*/ 2147483646 h 132"/>
              <a:gd name="T6" fmla="*/ 2147483646 w 58"/>
              <a:gd name="T7" fmla="*/ 2147483646 h 132"/>
              <a:gd name="T8" fmla="*/ 2147483646 w 58"/>
              <a:gd name="T9" fmla="*/ 2147483646 h 132"/>
              <a:gd name="T10" fmla="*/ 2147483646 w 58"/>
              <a:gd name="T11" fmla="*/ 2147483646 h 132"/>
              <a:gd name="T12" fmla="*/ 2147483646 w 58"/>
              <a:gd name="T13" fmla="*/ 2147483646 h 132"/>
              <a:gd name="T14" fmla="*/ 2147483646 w 58"/>
              <a:gd name="T15" fmla="*/ 2147483646 h 132"/>
              <a:gd name="T16" fmla="*/ 2147483646 w 58"/>
              <a:gd name="T17" fmla="*/ 2147483646 h 132"/>
              <a:gd name="T18" fmla="*/ 2147483646 w 58"/>
              <a:gd name="T19" fmla="*/ 2147483646 h 132"/>
              <a:gd name="T20" fmla="*/ 2147483646 w 58"/>
              <a:gd name="T21" fmla="*/ 0 h 132"/>
              <a:gd name="T22" fmla="*/ 2147483646 w 58"/>
              <a:gd name="T23" fmla="*/ 0 h 132"/>
              <a:gd name="T24" fmla="*/ 2147483646 w 58"/>
              <a:gd name="T25" fmla="*/ 0 h 132"/>
              <a:gd name="T26" fmla="*/ 2147483646 w 58"/>
              <a:gd name="T27" fmla="*/ 0 h 132"/>
              <a:gd name="T28" fmla="*/ 0 w 58"/>
              <a:gd name="T29" fmla="*/ 2147483646 h 132"/>
              <a:gd name="T30" fmla="*/ 0 w 58"/>
              <a:gd name="T31" fmla="*/ 2147483646 h 132"/>
              <a:gd name="T32" fmla="*/ 2147483646 w 58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32">
                <a:moveTo>
                  <a:pt x="50" y="129"/>
                </a:moveTo>
                <a:lnTo>
                  <a:pt x="50" y="129"/>
                </a:lnTo>
                <a:lnTo>
                  <a:pt x="52" y="132"/>
                </a:lnTo>
                <a:lnTo>
                  <a:pt x="57" y="132"/>
                </a:lnTo>
                <a:lnTo>
                  <a:pt x="58" y="129"/>
                </a:lnTo>
                <a:lnTo>
                  <a:pt x="58" y="126"/>
                </a:ln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5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Freeform 98">
            <a:extLst>
              <a:ext uri="{FF2B5EF4-FFF2-40B4-BE49-F238E27FC236}">
                <a16:creationId xmlns:a16="http://schemas.microsoft.com/office/drawing/2014/main" id="{8D449D1A-B16D-418F-A0B0-20EE3B46734B}"/>
              </a:ext>
            </a:extLst>
          </p:cNvPr>
          <p:cNvSpPr>
            <a:spLocks/>
          </p:cNvSpPr>
          <p:nvPr userDrawn="1"/>
        </p:nvSpPr>
        <p:spPr bwMode="auto">
          <a:xfrm>
            <a:off x="8321675" y="3825875"/>
            <a:ext cx="133350" cy="185738"/>
          </a:xfrm>
          <a:custGeom>
            <a:avLst/>
            <a:gdLst>
              <a:gd name="T0" fmla="*/ 2147483646 w 84"/>
              <a:gd name="T1" fmla="*/ 2147483646 h 117"/>
              <a:gd name="T2" fmla="*/ 2147483646 w 84"/>
              <a:gd name="T3" fmla="*/ 2147483646 h 117"/>
              <a:gd name="T4" fmla="*/ 2147483646 w 84"/>
              <a:gd name="T5" fmla="*/ 2147483646 h 117"/>
              <a:gd name="T6" fmla="*/ 2147483646 w 84"/>
              <a:gd name="T7" fmla="*/ 2147483646 h 117"/>
              <a:gd name="T8" fmla="*/ 2147483646 w 84"/>
              <a:gd name="T9" fmla="*/ 2147483646 h 117"/>
              <a:gd name="T10" fmla="*/ 2147483646 w 84"/>
              <a:gd name="T11" fmla="*/ 2147483646 h 117"/>
              <a:gd name="T12" fmla="*/ 2147483646 w 84"/>
              <a:gd name="T13" fmla="*/ 2147483646 h 117"/>
              <a:gd name="T14" fmla="*/ 2147483646 w 84"/>
              <a:gd name="T15" fmla="*/ 2147483646 h 117"/>
              <a:gd name="T16" fmla="*/ 2147483646 w 84"/>
              <a:gd name="T17" fmla="*/ 2147483646 h 117"/>
              <a:gd name="T18" fmla="*/ 2147483646 w 84"/>
              <a:gd name="T19" fmla="*/ 2147483646 h 117"/>
              <a:gd name="T20" fmla="*/ 2147483646 w 84"/>
              <a:gd name="T21" fmla="*/ 0 h 117"/>
              <a:gd name="T22" fmla="*/ 2147483646 w 84"/>
              <a:gd name="T23" fmla="*/ 0 h 117"/>
              <a:gd name="T24" fmla="*/ 2147483646 w 84"/>
              <a:gd name="T25" fmla="*/ 0 h 117"/>
              <a:gd name="T26" fmla="*/ 2147483646 w 84"/>
              <a:gd name="T27" fmla="*/ 0 h 117"/>
              <a:gd name="T28" fmla="*/ 0 w 84"/>
              <a:gd name="T29" fmla="*/ 2147483646 h 117"/>
              <a:gd name="T30" fmla="*/ 0 w 84"/>
              <a:gd name="T31" fmla="*/ 2147483646 h 117"/>
              <a:gd name="T32" fmla="*/ 2147483646 w 84"/>
              <a:gd name="T33" fmla="*/ 2147483646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117">
                <a:moveTo>
                  <a:pt x="76" y="116"/>
                </a:moveTo>
                <a:lnTo>
                  <a:pt x="76" y="116"/>
                </a:lnTo>
                <a:lnTo>
                  <a:pt x="79" y="117"/>
                </a:lnTo>
                <a:lnTo>
                  <a:pt x="82" y="117"/>
                </a:lnTo>
                <a:lnTo>
                  <a:pt x="84" y="114"/>
                </a:lnTo>
                <a:lnTo>
                  <a:pt x="84" y="111"/>
                </a:lnTo>
                <a:lnTo>
                  <a:pt x="8" y="2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76" y="1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99">
            <a:extLst>
              <a:ext uri="{FF2B5EF4-FFF2-40B4-BE49-F238E27FC236}">
                <a16:creationId xmlns:a16="http://schemas.microsoft.com/office/drawing/2014/main" id="{730C2CBB-14B7-45DC-9207-370E40F0F634}"/>
              </a:ext>
            </a:extLst>
          </p:cNvPr>
          <p:cNvSpPr>
            <a:spLocks/>
          </p:cNvSpPr>
          <p:nvPr userDrawn="1"/>
        </p:nvSpPr>
        <p:spPr bwMode="auto">
          <a:xfrm>
            <a:off x="8674100" y="4154488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4" y="9"/>
                </a:moveTo>
                <a:lnTo>
                  <a:pt x="24" y="9"/>
                </a:lnTo>
                <a:lnTo>
                  <a:pt x="16" y="17"/>
                </a:lnTo>
                <a:lnTo>
                  <a:pt x="10" y="23"/>
                </a:lnTo>
                <a:lnTo>
                  <a:pt x="5" y="33"/>
                </a:lnTo>
                <a:lnTo>
                  <a:pt x="2" y="42"/>
                </a:lnTo>
                <a:lnTo>
                  <a:pt x="0" y="52"/>
                </a:lnTo>
                <a:lnTo>
                  <a:pt x="2" y="62"/>
                </a:lnTo>
                <a:lnTo>
                  <a:pt x="3" y="71"/>
                </a:lnTo>
                <a:lnTo>
                  <a:pt x="8" y="81"/>
                </a:lnTo>
                <a:lnTo>
                  <a:pt x="15" y="89"/>
                </a:lnTo>
                <a:lnTo>
                  <a:pt x="23" y="95"/>
                </a:lnTo>
                <a:lnTo>
                  <a:pt x="31" y="100"/>
                </a:lnTo>
                <a:lnTo>
                  <a:pt x="40" y="103"/>
                </a:lnTo>
                <a:lnTo>
                  <a:pt x="50" y="103"/>
                </a:lnTo>
                <a:lnTo>
                  <a:pt x="61" y="103"/>
                </a:lnTo>
                <a:lnTo>
                  <a:pt x="71" y="100"/>
                </a:lnTo>
                <a:lnTo>
                  <a:pt x="79" y="95"/>
                </a:lnTo>
                <a:lnTo>
                  <a:pt x="87" y="89"/>
                </a:lnTo>
                <a:lnTo>
                  <a:pt x="93" y="81"/>
                </a:lnTo>
                <a:lnTo>
                  <a:pt x="98" y="73"/>
                </a:lnTo>
                <a:lnTo>
                  <a:pt x="101" y="63"/>
                </a:lnTo>
                <a:lnTo>
                  <a:pt x="103" y="54"/>
                </a:lnTo>
                <a:lnTo>
                  <a:pt x="103" y="44"/>
                </a:lnTo>
                <a:lnTo>
                  <a:pt x="100" y="34"/>
                </a:lnTo>
                <a:lnTo>
                  <a:pt x="95" y="25"/>
                </a:lnTo>
                <a:lnTo>
                  <a:pt x="89" y="17"/>
                </a:lnTo>
                <a:lnTo>
                  <a:pt x="81" y="10"/>
                </a:lnTo>
                <a:lnTo>
                  <a:pt x="72" y="5"/>
                </a:lnTo>
                <a:lnTo>
                  <a:pt x="63" y="2"/>
                </a:lnTo>
                <a:lnTo>
                  <a:pt x="53" y="0"/>
                </a:lnTo>
                <a:lnTo>
                  <a:pt x="44" y="2"/>
                </a:lnTo>
                <a:lnTo>
                  <a:pt x="34" y="5"/>
                </a:lnTo>
                <a:lnTo>
                  <a:pt x="24" y="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" name="Freeform 100">
            <a:extLst>
              <a:ext uri="{FF2B5EF4-FFF2-40B4-BE49-F238E27FC236}">
                <a16:creationId xmlns:a16="http://schemas.microsoft.com/office/drawing/2014/main" id="{37EB85E6-F306-4857-9C4A-56D36B5C5004}"/>
              </a:ext>
            </a:extLst>
          </p:cNvPr>
          <p:cNvSpPr>
            <a:spLocks/>
          </p:cNvSpPr>
          <p:nvPr userDrawn="1"/>
        </p:nvSpPr>
        <p:spPr bwMode="auto">
          <a:xfrm>
            <a:off x="8416925" y="4371975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0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0 h 66"/>
              <a:gd name="T68" fmla="*/ 2147483646 w 66"/>
              <a:gd name="T69" fmla="*/ 0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16" y="5"/>
                </a:moveTo>
                <a:lnTo>
                  <a:pt x="16" y="5"/>
                </a:lnTo>
                <a:lnTo>
                  <a:pt x="11" y="10"/>
                </a:lnTo>
                <a:lnTo>
                  <a:pt x="6" y="15"/>
                </a:lnTo>
                <a:lnTo>
                  <a:pt x="3" y="19"/>
                </a:lnTo>
                <a:lnTo>
                  <a:pt x="1" y="26"/>
                </a:lnTo>
                <a:lnTo>
                  <a:pt x="0" y="32"/>
                </a:lnTo>
                <a:lnTo>
                  <a:pt x="1" y="39"/>
                </a:lnTo>
                <a:lnTo>
                  <a:pt x="3" y="45"/>
                </a:lnTo>
                <a:lnTo>
                  <a:pt x="6" y="50"/>
                </a:lnTo>
                <a:lnTo>
                  <a:pt x="9" y="55"/>
                </a:lnTo>
                <a:lnTo>
                  <a:pt x="14" y="60"/>
                </a:lnTo>
                <a:lnTo>
                  <a:pt x="21" y="63"/>
                </a:lnTo>
                <a:lnTo>
                  <a:pt x="25" y="64"/>
                </a:lnTo>
                <a:lnTo>
                  <a:pt x="32" y="66"/>
                </a:lnTo>
                <a:lnTo>
                  <a:pt x="38" y="64"/>
                </a:lnTo>
                <a:lnTo>
                  <a:pt x="45" y="63"/>
                </a:lnTo>
                <a:lnTo>
                  <a:pt x="51" y="60"/>
                </a:lnTo>
                <a:lnTo>
                  <a:pt x="56" y="56"/>
                </a:lnTo>
                <a:lnTo>
                  <a:pt x="59" y="52"/>
                </a:lnTo>
                <a:lnTo>
                  <a:pt x="62" y="45"/>
                </a:lnTo>
                <a:lnTo>
                  <a:pt x="64" y="40"/>
                </a:lnTo>
                <a:lnTo>
                  <a:pt x="66" y="34"/>
                </a:lnTo>
                <a:lnTo>
                  <a:pt x="66" y="27"/>
                </a:lnTo>
                <a:lnTo>
                  <a:pt x="64" y="21"/>
                </a:lnTo>
                <a:lnTo>
                  <a:pt x="61" y="15"/>
                </a:lnTo>
                <a:lnTo>
                  <a:pt x="56" y="10"/>
                </a:lnTo>
                <a:lnTo>
                  <a:pt x="51" y="7"/>
                </a:lnTo>
                <a:lnTo>
                  <a:pt x="46" y="3"/>
                </a:lnTo>
                <a:lnTo>
                  <a:pt x="40" y="2"/>
                </a:lnTo>
                <a:lnTo>
                  <a:pt x="33" y="0"/>
                </a:lnTo>
                <a:lnTo>
                  <a:pt x="27" y="0"/>
                </a:lnTo>
                <a:lnTo>
                  <a:pt x="21" y="2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Freeform 101">
            <a:extLst>
              <a:ext uri="{FF2B5EF4-FFF2-40B4-BE49-F238E27FC236}">
                <a16:creationId xmlns:a16="http://schemas.microsoft.com/office/drawing/2014/main" id="{320B460B-5516-4BA5-99AF-02F62776B5D1}"/>
              </a:ext>
            </a:extLst>
          </p:cNvPr>
          <p:cNvSpPr>
            <a:spLocks/>
          </p:cNvSpPr>
          <p:nvPr userDrawn="1"/>
        </p:nvSpPr>
        <p:spPr bwMode="auto">
          <a:xfrm>
            <a:off x="8501063" y="4265613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2147483646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2147483646 w 132"/>
              <a:gd name="T11" fmla="*/ 2147483646 h 90"/>
              <a:gd name="T12" fmla="*/ 2147483646 w 132"/>
              <a:gd name="T13" fmla="*/ 2147483646 h 90"/>
              <a:gd name="T14" fmla="*/ 2147483646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1" y="78"/>
                </a:lnTo>
                <a:lnTo>
                  <a:pt x="0" y="80"/>
                </a:lnTo>
                <a:lnTo>
                  <a:pt x="0" y="83"/>
                </a:lnTo>
                <a:lnTo>
                  <a:pt x="1" y="86"/>
                </a:lnTo>
                <a:lnTo>
                  <a:pt x="3" y="88"/>
                </a:lnTo>
                <a:lnTo>
                  <a:pt x="6" y="90"/>
                </a:lnTo>
                <a:lnTo>
                  <a:pt x="8" y="90"/>
                </a:lnTo>
                <a:lnTo>
                  <a:pt x="11" y="88"/>
                </a:lnTo>
                <a:lnTo>
                  <a:pt x="128" y="12"/>
                </a:lnTo>
                <a:lnTo>
                  <a:pt x="132" y="11"/>
                </a:lnTo>
                <a:lnTo>
                  <a:pt x="132" y="8"/>
                </a:lnTo>
                <a:lnTo>
                  <a:pt x="132" y="6"/>
                </a:lnTo>
                <a:lnTo>
                  <a:pt x="132" y="3"/>
                </a:lnTo>
                <a:lnTo>
                  <a:pt x="128" y="1"/>
                </a:lnTo>
                <a:lnTo>
                  <a:pt x="127" y="0"/>
                </a:lnTo>
                <a:lnTo>
                  <a:pt x="124" y="0"/>
                </a:lnTo>
                <a:lnTo>
                  <a:pt x="122" y="1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Freeform 102">
            <a:extLst>
              <a:ext uri="{FF2B5EF4-FFF2-40B4-BE49-F238E27FC236}">
                <a16:creationId xmlns:a16="http://schemas.microsoft.com/office/drawing/2014/main" id="{D8E70A93-3296-45F2-B81D-3D133F6C136B}"/>
              </a:ext>
            </a:extLst>
          </p:cNvPr>
          <p:cNvSpPr>
            <a:spLocks/>
          </p:cNvSpPr>
          <p:nvPr userDrawn="1"/>
        </p:nvSpPr>
        <p:spPr bwMode="auto">
          <a:xfrm>
            <a:off x="8820150" y="4148138"/>
            <a:ext cx="211138" cy="80962"/>
          </a:xfrm>
          <a:custGeom>
            <a:avLst/>
            <a:gdLst>
              <a:gd name="T0" fmla="*/ 2147483646 w 133"/>
              <a:gd name="T1" fmla="*/ 2147483646 h 51"/>
              <a:gd name="T2" fmla="*/ 2147483646 w 133"/>
              <a:gd name="T3" fmla="*/ 2147483646 h 51"/>
              <a:gd name="T4" fmla="*/ 0 w 133"/>
              <a:gd name="T5" fmla="*/ 2147483646 h 51"/>
              <a:gd name="T6" fmla="*/ 0 w 133"/>
              <a:gd name="T7" fmla="*/ 2147483646 h 51"/>
              <a:gd name="T8" fmla="*/ 0 w 133"/>
              <a:gd name="T9" fmla="*/ 2147483646 h 51"/>
              <a:gd name="T10" fmla="*/ 0 w 133"/>
              <a:gd name="T11" fmla="*/ 2147483646 h 51"/>
              <a:gd name="T12" fmla="*/ 2147483646 w 133"/>
              <a:gd name="T13" fmla="*/ 2147483646 h 51"/>
              <a:gd name="T14" fmla="*/ 2147483646 w 133"/>
              <a:gd name="T15" fmla="*/ 2147483646 h 51"/>
              <a:gd name="T16" fmla="*/ 2147483646 w 133"/>
              <a:gd name="T17" fmla="*/ 2147483646 h 51"/>
              <a:gd name="T18" fmla="*/ 2147483646 w 133"/>
              <a:gd name="T19" fmla="*/ 2147483646 h 51"/>
              <a:gd name="T20" fmla="*/ 2147483646 w 133"/>
              <a:gd name="T21" fmla="*/ 2147483646 h 51"/>
              <a:gd name="T22" fmla="*/ 2147483646 w 133"/>
              <a:gd name="T23" fmla="*/ 2147483646 h 51"/>
              <a:gd name="T24" fmla="*/ 2147483646 w 133"/>
              <a:gd name="T25" fmla="*/ 2147483646 h 51"/>
              <a:gd name="T26" fmla="*/ 2147483646 w 133"/>
              <a:gd name="T27" fmla="*/ 2147483646 h 51"/>
              <a:gd name="T28" fmla="*/ 2147483646 w 133"/>
              <a:gd name="T29" fmla="*/ 0 h 51"/>
              <a:gd name="T30" fmla="*/ 2147483646 w 133"/>
              <a:gd name="T31" fmla="*/ 0 h 51"/>
              <a:gd name="T32" fmla="*/ 2147483646 w 133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3" h="51">
                <a:moveTo>
                  <a:pt x="3" y="43"/>
                </a:moveTo>
                <a:lnTo>
                  <a:pt x="3" y="43"/>
                </a:lnTo>
                <a:lnTo>
                  <a:pt x="0" y="45"/>
                </a:lnTo>
                <a:lnTo>
                  <a:pt x="0" y="48"/>
                </a:lnTo>
                <a:lnTo>
                  <a:pt x="1" y="51"/>
                </a:lnTo>
                <a:lnTo>
                  <a:pt x="5" y="51"/>
                </a:lnTo>
                <a:lnTo>
                  <a:pt x="132" y="9"/>
                </a:lnTo>
                <a:lnTo>
                  <a:pt x="133" y="6"/>
                </a:lnTo>
                <a:lnTo>
                  <a:pt x="133" y="3"/>
                </a:lnTo>
                <a:lnTo>
                  <a:pt x="132" y="0"/>
                </a:lnTo>
                <a:lnTo>
                  <a:pt x="128" y="0"/>
                </a:lnTo>
                <a:lnTo>
                  <a:pt x="3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Freeform 103">
            <a:extLst>
              <a:ext uri="{FF2B5EF4-FFF2-40B4-BE49-F238E27FC236}">
                <a16:creationId xmlns:a16="http://schemas.microsoft.com/office/drawing/2014/main" id="{23497927-185F-4187-A9BC-F7F9548FDE69}"/>
              </a:ext>
            </a:extLst>
          </p:cNvPr>
          <p:cNvSpPr>
            <a:spLocks/>
          </p:cNvSpPr>
          <p:nvPr userDrawn="1"/>
        </p:nvSpPr>
        <p:spPr bwMode="auto">
          <a:xfrm>
            <a:off x="8816975" y="4070350"/>
            <a:ext cx="188913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0 w 119"/>
              <a:gd name="T5" fmla="*/ 2147483646 h 84"/>
              <a:gd name="T6" fmla="*/ 0 w 119"/>
              <a:gd name="T7" fmla="*/ 2147483646 h 84"/>
              <a:gd name="T8" fmla="*/ 0 w 119"/>
              <a:gd name="T9" fmla="*/ 2147483646 h 84"/>
              <a:gd name="T10" fmla="*/ 0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2147483646 w 119"/>
              <a:gd name="T21" fmla="*/ 2147483646 h 84"/>
              <a:gd name="T22" fmla="*/ 2147483646 w 119"/>
              <a:gd name="T23" fmla="*/ 2147483646 h 84"/>
              <a:gd name="T24" fmla="*/ 2147483646 w 119"/>
              <a:gd name="T25" fmla="*/ 2147483646 h 84"/>
              <a:gd name="T26" fmla="*/ 2147483646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2" y="76"/>
                </a:moveTo>
                <a:lnTo>
                  <a:pt x="2" y="76"/>
                </a:lnTo>
                <a:lnTo>
                  <a:pt x="0" y="79"/>
                </a:lnTo>
                <a:lnTo>
                  <a:pt x="0" y="82"/>
                </a:lnTo>
                <a:lnTo>
                  <a:pt x="3" y="84"/>
                </a:lnTo>
                <a:lnTo>
                  <a:pt x="7" y="84"/>
                </a:lnTo>
                <a:lnTo>
                  <a:pt x="116" y="8"/>
                </a:lnTo>
                <a:lnTo>
                  <a:pt x="119" y="7"/>
                </a:lnTo>
                <a:lnTo>
                  <a:pt x="118" y="2"/>
                </a:lnTo>
                <a:lnTo>
                  <a:pt x="114" y="0"/>
                </a:lnTo>
                <a:lnTo>
                  <a:pt x="111" y="2"/>
                </a:lnTo>
                <a:lnTo>
                  <a:pt x="2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Freeform 104">
            <a:extLst>
              <a:ext uri="{FF2B5EF4-FFF2-40B4-BE49-F238E27FC236}">
                <a16:creationId xmlns:a16="http://schemas.microsoft.com/office/drawing/2014/main" id="{FB54ABE7-7DBA-4241-9085-9E754F0BC827}"/>
              </a:ext>
            </a:extLst>
          </p:cNvPr>
          <p:cNvSpPr>
            <a:spLocks/>
          </p:cNvSpPr>
          <p:nvPr userDrawn="1"/>
        </p:nvSpPr>
        <p:spPr bwMode="auto">
          <a:xfrm>
            <a:off x="8828088" y="4221163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2147483646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0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4" y="12"/>
                </a:moveTo>
                <a:lnTo>
                  <a:pt x="4" y="12"/>
                </a:lnTo>
                <a:lnTo>
                  <a:pt x="1" y="13"/>
                </a:lnTo>
                <a:lnTo>
                  <a:pt x="0" y="16"/>
                </a:lnTo>
                <a:lnTo>
                  <a:pt x="1" y="20"/>
                </a:lnTo>
                <a:lnTo>
                  <a:pt x="4" y="20"/>
                </a:lnTo>
                <a:lnTo>
                  <a:pt x="138" y="8"/>
                </a:lnTo>
                <a:lnTo>
                  <a:pt x="140" y="7"/>
                </a:lnTo>
                <a:lnTo>
                  <a:pt x="141" y="3"/>
                </a:lnTo>
                <a:lnTo>
                  <a:pt x="140" y="0"/>
                </a:lnTo>
                <a:lnTo>
                  <a:pt x="136" y="0"/>
                </a:lnTo>
                <a:lnTo>
                  <a:pt x="4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Freeform 105">
            <a:extLst>
              <a:ext uri="{FF2B5EF4-FFF2-40B4-BE49-F238E27FC236}">
                <a16:creationId xmlns:a16="http://schemas.microsoft.com/office/drawing/2014/main" id="{B4C4DE79-2B03-4E8A-9F71-6D5491762F92}"/>
              </a:ext>
            </a:extLst>
          </p:cNvPr>
          <p:cNvSpPr>
            <a:spLocks/>
          </p:cNvSpPr>
          <p:nvPr userDrawn="1"/>
        </p:nvSpPr>
        <p:spPr bwMode="auto">
          <a:xfrm>
            <a:off x="8794750" y="4017963"/>
            <a:ext cx="160338" cy="163512"/>
          </a:xfrm>
          <a:custGeom>
            <a:avLst/>
            <a:gdLst>
              <a:gd name="T0" fmla="*/ 2147483646 w 101"/>
              <a:gd name="T1" fmla="*/ 2147483646 h 103"/>
              <a:gd name="T2" fmla="*/ 2147483646 w 101"/>
              <a:gd name="T3" fmla="*/ 2147483646 h 103"/>
              <a:gd name="T4" fmla="*/ 0 w 101"/>
              <a:gd name="T5" fmla="*/ 2147483646 h 103"/>
              <a:gd name="T6" fmla="*/ 2147483646 w 101"/>
              <a:gd name="T7" fmla="*/ 2147483646 h 103"/>
              <a:gd name="T8" fmla="*/ 2147483646 w 101"/>
              <a:gd name="T9" fmla="*/ 2147483646 h 103"/>
              <a:gd name="T10" fmla="*/ 2147483646 w 101"/>
              <a:gd name="T11" fmla="*/ 2147483646 h 103"/>
              <a:gd name="T12" fmla="*/ 2147483646 w 101"/>
              <a:gd name="T13" fmla="*/ 2147483646 h 103"/>
              <a:gd name="T14" fmla="*/ 2147483646 w 101"/>
              <a:gd name="T15" fmla="*/ 2147483646 h 103"/>
              <a:gd name="T16" fmla="*/ 2147483646 w 101"/>
              <a:gd name="T17" fmla="*/ 2147483646 h 103"/>
              <a:gd name="T18" fmla="*/ 2147483646 w 101"/>
              <a:gd name="T19" fmla="*/ 2147483646 h 103"/>
              <a:gd name="T20" fmla="*/ 2147483646 w 101"/>
              <a:gd name="T21" fmla="*/ 2147483646 h 103"/>
              <a:gd name="T22" fmla="*/ 2147483646 w 101"/>
              <a:gd name="T23" fmla="*/ 0 h 103"/>
              <a:gd name="T24" fmla="*/ 2147483646 w 101"/>
              <a:gd name="T25" fmla="*/ 0 h 103"/>
              <a:gd name="T26" fmla="*/ 2147483646 w 101"/>
              <a:gd name="T27" fmla="*/ 0 h 103"/>
              <a:gd name="T28" fmla="*/ 2147483646 w 101"/>
              <a:gd name="T29" fmla="*/ 0 h 103"/>
              <a:gd name="T30" fmla="*/ 2147483646 w 101"/>
              <a:gd name="T31" fmla="*/ 0 h 103"/>
              <a:gd name="T32" fmla="*/ 2147483646 w 101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3">
                <a:moveTo>
                  <a:pt x="1" y="96"/>
                </a:moveTo>
                <a:lnTo>
                  <a:pt x="1" y="96"/>
                </a:lnTo>
                <a:lnTo>
                  <a:pt x="0" y="99"/>
                </a:lnTo>
                <a:lnTo>
                  <a:pt x="1" y="103"/>
                </a:lnTo>
                <a:lnTo>
                  <a:pt x="5" y="103"/>
                </a:lnTo>
                <a:lnTo>
                  <a:pt x="8" y="103"/>
                </a:lnTo>
                <a:lnTo>
                  <a:pt x="101" y="6"/>
                </a:lnTo>
                <a:lnTo>
                  <a:pt x="101" y="3"/>
                </a:lnTo>
                <a:lnTo>
                  <a:pt x="101" y="0"/>
                </a:lnTo>
                <a:lnTo>
                  <a:pt x="98" y="0"/>
                </a:lnTo>
                <a:lnTo>
                  <a:pt x="95" y="0"/>
                </a:lnTo>
                <a:lnTo>
                  <a:pt x="1" y="9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Freeform 106">
            <a:extLst>
              <a:ext uri="{FF2B5EF4-FFF2-40B4-BE49-F238E27FC236}">
                <a16:creationId xmlns:a16="http://schemas.microsoft.com/office/drawing/2014/main" id="{676BF246-576E-4983-AA76-6D6D7740D3C6}"/>
              </a:ext>
            </a:extLst>
          </p:cNvPr>
          <p:cNvSpPr>
            <a:spLocks/>
          </p:cNvSpPr>
          <p:nvPr userDrawn="1"/>
        </p:nvSpPr>
        <p:spPr bwMode="auto">
          <a:xfrm>
            <a:off x="8815388" y="4271963"/>
            <a:ext cx="223837" cy="26987"/>
          </a:xfrm>
          <a:custGeom>
            <a:avLst/>
            <a:gdLst>
              <a:gd name="T0" fmla="*/ 2147483646 w 141"/>
              <a:gd name="T1" fmla="*/ 0 h 17"/>
              <a:gd name="T2" fmla="*/ 2147483646 w 141"/>
              <a:gd name="T3" fmla="*/ 0 h 17"/>
              <a:gd name="T4" fmla="*/ 2147483646 w 141"/>
              <a:gd name="T5" fmla="*/ 2147483646 h 17"/>
              <a:gd name="T6" fmla="*/ 0 w 141"/>
              <a:gd name="T7" fmla="*/ 2147483646 h 17"/>
              <a:gd name="T8" fmla="*/ 0 w 141"/>
              <a:gd name="T9" fmla="*/ 2147483646 h 17"/>
              <a:gd name="T10" fmla="*/ 0 w 141"/>
              <a:gd name="T11" fmla="*/ 2147483646 h 17"/>
              <a:gd name="T12" fmla="*/ 2147483646 w 141"/>
              <a:gd name="T13" fmla="*/ 2147483646 h 17"/>
              <a:gd name="T14" fmla="*/ 2147483646 w 141"/>
              <a:gd name="T15" fmla="*/ 2147483646 h 17"/>
              <a:gd name="T16" fmla="*/ 2147483646 w 141"/>
              <a:gd name="T17" fmla="*/ 2147483646 h 17"/>
              <a:gd name="T18" fmla="*/ 2147483646 w 141"/>
              <a:gd name="T19" fmla="*/ 2147483646 h 17"/>
              <a:gd name="T20" fmla="*/ 2147483646 w 141"/>
              <a:gd name="T21" fmla="*/ 2147483646 h 17"/>
              <a:gd name="T22" fmla="*/ 2147483646 w 141"/>
              <a:gd name="T23" fmla="*/ 2147483646 h 17"/>
              <a:gd name="T24" fmla="*/ 2147483646 w 141"/>
              <a:gd name="T25" fmla="*/ 2147483646 h 17"/>
              <a:gd name="T26" fmla="*/ 2147483646 w 141"/>
              <a:gd name="T27" fmla="*/ 2147483646 h 17"/>
              <a:gd name="T28" fmla="*/ 2147483646 w 141"/>
              <a:gd name="T29" fmla="*/ 2147483646 h 17"/>
              <a:gd name="T30" fmla="*/ 2147483646 w 141"/>
              <a:gd name="T31" fmla="*/ 2147483646 h 17"/>
              <a:gd name="T32" fmla="*/ 2147483646 w 14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7">
                <a:moveTo>
                  <a:pt x="4" y="0"/>
                </a:move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4" y="10"/>
                </a:lnTo>
                <a:lnTo>
                  <a:pt x="136" y="17"/>
                </a:lnTo>
                <a:lnTo>
                  <a:pt x="139" y="17"/>
                </a:lnTo>
                <a:lnTo>
                  <a:pt x="141" y="13"/>
                </a:lnTo>
                <a:lnTo>
                  <a:pt x="141" y="10"/>
                </a:lnTo>
                <a:lnTo>
                  <a:pt x="138" y="8"/>
                </a:lnTo>
                <a:lnTo>
                  <a:pt x="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Freeform 107">
            <a:extLst>
              <a:ext uri="{FF2B5EF4-FFF2-40B4-BE49-F238E27FC236}">
                <a16:creationId xmlns:a16="http://schemas.microsoft.com/office/drawing/2014/main" id="{59548A84-F7BC-43FC-9159-0B2176FC9383}"/>
              </a:ext>
            </a:extLst>
          </p:cNvPr>
          <p:cNvSpPr>
            <a:spLocks/>
          </p:cNvSpPr>
          <p:nvPr userDrawn="1"/>
        </p:nvSpPr>
        <p:spPr bwMode="auto">
          <a:xfrm>
            <a:off x="8794750" y="4292600"/>
            <a:ext cx="215900" cy="69850"/>
          </a:xfrm>
          <a:custGeom>
            <a:avLst/>
            <a:gdLst>
              <a:gd name="T0" fmla="*/ 2147483646 w 136"/>
              <a:gd name="T1" fmla="*/ 0 h 44"/>
              <a:gd name="T2" fmla="*/ 2147483646 w 136"/>
              <a:gd name="T3" fmla="*/ 0 h 44"/>
              <a:gd name="T4" fmla="*/ 2147483646 w 136"/>
              <a:gd name="T5" fmla="*/ 0 h 44"/>
              <a:gd name="T6" fmla="*/ 0 w 136"/>
              <a:gd name="T7" fmla="*/ 2147483646 h 44"/>
              <a:gd name="T8" fmla="*/ 0 w 136"/>
              <a:gd name="T9" fmla="*/ 2147483646 h 44"/>
              <a:gd name="T10" fmla="*/ 0 w 136"/>
              <a:gd name="T11" fmla="*/ 2147483646 h 44"/>
              <a:gd name="T12" fmla="*/ 2147483646 w 136"/>
              <a:gd name="T13" fmla="*/ 2147483646 h 44"/>
              <a:gd name="T14" fmla="*/ 2147483646 w 136"/>
              <a:gd name="T15" fmla="*/ 2147483646 h 44"/>
              <a:gd name="T16" fmla="*/ 2147483646 w 136"/>
              <a:gd name="T17" fmla="*/ 2147483646 h 44"/>
              <a:gd name="T18" fmla="*/ 2147483646 w 136"/>
              <a:gd name="T19" fmla="*/ 2147483646 h 44"/>
              <a:gd name="T20" fmla="*/ 2147483646 w 136"/>
              <a:gd name="T21" fmla="*/ 2147483646 h 44"/>
              <a:gd name="T22" fmla="*/ 2147483646 w 136"/>
              <a:gd name="T23" fmla="*/ 2147483646 h 44"/>
              <a:gd name="T24" fmla="*/ 2147483646 w 136"/>
              <a:gd name="T25" fmla="*/ 2147483646 h 44"/>
              <a:gd name="T26" fmla="*/ 2147483646 w 136"/>
              <a:gd name="T27" fmla="*/ 2147483646 h 44"/>
              <a:gd name="T28" fmla="*/ 2147483646 w 136"/>
              <a:gd name="T29" fmla="*/ 2147483646 h 44"/>
              <a:gd name="T30" fmla="*/ 2147483646 w 136"/>
              <a:gd name="T31" fmla="*/ 2147483646 h 44"/>
              <a:gd name="T32" fmla="*/ 2147483646 w 136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4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1" y="7"/>
                </a:lnTo>
                <a:lnTo>
                  <a:pt x="3" y="8"/>
                </a:lnTo>
                <a:lnTo>
                  <a:pt x="132" y="44"/>
                </a:lnTo>
                <a:lnTo>
                  <a:pt x="135" y="44"/>
                </a:lnTo>
                <a:lnTo>
                  <a:pt x="136" y="40"/>
                </a:lnTo>
                <a:lnTo>
                  <a:pt x="136" y="37"/>
                </a:lnTo>
                <a:lnTo>
                  <a:pt x="133" y="36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Freeform 108">
            <a:extLst>
              <a:ext uri="{FF2B5EF4-FFF2-40B4-BE49-F238E27FC236}">
                <a16:creationId xmlns:a16="http://schemas.microsoft.com/office/drawing/2014/main" id="{EC855C0C-0144-461B-9CC8-2462864A5CAE}"/>
              </a:ext>
            </a:extLst>
          </p:cNvPr>
          <p:cNvSpPr>
            <a:spLocks/>
          </p:cNvSpPr>
          <p:nvPr userDrawn="1"/>
        </p:nvSpPr>
        <p:spPr bwMode="auto">
          <a:xfrm>
            <a:off x="8770938" y="4311650"/>
            <a:ext cx="193675" cy="119063"/>
          </a:xfrm>
          <a:custGeom>
            <a:avLst/>
            <a:gdLst>
              <a:gd name="T0" fmla="*/ 2147483646 w 122"/>
              <a:gd name="T1" fmla="*/ 0 h 75"/>
              <a:gd name="T2" fmla="*/ 2147483646 w 122"/>
              <a:gd name="T3" fmla="*/ 0 h 75"/>
              <a:gd name="T4" fmla="*/ 2147483646 w 122"/>
              <a:gd name="T5" fmla="*/ 0 h 75"/>
              <a:gd name="T6" fmla="*/ 0 w 122"/>
              <a:gd name="T7" fmla="*/ 2147483646 h 75"/>
              <a:gd name="T8" fmla="*/ 0 w 122"/>
              <a:gd name="T9" fmla="*/ 2147483646 h 75"/>
              <a:gd name="T10" fmla="*/ 0 w 122"/>
              <a:gd name="T11" fmla="*/ 2147483646 h 75"/>
              <a:gd name="T12" fmla="*/ 0 w 122"/>
              <a:gd name="T13" fmla="*/ 2147483646 h 75"/>
              <a:gd name="T14" fmla="*/ 2147483646 w 122"/>
              <a:gd name="T15" fmla="*/ 2147483646 h 75"/>
              <a:gd name="T16" fmla="*/ 2147483646 w 122"/>
              <a:gd name="T17" fmla="*/ 2147483646 h 75"/>
              <a:gd name="T18" fmla="*/ 2147483646 w 122"/>
              <a:gd name="T19" fmla="*/ 2147483646 h 75"/>
              <a:gd name="T20" fmla="*/ 2147483646 w 122"/>
              <a:gd name="T21" fmla="*/ 2147483646 h 75"/>
              <a:gd name="T22" fmla="*/ 2147483646 w 122"/>
              <a:gd name="T23" fmla="*/ 2147483646 h 75"/>
              <a:gd name="T24" fmla="*/ 2147483646 w 122"/>
              <a:gd name="T25" fmla="*/ 2147483646 h 75"/>
              <a:gd name="T26" fmla="*/ 2147483646 w 122"/>
              <a:gd name="T27" fmla="*/ 2147483646 h 75"/>
              <a:gd name="T28" fmla="*/ 2147483646 w 122"/>
              <a:gd name="T29" fmla="*/ 2147483646 h 75"/>
              <a:gd name="T30" fmla="*/ 2147483646 w 122"/>
              <a:gd name="T31" fmla="*/ 2147483646 h 75"/>
              <a:gd name="T32" fmla="*/ 2147483646 w 122"/>
              <a:gd name="T33" fmla="*/ 0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5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2" y="8"/>
                </a:lnTo>
                <a:lnTo>
                  <a:pt x="114" y="73"/>
                </a:lnTo>
                <a:lnTo>
                  <a:pt x="119" y="75"/>
                </a:lnTo>
                <a:lnTo>
                  <a:pt x="121" y="72"/>
                </a:lnTo>
                <a:lnTo>
                  <a:pt x="122" y="69"/>
                </a:lnTo>
                <a:lnTo>
                  <a:pt x="119" y="65"/>
                </a:lnTo>
                <a:lnTo>
                  <a:pt x="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Freeform 109">
            <a:extLst>
              <a:ext uri="{FF2B5EF4-FFF2-40B4-BE49-F238E27FC236}">
                <a16:creationId xmlns:a16="http://schemas.microsoft.com/office/drawing/2014/main" id="{71E85054-C69F-4641-A94A-1A130C0B419E}"/>
              </a:ext>
            </a:extLst>
          </p:cNvPr>
          <p:cNvSpPr>
            <a:spLocks/>
          </p:cNvSpPr>
          <p:nvPr userDrawn="1"/>
        </p:nvSpPr>
        <p:spPr bwMode="auto">
          <a:xfrm>
            <a:off x="8769350" y="3968750"/>
            <a:ext cx="114300" cy="201613"/>
          </a:xfrm>
          <a:custGeom>
            <a:avLst/>
            <a:gdLst>
              <a:gd name="T0" fmla="*/ 2147483646 w 72"/>
              <a:gd name="T1" fmla="*/ 2147483646 h 127"/>
              <a:gd name="T2" fmla="*/ 2147483646 w 72"/>
              <a:gd name="T3" fmla="*/ 2147483646 h 127"/>
              <a:gd name="T4" fmla="*/ 0 w 72"/>
              <a:gd name="T5" fmla="*/ 2147483646 h 127"/>
              <a:gd name="T6" fmla="*/ 2147483646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2147483646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0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7">
                <a:moveTo>
                  <a:pt x="1" y="121"/>
                </a:moveTo>
                <a:lnTo>
                  <a:pt x="1" y="121"/>
                </a:lnTo>
                <a:lnTo>
                  <a:pt x="0" y="124"/>
                </a:lnTo>
                <a:lnTo>
                  <a:pt x="3" y="126"/>
                </a:lnTo>
                <a:lnTo>
                  <a:pt x="6" y="127"/>
                </a:lnTo>
                <a:lnTo>
                  <a:pt x="9" y="124"/>
                </a:lnTo>
                <a:lnTo>
                  <a:pt x="72" y="7"/>
                </a:lnTo>
                <a:lnTo>
                  <a:pt x="72" y="3"/>
                </a:lnTo>
                <a:lnTo>
                  <a:pt x="69" y="2"/>
                </a:lnTo>
                <a:lnTo>
                  <a:pt x="66" y="0"/>
                </a:lnTo>
                <a:lnTo>
                  <a:pt x="64" y="3"/>
                </a:lnTo>
                <a:lnTo>
                  <a:pt x="1" y="1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Freeform 110">
            <a:extLst>
              <a:ext uri="{FF2B5EF4-FFF2-40B4-BE49-F238E27FC236}">
                <a16:creationId xmlns:a16="http://schemas.microsoft.com/office/drawing/2014/main" id="{477135A3-1A8A-4D91-8559-26E71901C306}"/>
              </a:ext>
            </a:extLst>
          </p:cNvPr>
          <p:cNvSpPr>
            <a:spLocks/>
          </p:cNvSpPr>
          <p:nvPr userDrawn="1"/>
        </p:nvSpPr>
        <p:spPr bwMode="auto">
          <a:xfrm>
            <a:off x="8736013" y="3948113"/>
            <a:ext cx="76200" cy="214312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30"/>
                </a:moveTo>
                <a:lnTo>
                  <a:pt x="0" y="130"/>
                </a:lnTo>
                <a:lnTo>
                  <a:pt x="0" y="134"/>
                </a:lnTo>
                <a:lnTo>
                  <a:pt x="1" y="135"/>
                </a:lnTo>
                <a:lnTo>
                  <a:pt x="6" y="135"/>
                </a:lnTo>
                <a:lnTo>
                  <a:pt x="8" y="132"/>
                </a:lnTo>
                <a:lnTo>
                  <a:pt x="48" y="7"/>
                </a:lnTo>
                <a:lnTo>
                  <a:pt x="48" y="3"/>
                </a:lnTo>
                <a:lnTo>
                  <a:pt x="46" y="0"/>
                </a:lnTo>
                <a:lnTo>
                  <a:pt x="42" y="0"/>
                </a:lnTo>
                <a:lnTo>
                  <a:pt x="40" y="3"/>
                </a:lnTo>
                <a:lnTo>
                  <a:pt x="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93E1D9FC-ED0D-4E8D-83E5-9230C40827A2}"/>
              </a:ext>
            </a:extLst>
          </p:cNvPr>
          <p:cNvSpPr>
            <a:spLocks/>
          </p:cNvSpPr>
          <p:nvPr userDrawn="1"/>
        </p:nvSpPr>
        <p:spPr bwMode="auto">
          <a:xfrm>
            <a:off x="8707438" y="3951288"/>
            <a:ext cx="30162" cy="223837"/>
          </a:xfrm>
          <a:custGeom>
            <a:avLst/>
            <a:gdLst>
              <a:gd name="T0" fmla="*/ 0 w 19"/>
              <a:gd name="T1" fmla="*/ 2147483646 h 141"/>
              <a:gd name="T2" fmla="*/ 0 w 19"/>
              <a:gd name="T3" fmla="*/ 2147483646 h 141"/>
              <a:gd name="T4" fmla="*/ 2147483646 w 19"/>
              <a:gd name="T5" fmla="*/ 2147483646 h 141"/>
              <a:gd name="T6" fmla="*/ 2147483646 w 19"/>
              <a:gd name="T7" fmla="*/ 2147483646 h 141"/>
              <a:gd name="T8" fmla="*/ 2147483646 w 19"/>
              <a:gd name="T9" fmla="*/ 2147483646 h 141"/>
              <a:gd name="T10" fmla="*/ 2147483646 w 19"/>
              <a:gd name="T11" fmla="*/ 2147483646 h 141"/>
              <a:gd name="T12" fmla="*/ 2147483646 w 19"/>
              <a:gd name="T13" fmla="*/ 2147483646 h 141"/>
              <a:gd name="T14" fmla="*/ 2147483646 w 19"/>
              <a:gd name="T15" fmla="*/ 2147483646 h 141"/>
              <a:gd name="T16" fmla="*/ 2147483646 w 19"/>
              <a:gd name="T17" fmla="*/ 2147483646 h 141"/>
              <a:gd name="T18" fmla="*/ 2147483646 w 19"/>
              <a:gd name="T19" fmla="*/ 2147483646 h 141"/>
              <a:gd name="T20" fmla="*/ 2147483646 w 19"/>
              <a:gd name="T21" fmla="*/ 2147483646 h 141"/>
              <a:gd name="T22" fmla="*/ 2147483646 w 19"/>
              <a:gd name="T23" fmla="*/ 0 h 141"/>
              <a:gd name="T24" fmla="*/ 2147483646 w 19"/>
              <a:gd name="T25" fmla="*/ 0 h 141"/>
              <a:gd name="T26" fmla="*/ 2147483646 w 19"/>
              <a:gd name="T27" fmla="*/ 0 h 141"/>
              <a:gd name="T28" fmla="*/ 2147483646 w 19"/>
              <a:gd name="T29" fmla="*/ 2147483646 h 141"/>
              <a:gd name="T30" fmla="*/ 2147483646 w 19"/>
              <a:gd name="T31" fmla="*/ 2147483646 h 141"/>
              <a:gd name="T32" fmla="*/ 0 w 19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1">
                <a:moveTo>
                  <a:pt x="0" y="137"/>
                </a:moveTo>
                <a:lnTo>
                  <a:pt x="0" y="137"/>
                </a:lnTo>
                <a:lnTo>
                  <a:pt x="2" y="140"/>
                </a:lnTo>
                <a:lnTo>
                  <a:pt x="3" y="141"/>
                </a:lnTo>
                <a:lnTo>
                  <a:pt x="8" y="140"/>
                </a:lnTo>
                <a:lnTo>
                  <a:pt x="8" y="137"/>
                </a:lnTo>
                <a:lnTo>
                  <a:pt x="19" y="5"/>
                </a:lnTo>
                <a:lnTo>
                  <a:pt x="18" y="1"/>
                </a:lnTo>
                <a:lnTo>
                  <a:pt x="14" y="0"/>
                </a:lnTo>
                <a:lnTo>
                  <a:pt x="11" y="1"/>
                </a:lnTo>
                <a:lnTo>
                  <a:pt x="10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Freeform 112">
            <a:extLst>
              <a:ext uri="{FF2B5EF4-FFF2-40B4-BE49-F238E27FC236}">
                <a16:creationId xmlns:a16="http://schemas.microsoft.com/office/drawing/2014/main" id="{6F4C535C-B352-4349-B3BD-70093586D5C5}"/>
              </a:ext>
            </a:extLst>
          </p:cNvPr>
          <p:cNvSpPr>
            <a:spLocks/>
          </p:cNvSpPr>
          <p:nvPr userDrawn="1"/>
        </p:nvSpPr>
        <p:spPr bwMode="auto">
          <a:xfrm>
            <a:off x="8658225" y="3968750"/>
            <a:ext cx="41275" cy="222250"/>
          </a:xfrm>
          <a:custGeom>
            <a:avLst/>
            <a:gdLst>
              <a:gd name="T0" fmla="*/ 2147483646 w 26"/>
              <a:gd name="T1" fmla="*/ 2147483646 h 140"/>
              <a:gd name="T2" fmla="*/ 2147483646 w 26"/>
              <a:gd name="T3" fmla="*/ 2147483646 h 140"/>
              <a:gd name="T4" fmla="*/ 2147483646 w 26"/>
              <a:gd name="T5" fmla="*/ 2147483646 h 140"/>
              <a:gd name="T6" fmla="*/ 2147483646 w 26"/>
              <a:gd name="T7" fmla="*/ 2147483646 h 140"/>
              <a:gd name="T8" fmla="*/ 2147483646 w 26"/>
              <a:gd name="T9" fmla="*/ 2147483646 h 140"/>
              <a:gd name="T10" fmla="*/ 2147483646 w 26"/>
              <a:gd name="T11" fmla="*/ 2147483646 h 140"/>
              <a:gd name="T12" fmla="*/ 2147483646 w 26"/>
              <a:gd name="T13" fmla="*/ 2147483646 h 140"/>
              <a:gd name="T14" fmla="*/ 2147483646 w 26"/>
              <a:gd name="T15" fmla="*/ 2147483646 h 140"/>
              <a:gd name="T16" fmla="*/ 2147483646 w 26"/>
              <a:gd name="T17" fmla="*/ 2147483646 h 140"/>
              <a:gd name="T18" fmla="*/ 2147483646 w 26"/>
              <a:gd name="T19" fmla="*/ 2147483646 h 140"/>
              <a:gd name="T20" fmla="*/ 2147483646 w 26"/>
              <a:gd name="T21" fmla="*/ 2147483646 h 140"/>
              <a:gd name="T22" fmla="*/ 2147483646 w 26"/>
              <a:gd name="T23" fmla="*/ 0 h 140"/>
              <a:gd name="T24" fmla="*/ 2147483646 w 26"/>
              <a:gd name="T25" fmla="*/ 0 h 140"/>
              <a:gd name="T26" fmla="*/ 2147483646 w 26"/>
              <a:gd name="T27" fmla="*/ 0 h 140"/>
              <a:gd name="T28" fmla="*/ 0 w 26"/>
              <a:gd name="T29" fmla="*/ 2147483646 h 140"/>
              <a:gd name="T30" fmla="*/ 0 w 26"/>
              <a:gd name="T31" fmla="*/ 2147483646 h 140"/>
              <a:gd name="T32" fmla="*/ 2147483646 w 26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140">
                <a:moveTo>
                  <a:pt x="18" y="137"/>
                </a:moveTo>
                <a:lnTo>
                  <a:pt x="18" y="137"/>
                </a:lnTo>
                <a:lnTo>
                  <a:pt x="20" y="140"/>
                </a:lnTo>
                <a:lnTo>
                  <a:pt x="23" y="140"/>
                </a:lnTo>
                <a:lnTo>
                  <a:pt x="26" y="138"/>
                </a:lnTo>
                <a:lnTo>
                  <a:pt x="26" y="135"/>
                </a:lnTo>
                <a:lnTo>
                  <a:pt x="9" y="3"/>
                </a:lnTo>
                <a:lnTo>
                  <a:pt x="7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1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714B9947-C708-48BA-9802-310BD2C273B6}"/>
              </a:ext>
            </a:extLst>
          </p:cNvPr>
          <p:cNvSpPr>
            <a:spLocks/>
          </p:cNvSpPr>
          <p:nvPr userDrawn="1"/>
        </p:nvSpPr>
        <p:spPr bwMode="auto">
          <a:xfrm>
            <a:off x="8769350" y="4464050"/>
            <a:ext cx="163513" cy="160338"/>
          </a:xfrm>
          <a:custGeom>
            <a:avLst/>
            <a:gdLst>
              <a:gd name="T0" fmla="*/ 2147483646 w 103"/>
              <a:gd name="T1" fmla="*/ 0 h 101"/>
              <a:gd name="T2" fmla="*/ 2147483646 w 103"/>
              <a:gd name="T3" fmla="*/ 0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2147483646 h 101"/>
              <a:gd name="T12" fmla="*/ 2147483646 w 103"/>
              <a:gd name="T13" fmla="*/ 2147483646 h 101"/>
              <a:gd name="T14" fmla="*/ 2147483646 w 103"/>
              <a:gd name="T15" fmla="*/ 2147483646 h 101"/>
              <a:gd name="T16" fmla="*/ 0 w 103"/>
              <a:gd name="T17" fmla="*/ 2147483646 h 101"/>
              <a:gd name="T18" fmla="*/ 0 w 103"/>
              <a:gd name="T19" fmla="*/ 2147483646 h 101"/>
              <a:gd name="T20" fmla="*/ 0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2147483646 w 103"/>
              <a:gd name="T29" fmla="*/ 2147483646 h 101"/>
              <a:gd name="T30" fmla="*/ 2147483646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2147483646 w 103"/>
              <a:gd name="T41" fmla="*/ 2147483646 h 101"/>
              <a:gd name="T42" fmla="*/ 2147483646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2147483646 h 101"/>
              <a:gd name="T60" fmla="*/ 2147483646 w 103"/>
              <a:gd name="T61" fmla="*/ 2147483646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0 h 101"/>
              <a:gd name="T72" fmla="*/ 2147483646 w 103"/>
              <a:gd name="T73" fmla="*/ 0 h 101"/>
              <a:gd name="T74" fmla="*/ 2147483646 w 103"/>
              <a:gd name="T75" fmla="*/ 0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46" y="0"/>
                </a:moveTo>
                <a:lnTo>
                  <a:pt x="46" y="0"/>
                </a:lnTo>
                <a:lnTo>
                  <a:pt x="35" y="2"/>
                </a:lnTo>
                <a:lnTo>
                  <a:pt x="27" y="5"/>
                </a:lnTo>
                <a:lnTo>
                  <a:pt x="19" y="11"/>
                </a:lnTo>
                <a:lnTo>
                  <a:pt x="11" y="18"/>
                </a:lnTo>
                <a:lnTo>
                  <a:pt x="6" y="26"/>
                </a:lnTo>
                <a:lnTo>
                  <a:pt x="1" y="35"/>
                </a:lnTo>
                <a:lnTo>
                  <a:pt x="0" y="45"/>
                </a:lnTo>
                <a:lnTo>
                  <a:pt x="0" y="55"/>
                </a:lnTo>
                <a:lnTo>
                  <a:pt x="1" y="66"/>
                </a:lnTo>
                <a:lnTo>
                  <a:pt x="6" y="74"/>
                </a:lnTo>
                <a:lnTo>
                  <a:pt x="11" y="84"/>
                </a:lnTo>
                <a:lnTo>
                  <a:pt x="19" y="90"/>
                </a:lnTo>
                <a:lnTo>
                  <a:pt x="27" y="95"/>
                </a:lnTo>
                <a:lnTo>
                  <a:pt x="35" y="100"/>
                </a:lnTo>
                <a:lnTo>
                  <a:pt x="45" y="101"/>
                </a:lnTo>
                <a:lnTo>
                  <a:pt x="56" y="101"/>
                </a:lnTo>
                <a:lnTo>
                  <a:pt x="66" y="100"/>
                </a:lnTo>
                <a:lnTo>
                  <a:pt x="75" y="95"/>
                </a:lnTo>
                <a:lnTo>
                  <a:pt x="83" y="90"/>
                </a:lnTo>
                <a:lnTo>
                  <a:pt x="90" y="84"/>
                </a:lnTo>
                <a:lnTo>
                  <a:pt x="96" y="74"/>
                </a:lnTo>
                <a:lnTo>
                  <a:pt x="99" y="66"/>
                </a:lnTo>
                <a:lnTo>
                  <a:pt x="103" y="56"/>
                </a:lnTo>
                <a:lnTo>
                  <a:pt x="103" y="45"/>
                </a:lnTo>
                <a:lnTo>
                  <a:pt x="99" y="35"/>
                </a:lnTo>
                <a:lnTo>
                  <a:pt x="96" y="26"/>
                </a:lnTo>
                <a:lnTo>
                  <a:pt x="90" y="18"/>
                </a:lnTo>
                <a:lnTo>
                  <a:pt x="83" y="11"/>
                </a:lnTo>
                <a:lnTo>
                  <a:pt x="75" y="5"/>
                </a:lnTo>
                <a:lnTo>
                  <a:pt x="66" y="2"/>
                </a:lnTo>
                <a:lnTo>
                  <a:pt x="56" y="0"/>
                </a:lnTo>
                <a:lnTo>
                  <a:pt x="4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143370AE-095E-43CB-8FA9-F9F51AF5BFA3}"/>
              </a:ext>
            </a:extLst>
          </p:cNvPr>
          <p:cNvSpPr>
            <a:spLocks/>
          </p:cNvSpPr>
          <p:nvPr userDrawn="1"/>
        </p:nvSpPr>
        <p:spPr bwMode="auto">
          <a:xfrm>
            <a:off x="8456613" y="4527550"/>
            <a:ext cx="104775" cy="101600"/>
          </a:xfrm>
          <a:custGeom>
            <a:avLst/>
            <a:gdLst>
              <a:gd name="T0" fmla="*/ 2147483646 w 66"/>
              <a:gd name="T1" fmla="*/ 0 h 64"/>
              <a:gd name="T2" fmla="*/ 2147483646 w 66"/>
              <a:gd name="T3" fmla="*/ 0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0 w 66"/>
              <a:gd name="T17" fmla="*/ 2147483646 h 64"/>
              <a:gd name="T18" fmla="*/ 0 w 66"/>
              <a:gd name="T19" fmla="*/ 2147483646 h 64"/>
              <a:gd name="T20" fmla="*/ 0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0 h 64"/>
              <a:gd name="T72" fmla="*/ 2147483646 w 66"/>
              <a:gd name="T73" fmla="*/ 0 h 64"/>
              <a:gd name="T74" fmla="*/ 2147483646 w 66"/>
              <a:gd name="T75" fmla="*/ 0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31" y="0"/>
                </a:moveTo>
                <a:lnTo>
                  <a:pt x="31" y="0"/>
                </a:lnTo>
                <a:lnTo>
                  <a:pt x="25" y="2"/>
                </a:lnTo>
                <a:lnTo>
                  <a:pt x="18" y="3"/>
                </a:lnTo>
                <a:lnTo>
                  <a:pt x="13" y="8"/>
                </a:lnTo>
                <a:lnTo>
                  <a:pt x="8" y="11"/>
                </a:lnTo>
                <a:lnTo>
                  <a:pt x="5" y="16"/>
                </a:lnTo>
                <a:lnTo>
                  <a:pt x="2" y="23"/>
                </a:lnTo>
                <a:lnTo>
                  <a:pt x="0" y="29"/>
                </a:lnTo>
                <a:lnTo>
                  <a:pt x="0" y="36"/>
                </a:lnTo>
                <a:lnTo>
                  <a:pt x="2" y="42"/>
                </a:lnTo>
                <a:lnTo>
                  <a:pt x="5" y="48"/>
                </a:lnTo>
                <a:lnTo>
                  <a:pt x="8" y="53"/>
                </a:lnTo>
                <a:lnTo>
                  <a:pt x="13" y="58"/>
                </a:lnTo>
                <a:lnTo>
                  <a:pt x="18" y="61"/>
                </a:lnTo>
                <a:lnTo>
                  <a:pt x="25" y="63"/>
                </a:lnTo>
                <a:lnTo>
                  <a:pt x="29" y="64"/>
                </a:lnTo>
                <a:lnTo>
                  <a:pt x="36" y="64"/>
                </a:lnTo>
                <a:lnTo>
                  <a:pt x="44" y="63"/>
                </a:lnTo>
                <a:lnTo>
                  <a:pt x="49" y="61"/>
                </a:lnTo>
                <a:lnTo>
                  <a:pt x="54" y="58"/>
                </a:lnTo>
                <a:lnTo>
                  <a:pt x="58" y="53"/>
                </a:lnTo>
                <a:lnTo>
                  <a:pt x="62" y="48"/>
                </a:lnTo>
                <a:lnTo>
                  <a:pt x="65" y="42"/>
                </a:lnTo>
                <a:lnTo>
                  <a:pt x="66" y="36"/>
                </a:lnTo>
                <a:lnTo>
                  <a:pt x="66" y="29"/>
                </a:lnTo>
                <a:lnTo>
                  <a:pt x="65" y="23"/>
                </a:lnTo>
                <a:lnTo>
                  <a:pt x="62" y="16"/>
                </a:lnTo>
                <a:lnTo>
                  <a:pt x="58" y="11"/>
                </a:lnTo>
                <a:lnTo>
                  <a:pt x="54" y="8"/>
                </a:lnTo>
                <a:lnTo>
                  <a:pt x="49" y="3"/>
                </a:lnTo>
                <a:lnTo>
                  <a:pt x="44" y="2"/>
                </a:lnTo>
                <a:lnTo>
                  <a:pt x="37" y="0"/>
                </a:lnTo>
                <a:lnTo>
                  <a:pt x="3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Freeform 115">
            <a:extLst>
              <a:ext uri="{FF2B5EF4-FFF2-40B4-BE49-F238E27FC236}">
                <a16:creationId xmlns:a16="http://schemas.microsoft.com/office/drawing/2014/main" id="{A5BB823F-9A05-4028-8545-E641645D841D}"/>
              </a:ext>
            </a:extLst>
          </p:cNvPr>
          <p:cNvSpPr>
            <a:spLocks/>
          </p:cNvSpPr>
          <p:nvPr userDrawn="1"/>
        </p:nvSpPr>
        <p:spPr bwMode="auto">
          <a:xfrm>
            <a:off x="8548688" y="4540250"/>
            <a:ext cx="246062" cy="44450"/>
          </a:xfrm>
          <a:custGeom>
            <a:avLst/>
            <a:gdLst>
              <a:gd name="T0" fmla="*/ 2147483646 w 155"/>
              <a:gd name="T1" fmla="*/ 2147483646 h 28"/>
              <a:gd name="T2" fmla="*/ 2147483646 w 155"/>
              <a:gd name="T3" fmla="*/ 2147483646 h 28"/>
              <a:gd name="T4" fmla="*/ 2147483646 w 155"/>
              <a:gd name="T5" fmla="*/ 2147483646 h 28"/>
              <a:gd name="T6" fmla="*/ 2147483646 w 155"/>
              <a:gd name="T7" fmla="*/ 2147483646 h 28"/>
              <a:gd name="T8" fmla="*/ 0 w 155"/>
              <a:gd name="T9" fmla="*/ 2147483646 h 28"/>
              <a:gd name="T10" fmla="*/ 0 w 155"/>
              <a:gd name="T11" fmla="*/ 2147483646 h 28"/>
              <a:gd name="T12" fmla="*/ 0 w 155"/>
              <a:gd name="T13" fmla="*/ 2147483646 h 28"/>
              <a:gd name="T14" fmla="*/ 0 w 155"/>
              <a:gd name="T15" fmla="*/ 2147483646 h 28"/>
              <a:gd name="T16" fmla="*/ 2147483646 w 155"/>
              <a:gd name="T17" fmla="*/ 2147483646 h 28"/>
              <a:gd name="T18" fmla="*/ 2147483646 w 155"/>
              <a:gd name="T19" fmla="*/ 2147483646 h 28"/>
              <a:gd name="T20" fmla="*/ 2147483646 w 155"/>
              <a:gd name="T21" fmla="*/ 2147483646 h 28"/>
              <a:gd name="T22" fmla="*/ 2147483646 w 155"/>
              <a:gd name="T23" fmla="*/ 2147483646 h 28"/>
              <a:gd name="T24" fmla="*/ 2147483646 w 155"/>
              <a:gd name="T25" fmla="*/ 2147483646 h 28"/>
              <a:gd name="T26" fmla="*/ 2147483646 w 155"/>
              <a:gd name="T27" fmla="*/ 2147483646 h 28"/>
              <a:gd name="T28" fmla="*/ 2147483646 w 155"/>
              <a:gd name="T29" fmla="*/ 2147483646 h 28"/>
              <a:gd name="T30" fmla="*/ 2147483646 w 155"/>
              <a:gd name="T31" fmla="*/ 2147483646 h 28"/>
              <a:gd name="T32" fmla="*/ 2147483646 w 155"/>
              <a:gd name="T33" fmla="*/ 2147483646 h 28"/>
              <a:gd name="T34" fmla="*/ 2147483646 w 155"/>
              <a:gd name="T35" fmla="*/ 2147483646 h 28"/>
              <a:gd name="T36" fmla="*/ 2147483646 w 155"/>
              <a:gd name="T37" fmla="*/ 2147483646 h 28"/>
              <a:gd name="T38" fmla="*/ 2147483646 w 155"/>
              <a:gd name="T39" fmla="*/ 2147483646 h 28"/>
              <a:gd name="T40" fmla="*/ 2147483646 w 155"/>
              <a:gd name="T41" fmla="*/ 2147483646 h 28"/>
              <a:gd name="T42" fmla="*/ 2147483646 w 155"/>
              <a:gd name="T43" fmla="*/ 2147483646 h 28"/>
              <a:gd name="T44" fmla="*/ 2147483646 w 155"/>
              <a:gd name="T45" fmla="*/ 0 h 28"/>
              <a:gd name="T46" fmla="*/ 2147483646 w 155"/>
              <a:gd name="T47" fmla="*/ 0 h 28"/>
              <a:gd name="T48" fmla="*/ 2147483646 w 155"/>
              <a:gd name="T49" fmla="*/ 2147483646 h 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5" h="28">
                <a:moveTo>
                  <a:pt x="7" y="15"/>
                </a:moveTo>
                <a:lnTo>
                  <a:pt x="7" y="15"/>
                </a:lnTo>
                <a:lnTo>
                  <a:pt x="4" y="15"/>
                </a:lnTo>
                <a:lnTo>
                  <a:pt x="2" y="16"/>
                </a:lnTo>
                <a:lnTo>
                  <a:pt x="0" y="20"/>
                </a:lnTo>
                <a:lnTo>
                  <a:pt x="0" y="21"/>
                </a:lnTo>
                <a:lnTo>
                  <a:pt x="2" y="24"/>
                </a:lnTo>
                <a:lnTo>
                  <a:pt x="4" y="26"/>
                </a:lnTo>
                <a:lnTo>
                  <a:pt x="5" y="28"/>
                </a:lnTo>
                <a:lnTo>
                  <a:pt x="8" y="28"/>
                </a:lnTo>
                <a:lnTo>
                  <a:pt x="148" y="15"/>
                </a:lnTo>
                <a:lnTo>
                  <a:pt x="150" y="15"/>
                </a:lnTo>
                <a:lnTo>
                  <a:pt x="153" y="11"/>
                </a:lnTo>
                <a:lnTo>
                  <a:pt x="155" y="10"/>
                </a:lnTo>
                <a:lnTo>
                  <a:pt x="155" y="7"/>
                </a:lnTo>
                <a:lnTo>
                  <a:pt x="153" y="3"/>
                </a:lnTo>
                <a:lnTo>
                  <a:pt x="151" y="2"/>
                </a:lnTo>
                <a:lnTo>
                  <a:pt x="150" y="0"/>
                </a:lnTo>
                <a:lnTo>
                  <a:pt x="147" y="0"/>
                </a:lnTo>
                <a:lnTo>
                  <a:pt x="7" y="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" name="Freeform 116">
            <a:extLst>
              <a:ext uri="{FF2B5EF4-FFF2-40B4-BE49-F238E27FC236}">
                <a16:creationId xmlns:a16="http://schemas.microsoft.com/office/drawing/2014/main" id="{7849D5DB-1B13-4F96-89C8-C301D93BD9CB}"/>
              </a:ext>
            </a:extLst>
          </p:cNvPr>
          <p:cNvSpPr>
            <a:spLocks/>
          </p:cNvSpPr>
          <p:nvPr userDrawn="1"/>
        </p:nvSpPr>
        <p:spPr bwMode="auto">
          <a:xfrm>
            <a:off x="8912225" y="4552950"/>
            <a:ext cx="223838" cy="46038"/>
          </a:xfrm>
          <a:custGeom>
            <a:avLst/>
            <a:gdLst>
              <a:gd name="T0" fmla="*/ 2147483646 w 141"/>
              <a:gd name="T1" fmla="*/ 0 h 29"/>
              <a:gd name="T2" fmla="*/ 2147483646 w 141"/>
              <a:gd name="T3" fmla="*/ 0 h 29"/>
              <a:gd name="T4" fmla="*/ 2147483646 w 141"/>
              <a:gd name="T5" fmla="*/ 2147483646 h 29"/>
              <a:gd name="T6" fmla="*/ 0 w 141"/>
              <a:gd name="T7" fmla="*/ 2147483646 h 29"/>
              <a:gd name="T8" fmla="*/ 0 w 141"/>
              <a:gd name="T9" fmla="*/ 2147483646 h 29"/>
              <a:gd name="T10" fmla="*/ 0 w 141"/>
              <a:gd name="T11" fmla="*/ 2147483646 h 29"/>
              <a:gd name="T12" fmla="*/ 2147483646 w 141"/>
              <a:gd name="T13" fmla="*/ 2147483646 h 29"/>
              <a:gd name="T14" fmla="*/ 2147483646 w 141"/>
              <a:gd name="T15" fmla="*/ 2147483646 h 29"/>
              <a:gd name="T16" fmla="*/ 2147483646 w 141"/>
              <a:gd name="T17" fmla="*/ 2147483646 h 29"/>
              <a:gd name="T18" fmla="*/ 2147483646 w 141"/>
              <a:gd name="T19" fmla="*/ 2147483646 h 29"/>
              <a:gd name="T20" fmla="*/ 2147483646 w 141"/>
              <a:gd name="T21" fmla="*/ 2147483646 h 29"/>
              <a:gd name="T22" fmla="*/ 2147483646 w 141"/>
              <a:gd name="T23" fmla="*/ 2147483646 h 29"/>
              <a:gd name="T24" fmla="*/ 2147483646 w 141"/>
              <a:gd name="T25" fmla="*/ 2147483646 h 29"/>
              <a:gd name="T26" fmla="*/ 2147483646 w 141"/>
              <a:gd name="T27" fmla="*/ 2147483646 h 29"/>
              <a:gd name="T28" fmla="*/ 2147483646 w 141"/>
              <a:gd name="T29" fmla="*/ 2147483646 h 29"/>
              <a:gd name="T30" fmla="*/ 2147483646 w 141"/>
              <a:gd name="T31" fmla="*/ 2147483646 h 29"/>
              <a:gd name="T32" fmla="*/ 2147483646 w 14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9">
                <a:moveTo>
                  <a:pt x="4" y="0"/>
                </a:move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4" y="10"/>
                </a:lnTo>
                <a:lnTo>
                  <a:pt x="135" y="29"/>
                </a:lnTo>
                <a:lnTo>
                  <a:pt x="138" y="29"/>
                </a:lnTo>
                <a:lnTo>
                  <a:pt x="141" y="26"/>
                </a:lnTo>
                <a:lnTo>
                  <a:pt x="140" y="23"/>
                </a:lnTo>
                <a:lnTo>
                  <a:pt x="136" y="21"/>
                </a:lnTo>
                <a:lnTo>
                  <a:pt x="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E33F102A-E819-4B59-9873-F6908F18EA9E}"/>
              </a:ext>
            </a:extLst>
          </p:cNvPr>
          <p:cNvSpPr>
            <a:spLocks/>
          </p:cNvSpPr>
          <p:nvPr userDrawn="1"/>
        </p:nvSpPr>
        <p:spPr bwMode="auto">
          <a:xfrm>
            <a:off x="8921750" y="4505325"/>
            <a:ext cx="222250" cy="39688"/>
          </a:xfrm>
          <a:custGeom>
            <a:avLst/>
            <a:gdLst>
              <a:gd name="T0" fmla="*/ 2147483646 w 140"/>
              <a:gd name="T1" fmla="*/ 2147483646 h 25"/>
              <a:gd name="T2" fmla="*/ 2147483646 w 140"/>
              <a:gd name="T3" fmla="*/ 2147483646 h 25"/>
              <a:gd name="T4" fmla="*/ 0 w 140"/>
              <a:gd name="T5" fmla="*/ 2147483646 h 25"/>
              <a:gd name="T6" fmla="*/ 0 w 140"/>
              <a:gd name="T7" fmla="*/ 2147483646 h 25"/>
              <a:gd name="T8" fmla="*/ 0 w 140"/>
              <a:gd name="T9" fmla="*/ 2147483646 h 25"/>
              <a:gd name="T10" fmla="*/ 0 w 140"/>
              <a:gd name="T11" fmla="*/ 2147483646 h 25"/>
              <a:gd name="T12" fmla="*/ 2147483646 w 140"/>
              <a:gd name="T13" fmla="*/ 2147483646 h 25"/>
              <a:gd name="T14" fmla="*/ 2147483646 w 140"/>
              <a:gd name="T15" fmla="*/ 2147483646 h 25"/>
              <a:gd name="T16" fmla="*/ 2147483646 w 140"/>
              <a:gd name="T17" fmla="*/ 2147483646 h 25"/>
              <a:gd name="T18" fmla="*/ 2147483646 w 140"/>
              <a:gd name="T19" fmla="*/ 2147483646 h 25"/>
              <a:gd name="T20" fmla="*/ 2147483646 w 140"/>
              <a:gd name="T21" fmla="*/ 2147483646 h 25"/>
              <a:gd name="T22" fmla="*/ 2147483646 w 140"/>
              <a:gd name="T23" fmla="*/ 2147483646 h 25"/>
              <a:gd name="T24" fmla="*/ 2147483646 w 140"/>
              <a:gd name="T25" fmla="*/ 2147483646 h 25"/>
              <a:gd name="T26" fmla="*/ 2147483646 w 140"/>
              <a:gd name="T27" fmla="*/ 2147483646 h 25"/>
              <a:gd name="T28" fmla="*/ 2147483646 w 140"/>
              <a:gd name="T29" fmla="*/ 2147483646 h 25"/>
              <a:gd name="T30" fmla="*/ 2147483646 w 140"/>
              <a:gd name="T31" fmla="*/ 0 h 25"/>
              <a:gd name="T32" fmla="*/ 2147483646 w 140"/>
              <a:gd name="T33" fmla="*/ 2147483646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5">
                <a:moveTo>
                  <a:pt x="3" y="16"/>
                </a:moveTo>
                <a:lnTo>
                  <a:pt x="3" y="16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5" y="25"/>
                </a:lnTo>
                <a:lnTo>
                  <a:pt x="137" y="8"/>
                </a:lnTo>
                <a:lnTo>
                  <a:pt x="140" y="6"/>
                </a:lnTo>
                <a:lnTo>
                  <a:pt x="140" y="3"/>
                </a:lnTo>
                <a:lnTo>
                  <a:pt x="138" y="1"/>
                </a:lnTo>
                <a:lnTo>
                  <a:pt x="135" y="0"/>
                </a:lnTo>
                <a:lnTo>
                  <a:pt x="3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66052165-8F50-425B-AF0D-CE615FFFD8D5}"/>
              </a:ext>
            </a:extLst>
          </p:cNvPr>
          <p:cNvSpPr>
            <a:spLocks/>
          </p:cNvSpPr>
          <p:nvPr userDrawn="1"/>
        </p:nvSpPr>
        <p:spPr bwMode="auto">
          <a:xfrm>
            <a:off x="8909050" y="4581525"/>
            <a:ext cx="209550" cy="92075"/>
          </a:xfrm>
          <a:custGeom>
            <a:avLst/>
            <a:gdLst>
              <a:gd name="T0" fmla="*/ 2147483646 w 132"/>
              <a:gd name="T1" fmla="*/ 0 h 58"/>
              <a:gd name="T2" fmla="*/ 2147483646 w 132"/>
              <a:gd name="T3" fmla="*/ 0 h 58"/>
              <a:gd name="T4" fmla="*/ 2147483646 w 132"/>
              <a:gd name="T5" fmla="*/ 0 h 58"/>
              <a:gd name="T6" fmla="*/ 0 w 132"/>
              <a:gd name="T7" fmla="*/ 2147483646 h 58"/>
              <a:gd name="T8" fmla="*/ 0 w 132"/>
              <a:gd name="T9" fmla="*/ 2147483646 h 58"/>
              <a:gd name="T10" fmla="*/ 0 w 132"/>
              <a:gd name="T11" fmla="*/ 2147483646 h 58"/>
              <a:gd name="T12" fmla="*/ 0 w 132"/>
              <a:gd name="T13" fmla="*/ 2147483646 h 58"/>
              <a:gd name="T14" fmla="*/ 2147483646 w 132"/>
              <a:gd name="T15" fmla="*/ 2147483646 h 58"/>
              <a:gd name="T16" fmla="*/ 2147483646 w 132"/>
              <a:gd name="T17" fmla="*/ 2147483646 h 58"/>
              <a:gd name="T18" fmla="*/ 2147483646 w 132"/>
              <a:gd name="T19" fmla="*/ 2147483646 h 58"/>
              <a:gd name="T20" fmla="*/ 2147483646 w 132"/>
              <a:gd name="T21" fmla="*/ 2147483646 h 58"/>
              <a:gd name="T22" fmla="*/ 2147483646 w 132"/>
              <a:gd name="T23" fmla="*/ 2147483646 h 58"/>
              <a:gd name="T24" fmla="*/ 2147483646 w 132"/>
              <a:gd name="T25" fmla="*/ 2147483646 h 58"/>
              <a:gd name="T26" fmla="*/ 2147483646 w 132"/>
              <a:gd name="T27" fmla="*/ 2147483646 h 58"/>
              <a:gd name="T28" fmla="*/ 2147483646 w 132"/>
              <a:gd name="T29" fmla="*/ 2147483646 h 58"/>
              <a:gd name="T30" fmla="*/ 2147483646 w 132"/>
              <a:gd name="T31" fmla="*/ 2147483646 h 58"/>
              <a:gd name="T32" fmla="*/ 2147483646 w 132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8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8"/>
                </a:lnTo>
                <a:lnTo>
                  <a:pt x="125" y="58"/>
                </a:lnTo>
                <a:lnTo>
                  <a:pt x="129" y="58"/>
                </a:lnTo>
                <a:lnTo>
                  <a:pt x="132" y="55"/>
                </a:lnTo>
                <a:lnTo>
                  <a:pt x="132" y="51"/>
                </a:lnTo>
                <a:lnTo>
                  <a:pt x="129" y="50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" name="Freeform 119">
            <a:extLst>
              <a:ext uri="{FF2B5EF4-FFF2-40B4-BE49-F238E27FC236}">
                <a16:creationId xmlns:a16="http://schemas.microsoft.com/office/drawing/2014/main" id="{0B0946DE-9012-4F40-950E-9329D1D000BF}"/>
              </a:ext>
            </a:extLst>
          </p:cNvPr>
          <p:cNvSpPr>
            <a:spLocks/>
          </p:cNvSpPr>
          <p:nvPr userDrawn="1"/>
        </p:nvSpPr>
        <p:spPr bwMode="auto">
          <a:xfrm>
            <a:off x="8912225" y="4433888"/>
            <a:ext cx="214313" cy="80962"/>
          </a:xfrm>
          <a:custGeom>
            <a:avLst/>
            <a:gdLst>
              <a:gd name="T0" fmla="*/ 2147483646 w 135"/>
              <a:gd name="T1" fmla="*/ 2147483646 h 51"/>
              <a:gd name="T2" fmla="*/ 2147483646 w 135"/>
              <a:gd name="T3" fmla="*/ 2147483646 h 51"/>
              <a:gd name="T4" fmla="*/ 2147483646 w 135"/>
              <a:gd name="T5" fmla="*/ 2147483646 h 51"/>
              <a:gd name="T6" fmla="*/ 0 w 135"/>
              <a:gd name="T7" fmla="*/ 2147483646 h 51"/>
              <a:gd name="T8" fmla="*/ 0 w 135"/>
              <a:gd name="T9" fmla="*/ 2147483646 h 51"/>
              <a:gd name="T10" fmla="*/ 0 w 135"/>
              <a:gd name="T11" fmla="*/ 2147483646 h 51"/>
              <a:gd name="T12" fmla="*/ 2147483646 w 135"/>
              <a:gd name="T13" fmla="*/ 2147483646 h 51"/>
              <a:gd name="T14" fmla="*/ 2147483646 w 135"/>
              <a:gd name="T15" fmla="*/ 2147483646 h 51"/>
              <a:gd name="T16" fmla="*/ 2147483646 w 135"/>
              <a:gd name="T17" fmla="*/ 2147483646 h 51"/>
              <a:gd name="T18" fmla="*/ 2147483646 w 135"/>
              <a:gd name="T19" fmla="*/ 2147483646 h 51"/>
              <a:gd name="T20" fmla="*/ 2147483646 w 135"/>
              <a:gd name="T21" fmla="*/ 2147483646 h 51"/>
              <a:gd name="T22" fmla="*/ 2147483646 w 135"/>
              <a:gd name="T23" fmla="*/ 2147483646 h 51"/>
              <a:gd name="T24" fmla="*/ 2147483646 w 135"/>
              <a:gd name="T25" fmla="*/ 2147483646 h 51"/>
              <a:gd name="T26" fmla="*/ 2147483646 w 135"/>
              <a:gd name="T27" fmla="*/ 2147483646 h 51"/>
              <a:gd name="T28" fmla="*/ 2147483646 w 135"/>
              <a:gd name="T29" fmla="*/ 0 h 51"/>
              <a:gd name="T30" fmla="*/ 2147483646 w 135"/>
              <a:gd name="T31" fmla="*/ 0 h 51"/>
              <a:gd name="T32" fmla="*/ 2147483646 w 135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51">
                <a:moveTo>
                  <a:pt x="3" y="43"/>
                </a:moveTo>
                <a:lnTo>
                  <a:pt x="3" y="43"/>
                </a:lnTo>
                <a:lnTo>
                  <a:pt x="1" y="45"/>
                </a:lnTo>
                <a:lnTo>
                  <a:pt x="0" y="48"/>
                </a:lnTo>
                <a:lnTo>
                  <a:pt x="3" y="51"/>
                </a:lnTo>
                <a:lnTo>
                  <a:pt x="6" y="51"/>
                </a:lnTo>
                <a:lnTo>
                  <a:pt x="132" y="8"/>
                </a:lnTo>
                <a:lnTo>
                  <a:pt x="135" y="6"/>
                </a:lnTo>
                <a:lnTo>
                  <a:pt x="135" y="3"/>
                </a:lnTo>
                <a:lnTo>
                  <a:pt x="133" y="0"/>
                </a:lnTo>
                <a:lnTo>
                  <a:pt x="128" y="0"/>
                </a:lnTo>
                <a:lnTo>
                  <a:pt x="3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" name="Freeform 120">
            <a:extLst>
              <a:ext uri="{FF2B5EF4-FFF2-40B4-BE49-F238E27FC236}">
                <a16:creationId xmlns:a16="http://schemas.microsoft.com/office/drawing/2014/main" id="{3603A388-8B61-4AD3-BEF1-55F4248624B9}"/>
              </a:ext>
            </a:extLst>
          </p:cNvPr>
          <p:cNvSpPr>
            <a:spLocks/>
          </p:cNvSpPr>
          <p:nvPr userDrawn="1"/>
        </p:nvSpPr>
        <p:spPr bwMode="auto">
          <a:xfrm>
            <a:off x="8883650" y="4603750"/>
            <a:ext cx="193675" cy="120650"/>
          </a:xfrm>
          <a:custGeom>
            <a:avLst/>
            <a:gdLst>
              <a:gd name="T0" fmla="*/ 2147483646 w 122"/>
              <a:gd name="T1" fmla="*/ 0 h 76"/>
              <a:gd name="T2" fmla="*/ 2147483646 w 122"/>
              <a:gd name="T3" fmla="*/ 0 h 76"/>
              <a:gd name="T4" fmla="*/ 2147483646 w 122"/>
              <a:gd name="T5" fmla="*/ 0 h 76"/>
              <a:gd name="T6" fmla="*/ 0 w 122"/>
              <a:gd name="T7" fmla="*/ 2147483646 h 76"/>
              <a:gd name="T8" fmla="*/ 0 w 122"/>
              <a:gd name="T9" fmla="*/ 2147483646 h 76"/>
              <a:gd name="T10" fmla="*/ 0 w 122"/>
              <a:gd name="T11" fmla="*/ 2147483646 h 76"/>
              <a:gd name="T12" fmla="*/ 0 w 122"/>
              <a:gd name="T13" fmla="*/ 2147483646 h 76"/>
              <a:gd name="T14" fmla="*/ 2147483646 w 122"/>
              <a:gd name="T15" fmla="*/ 2147483646 h 76"/>
              <a:gd name="T16" fmla="*/ 2147483646 w 122"/>
              <a:gd name="T17" fmla="*/ 2147483646 h 76"/>
              <a:gd name="T18" fmla="*/ 2147483646 w 122"/>
              <a:gd name="T19" fmla="*/ 2147483646 h 76"/>
              <a:gd name="T20" fmla="*/ 2147483646 w 122"/>
              <a:gd name="T21" fmla="*/ 2147483646 h 76"/>
              <a:gd name="T22" fmla="*/ 2147483646 w 122"/>
              <a:gd name="T23" fmla="*/ 2147483646 h 76"/>
              <a:gd name="T24" fmla="*/ 2147483646 w 122"/>
              <a:gd name="T25" fmla="*/ 2147483646 h 76"/>
              <a:gd name="T26" fmla="*/ 2147483646 w 122"/>
              <a:gd name="T27" fmla="*/ 2147483646 h 76"/>
              <a:gd name="T28" fmla="*/ 2147483646 w 122"/>
              <a:gd name="T29" fmla="*/ 2147483646 h 76"/>
              <a:gd name="T30" fmla="*/ 2147483646 w 122"/>
              <a:gd name="T31" fmla="*/ 2147483646 h 76"/>
              <a:gd name="T32" fmla="*/ 2147483646 w 122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6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2" y="8"/>
                </a:lnTo>
                <a:lnTo>
                  <a:pt x="116" y="76"/>
                </a:lnTo>
                <a:lnTo>
                  <a:pt x="119" y="76"/>
                </a:lnTo>
                <a:lnTo>
                  <a:pt x="122" y="74"/>
                </a:lnTo>
                <a:lnTo>
                  <a:pt x="122" y="71"/>
                </a:lnTo>
                <a:lnTo>
                  <a:pt x="121" y="68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" name="Freeform 121">
            <a:extLst>
              <a:ext uri="{FF2B5EF4-FFF2-40B4-BE49-F238E27FC236}">
                <a16:creationId xmlns:a16="http://schemas.microsoft.com/office/drawing/2014/main" id="{D668A36A-AE45-40DD-8591-F517EBE08945}"/>
              </a:ext>
            </a:extLst>
          </p:cNvPr>
          <p:cNvSpPr>
            <a:spLocks/>
          </p:cNvSpPr>
          <p:nvPr userDrawn="1"/>
        </p:nvSpPr>
        <p:spPr bwMode="auto">
          <a:xfrm>
            <a:off x="8855075" y="4611688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0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0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2147483646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2147483646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8" y="2"/>
                </a:move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8"/>
                </a:lnTo>
                <a:lnTo>
                  <a:pt x="100" y="98"/>
                </a:lnTo>
                <a:lnTo>
                  <a:pt x="103" y="100"/>
                </a:lnTo>
                <a:lnTo>
                  <a:pt x="106" y="98"/>
                </a:lnTo>
                <a:lnTo>
                  <a:pt x="106" y="95"/>
                </a:lnTo>
                <a:lnTo>
                  <a:pt x="106" y="92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" name="Freeform 122">
            <a:extLst>
              <a:ext uri="{FF2B5EF4-FFF2-40B4-BE49-F238E27FC236}">
                <a16:creationId xmlns:a16="http://schemas.microsoft.com/office/drawing/2014/main" id="{995489C7-6D61-41FF-BAAE-F00251DB9DF4}"/>
              </a:ext>
            </a:extLst>
          </p:cNvPr>
          <p:cNvSpPr>
            <a:spLocks/>
          </p:cNvSpPr>
          <p:nvPr userDrawn="1"/>
        </p:nvSpPr>
        <p:spPr bwMode="auto">
          <a:xfrm>
            <a:off x="8828088" y="4616450"/>
            <a:ext cx="123825" cy="188913"/>
          </a:xfrm>
          <a:custGeom>
            <a:avLst/>
            <a:gdLst>
              <a:gd name="T0" fmla="*/ 2147483646 w 78"/>
              <a:gd name="T1" fmla="*/ 2147483646 h 119"/>
              <a:gd name="T2" fmla="*/ 2147483646 w 78"/>
              <a:gd name="T3" fmla="*/ 2147483646 h 119"/>
              <a:gd name="T4" fmla="*/ 2147483646 w 78"/>
              <a:gd name="T5" fmla="*/ 0 h 119"/>
              <a:gd name="T6" fmla="*/ 2147483646 w 78"/>
              <a:gd name="T7" fmla="*/ 0 h 119"/>
              <a:gd name="T8" fmla="*/ 2147483646 w 78"/>
              <a:gd name="T9" fmla="*/ 0 h 119"/>
              <a:gd name="T10" fmla="*/ 2147483646 w 78"/>
              <a:gd name="T11" fmla="*/ 0 h 119"/>
              <a:gd name="T12" fmla="*/ 0 w 78"/>
              <a:gd name="T13" fmla="*/ 2147483646 h 119"/>
              <a:gd name="T14" fmla="*/ 0 w 78"/>
              <a:gd name="T15" fmla="*/ 2147483646 h 119"/>
              <a:gd name="T16" fmla="*/ 2147483646 w 78"/>
              <a:gd name="T17" fmla="*/ 2147483646 h 119"/>
              <a:gd name="T18" fmla="*/ 2147483646 w 78"/>
              <a:gd name="T19" fmla="*/ 2147483646 h 119"/>
              <a:gd name="T20" fmla="*/ 2147483646 w 78"/>
              <a:gd name="T21" fmla="*/ 2147483646 h 119"/>
              <a:gd name="T22" fmla="*/ 2147483646 w 78"/>
              <a:gd name="T23" fmla="*/ 2147483646 h 119"/>
              <a:gd name="T24" fmla="*/ 2147483646 w 78"/>
              <a:gd name="T25" fmla="*/ 2147483646 h 119"/>
              <a:gd name="T26" fmla="*/ 2147483646 w 78"/>
              <a:gd name="T27" fmla="*/ 2147483646 h 119"/>
              <a:gd name="T28" fmla="*/ 2147483646 w 78"/>
              <a:gd name="T29" fmla="*/ 2147483646 h 119"/>
              <a:gd name="T30" fmla="*/ 2147483646 w 78"/>
              <a:gd name="T31" fmla="*/ 2147483646 h 119"/>
              <a:gd name="T32" fmla="*/ 2147483646 w 78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119">
                <a:moveTo>
                  <a:pt x="8" y="2"/>
                </a:moveTo>
                <a:lnTo>
                  <a:pt x="8" y="2"/>
                </a:lnTo>
                <a:lnTo>
                  <a:pt x="4" y="0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70" y="118"/>
                </a:lnTo>
                <a:lnTo>
                  <a:pt x="72" y="119"/>
                </a:lnTo>
                <a:lnTo>
                  <a:pt x="77" y="119"/>
                </a:lnTo>
                <a:lnTo>
                  <a:pt x="78" y="116"/>
                </a:lnTo>
                <a:lnTo>
                  <a:pt x="77" y="113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" name="Freeform 123">
            <a:extLst>
              <a:ext uri="{FF2B5EF4-FFF2-40B4-BE49-F238E27FC236}">
                <a16:creationId xmlns:a16="http://schemas.microsoft.com/office/drawing/2014/main" id="{21B6DED1-A04E-4115-BD87-7194C26687BE}"/>
              </a:ext>
            </a:extLst>
          </p:cNvPr>
          <p:cNvSpPr>
            <a:spLocks/>
          </p:cNvSpPr>
          <p:nvPr userDrawn="1"/>
        </p:nvSpPr>
        <p:spPr bwMode="auto">
          <a:xfrm>
            <a:off x="8896350" y="4359275"/>
            <a:ext cx="185738" cy="133350"/>
          </a:xfrm>
          <a:custGeom>
            <a:avLst/>
            <a:gdLst>
              <a:gd name="T0" fmla="*/ 2147483646 w 117"/>
              <a:gd name="T1" fmla="*/ 2147483646 h 84"/>
              <a:gd name="T2" fmla="*/ 2147483646 w 117"/>
              <a:gd name="T3" fmla="*/ 2147483646 h 84"/>
              <a:gd name="T4" fmla="*/ 0 w 117"/>
              <a:gd name="T5" fmla="*/ 2147483646 h 84"/>
              <a:gd name="T6" fmla="*/ 0 w 117"/>
              <a:gd name="T7" fmla="*/ 2147483646 h 84"/>
              <a:gd name="T8" fmla="*/ 0 w 117"/>
              <a:gd name="T9" fmla="*/ 2147483646 h 84"/>
              <a:gd name="T10" fmla="*/ 0 w 117"/>
              <a:gd name="T11" fmla="*/ 2147483646 h 84"/>
              <a:gd name="T12" fmla="*/ 2147483646 w 117"/>
              <a:gd name="T13" fmla="*/ 2147483646 h 84"/>
              <a:gd name="T14" fmla="*/ 2147483646 w 117"/>
              <a:gd name="T15" fmla="*/ 2147483646 h 84"/>
              <a:gd name="T16" fmla="*/ 2147483646 w 117"/>
              <a:gd name="T17" fmla="*/ 2147483646 h 84"/>
              <a:gd name="T18" fmla="*/ 2147483646 w 117"/>
              <a:gd name="T19" fmla="*/ 2147483646 h 84"/>
              <a:gd name="T20" fmla="*/ 2147483646 w 117"/>
              <a:gd name="T21" fmla="*/ 2147483646 h 84"/>
              <a:gd name="T22" fmla="*/ 2147483646 w 117"/>
              <a:gd name="T23" fmla="*/ 2147483646 h 84"/>
              <a:gd name="T24" fmla="*/ 2147483646 w 117"/>
              <a:gd name="T25" fmla="*/ 2147483646 h 84"/>
              <a:gd name="T26" fmla="*/ 2147483646 w 117"/>
              <a:gd name="T27" fmla="*/ 2147483646 h 84"/>
              <a:gd name="T28" fmla="*/ 2147483646 w 117"/>
              <a:gd name="T29" fmla="*/ 0 h 84"/>
              <a:gd name="T30" fmla="*/ 2147483646 w 117"/>
              <a:gd name="T31" fmla="*/ 0 h 84"/>
              <a:gd name="T32" fmla="*/ 2147483646 w 117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4">
                <a:moveTo>
                  <a:pt x="2" y="76"/>
                </a:moveTo>
                <a:lnTo>
                  <a:pt x="2" y="76"/>
                </a:lnTo>
                <a:lnTo>
                  <a:pt x="0" y="79"/>
                </a:lnTo>
                <a:lnTo>
                  <a:pt x="0" y="82"/>
                </a:lnTo>
                <a:lnTo>
                  <a:pt x="3" y="84"/>
                </a:lnTo>
                <a:lnTo>
                  <a:pt x="6" y="84"/>
                </a:lnTo>
                <a:lnTo>
                  <a:pt x="116" y="8"/>
                </a:lnTo>
                <a:lnTo>
                  <a:pt x="117" y="5"/>
                </a:lnTo>
                <a:lnTo>
                  <a:pt x="117" y="2"/>
                </a:lnTo>
                <a:lnTo>
                  <a:pt x="114" y="0"/>
                </a:lnTo>
                <a:lnTo>
                  <a:pt x="111" y="0"/>
                </a:lnTo>
                <a:lnTo>
                  <a:pt x="2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" name="Freeform 124">
            <a:extLst>
              <a:ext uri="{FF2B5EF4-FFF2-40B4-BE49-F238E27FC236}">
                <a16:creationId xmlns:a16="http://schemas.microsoft.com/office/drawing/2014/main" id="{84334D0B-D072-4B15-94D4-91BA9CD0A291}"/>
              </a:ext>
            </a:extLst>
          </p:cNvPr>
          <p:cNvSpPr>
            <a:spLocks/>
          </p:cNvSpPr>
          <p:nvPr userDrawn="1"/>
        </p:nvSpPr>
        <p:spPr bwMode="auto">
          <a:xfrm>
            <a:off x="8866188" y="4308475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1" y="95"/>
                </a:moveTo>
                <a:lnTo>
                  <a:pt x="1" y="95"/>
                </a:lnTo>
                <a:lnTo>
                  <a:pt x="0" y="98"/>
                </a:lnTo>
                <a:lnTo>
                  <a:pt x="1" y="101"/>
                </a:lnTo>
                <a:lnTo>
                  <a:pt x="5" y="103"/>
                </a:lnTo>
                <a:lnTo>
                  <a:pt x="8" y="101"/>
                </a:lnTo>
                <a:lnTo>
                  <a:pt x="103" y="8"/>
                </a:lnTo>
                <a:lnTo>
                  <a:pt x="103" y="5"/>
                </a:lnTo>
                <a:lnTo>
                  <a:pt x="103" y="2"/>
                </a:lnTo>
                <a:lnTo>
                  <a:pt x="99" y="0"/>
                </a:lnTo>
                <a:lnTo>
                  <a:pt x="96" y="2"/>
                </a:lnTo>
                <a:lnTo>
                  <a:pt x="1" y="9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9" name="Freeform 125">
            <a:extLst>
              <a:ext uri="{FF2B5EF4-FFF2-40B4-BE49-F238E27FC236}">
                <a16:creationId xmlns:a16="http://schemas.microsoft.com/office/drawing/2014/main" id="{67052F3A-7AE1-4D00-AFA1-159BEF428B76}"/>
              </a:ext>
            </a:extLst>
          </p:cNvPr>
          <p:cNvSpPr>
            <a:spLocks/>
          </p:cNvSpPr>
          <p:nvPr userDrawn="1"/>
        </p:nvSpPr>
        <p:spPr bwMode="auto">
          <a:xfrm>
            <a:off x="8837613" y="4275138"/>
            <a:ext cx="122237" cy="193675"/>
          </a:xfrm>
          <a:custGeom>
            <a:avLst/>
            <a:gdLst>
              <a:gd name="T0" fmla="*/ 0 w 77"/>
              <a:gd name="T1" fmla="*/ 2147483646 h 122"/>
              <a:gd name="T2" fmla="*/ 0 w 77"/>
              <a:gd name="T3" fmla="*/ 2147483646 h 122"/>
              <a:gd name="T4" fmla="*/ 0 w 77"/>
              <a:gd name="T5" fmla="*/ 2147483646 h 122"/>
              <a:gd name="T6" fmla="*/ 2147483646 w 77"/>
              <a:gd name="T7" fmla="*/ 2147483646 h 122"/>
              <a:gd name="T8" fmla="*/ 2147483646 w 77"/>
              <a:gd name="T9" fmla="*/ 2147483646 h 122"/>
              <a:gd name="T10" fmla="*/ 2147483646 w 77"/>
              <a:gd name="T11" fmla="*/ 2147483646 h 122"/>
              <a:gd name="T12" fmla="*/ 2147483646 w 77"/>
              <a:gd name="T13" fmla="*/ 2147483646 h 122"/>
              <a:gd name="T14" fmla="*/ 2147483646 w 77"/>
              <a:gd name="T15" fmla="*/ 2147483646 h 122"/>
              <a:gd name="T16" fmla="*/ 2147483646 w 77"/>
              <a:gd name="T17" fmla="*/ 2147483646 h 122"/>
              <a:gd name="T18" fmla="*/ 2147483646 w 77"/>
              <a:gd name="T19" fmla="*/ 2147483646 h 122"/>
              <a:gd name="T20" fmla="*/ 2147483646 w 77"/>
              <a:gd name="T21" fmla="*/ 2147483646 h 122"/>
              <a:gd name="T22" fmla="*/ 2147483646 w 77"/>
              <a:gd name="T23" fmla="*/ 2147483646 h 122"/>
              <a:gd name="T24" fmla="*/ 2147483646 w 77"/>
              <a:gd name="T25" fmla="*/ 2147483646 h 122"/>
              <a:gd name="T26" fmla="*/ 2147483646 w 77"/>
              <a:gd name="T27" fmla="*/ 2147483646 h 122"/>
              <a:gd name="T28" fmla="*/ 2147483646 w 77"/>
              <a:gd name="T29" fmla="*/ 0 h 122"/>
              <a:gd name="T30" fmla="*/ 2147483646 w 77"/>
              <a:gd name="T31" fmla="*/ 2147483646 h 122"/>
              <a:gd name="T32" fmla="*/ 0 w 77"/>
              <a:gd name="T33" fmla="*/ 2147483646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22">
                <a:moveTo>
                  <a:pt x="0" y="116"/>
                </a:moveTo>
                <a:lnTo>
                  <a:pt x="0" y="116"/>
                </a:lnTo>
                <a:lnTo>
                  <a:pt x="0" y="119"/>
                </a:lnTo>
                <a:lnTo>
                  <a:pt x="2" y="122"/>
                </a:lnTo>
                <a:lnTo>
                  <a:pt x="5" y="122"/>
                </a:lnTo>
                <a:lnTo>
                  <a:pt x="8" y="121"/>
                </a:lnTo>
                <a:lnTo>
                  <a:pt x="77" y="8"/>
                </a:lnTo>
                <a:lnTo>
                  <a:pt x="77" y="3"/>
                </a:lnTo>
                <a:lnTo>
                  <a:pt x="76" y="2"/>
                </a:lnTo>
                <a:lnTo>
                  <a:pt x="72" y="0"/>
                </a:lnTo>
                <a:lnTo>
                  <a:pt x="69" y="3"/>
                </a:lnTo>
                <a:lnTo>
                  <a:pt x="0" y="1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" name="Freeform 126">
            <a:extLst>
              <a:ext uri="{FF2B5EF4-FFF2-40B4-BE49-F238E27FC236}">
                <a16:creationId xmlns:a16="http://schemas.microsoft.com/office/drawing/2014/main" id="{C9749D26-E2DC-47BE-955A-B2CA37945342}"/>
              </a:ext>
            </a:extLst>
          </p:cNvPr>
          <p:cNvSpPr>
            <a:spLocks/>
          </p:cNvSpPr>
          <p:nvPr userDrawn="1"/>
        </p:nvSpPr>
        <p:spPr bwMode="auto">
          <a:xfrm>
            <a:off x="8812213" y="4262438"/>
            <a:ext cx="80962" cy="211137"/>
          </a:xfrm>
          <a:custGeom>
            <a:avLst/>
            <a:gdLst>
              <a:gd name="T0" fmla="*/ 0 w 51"/>
              <a:gd name="T1" fmla="*/ 2147483646 h 133"/>
              <a:gd name="T2" fmla="*/ 0 w 51"/>
              <a:gd name="T3" fmla="*/ 2147483646 h 133"/>
              <a:gd name="T4" fmla="*/ 0 w 51"/>
              <a:gd name="T5" fmla="*/ 2147483646 h 133"/>
              <a:gd name="T6" fmla="*/ 2147483646 w 51"/>
              <a:gd name="T7" fmla="*/ 2147483646 h 133"/>
              <a:gd name="T8" fmla="*/ 2147483646 w 51"/>
              <a:gd name="T9" fmla="*/ 2147483646 h 133"/>
              <a:gd name="T10" fmla="*/ 2147483646 w 51"/>
              <a:gd name="T11" fmla="*/ 2147483646 h 133"/>
              <a:gd name="T12" fmla="*/ 2147483646 w 51"/>
              <a:gd name="T13" fmla="*/ 2147483646 h 133"/>
              <a:gd name="T14" fmla="*/ 2147483646 w 51"/>
              <a:gd name="T15" fmla="*/ 2147483646 h 133"/>
              <a:gd name="T16" fmla="*/ 2147483646 w 51"/>
              <a:gd name="T17" fmla="*/ 2147483646 h 133"/>
              <a:gd name="T18" fmla="*/ 2147483646 w 51"/>
              <a:gd name="T19" fmla="*/ 2147483646 h 133"/>
              <a:gd name="T20" fmla="*/ 2147483646 w 51"/>
              <a:gd name="T21" fmla="*/ 2147483646 h 133"/>
              <a:gd name="T22" fmla="*/ 2147483646 w 51"/>
              <a:gd name="T23" fmla="*/ 0 h 133"/>
              <a:gd name="T24" fmla="*/ 2147483646 w 51"/>
              <a:gd name="T25" fmla="*/ 0 h 133"/>
              <a:gd name="T26" fmla="*/ 2147483646 w 51"/>
              <a:gd name="T27" fmla="*/ 0 h 133"/>
              <a:gd name="T28" fmla="*/ 2147483646 w 51"/>
              <a:gd name="T29" fmla="*/ 0 h 133"/>
              <a:gd name="T30" fmla="*/ 2147483646 w 51"/>
              <a:gd name="T31" fmla="*/ 2147483646 h 133"/>
              <a:gd name="T32" fmla="*/ 0 w 51"/>
              <a:gd name="T33" fmla="*/ 2147483646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133">
                <a:moveTo>
                  <a:pt x="0" y="129"/>
                </a:moveTo>
                <a:lnTo>
                  <a:pt x="0" y="129"/>
                </a:lnTo>
                <a:lnTo>
                  <a:pt x="0" y="132"/>
                </a:lnTo>
                <a:lnTo>
                  <a:pt x="3" y="133"/>
                </a:lnTo>
                <a:lnTo>
                  <a:pt x="6" y="133"/>
                </a:lnTo>
                <a:lnTo>
                  <a:pt x="8" y="132"/>
                </a:lnTo>
                <a:lnTo>
                  <a:pt x="51" y="6"/>
                </a:lnTo>
                <a:lnTo>
                  <a:pt x="51" y="2"/>
                </a:lnTo>
                <a:lnTo>
                  <a:pt x="50" y="0"/>
                </a:lnTo>
                <a:lnTo>
                  <a:pt x="45" y="0"/>
                </a:lnTo>
                <a:lnTo>
                  <a:pt x="43" y="3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" name="Freeform 127">
            <a:extLst>
              <a:ext uri="{FF2B5EF4-FFF2-40B4-BE49-F238E27FC236}">
                <a16:creationId xmlns:a16="http://schemas.microsoft.com/office/drawing/2014/main" id="{FE9167B8-492B-4307-BE14-2048ADA04DA4}"/>
              </a:ext>
            </a:extLst>
          </p:cNvPr>
          <p:cNvSpPr>
            <a:spLocks/>
          </p:cNvSpPr>
          <p:nvPr userDrawn="1"/>
        </p:nvSpPr>
        <p:spPr bwMode="auto">
          <a:xfrm>
            <a:off x="8715375" y="4792663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0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0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72" y="5"/>
                </a:moveTo>
                <a:lnTo>
                  <a:pt x="72" y="5"/>
                </a:lnTo>
                <a:lnTo>
                  <a:pt x="63" y="2"/>
                </a:lnTo>
                <a:lnTo>
                  <a:pt x="53" y="0"/>
                </a:lnTo>
                <a:lnTo>
                  <a:pt x="43" y="2"/>
                </a:lnTo>
                <a:lnTo>
                  <a:pt x="34" y="5"/>
                </a:lnTo>
                <a:lnTo>
                  <a:pt x="24" y="8"/>
                </a:lnTo>
                <a:lnTo>
                  <a:pt x="16" y="15"/>
                </a:lnTo>
                <a:lnTo>
                  <a:pt x="9" y="23"/>
                </a:lnTo>
                <a:lnTo>
                  <a:pt x="5" y="31"/>
                </a:lnTo>
                <a:lnTo>
                  <a:pt x="1" y="41"/>
                </a:lnTo>
                <a:lnTo>
                  <a:pt x="0" y="52"/>
                </a:lnTo>
                <a:lnTo>
                  <a:pt x="1" y="61"/>
                </a:lnTo>
                <a:lnTo>
                  <a:pt x="3" y="71"/>
                </a:lnTo>
                <a:lnTo>
                  <a:pt x="8" y="79"/>
                </a:lnTo>
                <a:lnTo>
                  <a:pt x="14" y="87"/>
                </a:lnTo>
                <a:lnTo>
                  <a:pt x="22" y="94"/>
                </a:lnTo>
                <a:lnTo>
                  <a:pt x="30" y="98"/>
                </a:lnTo>
                <a:lnTo>
                  <a:pt x="40" y="102"/>
                </a:lnTo>
                <a:lnTo>
                  <a:pt x="51" y="103"/>
                </a:lnTo>
                <a:lnTo>
                  <a:pt x="61" y="103"/>
                </a:lnTo>
                <a:lnTo>
                  <a:pt x="71" y="100"/>
                </a:lnTo>
                <a:lnTo>
                  <a:pt x="79" y="95"/>
                </a:lnTo>
                <a:lnTo>
                  <a:pt x="87" y="90"/>
                </a:lnTo>
                <a:lnTo>
                  <a:pt x="93" y="82"/>
                </a:lnTo>
                <a:lnTo>
                  <a:pt x="98" y="73"/>
                </a:lnTo>
                <a:lnTo>
                  <a:pt x="101" y="63"/>
                </a:lnTo>
                <a:lnTo>
                  <a:pt x="103" y="53"/>
                </a:lnTo>
                <a:lnTo>
                  <a:pt x="103" y="44"/>
                </a:lnTo>
                <a:lnTo>
                  <a:pt x="100" y="34"/>
                </a:lnTo>
                <a:lnTo>
                  <a:pt x="95" y="24"/>
                </a:lnTo>
                <a:lnTo>
                  <a:pt x="90" y="18"/>
                </a:lnTo>
                <a:lnTo>
                  <a:pt x="82" y="10"/>
                </a:lnTo>
                <a:lnTo>
                  <a:pt x="72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" name="Freeform 128">
            <a:extLst>
              <a:ext uri="{FF2B5EF4-FFF2-40B4-BE49-F238E27FC236}">
                <a16:creationId xmlns:a16="http://schemas.microsoft.com/office/drawing/2014/main" id="{4D70715E-003D-4606-8245-33067DF1E257}"/>
              </a:ext>
            </a:extLst>
          </p:cNvPr>
          <p:cNvSpPr>
            <a:spLocks/>
          </p:cNvSpPr>
          <p:nvPr userDrawn="1"/>
        </p:nvSpPr>
        <p:spPr bwMode="auto">
          <a:xfrm>
            <a:off x="8431213" y="468630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0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0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47" y="3"/>
                </a:moveTo>
                <a:lnTo>
                  <a:pt x="47" y="3"/>
                </a:lnTo>
                <a:lnTo>
                  <a:pt x="41" y="1"/>
                </a:lnTo>
                <a:lnTo>
                  <a:pt x="34" y="0"/>
                </a:lnTo>
                <a:lnTo>
                  <a:pt x="28" y="1"/>
                </a:lnTo>
                <a:lnTo>
                  <a:pt x="21" y="3"/>
                </a:lnTo>
                <a:lnTo>
                  <a:pt x="16" y="5"/>
                </a:lnTo>
                <a:lnTo>
                  <a:pt x="12" y="9"/>
                </a:lnTo>
                <a:lnTo>
                  <a:pt x="7" y="14"/>
                </a:lnTo>
                <a:lnTo>
                  <a:pt x="4" y="19"/>
                </a:lnTo>
                <a:lnTo>
                  <a:pt x="2" y="26"/>
                </a:lnTo>
                <a:lnTo>
                  <a:pt x="0" y="32"/>
                </a:lnTo>
                <a:lnTo>
                  <a:pt x="2" y="38"/>
                </a:lnTo>
                <a:lnTo>
                  <a:pt x="4" y="45"/>
                </a:lnTo>
                <a:lnTo>
                  <a:pt x="5" y="50"/>
                </a:lnTo>
                <a:lnTo>
                  <a:pt x="10" y="55"/>
                </a:lnTo>
                <a:lnTo>
                  <a:pt x="15" y="59"/>
                </a:lnTo>
                <a:lnTo>
                  <a:pt x="20" y="63"/>
                </a:lnTo>
                <a:lnTo>
                  <a:pt x="26" y="64"/>
                </a:lnTo>
                <a:lnTo>
                  <a:pt x="33" y="66"/>
                </a:lnTo>
                <a:lnTo>
                  <a:pt x="39" y="64"/>
                </a:lnTo>
                <a:lnTo>
                  <a:pt x="45" y="63"/>
                </a:lnTo>
                <a:lnTo>
                  <a:pt x="50" y="61"/>
                </a:lnTo>
                <a:lnTo>
                  <a:pt x="55" y="56"/>
                </a:lnTo>
                <a:lnTo>
                  <a:pt x="60" y="51"/>
                </a:lnTo>
                <a:lnTo>
                  <a:pt x="63" y="46"/>
                </a:lnTo>
                <a:lnTo>
                  <a:pt x="65" y="40"/>
                </a:lnTo>
                <a:lnTo>
                  <a:pt x="66" y="34"/>
                </a:lnTo>
                <a:lnTo>
                  <a:pt x="65" y="27"/>
                </a:lnTo>
                <a:lnTo>
                  <a:pt x="63" y="21"/>
                </a:lnTo>
                <a:lnTo>
                  <a:pt x="61" y="16"/>
                </a:lnTo>
                <a:lnTo>
                  <a:pt x="57" y="11"/>
                </a:lnTo>
                <a:lnTo>
                  <a:pt x="52" y="6"/>
                </a:lnTo>
                <a:lnTo>
                  <a:pt x="47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" name="Freeform 129">
            <a:extLst>
              <a:ext uri="{FF2B5EF4-FFF2-40B4-BE49-F238E27FC236}">
                <a16:creationId xmlns:a16="http://schemas.microsoft.com/office/drawing/2014/main" id="{1105B1E1-BD7F-4118-AF0D-EE39759ADE4B}"/>
              </a:ext>
            </a:extLst>
          </p:cNvPr>
          <p:cNvSpPr>
            <a:spLocks/>
          </p:cNvSpPr>
          <p:nvPr userDrawn="1"/>
        </p:nvSpPr>
        <p:spPr bwMode="auto">
          <a:xfrm>
            <a:off x="8518525" y="4746625"/>
            <a:ext cx="227013" cy="115888"/>
          </a:xfrm>
          <a:custGeom>
            <a:avLst/>
            <a:gdLst>
              <a:gd name="T0" fmla="*/ 2147483646 w 143"/>
              <a:gd name="T1" fmla="*/ 0 h 73"/>
              <a:gd name="T2" fmla="*/ 2147483646 w 143"/>
              <a:gd name="T3" fmla="*/ 0 h 73"/>
              <a:gd name="T4" fmla="*/ 2147483646 w 143"/>
              <a:gd name="T5" fmla="*/ 0 h 73"/>
              <a:gd name="T6" fmla="*/ 2147483646 w 143"/>
              <a:gd name="T7" fmla="*/ 0 h 73"/>
              <a:gd name="T8" fmla="*/ 2147483646 w 143"/>
              <a:gd name="T9" fmla="*/ 2147483646 h 73"/>
              <a:gd name="T10" fmla="*/ 2147483646 w 143"/>
              <a:gd name="T11" fmla="*/ 2147483646 h 73"/>
              <a:gd name="T12" fmla="*/ 2147483646 w 143"/>
              <a:gd name="T13" fmla="*/ 2147483646 h 73"/>
              <a:gd name="T14" fmla="*/ 2147483646 w 143"/>
              <a:gd name="T15" fmla="*/ 2147483646 h 73"/>
              <a:gd name="T16" fmla="*/ 0 w 143"/>
              <a:gd name="T17" fmla="*/ 2147483646 h 73"/>
              <a:gd name="T18" fmla="*/ 2147483646 w 143"/>
              <a:gd name="T19" fmla="*/ 2147483646 h 73"/>
              <a:gd name="T20" fmla="*/ 2147483646 w 143"/>
              <a:gd name="T21" fmla="*/ 2147483646 h 73"/>
              <a:gd name="T22" fmla="*/ 2147483646 w 143"/>
              <a:gd name="T23" fmla="*/ 2147483646 h 73"/>
              <a:gd name="T24" fmla="*/ 2147483646 w 143"/>
              <a:gd name="T25" fmla="*/ 2147483646 h 73"/>
              <a:gd name="T26" fmla="*/ 2147483646 w 143"/>
              <a:gd name="T27" fmla="*/ 2147483646 h 73"/>
              <a:gd name="T28" fmla="*/ 2147483646 w 143"/>
              <a:gd name="T29" fmla="*/ 2147483646 h 73"/>
              <a:gd name="T30" fmla="*/ 2147483646 w 143"/>
              <a:gd name="T31" fmla="*/ 2147483646 h 73"/>
              <a:gd name="T32" fmla="*/ 2147483646 w 143"/>
              <a:gd name="T33" fmla="*/ 2147483646 h 73"/>
              <a:gd name="T34" fmla="*/ 2147483646 w 143"/>
              <a:gd name="T35" fmla="*/ 2147483646 h 73"/>
              <a:gd name="T36" fmla="*/ 2147483646 w 143"/>
              <a:gd name="T37" fmla="*/ 2147483646 h 73"/>
              <a:gd name="T38" fmla="*/ 2147483646 w 143"/>
              <a:gd name="T39" fmla="*/ 2147483646 h 73"/>
              <a:gd name="T40" fmla="*/ 2147483646 w 143"/>
              <a:gd name="T41" fmla="*/ 2147483646 h 73"/>
              <a:gd name="T42" fmla="*/ 2147483646 w 143"/>
              <a:gd name="T43" fmla="*/ 2147483646 h 73"/>
              <a:gd name="T44" fmla="*/ 2147483646 w 143"/>
              <a:gd name="T45" fmla="*/ 2147483646 h 73"/>
              <a:gd name="T46" fmla="*/ 2147483646 w 143"/>
              <a:gd name="T47" fmla="*/ 2147483646 h 73"/>
              <a:gd name="T48" fmla="*/ 2147483646 w 143"/>
              <a:gd name="T49" fmla="*/ 0 h 7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3" h="73">
                <a:moveTo>
                  <a:pt x="11" y="0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2" y="5"/>
                </a:lnTo>
                <a:lnTo>
                  <a:pt x="0" y="7"/>
                </a:lnTo>
                <a:lnTo>
                  <a:pt x="2" y="10"/>
                </a:lnTo>
                <a:lnTo>
                  <a:pt x="3" y="13"/>
                </a:lnTo>
                <a:lnTo>
                  <a:pt x="5" y="15"/>
                </a:lnTo>
                <a:lnTo>
                  <a:pt x="133" y="71"/>
                </a:lnTo>
                <a:lnTo>
                  <a:pt x="135" y="73"/>
                </a:lnTo>
                <a:lnTo>
                  <a:pt x="138" y="71"/>
                </a:lnTo>
                <a:lnTo>
                  <a:pt x="140" y="70"/>
                </a:lnTo>
                <a:lnTo>
                  <a:pt x="142" y="68"/>
                </a:lnTo>
                <a:lnTo>
                  <a:pt x="143" y="65"/>
                </a:lnTo>
                <a:lnTo>
                  <a:pt x="143" y="62"/>
                </a:lnTo>
                <a:lnTo>
                  <a:pt x="142" y="60"/>
                </a:lnTo>
                <a:lnTo>
                  <a:pt x="138" y="58"/>
                </a:lnTo>
                <a:lnTo>
                  <a:pt x="1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" name="Freeform 130">
            <a:extLst>
              <a:ext uri="{FF2B5EF4-FFF2-40B4-BE49-F238E27FC236}">
                <a16:creationId xmlns:a16="http://schemas.microsoft.com/office/drawing/2014/main" id="{74A316B0-4EC4-480F-B47D-451A7A1FD4DA}"/>
              </a:ext>
            </a:extLst>
          </p:cNvPr>
          <p:cNvSpPr>
            <a:spLocks/>
          </p:cNvSpPr>
          <p:nvPr userDrawn="1"/>
        </p:nvSpPr>
        <p:spPr bwMode="auto">
          <a:xfrm>
            <a:off x="8842375" y="4918075"/>
            <a:ext cx="179388" cy="146050"/>
          </a:xfrm>
          <a:custGeom>
            <a:avLst/>
            <a:gdLst>
              <a:gd name="T0" fmla="*/ 2147483646 w 113"/>
              <a:gd name="T1" fmla="*/ 2147483646 h 92"/>
              <a:gd name="T2" fmla="*/ 2147483646 w 113"/>
              <a:gd name="T3" fmla="*/ 2147483646 h 92"/>
              <a:gd name="T4" fmla="*/ 2147483646 w 113"/>
              <a:gd name="T5" fmla="*/ 0 h 92"/>
              <a:gd name="T6" fmla="*/ 0 w 113"/>
              <a:gd name="T7" fmla="*/ 2147483646 h 92"/>
              <a:gd name="T8" fmla="*/ 0 w 113"/>
              <a:gd name="T9" fmla="*/ 2147483646 h 92"/>
              <a:gd name="T10" fmla="*/ 0 w 113"/>
              <a:gd name="T11" fmla="*/ 2147483646 h 92"/>
              <a:gd name="T12" fmla="*/ 0 w 113"/>
              <a:gd name="T13" fmla="*/ 2147483646 h 92"/>
              <a:gd name="T14" fmla="*/ 2147483646 w 113"/>
              <a:gd name="T15" fmla="*/ 2147483646 h 92"/>
              <a:gd name="T16" fmla="*/ 2147483646 w 113"/>
              <a:gd name="T17" fmla="*/ 2147483646 h 92"/>
              <a:gd name="T18" fmla="*/ 2147483646 w 113"/>
              <a:gd name="T19" fmla="*/ 2147483646 h 92"/>
              <a:gd name="T20" fmla="*/ 2147483646 w 113"/>
              <a:gd name="T21" fmla="*/ 2147483646 h 92"/>
              <a:gd name="T22" fmla="*/ 2147483646 w 113"/>
              <a:gd name="T23" fmla="*/ 2147483646 h 92"/>
              <a:gd name="T24" fmla="*/ 2147483646 w 113"/>
              <a:gd name="T25" fmla="*/ 2147483646 h 92"/>
              <a:gd name="T26" fmla="*/ 2147483646 w 113"/>
              <a:gd name="T27" fmla="*/ 2147483646 h 92"/>
              <a:gd name="T28" fmla="*/ 2147483646 w 113"/>
              <a:gd name="T29" fmla="*/ 2147483646 h 92"/>
              <a:gd name="T30" fmla="*/ 2147483646 w 113"/>
              <a:gd name="T31" fmla="*/ 2147483646 h 92"/>
              <a:gd name="T32" fmla="*/ 2147483646 w 113"/>
              <a:gd name="T33" fmla="*/ 2147483646 h 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3" h="92">
                <a:moveTo>
                  <a:pt x="7" y="2"/>
                </a:moveTo>
                <a:lnTo>
                  <a:pt x="7" y="2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2" y="8"/>
                </a:lnTo>
                <a:lnTo>
                  <a:pt x="106" y="90"/>
                </a:lnTo>
                <a:lnTo>
                  <a:pt x="110" y="92"/>
                </a:lnTo>
                <a:lnTo>
                  <a:pt x="113" y="89"/>
                </a:lnTo>
                <a:lnTo>
                  <a:pt x="113" y="85"/>
                </a:lnTo>
                <a:lnTo>
                  <a:pt x="111" y="84"/>
                </a:lnTo>
                <a:lnTo>
                  <a:pt x="7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" name="Freeform 131">
            <a:extLst>
              <a:ext uri="{FF2B5EF4-FFF2-40B4-BE49-F238E27FC236}">
                <a16:creationId xmlns:a16="http://schemas.microsoft.com/office/drawing/2014/main" id="{F476C092-3788-4EBC-B118-BD19EBD85BED}"/>
              </a:ext>
            </a:extLst>
          </p:cNvPr>
          <p:cNvSpPr>
            <a:spLocks/>
          </p:cNvSpPr>
          <p:nvPr userDrawn="1"/>
        </p:nvSpPr>
        <p:spPr bwMode="auto">
          <a:xfrm>
            <a:off x="8861425" y="4902200"/>
            <a:ext cx="207963" cy="95250"/>
          </a:xfrm>
          <a:custGeom>
            <a:avLst/>
            <a:gdLst>
              <a:gd name="T0" fmla="*/ 2147483646 w 131"/>
              <a:gd name="T1" fmla="*/ 0 h 60"/>
              <a:gd name="T2" fmla="*/ 2147483646 w 131"/>
              <a:gd name="T3" fmla="*/ 0 h 60"/>
              <a:gd name="T4" fmla="*/ 2147483646 w 131"/>
              <a:gd name="T5" fmla="*/ 0 h 60"/>
              <a:gd name="T6" fmla="*/ 0 w 131"/>
              <a:gd name="T7" fmla="*/ 2147483646 h 60"/>
              <a:gd name="T8" fmla="*/ 0 w 131"/>
              <a:gd name="T9" fmla="*/ 2147483646 h 60"/>
              <a:gd name="T10" fmla="*/ 0 w 131"/>
              <a:gd name="T11" fmla="*/ 2147483646 h 60"/>
              <a:gd name="T12" fmla="*/ 0 w 131"/>
              <a:gd name="T13" fmla="*/ 2147483646 h 60"/>
              <a:gd name="T14" fmla="*/ 2147483646 w 131"/>
              <a:gd name="T15" fmla="*/ 2147483646 h 60"/>
              <a:gd name="T16" fmla="*/ 2147483646 w 131"/>
              <a:gd name="T17" fmla="*/ 2147483646 h 60"/>
              <a:gd name="T18" fmla="*/ 2147483646 w 131"/>
              <a:gd name="T19" fmla="*/ 2147483646 h 60"/>
              <a:gd name="T20" fmla="*/ 2147483646 w 131"/>
              <a:gd name="T21" fmla="*/ 2147483646 h 60"/>
              <a:gd name="T22" fmla="*/ 2147483646 w 131"/>
              <a:gd name="T23" fmla="*/ 2147483646 h 60"/>
              <a:gd name="T24" fmla="*/ 2147483646 w 131"/>
              <a:gd name="T25" fmla="*/ 2147483646 h 60"/>
              <a:gd name="T26" fmla="*/ 2147483646 w 131"/>
              <a:gd name="T27" fmla="*/ 2147483646 h 60"/>
              <a:gd name="T28" fmla="*/ 2147483646 w 131"/>
              <a:gd name="T29" fmla="*/ 2147483646 h 60"/>
              <a:gd name="T30" fmla="*/ 2147483646 w 131"/>
              <a:gd name="T31" fmla="*/ 2147483646 h 60"/>
              <a:gd name="T32" fmla="*/ 2147483646 w 13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1" h="60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9"/>
                </a:lnTo>
                <a:lnTo>
                  <a:pt x="125" y="60"/>
                </a:lnTo>
                <a:lnTo>
                  <a:pt x="128" y="60"/>
                </a:lnTo>
                <a:lnTo>
                  <a:pt x="131" y="57"/>
                </a:lnTo>
                <a:lnTo>
                  <a:pt x="131" y="54"/>
                </a:lnTo>
                <a:lnTo>
                  <a:pt x="128" y="50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" name="Freeform 132">
            <a:extLst>
              <a:ext uri="{FF2B5EF4-FFF2-40B4-BE49-F238E27FC236}">
                <a16:creationId xmlns:a16="http://schemas.microsoft.com/office/drawing/2014/main" id="{AAD18DA1-BA98-4760-A479-4D6BCBF2ECD4}"/>
              </a:ext>
            </a:extLst>
          </p:cNvPr>
          <p:cNvSpPr>
            <a:spLocks/>
          </p:cNvSpPr>
          <p:nvPr userDrawn="1"/>
        </p:nvSpPr>
        <p:spPr bwMode="auto">
          <a:xfrm>
            <a:off x="8828088" y="4938713"/>
            <a:ext cx="142875" cy="180975"/>
          </a:xfrm>
          <a:custGeom>
            <a:avLst/>
            <a:gdLst>
              <a:gd name="T0" fmla="*/ 2147483646 w 90"/>
              <a:gd name="T1" fmla="*/ 2147483646 h 114"/>
              <a:gd name="T2" fmla="*/ 2147483646 w 90"/>
              <a:gd name="T3" fmla="*/ 2147483646 h 114"/>
              <a:gd name="T4" fmla="*/ 2147483646 w 90"/>
              <a:gd name="T5" fmla="*/ 0 h 114"/>
              <a:gd name="T6" fmla="*/ 2147483646 w 90"/>
              <a:gd name="T7" fmla="*/ 2147483646 h 114"/>
              <a:gd name="T8" fmla="*/ 2147483646 w 90"/>
              <a:gd name="T9" fmla="*/ 2147483646 h 114"/>
              <a:gd name="T10" fmla="*/ 2147483646 w 90"/>
              <a:gd name="T11" fmla="*/ 2147483646 h 114"/>
              <a:gd name="T12" fmla="*/ 0 w 90"/>
              <a:gd name="T13" fmla="*/ 2147483646 h 114"/>
              <a:gd name="T14" fmla="*/ 0 w 90"/>
              <a:gd name="T15" fmla="*/ 2147483646 h 114"/>
              <a:gd name="T16" fmla="*/ 2147483646 w 90"/>
              <a:gd name="T17" fmla="*/ 2147483646 h 114"/>
              <a:gd name="T18" fmla="*/ 2147483646 w 90"/>
              <a:gd name="T19" fmla="*/ 2147483646 h 114"/>
              <a:gd name="T20" fmla="*/ 2147483646 w 90"/>
              <a:gd name="T21" fmla="*/ 2147483646 h 114"/>
              <a:gd name="T22" fmla="*/ 2147483646 w 90"/>
              <a:gd name="T23" fmla="*/ 2147483646 h 114"/>
              <a:gd name="T24" fmla="*/ 2147483646 w 90"/>
              <a:gd name="T25" fmla="*/ 2147483646 h 114"/>
              <a:gd name="T26" fmla="*/ 2147483646 w 90"/>
              <a:gd name="T27" fmla="*/ 2147483646 h 114"/>
              <a:gd name="T28" fmla="*/ 2147483646 w 90"/>
              <a:gd name="T29" fmla="*/ 2147483646 h 114"/>
              <a:gd name="T30" fmla="*/ 2147483646 w 90"/>
              <a:gd name="T31" fmla="*/ 2147483646 h 114"/>
              <a:gd name="T32" fmla="*/ 2147483646 w 90"/>
              <a:gd name="T33" fmla="*/ 2147483646 h 1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" h="114">
                <a:moveTo>
                  <a:pt x="8" y="2"/>
                </a:moveTo>
                <a:lnTo>
                  <a:pt x="8" y="2"/>
                </a:ln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0" y="8"/>
                </a:lnTo>
                <a:lnTo>
                  <a:pt x="82" y="113"/>
                </a:lnTo>
                <a:lnTo>
                  <a:pt x="85" y="114"/>
                </a:lnTo>
                <a:lnTo>
                  <a:pt x="88" y="113"/>
                </a:lnTo>
                <a:lnTo>
                  <a:pt x="90" y="109"/>
                </a:lnTo>
                <a:lnTo>
                  <a:pt x="90" y="106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7" name="Freeform 133">
            <a:extLst>
              <a:ext uri="{FF2B5EF4-FFF2-40B4-BE49-F238E27FC236}">
                <a16:creationId xmlns:a16="http://schemas.microsoft.com/office/drawing/2014/main" id="{238D3B98-8352-425C-A289-A542AB9177D8}"/>
              </a:ext>
            </a:extLst>
          </p:cNvPr>
          <p:cNvSpPr>
            <a:spLocks/>
          </p:cNvSpPr>
          <p:nvPr userDrawn="1"/>
        </p:nvSpPr>
        <p:spPr bwMode="auto">
          <a:xfrm>
            <a:off x="8867775" y="4872038"/>
            <a:ext cx="222250" cy="53975"/>
          </a:xfrm>
          <a:custGeom>
            <a:avLst/>
            <a:gdLst>
              <a:gd name="T0" fmla="*/ 2147483646 w 140"/>
              <a:gd name="T1" fmla="*/ 0 h 34"/>
              <a:gd name="T2" fmla="*/ 2147483646 w 140"/>
              <a:gd name="T3" fmla="*/ 0 h 34"/>
              <a:gd name="T4" fmla="*/ 2147483646 w 140"/>
              <a:gd name="T5" fmla="*/ 0 h 34"/>
              <a:gd name="T6" fmla="*/ 0 w 140"/>
              <a:gd name="T7" fmla="*/ 2147483646 h 34"/>
              <a:gd name="T8" fmla="*/ 0 w 140"/>
              <a:gd name="T9" fmla="*/ 2147483646 h 34"/>
              <a:gd name="T10" fmla="*/ 0 w 140"/>
              <a:gd name="T11" fmla="*/ 2147483646 h 34"/>
              <a:gd name="T12" fmla="*/ 0 w 140"/>
              <a:gd name="T13" fmla="*/ 2147483646 h 34"/>
              <a:gd name="T14" fmla="*/ 2147483646 w 140"/>
              <a:gd name="T15" fmla="*/ 2147483646 h 34"/>
              <a:gd name="T16" fmla="*/ 2147483646 w 140"/>
              <a:gd name="T17" fmla="*/ 2147483646 h 34"/>
              <a:gd name="T18" fmla="*/ 2147483646 w 140"/>
              <a:gd name="T19" fmla="*/ 2147483646 h 34"/>
              <a:gd name="T20" fmla="*/ 2147483646 w 140"/>
              <a:gd name="T21" fmla="*/ 2147483646 h 34"/>
              <a:gd name="T22" fmla="*/ 2147483646 w 140"/>
              <a:gd name="T23" fmla="*/ 2147483646 h 34"/>
              <a:gd name="T24" fmla="*/ 2147483646 w 140"/>
              <a:gd name="T25" fmla="*/ 2147483646 h 34"/>
              <a:gd name="T26" fmla="*/ 2147483646 w 140"/>
              <a:gd name="T27" fmla="*/ 2147483646 h 34"/>
              <a:gd name="T28" fmla="*/ 2147483646 w 140"/>
              <a:gd name="T29" fmla="*/ 2147483646 h 34"/>
              <a:gd name="T30" fmla="*/ 2147483646 w 140"/>
              <a:gd name="T31" fmla="*/ 2147483646 h 34"/>
              <a:gd name="T32" fmla="*/ 2147483646 w 140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4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4" y="8"/>
                </a:lnTo>
                <a:lnTo>
                  <a:pt x="134" y="34"/>
                </a:lnTo>
                <a:lnTo>
                  <a:pt x="137" y="34"/>
                </a:lnTo>
                <a:lnTo>
                  <a:pt x="140" y="31"/>
                </a:lnTo>
                <a:lnTo>
                  <a:pt x="139" y="28"/>
                </a:lnTo>
                <a:lnTo>
                  <a:pt x="135" y="24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" name="Freeform 134">
            <a:extLst>
              <a:ext uri="{FF2B5EF4-FFF2-40B4-BE49-F238E27FC236}">
                <a16:creationId xmlns:a16="http://schemas.microsoft.com/office/drawing/2014/main" id="{58AFE798-7E03-4096-952E-7E3980F9990D}"/>
              </a:ext>
            </a:extLst>
          </p:cNvPr>
          <p:cNvSpPr>
            <a:spLocks/>
          </p:cNvSpPr>
          <p:nvPr userDrawn="1"/>
        </p:nvSpPr>
        <p:spPr bwMode="auto">
          <a:xfrm>
            <a:off x="8791575" y="4946650"/>
            <a:ext cx="120650" cy="196850"/>
          </a:xfrm>
          <a:custGeom>
            <a:avLst/>
            <a:gdLst>
              <a:gd name="T0" fmla="*/ 2147483646 w 76"/>
              <a:gd name="T1" fmla="*/ 2147483646 h 124"/>
              <a:gd name="T2" fmla="*/ 2147483646 w 76"/>
              <a:gd name="T3" fmla="*/ 2147483646 h 124"/>
              <a:gd name="T4" fmla="*/ 2147483646 w 76"/>
              <a:gd name="T5" fmla="*/ 0 h 124"/>
              <a:gd name="T6" fmla="*/ 2147483646 w 76"/>
              <a:gd name="T7" fmla="*/ 0 h 124"/>
              <a:gd name="T8" fmla="*/ 2147483646 w 76"/>
              <a:gd name="T9" fmla="*/ 0 h 124"/>
              <a:gd name="T10" fmla="*/ 2147483646 w 76"/>
              <a:gd name="T11" fmla="*/ 0 h 124"/>
              <a:gd name="T12" fmla="*/ 0 w 76"/>
              <a:gd name="T13" fmla="*/ 2147483646 h 124"/>
              <a:gd name="T14" fmla="*/ 0 w 76"/>
              <a:gd name="T15" fmla="*/ 2147483646 h 124"/>
              <a:gd name="T16" fmla="*/ 2147483646 w 76"/>
              <a:gd name="T17" fmla="*/ 2147483646 h 124"/>
              <a:gd name="T18" fmla="*/ 2147483646 w 76"/>
              <a:gd name="T19" fmla="*/ 2147483646 h 124"/>
              <a:gd name="T20" fmla="*/ 2147483646 w 76"/>
              <a:gd name="T21" fmla="*/ 2147483646 h 124"/>
              <a:gd name="T22" fmla="*/ 2147483646 w 76"/>
              <a:gd name="T23" fmla="*/ 2147483646 h 124"/>
              <a:gd name="T24" fmla="*/ 2147483646 w 76"/>
              <a:gd name="T25" fmla="*/ 2147483646 h 124"/>
              <a:gd name="T26" fmla="*/ 2147483646 w 76"/>
              <a:gd name="T27" fmla="*/ 2147483646 h 124"/>
              <a:gd name="T28" fmla="*/ 2147483646 w 76"/>
              <a:gd name="T29" fmla="*/ 2147483646 h 124"/>
              <a:gd name="T30" fmla="*/ 2147483646 w 76"/>
              <a:gd name="T31" fmla="*/ 2147483646 h 124"/>
              <a:gd name="T32" fmla="*/ 2147483646 w 76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124">
                <a:moveTo>
                  <a:pt x="8" y="1"/>
                </a:move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68" y="122"/>
                </a:lnTo>
                <a:lnTo>
                  <a:pt x="69" y="124"/>
                </a:lnTo>
                <a:lnTo>
                  <a:pt x="72" y="124"/>
                </a:lnTo>
                <a:lnTo>
                  <a:pt x="76" y="120"/>
                </a:lnTo>
                <a:lnTo>
                  <a:pt x="74" y="117"/>
                </a:lnTo>
                <a:lnTo>
                  <a:pt x="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" name="Freeform 135">
            <a:extLst>
              <a:ext uri="{FF2B5EF4-FFF2-40B4-BE49-F238E27FC236}">
                <a16:creationId xmlns:a16="http://schemas.microsoft.com/office/drawing/2014/main" id="{C40668C8-93E0-40A3-BDF7-CB938A4109CF}"/>
              </a:ext>
            </a:extLst>
          </p:cNvPr>
          <p:cNvSpPr>
            <a:spLocks/>
          </p:cNvSpPr>
          <p:nvPr userDrawn="1"/>
        </p:nvSpPr>
        <p:spPr bwMode="auto">
          <a:xfrm>
            <a:off x="8763000" y="4941888"/>
            <a:ext cx="79375" cy="214312"/>
          </a:xfrm>
          <a:custGeom>
            <a:avLst/>
            <a:gdLst>
              <a:gd name="T0" fmla="*/ 2147483646 w 50"/>
              <a:gd name="T1" fmla="*/ 2147483646 h 135"/>
              <a:gd name="T2" fmla="*/ 2147483646 w 50"/>
              <a:gd name="T3" fmla="*/ 2147483646 h 135"/>
              <a:gd name="T4" fmla="*/ 2147483646 w 50"/>
              <a:gd name="T5" fmla="*/ 0 h 135"/>
              <a:gd name="T6" fmla="*/ 2147483646 w 50"/>
              <a:gd name="T7" fmla="*/ 0 h 135"/>
              <a:gd name="T8" fmla="*/ 2147483646 w 50"/>
              <a:gd name="T9" fmla="*/ 0 h 135"/>
              <a:gd name="T10" fmla="*/ 2147483646 w 50"/>
              <a:gd name="T11" fmla="*/ 0 h 135"/>
              <a:gd name="T12" fmla="*/ 0 w 50"/>
              <a:gd name="T13" fmla="*/ 2147483646 h 135"/>
              <a:gd name="T14" fmla="*/ 0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2147483646 h 135"/>
              <a:gd name="T24" fmla="*/ 2147483646 w 50"/>
              <a:gd name="T25" fmla="*/ 2147483646 h 135"/>
              <a:gd name="T26" fmla="*/ 2147483646 w 50"/>
              <a:gd name="T27" fmla="*/ 2147483646 h 135"/>
              <a:gd name="T28" fmla="*/ 2147483646 w 50"/>
              <a:gd name="T29" fmla="*/ 2147483646 h 135"/>
              <a:gd name="T30" fmla="*/ 2147483646 w 50"/>
              <a:gd name="T31" fmla="*/ 2147483646 h 135"/>
              <a:gd name="T32" fmla="*/ 2147483646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8" y="3"/>
                </a:moveTo>
                <a:lnTo>
                  <a:pt x="8" y="3"/>
                </a:lnTo>
                <a:lnTo>
                  <a:pt x="7" y="0"/>
                </a:lnTo>
                <a:lnTo>
                  <a:pt x="4" y="0"/>
                </a:lnTo>
                <a:lnTo>
                  <a:pt x="0" y="1"/>
                </a:lnTo>
                <a:lnTo>
                  <a:pt x="0" y="6"/>
                </a:lnTo>
                <a:lnTo>
                  <a:pt x="41" y="131"/>
                </a:lnTo>
                <a:lnTo>
                  <a:pt x="44" y="135"/>
                </a:lnTo>
                <a:lnTo>
                  <a:pt x="47" y="135"/>
                </a:lnTo>
                <a:lnTo>
                  <a:pt x="50" y="133"/>
                </a:lnTo>
                <a:lnTo>
                  <a:pt x="50" y="128"/>
                </a:lnTo>
                <a:lnTo>
                  <a:pt x="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0" name="Freeform 136">
            <a:extLst>
              <a:ext uri="{FF2B5EF4-FFF2-40B4-BE49-F238E27FC236}">
                <a16:creationId xmlns:a16="http://schemas.microsoft.com/office/drawing/2014/main" id="{29C00280-228A-494D-92E1-AB2E50149363}"/>
              </a:ext>
            </a:extLst>
          </p:cNvPr>
          <p:cNvSpPr>
            <a:spLocks/>
          </p:cNvSpPr>
          <p:nvPr userDrawn="1"/>
        </p:nvSpPr>
        <p:spPr bwMode="auto">
          <a:xfrm>
            <a:off x="8736013" y="4930775"/>
            <a:ext cx="25400" cy="222250"/>
          </a:xfrm>
          <a:custGeom>
            <a:avLst/>
            <a:gdLst>
              <a:gd name="T0" fmla="*/ 2147483646 w 16"/>
              <a:gd name="T1" fmla="*/ 2147483646 h 140"/>
              <a:gd name="T2" fmla="*/ 2147483646 w 16"/>
              <a:gd name="T3" fmla="*/ 2147483646 h 140"/>
              <a:gd name="T4" fmla="*/ 2147483646 w 16"/>
              <a:gd name="T5" fmla="*/ 0 h 140"/>
              <a:gd name="T6" fmla="*/ 2147483646 w 16"/>
              <a:gd name="T7" fmla="*/ 0 h 140"/>
              <a:gd name="T8" fmla="*/ 2147483646 w 16"/>
              <a:gd name="T9" fmla="*/ 0 h 140"/>
              <a:gd name="T10" fmla="*/ 2147483646 w 16"/>
              <a:gd name="T11" fmla="*/ 0 h 140"/>
              <a:gd name="T12" fmla="*/ 2147483646 w 16"/>
              <a:gd name="T13" fmla="*/ 0 h 140"/>
              <a:gd name="T14" fmla="*/ 0 w 16"/>
              <a:gd name="T15" fmla="*/ 2147483646 h 140"/>
              <a:gd name="T16" fmla="*/ 2147483646 w 16"/>
              <a:gd name="T17" fmla="*/ 2147483646 h 140"/>
              <a:gd name="T18" fmla="*/ 2147483646 w 16"/>
              <a:gd name="T19" fmla="*/ 2147483646 h 140"/>
              <a:gd name="T20" fmla="*/ 2147483646 w 16"/>
              <a:gd name="T21" fmla="*/ 2147483646 h 140"/>
              <a:gd name="T22" fmla="*/ 2147483646 w 16"/>
              <a:gd name="T23" fmla="*/ 2147483646 h 140"/>
              <a:gd name="T24" fmla="*/ 2147483646 w 16"/>
              <a:gd name="T25" fmla="*/ 2147483646 h 140"/>
              <a:gd name="T26" fmla="*/ 2147483646 w 16"/>
              <a:gd name="T27" fmla="*/ 2147483646 h 140"/>
              <a:gd name="T28" fmla="*/ 2147483646 w 16"/>
              <a:gd name="T29" fmla="*/ 2147483646 h 140"/>
              <a:gd name="T30" fmla="*/ 2147483646 w 16"/>
              <a:gd name="T31" fmla="*/ 2147483646 h 140"/>
              <a:gd name="T32" fmla="*/ 2147483646 w 16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0">
                <a:moveTo>
                  <a:pt x="9" y="3"/>
                </a:moveTo>
                <a:lnTo>
                  <a:pt x="9" y="3"/>
                </a:lnTo>
                <a:lnTo>
                  <a:pt x="8" y="0"/>
                </a:lnTo>
                <a:lnTo>
                  <a:pt x="5" y="0"/>
                </a:lnTo>
                <a:lnTo>
                  <a:pt x="1" y="0"/>
                </a:lnTo>
                <a:lnTo>
                  <a:pt x="0" y="3"/>
                </a:lnTo>
                <a:lnTo>
                  <a:pt x="6" y="135"/>
                </a:lnTo>
                <a:lnTo>
                  <a:pt x="8" y="138"/>
                </a:lnTo>
                <a:lnTo>
                  <a:pt x="11" y="140"/>
                </a:lnTo>
                <a:lnTo>
                  <a:pt x="14" y="138"/>
                </a:lnTo>
                <a:lnTo>
                  <a:pt x="16" y="135"/>
                </a:lnTo>
                <a:lnTo>
                  <a:pt x="9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1" name="Freeform 137">
            <a:extLst>
              <a:ext uri="{FF2B5EF4-FFF2-40B4-BE49-F238E27FC236}">
                <a16:creationId xmlns:a16="http://schemas.microsoft.com/office/drawing/2014/main" id="{FF4246B1-AB23-48DE-9728-EDF3B9C0E17F}"/>
              </a:ext>
            </a:extLst>
          </p:cNvPr>
          <p:cNvSpPr>
            <a:spLocks/>
          </p:cNvSpPr>
          <p:nvPr userDrawn="1"/>
        </p:nvSpPr>
        <p:spPr bwMode="auto">
          <a:xfrm>
            <a:off x="8863013" y="4826000"/>
            <a:ext cx="225425" cy="33338"/>
          </a:xfrm>
          <a:custGeom>
            <a:avLst/>
            <a:gdLst>
              <a:gd name="T0" fmla="*/ 2147483646 w 142"/>
              <a:gd name="T1" fmla="*/ 2147483646 h 21"/>
              <a:gd name="T2" fmla="*/ 2147483646 w 142"/>
              <a:gd name="T3" fmla="*/ 2147483646 h 21"/>
              <a:gd name="T4" fmla="*/ 2147483646 w 142"/>
              <a:gd name="T5" fmla="*/ 2147483646 h 21"/>
              <a:gd name="T6" fmla="*/ 0 w 142"/>
              <a:gd name="T7" fmla="*/ 2147483646 h 21"/>
              <a:gd name="T8" fmla="*/ 0 w 142"/>
              <a:gd name="T9" fmla="*/ 2147483646 h 21"/>
              <a:gd name="T10" fmla="*/ 0 w 142"/>
              <a:gd name="T11" fmla="*/ 2147483646 h 21"/>
              <a:gd name="T12" fmla="*/ 2147483646 w 142"/>
              <a:gd name="T13" fmla="*/ 2147483646 h 21"/>
              <a:gd name="T14" fmla="*/ 2147483646 w 142"/>
              <a:gd name="T15" fmla="*/ 2147483646 h 21"/>
              <a:gd name="T16" fmla="*/ 2147483646 w 142"/>
              <a:gd name="T17" fmla="*/ 2147483646 h 21"/>
              <a:gd name="T18" fmla="*/ 2147483646 w 142"/>
              <a:gd name="T19" fmla="*/ 2147483646 h 21"/>
              <a:gd name="T20" fmla="*/ 2147483646 w 142"/>
              <a:gd name="T21" fmla="*/ 2147483646 h 21"/>
              <a:gd name="T22" fmla="*/ 2147483646 w 142"/>
              <a:gd name="T23" fmla="*/ 2147483646 h 21"/>
              <a:gd name="T24" fmla="*/ 2147483646 w 142"/>
              <a:gd name="T25" fmla="*/ 2147483646 h 21"/>
              <a:gd name="T26" fmla="*/ 2147483646 w 142"/>
              <a:gd name="T27" fmla="*/ 2147483646 h 21"/>
              <a:gd name="T28" fmla="*/ 2147483646 w 142"/>
              <a:gd name="T29" fmla="*/ 0 h 21"/>
              <a:gd name="T30" fmla="*/ 2147483646 w 142"/>
              <a:gd name="T31" fmla="*/ 0 h 21"/>
              <a:gd name="T32" fmla="*/ 2147483646 w 142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21">
                <a:moveTo>
                  <a:pt x="5" y="12"/>
                </a:moveTo>
                <a:lnTo>
                  <a:pt x="5" y="12"/>
                </a:lnTo>
                <a:lnTo>
                  <a:pt x="2" y="13"/>
                </a:lnTo>
                <a:lnTo>
                  <a:pt x="0" y="16"/>
                </a:lnTo>
                <a:lnTo>
                  <a:pt x="2" y="20"/>
                </a:lnTo>
                <a:lnTo>
                  <a:pt x="5" y="21"/>
                </a:lnTo>
                <a:lnTo>
                  <a:pt x="138" y="8"/>
                </a:lnTo>
                <a:lnTo>
                  <a:pt x="142" y="7"/>
                </a:lnTo>
                <a:lnTo>
                  <a:pt x="142" y="3"/>
                </a:lnTo>
                <a:lnTo>
                  <a:pt x="140" y="0"/>
                </a:lnTo>
                <a:lnTo>
                  <a:pt x="137" y="0"/>
                </a:lnTo>
                <a:lnTo>
                  <a:pt x="5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Freeform 138">
            <a:extLst>
              <a:ext uri="{FF2B5EF4-FFF2-40B4-BE49-F238E27FC236}">
                <a16:creationId xmlns:a16="http://schemas.microsoft.com/office/drawing/2014/main" id="{B178D8F0-0265-4496-B191-32075A79FAE1}"/>
              </a:ext>
            </a:extLst>
          </p:cNvPr>
          <p:cNvSpPr>
            <a:spLocks/>
          </p:cNvSpPr>
          <p:nvPr userDrawn="1"/>
        </p:nvSpPr>
        <p:spPr bwMode="auto">
          <a:xfrm>
            <a:off x="8850313" y="4754563"/>
            <a:ext cx="217487" cy="69850"/>
          </a:xfrm>
          <a:custGeom>
            <a:avLst/>
            <a:gdLst>
              <a:gd name="T0" fmla="*/ 2147483646 w 137"/>
              <a:gd name="T1" fmla="*/ 2147483646 h 44"/>
              <a:gd name="T2" fmla="*/ 2147483646 w 137"/>
              <a:gd name="T3" fmla="*/ 2147483646 h 44"/>
              <a:gd name="T4" fmla="*/ 0 w 137"/>
              <a:gd name="T5" fmla="*/ 2147483646 h 44"/>
              <a:gd name="T6" fmla="*/ 0 w 137"/>
              <a:gd name="T7" fmla="*/ 2147483646 h 44"/>
              <a:gd name="T8" fmla="*/ 0 w 137"/>
              <a:gd name="T9" fmla="*/ 2147483646 h 44"/>
              <a:gd name="T10" fmla="*/ 0 w 137"/>
              <a:gd name="T11" fmla="*/ 2147483646 h 44"/>
              <a:gd name="T12" fmla="*/ 2147483646 w 137"/>
              <a:gd name="T13" fmla="*/ 2147483646 h 44"/>
              <a:gd name="T14" fmla="*/ 2147483646 w 137"/>
              <a:gd name="T15" fmla="*/ 2147483646 h 44"/>
              <a:gd name="T16" fmla="*/ 2147483646 w 137"/>
              <a:gd name="T17" fmla="*/ 2147483646 h 44"/>
              <a:gd name="T18" fmla="*/ 2147483646 w 137"/>
              <a:gd name="T19" fmla="*/ 2147483646 h 44"/>
              <a:gd name="T20" fmla="*/ 2147483646 w 137"/>
              <a:gd name="T21" fmla="*/ 2147483646 h 44"/>
              <a:gd name="T22" fmla="*/ 2147483646 w 137"/>
              <a:gd name="T23" fmla="*/ 2147483646 h 44"/>
              <a:gd name="T24" fmla="*/ 2147483646 w 137"/>
              <a:gd name="T25" fmla="*/ 2147483646 h 44"/>
              <a:gd name="T26" fmla="*/ 2147483646 w 137"/>
              <a:gd name="T27" fmla="*/ 2147483646 h 44"/>
              <a:gd name="T28" fmla="*/ 2147483646 w 137"/>
              <a:gd name="T29" fmla="*/ 0 h 44"/>
              <a:gd name="T30" fmla="*/ 2147483646 w 137"/>
              <a:gd name="T31" fmla="*/ 0 h 44"/>
              <a:gd name="T32" fmla="*/ 2147483646 w 137"/>
              <a:gd name="T33" fmla="*/ 2147483646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4">
                <a:moveTo>
                  <a:pt x="3" y="36"/>
                </a:moveTo>
                <a:lnTo>
                  <a:pt x="3" y="36"/>
                </a:lnTo>
                <a:lnTo>
                  <a:pt x="0" y="37"/>
                </a:lnTo>
                <a:lnTo>
                  <a:pt x="0" y="42"/>
                </a:lnTo>
                <a:lnTo>
                  <a:pt x="2" y="44"/>
                </a:lnTo>
                <a:lnTo>
                  <a:pt x="5" y="44"/>
                </a:lnTo>
                <a:lnTo>
                  <a:pt x="134" y="10"/>
                </a:lnTo>
                <a:lnTo>
                  <a:pt x="137" y="7"/>
                </a:lnTo>
                <a:lnTo>
                  <a:pt x="137" y="3"/>
                </a:lnTo>
                <a:lnTo>
                  <a:pt x="135" y="0"/>
                </a:lnTo>
                <a:lnTo>
                  <a:pt x="132" y="0"/>
                </a:lnTo>
                <a:lnTo>
                  <a:pt x="3" y="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Freeform 139">
            <a:extLst>
              <a:ext uri="{FF2B5EF4-FFF2-40B4-BE49-F238E27FC236}">
                <a16:creationId xmlns:a16="http://schemas.microsoft.com/office/drawing/2014/main" id="{75863009-5B93-451E-9D8F-279110FCF48F}"/>
              </a:ext>
            </a:extLst>
          </p:cNvPr>
          <p:cNvSpPr>
            <a:spLocks/>
          </p:cNvSpPr>
          <p:nvPr userDrawn="1"/>
        </p:nvSpPr>
        <p:spPr bwMode="auto">
          <a:xfrm>
            <a:off x="8824913" y="4694238"/>
            <a:ext cx="198437" cy="114300"/>
          </a:xfrm>
          <a:custGeom>
            <a:avLst/>
            <a:gdLst>
              <a:gd name="T0" fmla="*/ 2147483646 w 125"/>
              <a:gd name="T1" fmla="*/ 2147483646 h 72"/>
              <a:gd name="T2" fmla="*/ 2147483646 w 125"/>
              <a:gd name="T3" fmla="*/ 2147483646 h 72"/>
              <a:gd name="T4" fmla="*/ 0 w 125"/>
              <a:gd name="T5" fmla="*/ 2147483646 h 72"/>
              <a:gd name="T6" fmla="*/ 0 w 125"/>
              <a:gd name="T7" fmla="*/ 2147483646 h 72"/>
              <a:gd name="T8" fmla="*/ 0 w 125"/>
              <a:gd name="T9" fmla="*/ 2147483646 h 72"/>
              <a:gd name="T10" fmla="*/ 0 w 125"/>
              <a:gd name="T11" fmla="*/ 2147483646 h 72"/>
              <a:gd name="T12" fmla="*/ 2147483646 w 125"/>
              <a:gd name="T13" fmla="*/ 2147483646 h 72"/>
              <a:gd name="T14" fmla="*/ 2147483646 w 125"/>
              <a:gd name="T15" fmla="*/ 2147483646 h 72"/>
              <a:gd name="T16" fmla="*/ 2147483646 w 125"/>
              <a:gd name="T17" fmla="*/ 2147483646 h 72"/>
              <a:gd name="T18" fmla="*/ 2147483646 w 125"/>
              <a:gd name="T19" fmla="*/ 2147483646 h 72"/>
              <a:gd name="T20" fmla="*/ 2147483646 w 125"/>
              <a:gd name="T21" fmla="*/ 2147483646 h 72"/>
              <a:gd name="T22" fmla="*/ 2147483646 w 125"/>
              <a:gd name="T23" fmla="*/ 2147483646 h 72"/>
              <a:gd name="T24" fmla="*/ 2147483646 w 125"/>
              <a:gd name="T25" fmla="*/ 2147483646 h 72"/>
              <a:gd name="T26" fmla="*/ 2147483646 w 125"/>
              <a:gd name="T27" fmla="*/ 2147483646 h 72"/>
              <a:gd name="T28" fmla="*/ 2147483646 w 125"/>
              <a:gd name="T29" fmla="*/ 0 h 72"/>
              <a:gd name="T30" fmla="*/ 2147483646 w 125"/>
              <a:gd name="T31" fmla="*/ 0 h 72"/>
              <a:gd name="T32" fmla="*/ 2147483646 w 125"/>
              <a:gd name="T33" fmla="*/ 2147483646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72">
                <a:moveTo>
                  <a:pt x="3" y="64"/>
                </a:moveTo>
                <a:lnTo>
                  <a:pt x="3" y="64"/>
                </a:lnTo>
                <a:lnTo>
                  <a:pt x="0" y="67"/>
                </a:lnTo>
                <a:lnTo>
                  <a:pt x="0" y="70"/>
                </a:lnTo>
                <a:lnTo>
                  <a:pt x="3" y="72"/>
                </a:lnTo>
                <a:lnTo>
                  <a:pt x="6" y="72"/>
                </a:lnTo>
                <a:lnTo>
                  <a:pt x="124" y="8"/>
                </a:lnTo>
                <a:lnTo>
                  <a:pt x="125" y="4"/>
                </a:lnTo>
                <a:lnTo>
                  <a:pt x="125" y="1"/>
                </a:lnTo>
                <a:lnTo>
                  <a:pt x="122" y="0"/>
                </a:lnTo>
                <a:lnTo>
                  <a:pt x="119" y="0"/>
                </a:lnTo>
                <a:lnTo>
                  <a:pt x="3" y="6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" name="Freeform 140">
            <a:extLst>
              <a:ext uri="{FF2B5EF4-FFF2-40B4-BE49-F238E27FC236}">
                <a16:creationId xmlns:a16="http://schemas.microsoft.com/office/drawing/2014/main" id="{049B8CB3-C576-4942-8289-A3B8AC6823D3}"/>
              </a:ext>
            </a:extLst>
          </p:cNvPr>
          <p:cNvSpPr>
            <a:spLocks/>
          </p:cNvSpPr>
          <p:nvPr userDrawn="1"/>
        </p:nvSpPr>
        <p:spPr bwMode="auto">
          <a:xfrm>
            <a:off x="8799513" y="4648200"/>
            <a:ext cx="173037" cy="152400"/>
          </a:xfrm>
          <a:custGeom>
            <a:avLst/>
            <a:gdLst>
              <a:gd name="T0" fmla="*/ 2147483646 w 109"/>
              <a:gd name="T1" fmla="*/ 2147483646 h 96"/>
              <a:gd name="T2" fmla="*/ 2147483646 w 109"/>
              <a:gd name="T3" fmla="*/ 2147483646 h 96"/>
              <a:gd name="T4" fmla="*/ 0 w 109"/>
              <a:gd name="T5" fmla="*/ 2147483646 h 96"/>
              <a:gd name="T6" fmla="*/ 2147483646 w 109"/>
              <a:gd name="T7" fmla="*/ 2147483646 h 96"/>
              <a:gd name="T8" fmla="*/ 2147483646 w 109"/>
              <a:gd name="T9" fmla="*/ 2147483646 h 96"/>
              <a:gd name="T10" fmla="*/ 2147483646 w 109"/>
              <a:gd name="T11" fmla="*/ 2147483646 h 96"/>
              <a:gd name="T12" fmla="*/ 2147483646 w 109"/>
              <a:gd name="T13" fmla="*/ 2147483646 h 96"/>
              <a:gd name="T14" fmla="*/ 2147483646 w 109"/>
              <a:gd name="T15" fmla="*/ 2147483646 h 96"/>
              <a:gd name="T16" fmla="*/ 2147483646 w 109"/>
              <a:gd name="T17" fmla="*/ 2147483646 h 96"/>
              <a:gd name="T18" fmla="*/ 2147483646 w 109"/>
              <a:gd name="T19" fmla="*/ 2147483646 h 96"/>
              <a:gd name="T20" fmla="*/ 2147483646 w 109"/>
              <a:gd name="T21" fmla="*/ 2147483646 h 96"/>
              <a:gd name="T22" fmla="*/ 2147483646 w 109"/>
              <a:gd name="T23" fmla="*/ 2147483646 h 96"/>
              <a:gd name="T24" fmla="*/ 2147483646 w 109"/>
              <a:gd name="T25" fmla="*/ 2147483646 h 96"/>
              <a:gd name="T26" fmla="*/ 2147483646 w 109"/>
              <a:gd name="T27" fmla="*/ 2147483646 h 96"/>
              <a:gd name="T28" fmla="*/ 2147483646 w 109"/>
              <a:gd name="T29" fmla="*/ 0 h 96"/>
              <a:gd name="T30" fmla="*/ 2147483646 w 109"/>
              <a:gd name="T31" fmla="*/ 2147483646 h 96"/>
              <a:gd name="T32" fmla="*/ 2147483646 w 109"/>
              <a:gd name="T33" fmla="*/ 2147483646 h 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96">
                <a:moveTo>
                  <a:pt x="2" y="88"/>
                </a:moveTo>
                <a:lnTo>
                  <a:pt x="2" y="88"/>
                </a:lnTo>
                <a:lnTo>
                  <a:pt x="0" y="91"/>
                </a:lnTo>
                <a:lnTo>
                  <a:pt x="2" y="95"/>
                </a:lnTo>
                <a:lnTo>
                  <a:pt x="5" y="96"/>
                </a:lnTo>
                <a:lnTo>
                  <a:pt x="8" y="96"/>
                </a:lnTo>
                <a:lnTo>
                  <a:pt x="108" y="8"/>
                </a:lnTo>
                <a:lnTo>
                  <a:pt x="109" y="5"/>
                </a:lnTo>
                <a:lnTo>
                  <a:pt x="108" y="1"/>
                </a:lnTo>
                <a:lnTo>
                  <a:pt x="104" y="0"/>
                </a:lnTo>
                <a:lnTo>
                  <a:pt x="101" y="1"/>
                </a:lnTo>
                <a:lnTo>
                  <a:pt x="2" y="8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" name="Freeform 141">
            <a:extLst>
              <a:ext uri="{FF2B5EF4-FFF2-40B4-BE49-F238E27FC236}">
                <a16:creationId xmlns:a16="http://schemas.microsoft.com/office/drawing/2014/main" id="{7563C4B7-7E4C-4FB3-8F83-6CE9A786D247}"/>
              </a:ext>
            </a:extLst>
          </p:cNvPr>
          <p:cNvSpPr>
            <a:spLocks/>
          </p:cNvSpPr>
          <p:nvPr userDrawn="1"/>
        </p:nvSpPr>
        <p:spPr bwMode="auto">
          <a:xfrm>
            <a:off x="8528050" y="5043488"/>
            <a:ext cx="163513" cy="160337"/>
          </a:xfrm>
          <a:custGeom>
            <a:avLst/>
            <a:gdLst>
              <a:gd name="T0" fmla="*/ 2147483646 w 103"/>
              <a:gd name="T1" fmla="*/ 2147483646 h 101"/>
              <a:gd name="T2" fmla="*/ 2147483646 w 103"/>
              <a:gd name="T3" fmla="*/ 2147483646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0 h 101"/>
              <a:gd name="T12" fmla="*/ 2147483646 w 103"/>
              <a:gd name="T13" fmla="*/ 0 h 101"/>
              <a:gd name="T14" fmla="*/ 2147483646 w 103"/>
              <a:gd name="T15" fmla="*/ 2147483646 h 101"/>
              <a:gd name="T16" fmla="*/ 2147483646 w 103"/>
              <a:gd name="T17" fmla="*/ 2147483646 h 101"/>
              <a:gd name="T18" fmla="*/ 2147483646 w 103"/>
              <a:gd name="T19" fmla="*/ 2147483646 h 101"/>
              <a:gd name="T20" fmla="*/ 2147483646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0 w 103"/>
              <a:gd name="T29" fmla="*/ 2147483646 h 101"/>
              <a:gd name="T30" fmla="*/ 0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2147483646 w 103"/>
              <a:gd name="T41" fmla="*/ 2147483646 h 101"/>
              <a:gd name="T42" fmla="*/ 2147483646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2147483646 h 101"/>
              <a:gd name="T60" fmla="*/ 2147483646 w 103"/>
              <a:gd name="T61" fmla="*/ 2147483646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2147483646 h 101"/>
              <a:gd name="T72" fmla="*/ 2147483646 w 103"/>
              <a:gd name="T73" fmla="*/ 2147483646 h 101"/>
              <a:gd name="T74" fmla="*/ 2147483646 w 103"/>
              <a:gd name="T75" fmla="*/ 2147483646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91" y="18"/>
                </a:moveTo>
                <a:lnTo>
                  <a:pt x="91" y="18"/>
                </a:lnTo>
                <a:lnTo>
                  <a:pt x="84" y="10"/>
                </a:lnTo>
                <a:lnTo>
                  <a:pt x="74" y="5"/>
                </a:lnTo>
                <a:lnTo>
                  <a:pt x="66" y="2"/>
                </a:lnTo>
                <a:lnTo>
                  <a:pt x="57" y="0"/>
                </a:lnTo>
                <a:lnTo>
                  <a:pt x="47" y="0"/>
                </a:lnTo>
                <a:lnTo>
                  <a:pt x="37" y="2"/>
                </a:lnTo>
                <a:lnTo>
                  <a:pt x="28" y="5"/>
                </a:lnTo>
                <a:lnTo>
                  <a:pt x="18" y="11"/>
                </a:lnTo>
                <a:lnTo>
                  <a:pt x="12" y="19"/>
                </a:lnTo>
                <a:lnTo>
                  <a:pt x="7" y="27"/>
                </a:lnTo>
                <a:lnTo>
                  <a:pt x="2" y="37"/>
                </a:lnTo>
                <a:lnTo>
                  <a:pt x="0" y="47"/>
                </a:lnTo>
                <a:lnTo>
                  <a:pt x="0" y="56"/>
                </a:lnTo>
                <a:lnTo>
                  <a:pt x="4" y="66"/>
                </a:lnTo>
                <a:lnTo>
                  <a:pt x="7" y="75"/>
                </a:lnTo>
                <a:lnTo>
                  <a:pt x="13" y="84"/>
                </a:lnTo>
                <a:lnTo>
                  <a:pt x="20" y="90"/>
                </a:lnTo>
                <a:lnTo>
                  <a:pt x="28" y="96"/>
                </a:lnTo>
                <a:lnTo>
                  <a:pt x="37" y="100"/>
                </a:lnTo>
                <a:lnTo>
                  <a:pt x="47" y="101"/>
                </a:lnTo>
                <a:lnTo>
                  <a:pt x="57" y="101"/>
                </a:lnTo>
                <a:lnTo>
                  <a:pt x="66" y="100"/>
                </a:lnTo>
                <a:lnTo>
                  <a:pt x="76" y="95"/>
                </a:lnTo>
                <a:lnTo>
                  <a:pt x="86" y="90"/>
                </a:lnTo>
                <a:lnTo>
                  <a:pt x="92" y="82"/>
                </a:lnTo>
                <a:lnTo>
                  <a:pt x="97" y="74"/>
                </a:lnTo>
                <a:lnTo>
                  <a:pt x="102" y="64"/>
                </a:lnTo>
                <a:lnTo>
                  <a:pt x="103" y="55"/>
                </a:lnTo>
                <a:lnTo>
                  <a:pt x="103" y="45"/>
                </a:lnTo>
                <a:lnTo>
                  <a:pt x="100" y="35"/>
                </a:lnTo>
                <a:lnTo>
                  <a:pt x="97" y="26"/>
                </a:lnTo>
                <a:lnTo>
                  <a:pt x="91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Freeform 142">
            <a:extLst>
              <a:ext uri="{FF2B5EF4-FFF2-40B4-BE49-F238E27FC236}">
                <a16:creationId xmlns:a16="http://schemas.microsoft.com/office/drawing/2014/main" id="{3FCAF4DB-1F55-46D8-B67F-19B491F36263}"/>
              </a:ext>
            </a:extLst>
          </p:cNvPr>
          <p:cNvSpPr>
            <a:spLocks/>
          </p:cNvSpPr>
          <p:nvPr userDrawn="1"/>
        </p:nvSpPr>
        <p:spPr bwMode="auto">
          <a:xfrm>
            <a:off x="8337550" y="4811713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0 h 66"/>
              <a:gd name="T12" fmla="*/ 2147483646 w 64"/>
              <a:gd name="T13" fmla="*/ 0 h 66"/>
              <a:gd name="T14" fmla="*/ 2147483646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0 w 64"/>
              <a:gd name="T29" fmla="*/ 2147483646 h 66"/>
              <a:gd name="T30" fmla="*/ 0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2147483646 w 64"/>
              <a:gd name="T45" fmla="*/ 2147483646 h 66"/>
              <a:gd name="T46" fmla="*/ 2147483646 w 64"/>
              <a:gd name="T47" fmla="*/ 2147483646 h 66"/>
              <a:gd name="T48" fmla="*/ 2147483646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2147483646 h 66"/>
              <a:gd name="T66" fmla="*/ 2147483646 w 64"/>
              <a:gd name="T67" fmla="*/ 2147483646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56" y="11"/>
                </a:moveTo>
                <a:lnTo>
                  <a:pt x="56" y="11"/>
                </a:lnTo>
                <a:lnTo>
                  <a:pt x="53" y="8"/>
                </a:lnTo>
                <a:lnTo>
                  <a:pt x="46" y="3"/>
                </a:lnTo>
                <a:lnTo>
                  <a:pt x="42" y="1"/>
                </a:lnTo>
                <a:lnTo>
                  <a:pt x="35" y="0"/>
                </a:lnTo>
                <a:lnTo>
                  <a:pt x="29" y="0"/>
                </a:lnTo>
                <a:lnTo>
                  <a:pt x="22" y="1"/>
                </a:lnTo>
                <a:lnTo>
                  <a:pt x="16" y="4"/>
                </a:lnTo>
                <a:lnTo>
                  <a:pt x="11" y="8"/>
                </a:lnTo>
                <a:lnTo>
                  <a:pt x="6" y="12"/>
                </a:lnTo>
                <a:lnTo>
                  <a:pt x="3" y="17"/>
                </a:lnTo>
                <a:lnTo>
                  <a:pt x="1" y="24"/>
                </a:lnTo>
                <a:lnTo>
                  <a:pt x="0" y="30"/>
                </a:lnTo>
                <a:lnTo>
                  <a:pt x="0" y="37"/>
                </a:lnTo>
                <a:lnTo>
                  <a:pt x="1" y="41"/>
                </a:lnTo>
                <a:lnTo>
                  <a:pt x="3" y="48"/>
                </a:lnTo>
                <a:lnTo>
                  <a:pt x="8" y="53"/>
                </a:lnTo>
                <a:lnTo>
                  <a:pt x="11" y="57"/>
                </a:lnTo>
                <a:lnTo>
                  <a:pt x="18" y="61"/>
                </a:lnTo>
                <a:lnTo>
                  <a:pt x="22" y="64"/>
                </a:lnTo>
                <a:lnTo>
                  <a:pt x="29" y="66"/>
                </a:lnTo>
                <a:lnTo>
                  <a:pt x="35" y="66"/>
                </a:lnTo>
                <a:lnTo>
                  <a:pt x="42" y="64"/>
                </a:lnTo>
                <a:lnTo>
                  <a:pt x="48" y="61"/>
                </a:lnTo>
                <a:lnTo>
                  <a:pt x="53" y="57"/>
                </a:lnTo>
                <a:lnTo>
                  <a:pt x="58" y="53"/>
                </a:lnTo>
                <a:lnTo>
                  <a:pt x="61" y="48"/>
                </a:lnTo>
                <a:lnTo>
                  <a:pt x="63" y="41"/>
                </a:lnTo>
                <a:lnTo>
                  <a:pt x="64" y="35"/>
                </a:lnTo>
                <a:lnTo>
                  <a:pt x="64" y="29"/>
                </a:lnTo>
                <a:lnTo>
                  <a:pt x="63" y="22"/>
                </a:lnTo>
                <a:lnTo>
                  <a:pt x="61" y="17"/>
                </a:lnTo>
                <a:lnTo>
                  <a:pt x="56" y="1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" name="Freeform 143">
            <a:extLst>
              <a:ext uri="{FF2B5EF4-FFF2-40B4-BE49-F238E27FC236}">
                <a16:creationId xmlns:a16="http://schemas.microsoft.com/office/drawing/2014/main" id="{177EF665-48FB-4AC1-B05B-8D46BD269BB6}"/>
              </a:ext>
            </a:extLst>
          </p:cNvPr>
          <p:cNvSpPr>
            <a:spLocks/>
          </p:cNvSpPr>
          <p:nvPr userDrawn="1"/>
        </p:nvSpPr>
        <p:spPr bwMode="auto">
          <a:xfrm>
            <a:off x="8410575" y="4889500"/>
            <a:ext cx="166688" cy="195263"/>
          </a:xfrm>
          <a:custGeom>
            <a:avLst/>
            <a:gdLst>
              <a:gd name="T0" fmla="*/ 2147483646 w 105"/>
              <a:gd name="T1" fmla="*/ 2147483646 h 123"/>
              <a:gd name="T2" fmla="*/ 2147483646 w 105"/>
              <a:gd name="T3" fmla="*/ 2147483646 h 123"/>
              <a:gd name="T4" fmla="*/ 2147483646 w 105"/>
              <a:gd name="T5" fmla="*/ 2147483646 h 123"/>
              <a:gd name="T6" fmla="*/ 2147483646 w 105"/>
              <a:gd name="T7" fmla="*/ 0 h 123"/>
              <a:gd name="T8" fmla="*/ 2147483646 w 105"/>
              <a:gd name="T9" fmla="*/ 0 h 123"/>
              <a:gd name="T10" fmla="*/ 2147483646 w 105"/>
              <a:gd name="T11" fmla="*/ 2147483646 h 123"/>
              <a:gd name="T12" fmla="*/ 2147483646 w 105"/>
              <a:gd name="T13" fmla="*/ 2147483646 h 123"/>
              <a:gd name="T14" fmla="*/ 2147483646 w 105"/>
              <a:gd name="T15" fmla="*/ 2147483646 h 123"/>
              <a:gd name="T16" fmla="*/ 0 w 105"/>
              <a:gd name="T17" fmla="*/ 2147483646 h 123"/>
              <a:gd name="T18" fmla="*/ 0 w 105"/>
              <a:gd name="T19" fmla="*/ 2147483646 h 123"/>
              <a:gd name="T20" fmla="*/ 0 w 105"/>
              <a:gd name="T21" fmla="*/ 2147483646 h 123"/>
              <a:gd name="T22" fmla="*/ 2147483646 w 105"/>
              <a:gd name="T23" fmla="*/ 2147483646 h 123"/>
              <a:gd name="T24" fmla="*/ 2147483646 w 105"/>
              <a:gd name="T25" fmla="*/ 2147483646 h 123"/>
              <a:gd name="T26" fmla="*/ 2147483646 w 105"/>
              <a:gd name="T27" fmla="*/ 2147483646 h 123"/>
              <a:gd name="T28" fmla="*/ 2147483646 w 105"/>
              <a:gd name="T29" fmla="*/ 2147483646 h 123"/>
              <a:gd name="T30" fmla="*/ 2147483646 w 105"/>
              <a:gd name="T31" fmla="*/ 2147483646 h 123"/>
              <a:gd name="T32" fmla="*/ 2147483646 w 105"/>
              <a:gd name="T33" fmla="*/ 2147483646 h 123"/>
              <a:gd name="T34" fmla="*/ 2147483646 w 105"/>
              <a:gd name="T35" fmla="*/ 2147483646 h 123"/>
              <a:gd name="T36" fmla="*/ 2147483646 w 105"/>
              <a:gd name="T37" fmla="*/ 2147483646 h 123"/>
              <a:gd name="T38" fmla="*/ 2147483646 w 105"/>
              <a:gd name="T39" fmla="*/ 2147483646 h 123"/>
              <a:gd name="T40" fmla="*/ 2147483646 w 105"/>
              <a:gd name="T41" fmla="*/ 2147483646 h 123"/>
              <a:gd name="T42" fmla="*/ 2147483646 w 105"/>
              <a:gd name="T43" fmla="*/ 2147483646 h 123"/>
              <a:gd name="T44" fmla="*/ 2147483646 w 105"/>
              <a:gd name="T45" fmla="*/ 2147483646 h 123"/>
              <a:gd name="T46" fmla="*/ 2147483646 w 105"/>
              <a:gd name="T47" fmla="*/ 2147483646 h 123"/>
              <a:gd name="T48" fmla="*/ 2147483646 w 105"/>
              <a:gd name="T49" fmla="*/ 2147483646 h 1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5" h="123">
                <a:moveTo>
                  <a:pt x="13" y="4"/>
                </a:moveTo>
                <a:lnTo>
                  <a:pt x="13" y="4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2" y="13"/>
                </a:lnTo>
                <a:lnTo>
                  <a:pt x="92" y="119"/>
                </a:lnTo>
                <a:lnTo>
                  <a:pt x="94" y="121"/>
                </a:lnTo>
                <a:lnTo>
                  <a:pt x="97" y="123"/>
                </a:lnTo>
                <a:lnTo>
                  <a:pt x="99" y="123"/>
                </a:lnTo>
                <a:lnTo>
                  <a:pt x="102" y="121"/>
                </a:lnTo>
                <a:lnTo>
                  <a:pt x="103" y="118"/>
                </a:lnTo>
                <a:lnTo>
                  <a:pt x="105" y="116"/>
                </a:lnTo>
                <a:lnTo>
                  <a:pt x="103" y="113"/>
                </a:lnTo>
                <a:lnTo>
                  <a:pt x="103" y="111"/>
                </a:lnTo>
                <a:lnTo>
                  <a:pt x="13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" name="Freeform 144">
            <a:extLst>
              <a:ext uri="{FF2B5EF4-FFF2-40B4-BE49-F238E27FC236}">
                <a16:creationId xmlns:a16="http://schemas.microsoft.com/office/drawing/2014/main" id="{BE48E102-1519-44B6-A969-3E57389F256B}"/>
              </a:ext>
            </a:extLst>
          </p:cNvPr>
          <p:cNvSpPr>
            <a:spLocks/>
          </p:cNvSpPr>
          <p:nvPr userDrawn="1"/>
        </p:nvSpPr>
        <p:spPr bwMode="auto">
          <a:xfrm>
            <a:off x="8628063" y="5183188"/>
            <a:ext cx="107950" cy="204787"/>
          </a:xfrm>
          <a:custGeom>
            <a:avLst/>
            <a:gdLst>
              <a:gd name="T0" fmla="*/ 2147483646 w 68"/>
              <a:gd name="T1" fmla="*/ 2147483646 h 129"/>
              <a:gd name="T2" fmla="*/ 2147483646 w 68"/>
              <a:gd name="T3" fmla="*/ 2147483646 h 129"/>
              <a:gd name="T4" fmla="*/ 2147483646 w 68"/>
              <a:gd name="T5" fmla="*/ 0 h 129"/>
              <a:gd name="T6" fmla="*/ 2147483646 w 68"/>
              <a:gd name="T7" fmla="*/ 0 h 129"/>
              <a:gd name="T8" fmla="*/ 2147483646 w 68"/>
              <a:gd name="T9" fmla="*/ 0 h 129"/>
              <a:gd name="T10" fmla="*/ 2147483646 w 68"/>
              <a:gd name="T11" fmla="*/ 0 h 129"/>
              <a:gd name="T12" fmla="*/ 0 w 68"/>
              <a:gd name="T13" fmla="*/ 2147483646 h 129"/>
              <a:gd name="T14" fmla="*/ 0 w 68"/>
              <a:gd name="T15" fmla="*/ 2147483646 h 129"/>
              <a:gd name="T16" fmla="*/ 2147483646 w 68"/>
              <a:gd name="T17" fmla="*/ 2147483646 h 129"/>
              <a:gd name="T18" fmla="*/ 2147483646 w 68"/>
              <a:gd name="T19" fmla="*/ 2147483646 h 129"/>
              <a:gd name="T20" fmla="*/ 2147483646 w 68"/>
              <a:gd name="T21" fmla="*/ 2147483646 h 129"/>
              <a:gd name="T22" fmla="*/ 2147483646 w 68"/>
              <a:gd name="T23" fmla="*/ 2147483646 h 129"/>
              <a:gd name="T24" fmla="*/ 2147483646 w 68"/>
              <a:gd name="T25" fmla="*/ 2147483646 h 129"/>
              <a:gd name="T26" fmla="*/ 2147483646 w 68"/>
              <a:gd name="T27" fmla="*/ 2147483646 h 129"/>
              <a:gd name="T28" fmla="*/ 2147483646 w 68"/>
              <a:gd name="T29" fmla="*/ 2147483646 h 129"/>
              <a:gd name="T30" fmla="*/ 2147483646 w 68"/>
              <a:gd name="T31" fmla="*/ 2147483646 h 129"/>
              <a:gd name="T32" fmla="*/ 2147483646 w 68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" h="129">
                <a:moveTo>
                  <a:pt x="8" y="4"/>
                </a:moveTo>
                <a:lnTo>
                  <a:pt x="8" y="4"/>
                </a:lnTo>
                <a:lnTo>
                  <a:pt x="7" y="0"/>
                </a:lnTo>
                <a:lnTo>
                  <a:pt x="2" y="0"/>
                </a:lnTo>
                <a:lnTo>
                  <a:pt x="0" y="4"/>
                </a:lnTo>
                <a:lnTo>
                  <a:pt x="0" y="7"/>
                </a:lnTo>
                <a:lnTo>
                  <a:pt x="58" y="126"/>
                </a:lnTo>
                <a:lnTo>
                  <a:pt x="61" y="129"/>
                </a:lnTo>
                <a:lnTo>
                  <a:pt x="64" y="127"/>
                </a:lnTo>
                <a:lnTo>
                  <a:pt x="68" y="126"/>
                </a:lnTo>
                <a:lnTo>
                  <a:pt x="66" y="123"/>
                </a:lnTo>
                <a:lnTo>
                  <a:pt x="8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Freeform 145">
            <a:extLst>
              <a:ext uri="{FF2B5EF4-FFF2-40B4-BE49-F238E27FC236}">
                <a16:creationId xmlns:a16="http://schemas.microsoft.com/office/drawing/2014/main" id="{C9860915-86DF-4D9C-B298-E091B01C02BC}"/>
              </a:ext>
            </a:extLst>
          </p:cNvPr>
          <p:cNvSpPr>
            <a:spLocks/>
          </p:cNvSpPr>
          <p:nvPr userDrawn="1"/>
        </p:nvSpPr>
        <p:spPr bwMode="auto">
          <a:xfrm>
            <a:off x="8653463" y="5176838"/>
            <a:ext cx="153987" cy="173037"/>
          </a:xfrm>
          <a:custGeom>
            <a:avLst/>
            <a:gdLst>
              <a:gd name="T0" fmla="*/ 2147483646 w 97"/>
              <a:gd name="T1" fmla="*/ 2147483646 h 109"/>
              <a:gd name="T2" fmla="*/ 2147483646 w 97"/>
              <a:gd name="T3" fmla="*/ 2147483646 h 109"/>
              <a:gd name="T4" fmla="*/ 2147483646 w 97"/>
              <a:gd name="T5" fmla="*/ 0 h 109"/>
              <a:gd name="T6" fmla="*/ 2147483646 w 97"/>
              <a:gd name="T7" fmla="*/ 2147483646 h 109"/>
              <a:gd name="T8" fmla="*/ 2147483646 w 97"/>
              <a:gd name="T9" fmla="*/ 2147483646 h 109"/>
              <a:gd name="T10" fmla="*/ 2147483646 w 97"/>
              <a:gd name="T11" fmla="*/ 2147483646 h 109"/>
              <a:gd name="T12" fmla="*/ 0 w 97"/>
              <a:gd name="T13" fmla="*/ 2147483646 h 109"/>
              <a:gd name="T14" fmla="*/ 0 w 97"/>
              <a:gd name="T15" fmla="*/ 2147483646 h 109"/>
              <a:gd name="T16" fmla="*/ 2147483646 w 97"/>
              <a:gd name="T17" fmla="*/ 2147483646 h 109"/>
              <a:gd name="T18" fmla="*/ 2147483646 w 97"/>
              <a:gd name="T19" fmla="*/ 2147483646 h 109"/>
              <a:gd name="T20" fmla="*/ 2147483646 w 97"/>
              <a:gd name="T21" fmla="*/ 2147483646 h 109"/>
              <a:gd name="T22" fmla="*/ 2147483646 w 97"/>
              <a:gd name="T23" fmla="*/ 2147483646 h 109"/>
              <a:gd name="T24" fmla="*/ 2147483646 w 97"/>
              <a:gd name="T25" fmla="*/ 2147483646 h 109"/>
              <a:gd name="T26" fmla="*/ 2147483646 w 97"/>
              <a:gd name="T27" fmla="*/ 2147483646 h 109"/>
              <a:gd name="T28" fmla="*/ 2147483646 w 97"/>
              <a:gd name="T29" fmla="*/ 2147483646 h 109"/>
              <a:gd name="T30" fmla="*/ 2147483646 w 97"/>
              <a:gd name="T31" fmla="*/ 2147483646 h 109"/>
              <a:gd name="T32" fmla="*/ 2147483646 w 97"/>
              <a:gd name="T33" fmla="*/ 2147483646 h 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7" h="109">
                <a:moveTo>
                  <a:pt x="7" y="1"/>
                </a:moveTo>
                <a:lnTo>
                  <a:pt x="7" y="1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8"/>
                </a:lnTo>
                <a:lnTo>
                  <a:pt x="89" y="107"/>
                </a:lnTo>
                <a:lnTo>
                  <a:pt x="92" y="109"/>
                </a:lnTo>
                <a:lnTo>
                  <a:pt x="95" y="107"/>
                </a:lnTo>
                <a:lnTo>
                  <a:pt x="97" y="104"/>
                </a:lnTo>
                <a:lnTo>
                  <a:pt x="95" y="101"/>
                </a:lnTo>
                <a:lnTo>
                  <a:pt x="7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" name="Freeform 146">
            <a:extLst>
              <a:ext uri="{FF2B5EF4-FFF2-40B4-BE49-F238E27FC236}">
                <a16:creationId xmlns:a16="http://schemas.microsoft.com/office/drawing/2014/main" id="{8690B115-AA0B-48B4-B4D0-3BE788086E63}"/>
              </a:ext>
            </a:extLst>
          </p:cNvPr>
          <p:cNvSpPr>
            <a:spLocks/>
          </p:cNvSpPr>
          <p:nvPr userDrawn="1"/>
        </p:nvSpPr>
        <p:spPr bwMode="auto">
          <a:xfrm>
            <a:off x="8605838" y="5195888"/>
            <a:ext cx="58737" cy="220662"/>
          </a:xfrm>
          <a:custGeom>
            <a:avLst/>
            <a:gdLst>
              <a:gd name="T0" fmla="*/ 2147483646 w 37"/>
              <a:gd name="T1" fmla="*/ 2147483646 h 139"/>
              <a:gd name="T2" fmla="*/ 2147483646 w 37"/>
              <a:gd name="T3" fmla="*/ 2147483646 h 139"/>
              <a:gd name="T4" fmla="*/ 2147483646 w 37"/>
              <a:gd name="T5" fmla="*/ 0 h 139"/>
              <a:gd name="T6" fmla="*/ 2147483646 w 37"/>
              <a:gd name="T7" fmla="*/ 0 h 139"/>
              <a:gd name="T8" fmla="*/ 2147483646 w 37"/>
              <a:gd name="T9" fmla="*/ 0 h 139"/>
              <a:gd name="T10" fmla="*/ 2147483646 w 37"/>
              <a:gd name="T11" fmla="*/ 0 h 139"/>
              <a:gd name="T12" fmla="*/ 2147483646 w 37"/>
              <a:gd name="T13" fmla="*/ 2147483646 h 139"/>
              <a:gd name="T14" fmla="*/ 0 w 37"/>
              <a:gd name="T15" fmla="*/ 2147483646 h 139"/>
              <a:gd name="T16" fmla="*/ 2147483646 w 37"/>
              <a:gd name="T17" fmla="*/ 2147483646 h 139"/>
              <a:gd name="T18" fmla="*/ 2147483646 w 37"/>
              <a:gd name="T19" fmla="*/ 2147483646 h 139"/>
              <a:gd name="T20" fmla="*/ 2147483646 w 37"/>
              <a:gd name="T21" fmla="*/ 2147483646 h 139"/>
              <a:gd name="T22" fmla="*/ 2147483646 w 37"/>
              <a:gd name="T23" fmla="*/ 2147483646 h 139"/>
              <a:gd name="T24" fmla="*/ 2147483646 w 37"/>
              <a:gd name="T25" fmla="*/ 2147483646 h 139"/>
              <a:gd name="T26" fmla="*/ 2147483646 w 37"/>
              <a:gd name="T27" fmla="*/ 2147483646 h 139"/>
              <a:gd name="T28" fmla="*/ 2147483646 w 37"/>
              <a:gd name="T29" fmla="*/ 2147483646 h 139"/>
              <a:gd name="T30" fmla="*/ 2147483646 w 37"/>
              <a:gd name="T31" fmla="*/ 2147483646 h 139"/>
              <a:gd name="T32" fmla="*/ 2147483646 w 37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" h="139">
                <a:moveTo>
                  <a:pt x="9" y="4"/>
                </a:moveTo>
                <a:lnTo>
                  <a:pt x="9" y="4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5"/>
                </a:lnTo>
                <a:lnTo>
                  <a:pt x="29" y="135"/>
                </a:lnTo>
                <a:lnTo>
                  <a:pt x="30" y="139"/>
                </a:lnTo>
                <a:lnTo>
                  <a:pt x="33" y="139"/>
                </a:lnTo>
                <a:lnTo>
                  <a:pt x="37" y="137"/>
                </a:lnTo>
                <a:lnTo>
                  <a:pt x="37" y="134"/>
                </a:lnTo>
                <a:lnTo>
                  <a:pt x="9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Freeform 147">
            <a:extLst>
              <a:ext uri="{FF2B5EF4-FFF2-40B4-BE49-F238E27FC236}">
                <a16:creationId xmlns:a16="http://schemas.microsoft.com/office/drawing/2014/main" id="{8E4F85E3-A745-465E-862F-757F73AFCB80}"/>
              </a:ext>
            </a:extLst>
          </p:cNvPr>
          <p:cNvSpPr>
            <a:spLocks/>
          </p:cNvSpPr>
          <p:nvPr userDrawn="1"/>
        </p:nvSpPr>
        <p:spPr bwMode="auto">
          <a:xfrm>
            <a:off x="8672513" y="5153025"/>
            <a:ext cx="182562" cy="139700"/>
          </a:xfrm>
          <a:custGeom>
            <a:avLst/>
            <a:gdLst>
              <a:gd name="T0" fmla="*/ 2147483646 w 115"/>
              <a:gd name="T1" fmla="*/ 2147483646 h 88"/>
              <a:gd name="T2" fmla="*/ 2147483646 w 115"/>
              <a:gd name="T3" fmla="*/ 2147483646 h 88"/>
              <a:gd name="T4" fmla="*/ 2147483646 w 115"/>
              <a:gd name="T5" fmla="*/ 0 h 88"/>
              <a:gd name="T6" fmla="*/ 2147483646 w 115"/>
              <a:gd name="T7" fmla="*/ 2147483646 h 88"/>
              <a:gd name="T8" fmla="*/ 2147483646 w 115"/>
              <a:gd name="T9" fmla="*/ 2147483646 h 88"/>
              <a:gd name="T10" fmla="*/ 2147483646 w 115"/>
              <a:gd name="T11" fmla="*/ 2147483646 h 88"/>
              <a:gd name="T12" fmla="*/ 0 w 115"/>
              <a:gd name="T13" fmla="*/ 2147483646 h 88"/>
              <a:gd name="T14" fmla="*/ 2147483646 w 115"/>
              <a:gd name="T15" fmla="*/ 2147483646 h 88"/>
              <a:gd name="T16" fmla="*/ 2147483646 w 115"/>
              <a:gd name="T17" fmla="*/ 2147483646 h 88"/>
              <a:gd name="T18" fmla="*/ 2147483646 w 115"/>
              <a:gd name="T19" fmla="*/ 2147483646 h 88"/>
              <a:gd name="T20" fmla="*/ 2147483646 w 115"/>
              <a:gd name="T21" fmla="*/ 2147483646 h 88"/>
              <a:gd name="T22" fmla="*/ 2147483646 w 115"/>
              <a:gd name="T23" fmla="*/ 2147483646 h 88"/>
              <a:gd name="T24" fmla="*/ 2147483646 w 115"/>
              <a:gd name="T25" fmla="*/ 2147483646 h 88"/>
              <a:gd name="T26" fmla="*/ 2147483646 w 115"/>
              <a:gd name="T27" fmla="*/ 2147483646 h 88"/>
              <a:gd name="T28" fmla="*/ 2147483646 w 115"/>
              <a:gd name="T29" fmla="*/ 2147483646 h 88"/>
              <a:gd name="T30" fmla="*/ 2147483646 w 115"/>
              <a:gd name="T31" fmla="*/ 2147483646 h 88"/>
              <a:gd name="T32" fmla="*/ 2147483646 w 115"/>
              <a:gd name="T33" fmla="*/ 2147483646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5" h="88">
                <a:moveTo>
                  <a:pt x="8" y="2"/>
                </a:moveTo>
                <a:lnTo>
                  <a:pt x="8" y="2"/>
                </a:lnTo>
                <a:lnTo>
                  <a:pt x="3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109" y="88"/>
                </a:lnTo>
                <a:lnTo>
                  <a:pt x="112" y="88"/>
                </a:lnTo>
                <a:lnTo>
                  <a:pt x="114" y="87"/>
                </a:lnTo>
                <a:lnTo>
                  <a:pt x="115" y="84"/>
                </a:lnTo>
                <a:lnTo>
                  <a:pt x="114" y="80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Freeform 148">
            <a:extLst>
              <a:ext uri="{FF2B5EF4-FFF2-40B4-BE49-F238E27FC236}">
                <a16:creationId xmlns:a16="http://schemas.microsoft.com/office/drawing/2014/main" id="{650E5E9F-B2AA-4470-A00D-96EE8E56A128}"/>
              </a:ext>
            </a:extLst>
          </p:cNvPr>
          <p:cNvSpPr>
            <a:spLocks/>
          </p:cNvSpPr>
          <p:nvPr userDrawn="1"/>
        </p:nvSpPr>
        <p:spPr bwMode="auto">
          <a:xfrm>
            <a:off x="8569325" y="5186363"/>
            <a:ext cx="30163" cy="223837"/>
          </a:xfrm>
          <a:custGeom>
            <a:avLst/>
            <a:gdLst>
              <a:gd name="T0" fmla="*/ 2147483646 w 19"/>
              <a:gd name="T1" fmla="*/ 2147483646 h 141"/>
              <a:gd name="T2" fmla="*/ 2147483646 w 19"/>
              <a:gd name="T3" fmla="*/ 2147483646 h 141"/>
              <a:gd name="T4" fmla="*/ 2147483646 w 19"/>
              <a:gd name="T5" fmla="*/ 2147483646 h 141"/>
              <a:gd name="T6" fmla="*/ 2147483646 w 19"/>
              <a:gd name="T7" fmla="*/ 0 h 141"/>
              <a:gd name="T8" fmla="*/ 2147483646 w 19"/>
              <a:gd name="T9" fmla="*/ 0 h 141"/>
              <a:gd name="T10" fmla="*/ 2147483646 w 19"/>
              <a:gd name="T11" fmla="*/ 0 h 141"/>
              <a:gd name="T12" fmla="*/ 2147483646 w 19"/>
              <a:gd name="T13" fmla="*/ 2147483646 h 141"/>
              <a:gd name="T14" fmla="*/ 0 w 19"/>
              <a:gd name="T15" fmla="*/ 2147483646 h 141"/>
              <a:gd name="T16" fmla="*/ 2147483646 w 19"/>
              <a:gd name="T17" fmla="*/ 2147483646 h 141"/>
              <a:gd name="T18" fmla="*/ 2147483646 w 19"/>
              <a:gd name="T19" fmla="*/ 2147483646 h 141"/>
              <a:gd name="T20" fmla="*/ 2147483646 w 19"/>
              <a:gd name="T21" fmla="*/ 2147483646 h 141"/>
              <a:gd name="T22" fmla="*/ 2147483646 w 19"/>
              <a:gd name="T23" fmla="*/ 2147483646 h 141"/>
              <a:gd name="T24" fmla="*/ 2147483646 w 19"/>
              <a:gd name="T25" fmla="*/ 2147483646 h 141"/>
              <a:gd name="T26" fmla="*/ 2147483646 w 19"/>
              <a:gd name="T27" fmla="*/ 2147483646 h 141"/>
              <a:gd name="T28" fmla="*/ 2147483646 w 19"/>
              <a:gd name="T29" fmla="*/ 2147483646 h 141"/>
              <a:gd name="T30" fmla="*/ 2147483646 w 19"/>
              <a:gd name="T31" fmla="*/ 2147483646 h 141"/>
              <a:gd name="T32" fmla="*/ 2147483646 w 19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1">
                <a:moveTo>
                  <a:pt x="10" y="5"/>
                </a:moveTo>
                <a:lnTo>
                  <a:pt x="10" y="5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0" y="138"/>
                </a:lnTo>
                <a:lnTo>
                  <a:pt x="11" y="141"/>
                </a:lnTo>
                <a:lnTo>
                  <a:pt x="15" y="141"/>
                </a:lnTo>
                <a:lnTo>
                  <a:pt x="18" y="140"/>
                </a:lnTo>
                <a:lnTo>
                  <a:pt x="19" y="137"/>
                </a:lnTo>
                <a:lnTo>
                  <a:pt x="1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Freeform 149">
            <a:extLst>
              <a:ext uri="{FF2B5EF4-FFF2-40B4-BE49-F238E27FC236}">
                <a16:creationId xmlns:a16="http://schemas.microsoft.com/office/drawing/2014/main" id="{9C8BACC4-D1CF-4B53-A095-9D30172E2865}"/>
              </a:ext>
            </a:extLst>
          </p:cNvPr>
          <p:cNvSpPr>
            <a:spLocks/>
          </p:cNvSpPr>
          <p:nvPr userDrawn="1"/>
        </p:nvSpPr>
        <p:spPr bwMode="auto">
          <a:xfrm>
            <a:off x="8518525" y="5170488"/>
            <a:ext cx="42863" cy="222250"/>
          </a:xfrm>
          <a:custGeom>
            <a:avLst/>
            <a:gdLst>
              <a:gd name="T0" fmla="*/ 2147483646 w 27"/>
              <a:gd name="T1" fmla="*/ 2147483646 h 140"/>
              <a:gd name="T2" fmla="*/ 2147483646 w 27"/>
              <a:gd name="T3" fmla="*/ 2147483646 h 140"/>
              <a:gd name="T4" fmla="*/ 2147483646 w 27"/>
              <a:gd name="T5" fmla="*/ 2147483646 h 140"/>
              <a:gd name="T6" fmla="*/ 2147483646 w 27"/>
              <a:gd name="T7" fmla="*/ 0 h 140"/>
              <a:gd name="T8" fmla="*/ 2147483646 w 27"/>
              <a:gd name="T9" fmla="*/ 0 h 140"/>
              <a:gd name="T10" fmla="*/ 2147483646 w 27"/>
              <a:gd name="T11" fmla="*/ 0 h 140"/>
              <a:gd name="T12" fmla="*/ 2147483646 w 27"/>
              <a:gd name="T13" fmla="*/ 0 h 140"/>
              <a:gd name="T14" fmla="*/ 2147483646 w 27"/>
              <a:gd name="T15" fmla="*/ 2147483646 h 140"/>
              <a:gd name="T16" fmla="*/ 0 w 27"/>
              <a:gd name="T17" fmla="*/ 2147483646 h 140"/>
              <a:gd name="T18" fmla="*/ 0 w 27"/>
              <a:gd name="T19" fmla="*/ 2147483646 h 140"/>
              <a:gd name="T20" fmla="*/ 2147483646 w 27"/>
              <a:gd name="T21" fmla="*/ 2147483646 h 140"/>
              <a:gd name="T22" fmla="*/ 2147483646 w 27"/>
              <a:gd name="T23" fmla="*/ 2147483646 h 140"/>
              <a:gd name="T24" fmla="*/ 2147483646 w 27"/>
              <a:gd name="T25" fmla="*/ 2147483646 h 140"/>
              <a:gd name="T26" fmla="*/ 2147483646 w 27"/>
              <a:gd name="T27" fmla="*/ 2147483646 h 140"/>
              <a:gd name="T28" fmla="*/ 2147483646 w 27"/>
              <a:gd name="T29" fmla="*/ 2147483646 h 140"/>
              <a:gd name="T30" fmla="*/ 2147483646 w 27"/>
              <a:gd name="T31" fmla="*/ 2147483646 h 140"/>
              <a:gd name="T32" fmla="*/ 2147483646 w 27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140">
                <a:moveTo>
                  <a:pt x="27" y="5"/>
                </a:moveTo>
                <a:lnTo>
                  <a:pt x="27" y="5"/>
                </a:lnTo>
                <a:lnTo>
                  <a:pt x="26" y="2"/>
                </a:lnTo>
                <a:lnTo>
                  <a:pt x="24" y="0"/>
                </a:lnTo>
                <a:lnTo>
                  <a:pt x="19" y="0"/>
                </a:lnTo>
                <a:lnTo>
                  <a:pt x="18" y="4"/>
                </a:lnTo>
                <a:lnTo>
                  <a:pt x="0" y="135"/>
                </a:lnTo>
                <a:lnTo>
                  <a:pt x="2" y="139"/>
                </a:lnTo>
                <a:lnTo>
                  <a:pt x="3" y="140"/>
                </a:lnTo>
                <a:lnTo>
                  <a:pt x="6" y="139"/>
                </a:lnTo>
                <a:lnTo>
                  <a:pt x="10" y="137"/>
                </a:lnTo>
                <a:lnTo>
                  <a:pt x="27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Freeform 150">
            <a:extLst>
              <a:ext uri="{FF2B5EF4-FFF2-40B4-BE49-F238E27FC236}">
                <a16:creationId xmlns:a16="http://schemas.microsoft.com/office/drawing/2014/main" id="{90008240-7E25-4C8C-AD9A-1F83F9D59B00}"/>
              </a:ext>
            </a:extLst>
          </p:cNvPr>
          <p:cNvSpPr>
            <a:spLocks/>
          </p:cNvSpPr>
          <p:nvPr userDrawn="1"/>
        </p:nvSpPr>
        <p:spPr bwMode="auto">
          <a:xfrm>
            <a:off x="8447088" y="5148263"/>
            <a:ext cx="95250" cy="206375"/>
          </a:xfrm>
          <a:custGeom>
            <a:avLst/>
            <a:gdLst>
              <a:gd name="T0" fmla="*/ 2147483646 w 60"/>
              <a:gd name="T1" fmla="*/ 2147483646 h 130"/>
              <a:gd name="T2" fmla="*/ 2147483646 w 60"/>
              <a:gd name="T3" fmla="*/ 2147483646 h 130"/>
              <a:gd name="T4" fmla="*/ 2147483646 w 60"/>
              <a:gd name="T5" fmla="*/ 2147483646 h 130"/>
              <a:gd name="T6" fmla="*/ 2147483646 w 60"/>
              <a:gd name="T7" fmla="*/ 0 h 130"/>
              <a:gd name="T8" fmla="*/ 2147483646 w 60"/>
              <a:gd name="T9" fmla="*/ 0 h 130"/>
              <a:gd name="T10" fmla="*/ 2147483646 w 60"/>
              <a:gd name="T11" fmla="*/ 0 h 130"/>
              <a:gd name="T12" fmla="*/ 2147483646 w 60"/>
              <a:gd name="T13" fmla="*/ 0 h 130"/>
              <a:gd name="T14" fmla="*/ 2147483646 w 60"/>
              <a:gd name="T15" fmla="*/ 2147483646 h 130"/>
              <a:gd name="T16" fmla="*/ 0 w 60"/>
              <a:gd name="T17" fmla="*/ 2147483646 h 130"/>
              <a:gd name="T18" fmla="*/ 0 w 60"/>
              <a:gd name="T19" fmla="*/ 2147483646 h 130"/>
              <a:gd name="T20" fmla="*/ 0 w 60"/>
              <a:gd name="T21" fmla="*/ 2147483646 h 130"/>
              <a:gd name="T22" fmla="*/ 2147483646 w 60"/>
              <a:gd name="T23" fmla="*/ 2147483646 h 130"/>
              <a:gd name="T24" fmla="*/ 2147483646 w 60"/>
              <a:gd name="T25" fmla="*/ 2147483646 h 130"/>
              <a:gd name="T26" fmla="*/ 2147483646 w 60"/>
              <a:gd name="T27" fmla="*/ 2147483646 h 130"/>
              <a:gd name="T28" fmla="*/ 2147483646 w 60"/>
              <a:gd name="T29" fmla="*/ 2147483646 h 130"/>
              <a:gd name="T30" fmla="*/ 2147483646 w 60"/>
              <a:gd name="T31" fmla="*/ 2147483646 h 130"/>
              <a:gd name="T32" fmla="*/ 2147483646 w 60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130">
                <a:moveTo>
                  <a:pt x="60" y="6"/>
                </a:moveTo>
                <a:lnTo>
                  <a:pt x="60" y="6"/>
                </a:lnTo>
                <a:lnTo>
                  <a:pt x="60" y="3"/>
                </a:lnTo>
                <a:lnTo>
                  <a:pt x="58" y="0"/>
                </a:lnTo>
                <a:lnTo>
                  <a:pt x="53" y="0"/>
                </a:lnTo>
                <a:lnTo>
                  <a:pt x="51" y="3"/>
                </a:lnTo>
                <a:lnTo>
                  <a:pt x="0" y="124"/>
                </a:lnTo>
                <a:lnTo>
                  <a:pt x="0" y="127"/>
                </a:lnTo>
                <a:lnTo>
                  <a:pt x="2" y="130"/>
                </a:lnTo>
                <a:lnTo>
                  <a:pt x="6" y="130"/>
                </a:lnTo>
                <a:lnTo>
                  <a:pt x="8" y="127"/>
                </a:lnTo>
                <a:lnTo>
                  <a:pt x="60" y="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Freeform 151">
            <a:extLst>
              <a:ext uri="{FF2B5EF4-FFF2-40B4-BE49-F238E27FC236}">
                <a16:creationId xmlns:a16="http://schemas.microsoft.com/office/drawing/2014/main" id="{4716F72B-CF52-4C44-8CFF-0FE024133A75}"/>
              </a:ext>
            </a:extLst>
          </p:cNvPr>
          <p:cNvSpPr>
            <a:spLocks/>
          </p:cNvSpPr>
          <p:nvPr userDrawn="1"/>
        </p:nvSpPr>
        <p:spPr bwMode="auto">
          <a:xfrm>
            <a:off x="8682038" y="5127625"/>
            <a:ext cx="209550" cy="87313"/>
          </a:xfrm>
          <a:custGeom>
            <a:avLst/>
            <a:gdLst>
              <a:gd name="T0" fmla="*/ 2147483646 w 132"/>
              <a:gd name="T1" fmla="*/ 0 h 55"/>
              <a:gd name="T2" fmla="*/ 2147483646 w 132"/>
              <a:gd name="T3" fmla="*/ 0 h 55"/>
              <a:gd name="T4" fmla="*/ 2147483646 w 132"/>
              <a:gd name="T5" fmla="*/ 0 h 55"/>
              <a:gd name="T6" fmla="*/ 0 w 132"/>
              <a:gd name="T7" fmla="*/ 2147483646 h 55"/>
              <a:gd name="T8" fmla="*/ 0 w 132"/>
              <a:gd name="T9" fmla="*/ 2147483646 h 55"/>
              <a:gd name="T10" fmla="*/ 0 w 132"/>
              <a:gd name="T11" fmla="*/ 2147483646 h 55"/>
              <a:gd name="T12" fmla="*/ 0 w 132"/>
              <a:gd name="T13" fmla="*/ 2147483646 h 55"/>
              <a:gd name="T14" fmla="*/ 2147483646 w 132"/>
              <a:gd name="T15" fmla="*/ 2147483646 h 55"/>
              <a:gd name="T16" fmla="*/ 2147483646 w 132"/>
              <a:gd name="T17" fmla="*/ 2147483646 h 55"/>
              <a:gd name="T18" fmla="*/ 2147483646 w 132"/>
              <a:gd name="T19" fmla="*/ 2147483646 h 55"/>
              <a:gd name="T20" fmla="*/ 2147483646 w 132"/>
              <a:gd name="T21" fmla="*/ 2147483646 h 55"/>
              <a:gd name="T22" fmla="*/ 2147483646 w 132"/>
              <a:gd name="T23" fmla="*/ 2147483646 h 55"/>
              <a:gd name="T24" fmla="*/ 2147483646 w 132"/>
              <a:gd name="T25" fmla="*/ 2147483646 h 55"/>
              <a:gd name="T26" fmla="*/ 2147483646 w 132"/>
              <a:gd name="T27" fmla="*/ 2147483646 h 55"/>
              <a:gd name="T28" fmla="*/ 2147483646 w 132"/>
              <a:gd name="T29" fmla="*/ 2147483646 h 55"/>
              <a:gd name="T30" fmla="*/ 2147483646 w 132"/>
              <a:gd name="T31" fmla="*/ 2147483646 h 55"/>
              <a:gd name="T32" fmla="*/ 2147483646 w 132"/>
              <a:gd name="T33" fmla="*/ 0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5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2" y="8"/>
                </a:lnTo>
                <a:lnTo>
                  <a:pt x="127" y="55"/>
                </a:lnTo>
                <a:lnTo>
                  <a:pt x="130" y="55"/>
                </a:lnTo>
                <a:lnTo>
                  <a:pt x="132" y="53"/>
                </a:lnTo>
                <a:lnTo>
                  <a:pt x="132" y="50"/>
                </a:lnTo>
                <a:lnTo>
                  <a:pt x="130" y="47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Freeform 152">
            <a:extLst>
              <a:ext uri="{FF2B5EF4-FFF2-40B4-BE49-F238E27FC236}">
                <a16:creationId xmlns:a16="http://schemas.microsoft.com/office/drawing/2014/main" id="{037D438F-20DC-4D6B-9330-78C1719E196E}"/>
              </a:ext>
            </a:extLst>
          </p:cNvPr>
          <p:cNvSpPr>
            <a:spLocks/>
          </p:cNvSpPr>
          <p:nvPr userDrawn="1"/>
        </p:nvSpPr>
        <p:spPr bwMode="auto">
          <a:xfrm>
            <a:off x="8682038" y="5091113"/>
            <a:ext cx="222250" cy="52387"/>
          </a:xfrm>
          <a:custGeom>
            <a:avLst/>
            <a:gdLst>
              <a:gd name="T0" fmla="*/ 2147483646 w 140"/>
              <a:gd name="T1" fmla="*/ 0 h 33"/>
              <a:gd name="T2" fmla="*/ 2147483646 w 140"/>
              <a:gd name="T3" fmla="*/ 0 h 33"/>
              <a:gd name="T4" fmla="*/ 2147483646 w 140"/>
              <a:gd name="T5" fmla="*/ 0 h 33"/>
              <a:gd name="T6" fmla="*/ 0 w 140"/>
              <a:gd name="T7" fmla="*/ 2147483646 h 33"/>
              <a:gd name="T8" fmla="*/ 0 w 140"/>
              <a:gd name="T9" fmla="*/ 2147483646 h 33"/>
              <a:gd name="T10" fmla="*/ 0 w 140"/>
              <a:gd name="T11" fmla="*/ 2147483646 h 33"/>
              <a:gd name="T12" fmla="*/ 2147483646 w 140"/>
              <a:gd name="T13" fmla="*/ 2147483646 h 33"/>
              <a:gd name="T14" fmla="*/ 2147483646 w 140"/>
              <a:gd name="T15" fmla="*/ 2147483646 h 33"/>
              <a:gd name="T16" fmla="*/ 2147483646 w 140"/>
              <a:gd name="T17" fmla="*/ 2147483646 h 33"/>
              <a:gd name="T18" fmla="*/ 2147483646 w 140"/>
              <a:gd name="T19" fmla="*/ 2147483646 h 33"/>
              <a:gd name="T20" fmla="*/ 2147483646 w 140"/>
              <a:gd name="T21" fmla="*/ 2147483646 h 33"/>
              <a:gd name="T22" fmla="*/ 2147483646 w 140"/>
              <a:gd name="T23" fmla="*/ 2147483646 h 33"/>
              <a:gd name="T24" fmla="*/ 2147483646 w 140"/>
              <a:gd name="T25" fmla="*/ 2147483646 h 33"/>
              <a:gd name="T26" fmla="*/ 2147483646 w 140"/>
              <a:gd name="T27" fmla="*/ 2147483646 h 33"/>
              <a:gd name="T28" fmla="*/ 2147483646 w 140"/>
              <a:gd name="T29" fmla="*/ 2147483646 h 33"/>
              <a:gd name="T30" fmla="*/ 2147483646 w 140"/>
              <a:gd name="T31" fmla="*/ 2147483646 h 33"/>
              <a:gd name="T32" fmla="*/ 2147483646 w 140"/>
              <a:gd name="T33" fmla="*/ 0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3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4"/>
                </a:lnTo>
                <a:lnTo>
                  <a:pt x="2" y="7"/>
                </a:lnTo>
                <a:lnTo>
                  <a:pt x="3" y="8"/>
                </a:lnTo>
                <a:lnTo>
                  <a:pt x="135" y="33"/>
                </a:lnTo>
                <a:lnTo>
                  <a:pt x="138" y="33"/>
                </a:lnTo>
                <a:lnTo>
                  <a:pt x="140" y="29"/>
                </a:lnTo>
                <a:lnTo>
                  <a:pt x="138" y="26"/>
                </a:lnTo>
                <a:lnTo>
                  <a:pt x="137" y="25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Freeform 153">
            <a:extLst>
              <a:ext uri="{FF2B5EF4-FFF2-40B4-BE49-F238E27FC236}">
                <a16:creationId xmlns:a16="http://schemas.microsoft.com/office/drawing/2014/main" id="{55199A87-46FA-4D98-B347-1456AA5FB2E3}"/>
              </a:ext>
            </a:extLst>
          </p:cNvPr>
          <p:cNvSpPr>
            <a:spLocks/>
          </p:cNvSpPr>
          <p:nvPr userDrawn="1"/>
        </p:nvSpPr>
        <p:spPr bwMode="auto">
          <a:xfrm>
            <a:off x="8666163" y="5053013"/>
            <a:ext cx="225425" cy="25400"/>
          </a:xfrm>
          <a:custGeom>
            <a:avLst/>
            <a:gdLst>
              <a:gd name="T0" fmla="*/ 2147483646 w 142"/>
              <a:gd name="T1" fmla="*/ 2147483646 h 16"/>
              <a:gd name="T2" fmla="*/ 2147483646 w 142"/>
              <a:gd name="T3" fmla="*/ 2147483646 h 16"/>
              <a:gd name="T4" fmla="*/ 2147483646 w 142"/>
              <a:gd name="T5" fmla="*/ 2147483646 h 16"/>
              <a:gd name="T6" fmla="*/ 0 w 142"/>
              <a:gd name="T7" fmla="*/ 2147483646 h 16"/>
              <a:gd name="T8" fmla="*/ 0 w 142"/>
              <a:gd name="T9" fmla="*/ 2147483646 h 16"/>
              <a:gd name="T10" fmla="*/ 0 w 142"/>
              <a:gd name="T11" fmla="*/ 2147483646 h 16"/>
              <a:gd name="T12" fmla="*/ 2147483646 w 142"/>
              <a:gd name="T13" fmla="*/ 2147483646 h 16"/>
              <a:gd name="T14" fmla="*/ 2147483646 w 142"/>
              <a:gd name="T15" fmla="*/ 2147483646 h 16"/>
              <a:gd name="T16" fmla="*/ 2147483646 w 142"/>
              <a:gd name="T17" fmla="*/ 2147483646 h 16"/>
              <a:gd name="T18" fmla="*/ 2147483646 w 142"/>
              <a:gd name="T19" fmla="*/ 2147483646 h 16"/>
              <a:gd name="T20" fmla="*/ 2147483646 w 142"/>
              <a:gd name="T21" fmla="*/ 2147483646 h 16"/>
              <a:gd name="T22" fmla="*/ 2147483646 w 142"/>
              <a:gd name="T23" fmla="*/ 2147483646 h 16"/>
              <a:gd name="T24" fmla="*/ 2147483646 w 142"/>
              <a:gd name="T25" fmla="*/ 2147483646 h 16"/>
              <a:gd name="T26" fmla="*/ 2147483646 w 142"/>
              <a:gd name="T27" fmla="*/ 2147483646 h 16"/>
              <a:gd name="T28" fmla="*/ 2147483646 w 142"/>
              <a:gd name="T29" fmla="*/ 2147483646 h 16"/>
              <a:gd name="T30" fmla="*/ 2147483646 w 142"/>
              <a:gd name="T31" fmla="*/ 0 h 16"/>
              <a:gd name="T32" fmla="*/ 2147483646 w 142"/>
              <a:gd name="T33" fmla="*/ 2147483646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16">
                <a:moveTo>
                  <a:pt x="5" y="8"/>
                </a:moveTo>
                <a:lnTo>
                  <a:pt x="5" y="8"/>
                </a:lnTo>
                <a:lnTo>
                  <a:pt x="2" y="10"/>
                </a:ln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39" y="10"/>
                </a:lnTo>
                <a:lnTo>
                  <a:pt x="140" y="8"/>
                </a:lnTo>
                <a:lnTo>
                  <a:pt x="142" y="5"/>
                </a:lnTo>
                <a:lnTo>
                  <a:pt x="140" y="2"/>
                </a:lnTo>
                <a:lnTo>
                  <a:pt x="137" y="0"/>
                </a:lnTo>
                <a:lnTo>
                  <a:pt x="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Freeform 154">
            <a:extLst>
              <a:ext uri="{FF2B5EF4-FFF2-40B4-BE49-F238E27FC236}">
                <a16:creationId xmlns:a16="http://schemas.microsoft.com/office/drawing/2014/main" id="{A856352B-CA29-438F-BC69-34149F569469}"/>
              </a:ext>
            </a:extLst>
          </p:cNvPr>
          <p:cNvSpPr>
            <a:spLocks/>
          </p:cNvSpPr>
          <p:nvPr userDrawn="1"/>
        </p:nvSpPr>
        <p:spPr bwMode="auto">
          <a:xfrm>
            <a:off x="8648700" y="4992688"/>
            <a:ext cx="217488" cy="68262"/>
          </a:xfrm>
          <a:custGeom>
            <a:avLst/>
            <a:gdLst>
              <a:gd name="T0" fmla="*/ 2147483646 w 137"/>
              <a:gd name="T1" fmla="*/ 2147483646 h 43"/>
              <a:gd name="T2" fmla="*/ 2147483646 w 137"/>
              <a:gd name="T3" fmla="*/ 2147483646 h 43"/>
              <a:gd name="T4" fmla="*/ 0 w 137"/>
              <a:gd name="T5" fmla="*/ 2147483646 h 43"/>
              <a:gd name="T6" fmla="*/ 0 w 137"/>
              <a:gd name="T7" fmla="*/ 2147483646 h 43"/>
              <a:gd name="T8" fmla="*/ 0 w 137"/>
              <a:gd name="T9" fmla="*/ 2147483646 h 43"/>
              <a:gd name="T10" fmla="*/ 0 w 137"/>
              <a:gd name="T11" fmla="*/ 2147483646 h 43"/>
              <a:gd name="T12" fmla="*/ 2147483646 w 137"/>
              <a:gd name="T13" fmla="*/ 2147483646 h 43"/>
              <a:gd name="T14" fmla="*/ 2147483646 w 137"/>
              <a:gd name="T15" fmla="*/ 2147483646 h 43"/>
              <a:gd name="T16" fmla="*/ 2147483646 w 137"/>
              <a:gd name="T17" fmla="*/ 2147483646 h 43"/>
              <a:gd name="T18" fmla="*/ 2147483646 w 137"/>
              <a:gd name="T19" fmla="*/ 2147483646 h 43"/>
              <a:gd name="T20" fmla="*/ 2147483646 w 137"/>
              <a:gd name="T21" fmla="*/ 2147483646 h 43"/>
              <a:gd name="T22" fmla="*/ 2147483646 w 137"/>
              <a:gd name="T23" fmla="*/ 2147483646 h 43"/>
              <a:gd name="T24" fmla="*/ 2147483646 w 137"/>
              <a:gd name="T25" fmla="*/ 2147483646 h 43"/>
              <a:gd name="T26" fmla="*/ 2147483646 w 137"/>
              <a:gd name="T27" fmla="*/ 2147483646 h 43"/>
              <a:gd name="T28" fmla="*/ 2147483646 w 137"/>
              <a:gd name="T29" fmla="*/ 0 h 43"/>
              <a:gd name="T30" fmla="*/ 2147483646 w 137"/>
              <a:gd name="T31" fmla="*/ 0 h 43"/>
              <a:gd name="T32" fmla="*/ 2147483646 w 137"/>
              <a:gd name="T33" fmla="*/ 2147483646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3">
                <a:moveTo>
                  <a:pt x="3" y="35"/>
                </a:moveTo>
                <a:lnTo>
                  <a:pt x="3" y="35"/>
                </a:lnTo>
                <a:lnTo>
                  <a:pt x="0" y="37"/>
                </a:lnTo>
                <a:lnTo>
                  <a:pt x="0" y="40"/>
                </a:lnTo>
                <a:lnTo>
                  <a:pt x="2" y="43"/>
                </a:lnTo>
                <a:lnTo>
                  <a:pt x="5" y="43"/>
                </a:lnTo>
                <a:lnTo>
                  <a:pt x="134" y="8"/>
                </a:lnTo>
                <a:lnTo>
                  <a:pt x="135" y="6"/>
                </a:lnTo>
                <a:lnTo>
                  <a:pt x="137" y="3"/>
                </a:lnTo>
                <a:lnTo>
                  <a:pt x="134" y="0"/>
                </a:lnTo>
                <a:lnTo>
                  <a:pt x="130" y="0"/>
                </a:lnTo>
                <a:lnTo>
                  <a:pt x="3" y="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Freeform 155">
            <a:extLst>
              <a:ext uri="{FF2B5EF4-FFF2-40B4-BE49-F238E27FC236}">
                <a16:creationId xmlns:a16="http://schemas.microsoft.com/office/drawing/2014/main" id="{5541F671-D557-43E5-BB80-287DEF4AC8D7}"/>
              </a:ext>
            </a:extLst>
          </p:cNvPr>
          <p:cNvSpPr>
            <a:spLocks/>
          </p:cNvSpPr>
          <p:nvPr userDrawn="1"/>
        </p:nvSpPr>
        <p:spPr bwMode="auto">
          <a:xfrm>
            <a:off x="7658100" y="502285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0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0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6" y="15"/>
                </a:moveTo>
                <a:lnTo>
                  <a:pt x="16" y="15"/>
                </a:lnTo>
                <a:lnTo>
                  <a:pt x="24" y="8"/>
                </a:lnTo>
                <a:lnTo>
                  <a:pt x="34" y="5"/>
                </a:lnTo>
                <a:lnTo>
                  <a:pt x="44" y="2"/>
                </a:lnTo>
                <a:lnTo>
                  <a:pt x="53" y="0"/>
                </a:lnTo>
                <a:lnTo>
                  <a:pt x="63" y="2"/>
                </a:lnTo>
                <a:lnTo>
                  <a:pt x="72" y="5"/>
                </a:lnTo>
                <a:lnTo>
                  <a:pt x="81" y="10"/>
                </a:lnTo>
                <a:lnTo>
                  <a:pt x="89" y="16"/>
                </a:lnTo>
                <a:lnTo>
                  <a:pt x="95" y="24"/>
                </a:lnTo>
                <a:lnTo>
                  <a:pt x="100" y="34"/>
                </a:lnTo>
                <a:lnTo>
                  <a:pt x="103" y="43"/>
                </a:lnTo>
                <a:lnTo>
                  <a:pt x="103" y="53"/>
                </a:lnTo>
                <a:lnTo>
                  <a:pt x="101" y="63"/>
                </a:lnTo>
                <a:lnTo>
                  <a:pt x="100" y="72"/>
                </a:lnTo>
                <a:lnTo>
                  <a:pt x="95" y="80"/>
                </a:lnTo>
                <a:lnTo>
                  <a:pt x="87" y="88"/>
                </a:lnTo>
                <a:lnTo>
                  <a:pt x="79" y="95"/>
                </a:lnTo>
                <a:lnTo>
                  <a:pt x="71" y="100"/>
                </a:lnTo>
                <a:lnTo>
                  <a:pt x="61" y="103"/>
                </a:lnTo>
                <a:lnTo>
                  <a:pt x="52" y="103"/>
                </a:lnTo>
                <a:lnTo>
                  <a:pt x="42" y="103"/>
                </a:lnTo>
                <a:lnTo>
                  <a:pt x="32" y="100"/>
                </a:lnTo>
                <a:lnTo>
                  <a:pt x="23" y="95"/>
                </a:lnTo>
                <a:lnTo>
                  <a:pt x="15" y="87"/>
                </a:lnTo>
                <a:lnTo>
                  <a:pt x="8" y="79"/>
                </a:lnTo>
                <a:lnTo>
                  <a:pt x="3" y="71"/>
                </a:lnTo>
                <a:lnTo>
                  <a:pt x="2" y="61"/>
                </a:lnTo>
                <a:lnTo>
                  <a:pt x="0" y="51"/>
                </a:lnTo>
                <a:lnTo>
                  <a:pt x="2" y="42"/>
                </a:lnTo>
                <a:lnTo>
                  <a:pt x="5" y="32"/>
                </a:lnTo>
                <a:lnTo>
                  <a:pt x="10" y="23"/>
                </a:lnTo>
                <a:lnTo>
                  <a:pt x="16" y="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Freeform 156">
            <a:extLst>
              <a:ext uri="{FF2B5EF4-FFF2-40B4-BE49-F238E27FC236}">
                <a16:creationId xmlns:a16="http://schemas.microsoft.com/office/drawing/2014/main" id="{C710ADB9-E8EB-4947-9334-6D7CD28E6850}"/>
              </a:ext>
            </a:extLst>
          </p:cNvPr>
          <p:cNvSpPr>
            <a:spLocks/>
          </p:cNvSpPr>
          <p:nvPr userDrawn="1"/>
        </p:nvSpPr>
        <p:spPr bwMode="auto">
          <a:xfrm>
            <a:off x="7935913" y="4818063"/>
            <a:ext cx="104775" cy="103187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147483646 w 66"/>
              <a:gd name="T7" fmla="*/ 2147483646 h 65"/>
              <a:gd name="T8" fmla="*/ 2147483646 w 66"/>
              <a:gd name="T9" fmla="*/ 0 h 65"/>
              <a:gd name="T10" fmla="*/ 2147483646 w 66"/>
              <a:gd name="T11" fmla="*/ 0 h 65"/>
              <a:gd name="T12" fmla="*/ 2147483646 w 66"/>
              <a:gd name="T13" fmla="*/ 0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0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10" y="10"/>
                </a:moveTo>
                <a:lnTo>
                  <a:pt x="10" y="10"/>
                </a:lnTo>
                <a:lnTo>
                  <a:pt x="16" y="5"/>
                </a:lnTo>
                <a:lnTo>
                  <a:pt x="21" y="2"/>
                </a:lnTo>
                <a:lnTo>
                  <a:pt x="28" y="0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52" y="5"/>
                </a:lnTo>
                <a:lnTo>
                  <a:pt x="57" y="10"/>
                </a:lnTo>
                <a:lnTo>
                  <a:pt x="62" y="15"/>
                </a:lnTo>
                <a:lnTo>
                  <a:pt x="63" y="21"/>
                </a:lnTo>
                <a:lnTo>
                  <a:pt x="65" y="28"/>
                </a:lnTo>
                <a:lnTo>
                  <a:pt x="66" y="33"/>
                </a:lnTo>
                <a:lnTo>
                  <a:pt x="65" y="39"/>
                </a:lnTo>
                <a:lnTo>
                  <a:pt x="63" y="45"/>
                </a:lnTo>
                <a:lnTo>
                  <a:pt x="60" y="50"/>
                </a:lnTo>
                <a:lnTo>
                  <a:pt x="55" y="57"/>
                </a:lnTo>
                <a:lnTo>
                  <a:pt x="50" y="60"/>
                </a:lnTo>
                <a:lnTo>
                  <a:pt x="45" y="63"/>
                </a:lnTo>
                <a:lnTo>
                  <a:pt x="39" y="65"/>
                </a:lnTo>
                <a:lnTo>
                  <a:pt x="33" y="65"/>
                </a:lnTo>
                <a:lnTo>
                  <a:pt x="26" y="65"/>
                </a:lnTo>
                <a:lnTo>
                  <a:pt x="20" y="63"/>
                </a:lnTo>
                <a:lnTo>
                  <a:pt x="15" y="60"/>
                </a:lnTo>
                <a:lnTo>
                  <a:pt x="10" y="55"/>
                </a:lnTo>
                <a:lnTo>
                  <a:pt x="5" y="50"/>
                </a:lnTo>
                <a:lnTo>
                  <a:pt x="4" y="44"/>
                </a:lnTo>
                <a:lnTo>
                  <a:pt x="2" y="39"/>
                </a:lnTo>
                <a:lnTo>
                  <a:pt x="0" y="33"/>
                </a:lnTo>
                <a:lnTo>
                  <a:pt x="2" y="26"/>
                </a:lnTo>
                <a:lnTo>
                  <a:pt x="4" y="20"/>
                </a:lnTo>
                <a:lnTo>
                  <a:pt x="7" y="15"/>
                </a:lnTo>
                <a:lnTo>
                  <a:pt x="10" y="1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Freeform 157">
            <a:extLst>
              <a:ext uri="{FF2B5EF4-FFF2-40B4-BE49-F238E27FC236}">
                <a16:creationId xmlns:a16="http://schemas.microsoft.com/office/drawing/2014/main" id="{55434D09-B99B-4BEE-BB9D-C0957E873790}"/>
              </a:ext>
            </a:extLst>
          </p:cNvPr>
          <p:cNvSpPr>
            <a:spLocks/>
          </p:cNvSpPr>
          <p:nvPr userDrawn="1"/>
        </p:nvSpPr>
        <p:spPr bwMode="auto">
          <a:xfrm>
            <a:off x="7780338" y="4892675"/>
            <a:ext cx="180975" cy="179388"/>
          </a:xfrm>
          <a:custGeom>
            <a:avLst/>
            <a:gdLst>
              <a:gd name="T0" fmla="*/ 2147483646 w 114"/>
              <a:gd name="T1" fmla="*/ 2147483646 h 113"/>
              <a:gd name="T2" fmla="*/ 2147483646 w 114"/>
              <a:gd name="T3" fmla="*/ 2147483646 h 113"/>
              <a:gd name="T4" fmla="*/ 2147483646 w 114"/>
              <a:gd name="T5" fmla="*/ 2147483646 h 113"/>
              <a:gd name="T6" fmla="*/ 2147483646 w 114"/>
              <a:gd name="T7" fmla="*/ 0 h 113"/>
              <a:gd name="T8" fmla="*/ 2147483646 w 114"/>
              <a:gd name="T9" fmla="*/ 2147483646 h 113"/>
              <a:gd name="T10" fmla="*/ 2147483646 w 114"/>
              <a:gd name="T11" fmla="*/ 2147483646 h 113"/>
              <a:gd name="T12" fmla="*/ 2147483646 w 114"/>
              <a:gd name="T13" fmla="*/ 2147483646 h 113"/>
              <a:gd name="T14" fmla="*/ 2147483646 w 114"/>
              <a:gd name="T15" fmla="*/ 2147483646 h 113"/>
              <a:gd name="T16" fmla="*/ 2147483646 w 114"/>
              <a:gd name="T17" fmla="*/ 2147483646 h 113"/>
              <a:gd name="T18" fmla="*/ 2147483646 w 114"/>
              <a:gd name="T19" fmla="*/ 2147483646 h 113"/>
              <a:gd name="T20" fmla="*/ 2147483646 w 114"/>
              <a:gd name="T21" fmla="*/ 2147483646 h 113"/>
              <a:gd name="T22" fmla="*/ 2147483646 w 114"/>
              <a:gd name="T23" fmla="*/ 2147483646 h 113"/>
              <a:gd name="T24" fmla="*/ 2147483646 w 114"/>
              <a:gd name="T25" fmla="*/ 2147483646 h 113"/>
              <a:gd name="T26" fmla="*/ 2147483646 w 114"/>
              <a:gd name="T27" fmla="*/ 2147483646 h 113"/>
              <a:gd name="T28" fmla="*/ 2147483646 w 114"/>
              <a:gd name="T29" fmla="*/ 2147483646 h 113"/>
              <a:gd name="T30" fmla="*/ 2147483646 w 114"/>
              <a:gd name="T31" fmla="*/ 2147483646 h 113"/>
              <a:gd name="T32" fmla="*/ 2147483646 w 114"/>
              <a:gd name="T33" fmla="*/ 2147483646 h 113"/>
              <a:gd name="T34" fmla="*/ 2147483646 w 114"/>
              <a:gd name="T35" fmla="*/ 2147483646 h 113"/>
              <a:gd name="T36" fmla="*/ 2147483646 w 114"/>
              <a:gd name="T37" fmla="*/ 2147483646 h 113"/>
              <a:gd name="T38" fmla="*/ 2147483646 w 114"/>
              <a:gd name="T39" fmla="*/ 2147483646 h 113"/>
              <a:gd name="T40" fmla="*/ 0 w 114"/>
              <a:gd name="T41" fmla="*/ 2147483646 h 113"/>
              <a:gd name="T42" fmla="*/ 0 w 114"/>
              <a:gd name="T43" fmla="*/ 2147483646 h 113"/>
              <a:gd name="T44" fmla="*/ 0 w 114"/>
              <a:gd name="T45" fmla="*/ 2147483646 h 113"/>
              <a:gd name="T46" fmla="*/ 2147483646 w 114"/>
              <a:gd name="T47" fmla="*/ 2147483646 h 113"/>
              <a:gd name="T48" fmla="*/ 2147483646 w 114"/>
              <a:gd name="T49" fmla="*/ 2147483646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4" h="113">
                <a:moveTo>
                  <a:pt x="103" y="3"/>
                </a:moveTo>
                <a:lnTo>
                  <a:pt x="103" y="3"/>
                </a:lnTo>
                <a:lnTo>
                  <a:pt x="105" y="2"/>
                </a:lnTo>
                <a:lnTo>
                  <a:pt x="108" y="0"/>
                </a:lnTo>
                <a:lnTo>
                  <a:pt x="111" y="2"/>
                </a:lnTo>
                <a:lnTo>
                  <a:pt x="113" y="3"/>
                </a:lnTo>
                <a:lnTo>
                  <a:pt x="114" y="5"/>
                </a:lnTo>
                <a:lnTo>
                  <a:pt x="114" y="8"/>
                </a:lnTo>
                <a:lnTo>
                  <a:pt x="114" y="11"/>
                </a:lnTo>
                <a:lnTo>
                  <a:pt x="113" y="13"/>
                </a:lnTo>
                <a:lnTo>
                  <a:pt x="12" y="111"/>
                </a:lnTo>
                <a:lnTo>
                  <a:pt x="10" y="111"/>
                </a:lnTo>
                <a:lnTo>
                  <a:pt x="7" y="113"/>
                </a:lnTo>
                <a:lnTo>
                  <a:pt x="4" y="111"/>
                </a:lnTo>
                <a:lnTo>
                  <a:pt x="2" y="109"/>
                </a:lnTo>
                <a:lnTo>
                  <a:pt x="0" y="108"/>
                </a:lnTo>
                <a:lnTo>
                  <a:pt x="0" y="105"/>
                </a:lnTo>
                <a:lnTo>
                  <a:pt x="0" y="103"/>
                </a:lnTo>
                <a:lnTo>
                  <a:pt x="2" y="100"/>
                </a:lnTo>
                <a:lnTo>
                  <a:pt x="103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Freeform 158">
            <a:extLst>
              <a:ext uri="{FF2B5EF4-FFF2-40B4-BE49-F238E27FC236}">
                <a16:creationId xmlns:a16="http://schemas.microsoft.com/office/drawing/2014/main" id="{47FFAE9A-D196-4D09-A0CD-F99404C18566}"/>
              </a:ext>
            </a:extLst>
          </p:cNvPr>
          <p:cNvSpPr>
            <a:spLocks/>
          </p:cNvSpPr>
          <p:nvPr userDrawn="1"/>
        </p:nvSpPr>
        <p:spPr bwMode="auto">
          <a:xfrm>
            <a:off x="7589838" y="5162550"/>
            <a:ext cx="127000" cy="192088"/>
          </a:xfrm>
          <a:custGeom>
            <a:avLst/>
            <a:gdLst>
              <a:gd name="T0" fmla="*/ 2147483646 w 80"/>
              <a:gd name="T1" fmla="*/ 2147483646 h 121"/>
              <a:gd name="T2" fmla="*/ 2147483646 w 80"/>
              <a:gd name="T3" fmla="*/ 2147483646 h 121"/>
              <a:gd name="T4" fmla="*/ 2147483646 w 80"/>
              <a:gd name="T5" fmla="*/ 0 h 121"/>
              <a:gd name="T6" fmla="*/ 2147483646 w 80"/>
              <a:gd name="T7" fmla="*/ 0 h 121"/>
              <a:gd name="T8" fmla="*/ 2147483646 w 80"/>
              <a:gd name="T9" fmla="*/ 0 h 121"/>
              <a:gd name="T10" fmla="*/ 2147483646 w 80"/>
              <a:gd name="T11" fmla="*/ 0 h 121"/>
              <a:gd name="T12" fmla="*/ 2147483646 w 80"/>
              <a:gd name="T13" fmla="*/ 2147483646 h 121"/>
              <a:gd name="T14" fmla="*/ 2147483646 w 80"/>
              <a:gd name="T15" fmla="*/ 2147483646 h 121"/>
              <a:gd name="T16" fmla="*/ 2147483646 w 80"/>
              <a:gd name="T17" fmla="*/ 2147483646 h 121"/>
              <a:gd name="T18" fmla="*/ 2147483646 w 80"/>
              <a:gd name="T19" fmla="*/ 2147483646 h 121"/>
              <a:gd name="T20" fmla="*/ 2147483646 w 80"/>
              <a:gd name="T21" fmla="*/ 2147483646 h 121"/>
              <a:gd name="T22" fmla="*/ 2147483646 w 80"/>
              <a:gd name="T23" fmla="*/ 2147483646 h 121"/>
              <a:gd name="T24" fmla="*/ 2147483646 w 80"/>
              <a:gd name="T25" fmla="*/ 2147483646 h 121"/>
              <a:gd name="T26" fmla="*/ 2147483646 w 80"/>
              <a:gd name="T27" fmla="*/ 2147483646 h 121"/>
              <a:gd name="T28" fmla="*/ 0 w 80"/>
              <a:gd name="T29" fmla="*/ 2147483646 h 121"/>
              <a:gd name="T30" fmla="*/ 2147483646 w 80"/>
              <a:gd name="T31" fmla="*/ 2147483646 h 121"/>
              <a:gd name="T32" fmla="*/ 2147483646 w 80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121">
                <a:moveTo>
                  <a:pt x="72" y="2"/>
                </a:moveTo>
                <a:lnTo>
                  <a:pt x="72" y="2"/>
                </a:lnTo>
                <a:lnTo>
                  <a:pt x="74" y="0"/>
                </a:lnTo>
                <a:lnTo>
                  <a:pt x="77" y="0"/>
                </a:lnTo>
                <a:lnTo>
                  <a:pt x="80" y="4"/>
                </a:lnTo>
                <a:lnTo>
                  <a:pt x="78" y="7"/>
                </a:lnTo>
                <a:lnTo>
                  <a:pt x="8" y="119"/>
                </a:lnTo>
                <a:lnTo>
                  <a:pt x="6" y="121"/>
                </a:lnTo>
                <a:lnTo>
                  <a:pt x="3" y="121"/>
                </a:lnTo>
                <a:lnTo>
                  <a:pt x="0" y="118"/>
                </a:lnTo>
                <a:lnTo>
                  <a:pt x="1" y="115"/>
                </a:lnTo>
                <a:lnTo>
                  <a:pt x="72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Freeform 159">
            <a:extLst>
              <a:ext uri="{FF2B5EF4-FFF2-40B4-BE49-F238E27FC236}">
                <a16:creationId xmlns:a16="http://schemas.microsoft.com/office/drawing/2014/main" id="{A26D1DD8-0743-43B0-9CF0-6126948380D9}"/>
              </a:ext>
            </a:extLst>
          </p:cNvPr>
          <p:cNvSpPr>
            <a:spLocks/>
          </p:cNvSpPr>
          <p:nvPr userDrawn="1"/>
        </p:nvSpPr>
        <p:spPr bwMode="auto">
          <a:xfrm>
            <a:off x="7523163" y="5153025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0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2147483646 w 106"/>
              <a:gd name="T21" fmla="*/ 2147483646 h 100"/>
              <a:gd name="T22" fmla="*/ 0 w 106"/>
              <a:gd name="T23" fmla="*/ 2147483646 h 100"/>
              <a:gd name="T24" fmla="*/ 0 w 106"/>
              <a:gd name="T25" fmla="*/ 2147483646 h 100"/>
              <a:gd name="T26" fmla="*/ 0 w 106"/>
              <a:gd name="T27" fmla="*/ 2147483646 h 100"/>
              <a:gd name="T28" fmla="*/ 0 w 106"/>
              <a:gd name="T29" fmla="*/ 2147483646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0" y="2"/>
                </a:moveTo>
                <a:lnTo>
                  <a:pt x="100" y="2"/>
                </a:lnTo>
                <a:lnTo>
                  <a:pt x="103" y="0"/>
                </a:lnTo>
                <a:lnTo>
                  <a:pt x="106" y="2"/>
                </a:lnTo>
                <a:lnTo>
                  <a:pt x="106" y="5"/>
                </a:lnTo>
                <a:lnTo>
                  <a:pt x="104" y="8"/>
                </a:lnTo>
                <a:lnTo>
                  <a:pt x="6" y="98"/>
                </a:lnTo>
                <a:lnTo>
                  <a:pt x="3" y="100"/>
                </a:lnTo>
                <a:lnTo>
                  <a:pt x="0" y="98"/>
                </a:lnTo>
                <a:lnTo>
                  <a:pt x="0" y="95"/>
                </a:lnTo>
                <a:lnTo>
                  <a:pt x="2" y="92"/>
                </a:lnTo>
                <a:lnTo>
                  <a:pt x="100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Freeform 160">
            <a:extLst>
              <a:ext uri="{FF2B5EF4-FFF2-40B4-BE49-F238E27FC236}">
                <a16:creationId xmlns:a16="http://schemas.microsoft.com/office/drawing/2014/main" id="{712CFBC6-072D-49E1-9142-DE3283F03899}"/>
              </a:ext>
            </a:extLst>
          </p:cNvPr>
          <p:cNvSpPr>
            <a:spLocks/>
          </p:cNvSpPr>
          <p:nvPr userDrawn="1"/>
        </p:nvSpPr>
        <p:spPr bwMode="auto">
          <a:xfrm>
            <a:off x="7656513" y="5176838"/>
            <a:ext cx="80962" cy="214312"/>
          </a:xfrm>
          <a:custGeom>
            <a:avLst/>
            <a:gdLst>
              <a:gd name="T0" fmla="*/ 2147483646 w 51"/>
              <a:gd name="T1" fmla="*/ 2147483646 h 135"/>
              <a:gd name="T2" fmla="*/ 2147483646 w 51"/>
              <a:gd name="T3" fmla="*/ 2147483646 h 135"/>
              <a:gd name="T4" fmla="*/ 2147483646 w 51"/>
              <a:gd name="T5" fmla="*/ 2147483646 h 135"/>
              <a:gd name="T6" fmla="*/ 2147483646 w 51"/>
              <a:gd name="T7" fmla="*/ 0 h 135"/>
              <a:gd name="T8" fmla="*/ 2147483646 w 51"/>
              <a:gd name="T9" fmla="*/ 0 h 135"/>
              <a:gd name="T10" fmla="*/ 2147483646 w 51"/>
              <a:gd name="T11" fmla="*/ 0 h 135"/>
              <a:gd name="T12" fmla="*/ 2147483646 w 51"/>
              <a:gd name="T13" fmla="*/ 2147483646 h 135"/>
              <a:gd name="T14" fmla="*/ 2147483646 w 51"/>
              <a:gd name="T15" fmla="*/ 2147483646 h 135"/>
              <a:gd name="T16" fmla="*/ 2147483646 w 51"/>
              <a:gd name="T17" fmla="*/ 2147483646 h 135"/>
              <a:gd name="T18" fmla="*/ 2147483646 w 51"/>
              <a:gd name="T19" fmla="*/ 2147483646 h 135"/>
              <a:gd name="T20" fmla="*/ 2147483646 w 51"/>
              <a:gd name="T21" fmla="*/ 2147483646 h 135"/>
              <a:gd name="T22" fmla="*/ 2147483646 w 51"/>
              <a:gd name="T23" fmla="*/ 2147483646 h 135"/>
              <a:gd name="T24" fmla="*/ 2147483646 w 51"/>
              <a:gd name="T25" fmla="*/ 2147483646 h 135"/>
              <a:gd name="T26" fmla="*/ 2147483646 w 51"/>
              <a:gd name="T27" fmla="*/ 2147483646 h 135"/>
              <a:gd name="T28" fmla="*/ 2147483646 w 51"/>
              <a:gd name="T29" fmla="*/ 2147483646 h 135"/>
              <a:gd name="T30" fmla="*/ 0 w 51"/>
              <a:gd name="T31" fmla="*/ 2147483646 h 135"/>
              <a:gd name="T32" fmla="*/ 2147483646 w 51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135">
                <a:moveTo>
                  <a:pt x="41" y="3"/>
                </a:moveTo>
                <a:lnTo>
                  <a:pt x="41" y="3"/>
                </a:lnTo>
                <a:lnTo>
                  <a:pt x="45" y="1"/>
                </a:lnTo>
                <a:lnTo>
                  <a:pt x="48" y="0"/>
                </a:lnTo>
                <a:lnTo>
                  <a:pt x="51" y="3"/>
                </a:lnTo>
                <a:lnTo>
                  <a:pt x="51" y="6"/>
                </a:lnTo>
                <a:lnTo>
                  <a:pt x="9" y="131"/>
                </a:lnTo>
                <a:lnTo>
                  <a:pt x="6" y="135"/>
                </a:lnTo>
                <a:lnTo>
                  <a:pt x="3" y="135"/>
                </a:lnTo>
                <a:lnTo>
                  <a:pt x="1" y="133"/>
                </a:lnTo>
                <a:lnTo>
                  <a:pt x="0" y="130"/>
                </a:lnTo>
                <a:lnTo>
                  <a:pt x="41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Freeform 161">
            <a:extLst>
              <a:ext uri="{FF2B5EF4-FFF2-40B4-BE49-F238E27FC236}">
                <a16:creationId xmlns:a16="http://schemas.microsoft.com/office/drawing/2014/main" id="{15E4D051-9108-448B-A46F-32ABA3D8E47E}"/>
              </a:ext>
            </a:extLst>
          </p:cNvPr>
          <p:cNvSpPr>
            <a:spLocks/>
          </p:cNvSpPr>
          <p:nvPr userDrawn="1"/>
        </p:nvSpPr>
        <p:spPr bwMode="auto">
          <a:xfrm>
            <a:off x="7480300" y="5127625"/>
            <a:ext cx="195263" cy="122238"/>
          </a:xfrm>
          <a:custGeom>
            <a:avLst/>
            <a:gdLst>
              <a:gd name="T0" fmla="*/ 2147483646 w 123"/>
              <a:gd name="T1" fmla="*/ 2147483646 h 77"/>
              <a:gd name="T2" fmla="*/ 2147483646 w 123"/>
              <a:gd name="T3" fmla="*/ 2147483646 h 77"/>
              <a:gd name="T4" fmla="*/ 2147483646 w 123"/>
              <a:gd name="T5" fmla="*/ 0 h 77"/>
              <a:gd name="T6" fmla="*/ 2147483646 w 123"/>
              <a:gd name="T7" fmla="*/ 2147483646 h 77"/>
              <a:gd name="T8" fmla="*/ 2147483646 w 123"/>
              <a:gd name="T9" fmla="*/ 2147483646 h 77"/>
              <a:gd name="T10" fmla="*/ 2147483646 w 123"/>
              <a:gd name="T11" fmla="*/ 2147483646 h 77"/>
              <a:gd name="T12" fmla="*/ 2147483646 w 123"/>
              <a:gd name="T13" fmla="*/ 2147483646 h 77"/>
              <a:gd name="T14" fmla="*/ 2147483646 w 123"/>
              <a:gd name="T15" fmla="*/ 2147483646 h 77"/>
              <a:gd name="T16" fmla="*/ 2147483646 w 123"/>
              <a:gd name="T17" fmla="*/ 2147483646 h 77"/>
              <a:gd name="T18" fmla="*/ 2147483646 w 123"/>
              <a:gd name="T19" fmla="*/ 2147483646 h 77"/>
              <a:gd name="T20" fmla="*/ 2147483646 w 123"/>
              <a:gd name="T21" fmla="*/ 2147483646 h 77"/>
              <a:gd name="T22" fmla="*/ 0 w 123"/>
              <a:gd name="T23" fmla="*/ 2147483646 h 77"/>
              <a:gd name="T24" fmla="*/ 0 w 123"/>
              <a:gd name="T25" fmla="*/ 2147483646 h 77"/>
              <a:gd name="T26" fmla="*/ 0 w 123"/>
              <a:gd name="T27" fmla="*/ 2147483646 h 77"/>
              <a:gd name="T28" fmla="*/ 0 w 123"/>
              <a:gd name="T29" fmla="*/ 2147483646 h 77"/>
              <a:gd name="T30" fmla="*/ 2147483646 w 123"/>
              <a:gd name="T31" fmla="*/ 2147483646 h 77"/>
              <a:gd name="T32" fmla="*/ 2147483646 w 123"/>
              <a:gd name="T33" fmla="*/ 2147483646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3" h="77">
                <a:moveTo>
                  <a:pt x="117" y="2"/>
                </a:moveTo>
                <a:lnTo>
                  <a:pt x="117" y="2"/>
                </a:lnTo>
                <a:lnTo>
                  <a:pt x="120" y="0"/>
                </a:lnTo>
                <a:lnTo>
                  <a:pt x="122" y="3"/>
                </a:lnTo>
                <a:lnTo>
                  <a:pt x="123" y="6"/>
                </a:lnTo>
                <a:lnTo>
                  <a:pt x="120" y="8"/>
                </a:lnTo>
                <a:lnTo>
                  <a:pt x="6" y="77"/>
                </a:lnTo>
                <a:lnTo>
                  <a:pt x="3" y="77"/>
                </a:lnTo>
                <a:lnTo>
                  <a:pt x="0" y="76"/>
                </a:lnTo>
                <a:lnTo>
                  <a:pt x="0" y="72"/>
                </a:lnTo>
                <a:lnTo>
                  <a:pt x="1" y="69"/>
                </a:lnTo>
                <a:lnTo>
                  <a:pt x="117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Freeform 162">
            <a:extLst>
              <a:ext uri="{FF2B5EF4-FFF2-40B4-BE49-F238E27FC236}">
                <a16:creationId xmlns:a16="http://schemas.microsoft.com/office/drawing/2014/main" id="{456029C7-52BD-45D3-95ED-171443CF0729}"/>
              </a:ext>
            </a:extLst>
          </p:cNvPr>
          <p:cNvSpPr>
            <a:spLocks/>
          </p:cNvSpPr>
          <p:nvPr userDrawn="1"/>
        </p:nvSpPr>
        <p:spPr bwMode="auto">
          <a:xfrm>
            <a:off x="7721600" y="5173663"/>
            <a:ext cx="50800" cy="219075"/>
          </a:xfrm>
          <a:custGeom>
            <a:avLst/>
            <a:gdLst>
              <a:gd name="T0" fmla="*/ 2147483646 w 32"/>
              <a:gd name="T1" fmla="*/ 2147483646 h 138"/>
              <a:gd name="T2" fmla="*/ 2147483646 w 32"/>
              <a:gd name="T3" fmla="*/ 2147483646 h 138"/>
              <a:gd name="T4" fmla="*/ 2147483646 w 32"/>
              <a:gd name="T5" fmla="*/ 0 h 138"/>
              <a:gd name="T6" fmla="*/ 2147483646 w 32"/>
              <a:gd name="T7" fmla="*/ 0 h 138"/>
              <a:gd name="T8" fmla="*/ 2147483646 w 32"/>
              <a:gd name="T9" fmla="*/ 0 h 138"/>
              <a:gd name="T10" fmla="*/ 2147483646 w 32"/>
              <a:gd name="T11" fmla="*/ 0 h 138"/>
              <a:gd name="T12" fmla="*/ 2147483646 w 32"/>
              <a:gd name="T13" fmla="*/ 2147483646 h 138"/>
              <a:gd name="T14" fmla="*/ 2147483646 w 32"/>
              <a:gd name="T15" fmla="*/ 2147483646 h 138"/>
              <a:gd name="T16" fmla="*/ 2147483646 w 32"/>
              <a:gd name="T17" fmla="*/ 2147483646 h 138"/>
              <a:gd name="T18" fmla="*/ 2147483646 w 32"/>
              <a:gd name="T19" fmla="*/ 2147483646 h 138"/>
              <a:gd name="T20" fmla="*/ 2147483646 w 32"/>
              <a:gd name="T21" fmla="*/ 2147483646 h 138"/>
              <a:gd name="T22" fmla="*/ 2147483646 w 32"/>
              <a:gd name="T23" fmla="*/ 2147483646 h 138"/>
              <a:gd name="T24" fmla="*/ 2147483646 w 32"/>
              <a:gd name="T25" fmla="*/ 2147483646 h 138"/>
              <a:gd name="T26" fmla="*/ 2147483646 w 32"/>
              <a:gd name="T27" fmla="*/ 2147483646 h 138"/>
              <a:gd name="T28" fmla="*/ 0 w 32"/>
              <a:gd name="T29" fmla="*/ 2147483646 h 138"/>
              <a:gd name="T30" fmla="*/ 0 w 32"/>
              <a:gd name="T31" fmla="*/ 2147483646 h 138"/>
              <a:gd name="T32" fmla="*/ 2147483646 w 32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38">
                <a:moveTo>
                  <a:pt x="24" y="3"/>
                </a:moveTo>
                <a:lnTo>
                  <a:pt x="24" y="3"/>
                </a:lnTo>
                <a:lnTo>
                  <a:pt x="26" y="0"/>
                </a:lnTo>
                <a:lnTo>
                  <a:pt x="29" y="0"/>
                </a:lnTo>
                <a:lnTo>
                  <a:pt x="32" y="2"/>
                </a:lnTo>
                <a:lnTo>
                  <a:pt x="32" y="5"/>
                </a:lnTo>
                <a:lnTo>
                  <a:pt x="8" y="135"/>
                </a:lnTo>
                <a:lnTo>
                  <a:pt x="7" y="138"/>
                </a:lnTo>
                <a:lnTo>
                  <a:pt x="4" y="138"/>
                </a:lnTo>
                <a:lnTo>
                  <a:pt x="0" y="137"/>
                </a:lnTo>
                <a:lnTo>
                  <a:pt x="0" y="133"/>
                </a:lnTo>
                <a:lnTo>
                  <a:pt x="24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Freeform 163">
            <a:extLst>
              <a:ext uri="{FF2B5EF4-FFF2-40B4-BE49-F238E27FC236}">
                <a16:creationId xmlns:a16="http://schemas.microsoft.com/office/drawing/2014/main" id="{DD99D7C0-A40E-4A75-AF9F-5D36E894990B}"/>
              </a:ext>
            </a:extLst>
          </p:cNvPr>
          <p:cNvSpPr>
            <a:spLocks/>
          </p:cNvSpPr>
          <p:nvPr userDrawn="1"/>
        </p:nvSpPr>
        <p:spPr bwMode="auto">
          <a:xfrm>
            <a:off x="7783513" y="5157788"/>
            <a:ext cx="20637" cy="225425"/>
          </a:xfrm>
          <a:custGeom>
            <a:avLst/>
            <a:gdLst>
              <a:gd name="T0" fmla="*/ 0 w 13"/>
              <a:gd name="T1" fmla="*/ 2147483646 h 142"/>
              <a:gd name="T2" fmla="*/ 0 w 13"/>
              <a:gd name="T3" fmla="*/ 2147483646 h 142"/>
              <a:gd name="T4" fmla="*/ 2147483646 w 13"/>
              <a:gd name="T5" fmla="*/ 2147483646 h 142"/>
              <a:gd name="T6" fmla="*/ 2147483646 w 13"/>
              <a:gd name="T7" fmla="*/ 0 h 142"/>
              <a:gd name="T8" fmla="*/ 2147483646 w 13"/>
              <a:gd name="T9" fmla="*/ 0 h 142"/>
              <a:gd name="T10" fmla="*/ 2147483646 w 13"/>
              <a:gd name="T11" fmla="*/ 0 h 142"/>
              <a:gd name="T12" fmla="*/ 2147483646 w 13"/>
              <a:gd name="T13" fmla="*/ 0 h 142"/>
              <a:gd name="T14" fmla="*/ 2147483646 w 13"/>
              <a:gd name="T15" fmla="*/ 2147483646 h 142"/>
              <a:gd name="T16" fmla="*/ 2147483646 w 13"/>
              <a:gd name="T17" fmla="*/ 2147483646 h 142"/>
              <a:gd name="T18" fmla="*/ 2147483646 w 13"/>
              <a:gd name="T19" fmla="*/ 2147483646 h 142"/>
              <a:gd name="T20" fmla="*/ 2147483646 w 13"/>
              <a:gd name="T21" fmla="*/ 2147483646 h 142"/>
              <a:gd name="T22" fmla="*/ 2147483646 w 13"/>
              <a:gd name="T23" fmla="*/ 2147483646 h 142"/>
              <a:gd name="T24" fmla="*/ 2147483646 w 13"/>
              <a:gd name="T25" fmla="*/ 2147483646 h 142"/>
              <a:gd name="T26" fmla="*/ 2147483646 w 13"/>
              <a:gd name="T27" fmla="*/ 2147483646 h 142"/>
              <a:gd name="T28" fmla="*/ 2147483646 w 13"/>
              <a:gd name="T29" fmla="*/ 2147483646 h 142"/>
              <a:gd name="T30" fmla="*/ 2147483646 w 13"/>
              <a:gd name="T31" fmla="*/ 2147483646 h 142"/>
              <a:gd name="T32" fmla="*/ 0 w 13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2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0" y="3"/>
                </a:lnTo>
                <a:lnTo>
                  <a:pt x="13" y="137"/>
                </a:lnTo>
                <a:lnTo>
                  <a:pt x="13" y="140"/>
                </a:lnTo>
                <a:lnTo>
                  <a:pt x="10" y="142"/>
                </a:lnTo>
                <a:lnTo>
                  <a:pt x="6" y="140"/>
                </a:lnTo>
                <a:lnTo>
                  <a:pt x="5" y="137"/>
                </a:lnTo>
                <a:lnTo>
                  <a:pt x="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Freeform 164">
            <a:extLst>
              <a:ext uri="{FF2B5EF4-FFF2-40B4-BE49-F238E27FC236}">
                <a16:creationId xmlns:a16="http://schemas.microsoft.com/office/drawing/2014/main" id="{EBF060EB-C7CA-455E-AB20-B3D27C22B83F}"/>
              </a:ext>
            </a:extLst>
          </p:cNvPr>
          <p:cNvSpPr>
            <a:spLocks/>
          </p:cNvSpPr>
          <p:nvPr userDrawn="1"/>
        </p:nvSpPr>
        <p:spPr bwMode="auto">
          <a:xfrm>
            <a:off x="7805738" y="5137150"/>
            <a:ext cx="74612" cy="214313"/>
          </a:xfrm>
          <a:custGeom>
            <a:avLst/>
            <a:gdLst>
              <a:gd name="T0" fmla="*/ 0 w 47"/>
              <a:gd name="T1" fmla="*/ 2147483646 h 135"/>
              <a:gd name="T2" fmla="*/ 0 w 47"/>
              <a:gd name="T3" fmla="*/ 2147483646 h 135"/>
              <a:gd name="T4" fmla="*/ 0 w 47"/>
              <a:gd name="T5" fmla="*/ 2147483646 h 135"/>
              <a:gd name="T6" fmla="*/ 2147483646 w 47"/>
              <a:gd name="T7" fmla="*/ 0 h 135"/>
              <a:gd name="T8" fmla="*/ 2147483646 w 47"/>
              <a:gd name="T9" fmla="*/ 0 h 135"/>
              <a:gd name="T10" fmla="*/ 2147483646 w 47"/>
              <a:gd name="T11" fmla="*/ 0 h 135"/>
              <a:gd name="T12" fmla="*/ 2147483646 w 47"/>
              <a:gd name="T13" fmla="*/ 0 h 135"/>
              <a:gd name="T14" fmla="*/ 2147483646 w 47"/>
              <a:gd name="T15" fmla="*/ 2147483646 h 135"/>
              <a:gd name="T16" fmla="*/ 2147483646 w 47"/>
              <a:gd name="T17" fmla="*/ 2147483646 h 135"/>
              <a:gd name="T18" fmla="*/ 2147483646 w 47"/>
              <a:gd name="T19" fmla="*/ 2147483646 h 135"/>
              <a:gd name="T20" fmla="*/ 2147483646 w 47"/>
              <a:gd name="T21" fmla="*/ 2147483646 h 135"/>
              <a:gd name="T22" fmla="*/ 2147483646 w 47"/>
              <a:gd name="T23" fmla="*/ 2147483646 h 135"/>
              <a:gd name="T24" fmla="*/ 2147483646 w 47"/>
              <a:gd name="T25" fmla="*/ 2147483646 h 135"/>
              <a:gd name="T26" fmla="*/ 2147483646 w 47"/>
              <a:gd name="T27" fmla="*/ 2147483646 h 135"/>
              <a:gd name="T28" fmla="*/ 2147483646 w 47"/>
              <a:gd name="T29" fmla="*/ 2147483646 h 135"/>
              <a:gd name="T30" fmla="*/ 2147483646 w 47"/>
              <a:gd name="T31" fmla="*/ 2147483646 h 135"/>
              <a:gd name="T32" fmla="*/ 0 w 47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135">
                <a:moveTo>
                  <a:pt x="0" y="7"/>
                </a:move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8" y="4"/>
                </a:lnTo>
                <a:lnTo>
                  <a:pt x="47" y="129"/>
                </a:lnTo>
                <a:lnTo>
                  <a:pt x="47" y="132"/>
                </a:lnTo>
                <a:lnTo>
                  <a:pt x="44" y="135"/>
                </a:lnTo>
                <a:lnTo>
                  <a:pt x="41" y="134"/>
                </a:lnTo>
                <a:lnTo>
                  <a:pt x="39" y="132"/>
                </a:lnTo>
                <a:lnTo>
                  <a:pt x="0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Freeform 165">
            <a:extLst>
              <a:ext uri="{FF2B5EF4-FFF2-40B4-BE49-F238E27FC236}">
                <a16:creationId xmlns:a16="http://schemas.microsoft.com/office/drawing/2014/main" id="{6A8530FC-09D0-479D-90F8-DCC816808BFD}"/>
              </a:ext>
            </a:extLst>
          </p:cNvPr>
          <p:cNvSpPr>
            <a:spLocks/>
          </p:cNvSpPr>
          <p:nvPr userDrawn="1"/>
        </p:nvSpPr>
        <p:spPr bwMode="auto">
          <a:xfrm>
            <a:off x="7451725" y="5102225"/>
            <a:ext cx="217488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0 h 42"/>
              <a:gd name="T6" fmla="*/ 2147483646 w 137"/>
              <a:gd name="T7" fmla="*/ 2147483646 h 42"/>
              <a:gd name="T8" fmla="*/ 2147483646 w 137"/>
              <a:gd name="T9" fmla="*/ 2147483646 h 42"/>
              <a:gd name="T10" fmla="*/ 2147483646 w 137"/>
              <a:gd name="T11" fmla="*/ 2147483646 h 42"/>
              <a:gd name="T12" fmla="*/ 2147483646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0 w 137"/>
              <a:gd name="T23" fmla="*/ 2147483646 h 42"/>
              <a:gd name="T24" fmla="*/ 0 w 137"/>
              <a:gd name="T25" fmla="*/ 2147483646 h 42"/>
              <a:gd name="T26" fmla="*/ 0 w 137"/>
              <a:gd name="T27" fmla="*/ 2147483646 h 42"/>
              <a:gd name="T28" fmla="*/ 0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132" y="0"/>
                </a:moveTo>
                <a:lnTo>
                  <a:pt x="132" y="0"/>
                </a:lnTo>
                <a:lnTo>
                  <a:pt x="135" y="0"/>
                </a:lnTo>
                <a:lnTo>
                  <a:pt x="137" y="3"/>
                </a:lnTo>
                <a:lnTo>
                  <a:pt x="137" y="6"/>
                </a:lnTo>
                <a:lnTo>
                  <a:pt x="133" y="8"/>
                </a:lnTo>
                <a:lnTo>
                  <a:pt x="5" y="42"/>
                </a:lnTo>
                <a:lnTo>
                  <a:pt x="1" y="42"/>
                </a:lnTo>
                <a:lnTo>
                  <a:pt x="0" y="38"/>
                </a:lnTo>
                <a:lnTo>
                  <a:pt x="0" y="35"/>
                </a:lnTo>
                <a:lnTo>
                  <a:pt x="3" y="32"/>
                </a:lnTo>
                <a:lnTo>
                  <a:pt x="13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Freeform 166">
            <a:extLst>
              <a:ext uri="{FF2B5EF4-FFF2-40B4-BE49-F238E27FC236}">
                <a16:creationId xmlns:a16="http://schemas.microsoft.com/office/drawing/2014/main" id="{998948A6-AD7D-4AA2-8630-9C9C4C1EF4EC}"/>
              </a:ext>
            </a:extLst>
          </p:cNvPr>
          <p:cNvSpPr>
            <a:spLocks/>
          </p:cNvSpPr>
          <p:nvPr userDrawn="1"/>
        </p:nvSpPr>
        <p:spPr bwMode="auto">
          <a:xfrm>
            <a:off x="7446963" y="5064125"/>
            <a:ext cx="223837" cy="30163"/>
          </a:xfrm>
          <a:custGeom>
            <a:avLst/>
            <a:gdLst>
              <a:gd name="T0" fmla="*/ 2147483646 w 141"/>
              <a:gd name="T1" fmla="*/ 0 h 19"/>
              <a:gd name="T2" fmla="*/ 2147483646 w 141"/>
              <a:gd name="T3" fmla="*/ 0 h 19"/>
              <a:gd name="T4" fmla="*/ 2147483646 w 141"/>
              <a:gd name="T5" fmla="*/ 2147483646 h 19"/>
              <a:gd name="T6" fmla="*/ 2147483646 w 141"/>
              <a:gd name="T7" fmla="*/ 2147483646 h 19"/>
              <a:gd name="T8" fmla="*/ 2147483646 w 141"/>
              <a:gd name="T9" fmla="*/ 2147483646 h 19"/>
              <a:gd name="T10" fmla="*/ 2147483646 w 141"/>
              <a:gd name="T11" fmla="*/ 2147483646 h 19"/>
              <a:gd name="T12" fmla="*/ 2147483646 w 141"/>
              <a:gd name="T13" fmla="*/ 2147483646 h 19"/>
              <a:gd name="T14" fmla="*/ 2147483646 w 141"/>
              <a:gd name="T15" fmla="*/ 2147483646 h 19"/>
              <a:gd name="T16" fmla="*/ 2147483646 w 141"/>
              <a:gd name="T17" fmla="*/ 2147483646 h 19"/>
              <a:gd name="T18" fmla="*/ 2147483646 w 141"/>
              <a:gd name="T19" fmla="*/ 2147483646 h 19"/>
              <a:gd name="T20" fmla="*/ 2147483646 w 141"/>
              <a:gd name="T21" fmla="*/ 2147483646 h 19"/>
              <a:gd name="T22" fmla="*/ 0 w 141"/>
              <a:gd name="T23" fmla="*/ 2147483646 h 19"/>
              <a:gd name="T24" fmla="*/ 0 w 141"/>
              <a:gd name="T25" fmla="*/ 2147483646 h 19"/>
              <a:gd name="T26" fmla="*/ 0 w 141"/>
              <a:gd name="T27" fmla="*/ 2147483646 h 19"/>
              <a:gd name="T28" fmla="*/ 2147483646 w 141"/>
              <a:gd name="T29" fmla="*/ 2147483646 h 19"/>
              <a:gd name="T30" fmla="*/ 2147483646 w 141"/>
              <a:gd name="T31" fmla="*/ 2147483646 h 19"/>
              <a:gd name="T32" fmla="*/ 2147483646 w 141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9">
                <a:moveTo>
                  <a:pt x="136" y="0"/>
                </a:moveTo>
                <a:lnTo>
                  <a:pt x="136" y="0"/>
                </a:lnTo>
                <a:lnTo>
                  <a:pt x="140" y="1"/>
                </a:lnTo>
                <a:lnTo>
                  <a:pt x="141" y="5"/>
                </a:lnTo>
                <a:lnTo>
                  <a:pt x="141" y="8"/>
                </a:lnTo>
                <a:lnTo>
                  <a:pt x="138" y="9"/>
                </a:lnTo>
                <a:lnTo>
                  <a:pt x="4" y="19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4" y="11"/>
                </a:lnTo>
                <a:lnTo>
                  <a:pt x="13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Freeform 167">
            <a:extLst>
              <a:ext uri="{FF2B5EF4-FFF2-40B4-BE49-F238E27FC236}">
                <a16:creationId xmlns:a16="http://schemas.microsoft.com/office/drawing/2014/main" id="{3ED67679-A47B-41E1-AFD2-EBDD36B7C37B}"/>
              </a:ext>
            </a:extLst>
          </p:cNvPr>
          <p:cNvSpPr>
            <a:spLocks/>
          </p:cNvSpPr>
          <p:nvPr userDrawn="1"/>
        </p:nvSpPr>
        <p:spPr bwMode="auto">
          <a:xfrm>
            <a:off x="7467600" y="5006975"/>
            <a:ext cx="220663" cy="49213"/>
          </a:xfrm>
          <a:custGeom>
            <a:avLst/>
            <a:gdLst>
              <a:gd name="T0" fmla="*/ 2147483646 w 139"/>
              <a:gd name="T1" fmla="*/ 2147483646 h 31"/>
              <a:gd name="T2" fmla="*/ 2147483646 w 139"/>
              <a:gd name="T3" fmla="*/ 2147483646 h 31"/>
              <a:gd name="T4" fmla="*/ 2147483646 w 139"/>
              <a:gd name="T5" fmla="*/ 2147483646 h 31"/>
              <a:gd name="T6" fmla="*/ 2147483646 w 139"/>
              <a:gd name="T7" fmla="*/ 2147483646 h 31"/>
              <a:gd name="T8" fmla="*/ 2147483646 w 139"/>
              <a:gd name="T9" fmla="*/ 2147483646 h 31"/>
              <a:gd name="T10" fmla="*/ 2147483646 w 139"/>
              <a:gd name="T11" fmla="*/ 2147483646 h 31"/>
              <a:gd name="T12" fmla="*/ 2147483646 w 139"/>
              <a:gd name="T13" fmla="*/ 2147483646 h 31"/>
              <a:gd name="T14" fmla="*/ 2147483646 w 139"/>
              <a:gd name="T15" fmla="*/ 2147483646 h 31"/>
              <a:gd name="T16" fmla="*/ 2147483646 w 139"/>
              <a:gd name="T17" fmla="*/ 2147483646 h 31"/>
              <a:gd name="T18" fmla="*/ 2147483646 w 139"/>
              <a:gd name="T19" fmla="*/ 2147483646 h 31"/>
              <a:gd name="T20" fmla="*/ 2147483646 w 139"/>
              <a:gd name="T21" fmla="*/ 2147483646 h 31"/>
              <a:gd name="T22" fmla="*/ 0 w 139"/>
              <a:gd name="T23" fmla="*/ 2147483646 h 31"/>
              <a:gd name="T24" fmla="*/ 0 w 139"/>
              <a:gd name="T25" fmla="*/ 2147483646 h 31"/>
              <a:gd name="T26" fmla="*/ 0 w 139"/>
              <a:gd name="T27" fmla="*/ 2147483646 h 31"/>
              <a:gd name="T28" fmla="*/ 2147483646 w 139"/>
              <a:gd name="T29" fmla="*/ 2147483646 h 31"/>
              <a:gd name="T30" fmla="*/ 2147483646 w 139"/>
              <a:gd name="T31" fmla="*/ 0 h 31"/>
              <a:gd name="T32" fmla="*/ 2147483646 w 139"/>
              <a:gd name="T33" fmla="*/ 2147483646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31">
                <a:moveTo>
                  <a:pt x="136" y="21"/>
                </a:moveTo>
                <a:lnTo>
                  <a:pt x="136" y="21"/>
                </a:lnTo>
                <a:lnTo>
                  <a:pt x="139" y="23"/>
                </a:lnTo>
                <a:lnTo>
                  <a:pt x="139" y="26"/>
                </a:lnTo>
                <a:lnTo>
                  <a:pt x="138" y="29"/>
                </a:lnTo>
                <a:lnTo>
                  <a:pt x="135" y="31"/>
                </a:lnTo>
                <a:lnTo>
                  <a:pt x="4" y="10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136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Freeform 168">
            <a:extLst>
              <a:ext uri="{FF2B5EF4-FFF2-40B4-BE49-F238E27FC236}">
                <a16:creationId xmlns:a16="http://schemas.microsoft.com/office/drawing/2014/main" id="{51896844-7126-4FFE-8F77-CE97B1E6EC7A}"/>
              </a:ext>
            </a:extLst>
          </p:cNvPr>
          <p:cNvSpPr>
            <a:spLocks/>
          </p:cNvSpPr>
          <p:nvPr userDrawn="1"/>
        </p:nvSpPr>
        <p:spPr bwMode="auto">
          <a:xfrm>
            <a:off x="7499350" y="4948238"/>
            <a:ext cx="209550" cy="90487"/>
          </a:xfrm>
          <a:custGeom>
            <a:avLst/>
            <a:gdLst>
              <a:gd name="T0" fmla="*/ 2147483646 w 132"/>
              <a:gd name="T1" fmla="*/ 2147483646 h 57"/>
              <a:gd name="T2" fmla="*/ 2147483646 w 132"/>
              <a:gd name="T3" fmla="*/ 2147483646 h 57"/>
              <a:gd name="T4" fmla="*/ 2147483646 w 132"/>
              <a:gd name="T5" fmla="*/ 2147483646 h 57"/>
              <a:gd name="T6" fmla="*/ 2147483646 w 132"/>
              <a:gd name="T7" fmla="*/ 2147483646 h 57"/>
              <a:gd name="T8" fmla="*/ 2147483646 w 132"/>
              <a:gd name="T9" fmla="*/ 2147483646 h 57"/>
              <a:gd name="T10" fmla="*/ 2147483646 w 132"/>
              <a:gd name="T11" fmla="*/ 2147483646 h 57"/>
              <a:gd name="T12" fmla="*/ 2147483646 w 132"/>
              <a:gd name="T13" fmla="*/ 2147483646 h 57"/>
              <a:gd name="T14" fmla="*/ 2147483646 w 132"/>
              <a:gd name="T15" fmla="*/ 2147483646 h 57"/>
              <a:gd name="T16" fmla="*/ 2147483646 w 132"/>
              <a:gd name="T17" fmla="*/ 2147483646 h 57"/>
              <a:gd name="T18" fmla="*/ 2147483646 w 132"/>
              <a:gd name="T19" fmla="*/ 2147483646 h 57"/>
              <a:gd name="T20" fmla="*/ 0 w 132"/>
              <a:gd name="T21" fmla="*/ 2147483646 h 57"/>
              <a:gd name="T22" fmla="*/ 0 w 132"/>
              <a:gd name="T23" fmla="*/ 2147483646 h 57"/>
              <a:gd name="T24" fmla="*/ 0 w 132"/>
              <a:gd name="T25" fmla="*/ 2147483646 h 57"/>
              <a:gd name="T26" fmla="*/ 0 w 132"/>
              <a:gd name="T27" fmla="*/ 2147483646 h 57"/>
              <a:gd name="T28" fmla="*/ 2147483646 w 132"/>
              <a:gd name="T29" fmla="*/ 0 h 57"/>
              <a:gd name="T30" fmla="*/ 2147483646 w 132"/>
              <a:gd name="T31" fmla="*/ 0 h 57"/>
              <a:gd name="T32" fmla="*/ 2147483646 w 132"/>
              <a:gd name="T33" fmla="*/ 2147483646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7">
                <a:moveTo>
                  <a:pt x="131" y="49"/>
                </a:moveTo>
                <a:lnTo>
                  <a:pt x="131" y="49"/>
                </a:lnTo>
                <a:lnTo>
                  <a:pt x="132" y="52"/>
                </a:lnTo>
                <a:lnTo>
                  <a:pt x="132" y="55"/>
                </a:lnTo>
                <a:lnTo>
                  <a:pt x="131" y="57"/>
                </a:lnTo>
                <a:lnTo>
                  <a:pt x="127" y="57"/>
                </a:lnTo>
                <a:lnTo>
                  <a:pt x="4" y="8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31" y="4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Freeform 169">
            <a:extLst>
              <a:ext uri="{FF2B5EF4-FFF2-40B4-BE49-F238E27FC236}">
                <a16:creationId xmlns:a16="http://schemas.microsoft.com/office/drawing/2014/main" id="{E137DD17-FA74-4345-8E72-219305CF930D}"/>
              </a:ext>
            </a:extLst>
          </p:cNvPr>
          <p:cNvSpPr>
            <a:spLocks/>
          </p:cNvSpPr>
          <p:nvPr userDrawn="1"/>
        </p:nvSpPr>
        <p:spPr bwMode="auto">
          <a:xfrm>
            <a:off x="7969250" y="516890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0 h 103"/>
              <a:gd name="T16" fmla="*/ 2147483646 w 103"/>
              <a:gd name="T17" fmla="*/ 0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0 w 103"/>
              <a:gd name="T69" fmla="*/ 2147483646 h 103"/>
              <a:gd name="T70" fmla="*/ 0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" y="38"/>
                </a:moveTo>
                <a:lnTo>
                  <a:pt x="2" y="38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8"/>
                </a:lnTo>
                <a:lnTo>
                  <a:pt x="34" y="3"/>
                </a:lnTo>
                <a:lnTo>
                  <a:pt x="44" y="0"/>
                </a:lnTo>
                <a:lnTo>
                  <a:pt x="53" y="0"/>
                </a:lnTo>
                <a:lnTo>
                  <a:pt x="63" y="1"/>
                </a:lnTo>
                <a:lnTo>
                  <a:pt x="73" y="5"/>
                </a:lnTo>
                <a:lnTo>
                  <a:pt x="82" y="9"/>
                </a:lnTo>
                <a:lnTo>
                  <a:pt x="89" y="16"/>
                </a:lnTo>
                <a:lnTo>
                  <a:pt x="95" y="24"/>
                </a:lnTo>
                <a:lnTo>
                  <a:pt x="100" y="33"/>
                </a:lnTo>
                <a:lnTo>
                  <a:pt x="102" y="43"/>
                </a:lnTo>
                <a:lnTo>
                  <a:pt x="103" y="53"/>
                </a:lnTo>
                <a:lnTo>
                  <a:pt x="102" y="64"/>
                </a:lnTo>
                <a:lnTo>
                  <a:pt x="97" y="74"/>
                </a:lnTo>
                <a:lnTo>
                  <a:pt x="92" y="82"/>
                </a:lnTo>
                <a:lnTo>
                  <a:pt x="86" y="90"/>
                </a:lnTo>
                <a:lnTo>
                  <a:pt x="77" y="95"/>
                </a:lnTo>
                <a:lnTo>
                  <a:pt x="69" y="99"/>
                </a:lnTo>
                <a:lnTo>
                  <a:pt x="60" y="101"/>
                </a:lnTo>
                <a:lnTo>
                  <a:pt x="49" y="103"/>
                </a:lnTo>
                <a:lnTo>
                  <a:pt x="39" y="101"/>
                </a:lnTo>
                <a:lnTo>
                  <a:pt x="29" y="98"/>
                </a:lnTo>
                <a:lnTo>
                  <a:pt x="21" y="91"/>
                </a:lnTo>
                <a:lnTo>
                  <a:pt x="13" y="85"/>
                </a:lnTo>
                <a:lnTo>
                  <a:pt x="7" y="77"/>
                </a:lnTo>
                <a:lnTo>
                  <a:pt x="4" y="69"/>
                </a:lnTo>
                <a:lnTo>
                  <a:pt x="0" y="59"/>
                </a:lnTo>
                <a:lnTo>
                  <a:pt x="0" y="50"/>
                </a:lnTo>
                <a:lnTo>
                  <a:pt x="2" y="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Freeform 170">
            <a:extLst>
              <a:ext uri="{FF2B5EF4-FFF2-40B4-BE49-F238E27FC236}">
                <a16:creationId xmlns:a16="http://schemas.microsoft.com/office/drawing/2014/main" id="{CEBF4032-72FB-4527-B535-732B53C5CC8A}"/>
              </a:ext>
            </a:extLst>
          </p:cNvPr>
          <p:cNvSpPr>
            <a:spLocks/>
          </p:cNvSpPr>
          <p:nvPr userDrawn="1"/>
        </p:nvSpPr>
        <p:spPr bwMode="auto">
          <a:xfrm>
            <a:off x="8081963" y="48672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0 h 64"/>
              <a:gd name="T16" fmla="*/ 2147483646 w 66"/>
              <a:gd name="T17" fmla="*/ 0 h 64"/>
              <a:gd name="T18" fmla="*/ 2147483646 w 66"/>
              <a:gd name="T19" fmla="*/ 0 h 64"/>
              <a:gd name="T20" fmla="*/ 2147483646 w 66"/>
              <a:gd name="T21" fmla="*/ 0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0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2" y="24"/>
                </a:moveTo>
                <a:lnTo>
                  <a:pt x="2" y="24"/>
                </a:lnTo>
                <a:lnTo>
                  <a:pt x="3" y="18"/>
                </a:lnTo>
                <a:lnTo>
                  <a:pt x="6" y="13"/>
                </a:lnTo>
                <a:lnTo>
                  <a:pt x="11" y="8"/>
                </a:lnTo>
                <a:lnTo>
                  <a:pt x="16" y="5"/>
                </a:lnTo>
                <a:lnTo>
                  <a:pt x="23" y="2"/>
                </a:lnTo>
                <a:lnTo>
                  <a:pt x="27" y="0"/>
                </a:lnTo>
                <a:lnTo>
                  <a:pt x="34" y="0"/>
                </a:lnTo>
                <a:lnTo>
                  <a:pt x="40" y="0"/>
                </a:lnTo>
                <a:lnTo>
                  <a:pt x="47" y="3"/>
                </a:lnTo>
                <a:lnTo>
                  <a:pt x="53" y="6"/>
                </a:lnTo>
                <a:lnTo>
                  <a:pt x="58" y="10"/>
                </a:lnTo>
                <a:lnTo>
                  <a:pt x="61" y="16"/>
                </a:lnTo>
                <a:lnTo>
                  <a:pt x="64" y="21"/>
                </a:lnTo>
                <a:lnTo>
                  <a:pt x="66" y="27"/>
                </a:lnTo>
                <a:lnTo>
                  <a:pt x="66" y="34"/>
                </a:lnTo>
                <a:lnTo>
                  <a:pt x="64" y="40"/>
                </a:lnTo>
                <a:lnTo>
                  <a:pt x="63" y="47"/>
                </a:lnTo>
                <a:lnTo>
                  <a:pt x="60" y="51"/>
                </a:lnTo>
                <a:lnTo>
                  <a:pt x="55" y="56"/>
                </a:lnTo>
                <a:lnTo>
                  <a:pt x="50" y="59"/>
                </a:lnTo>
                <a:lnTo>
                  <a:pt x="45" y="63"/>
                </a:lnTo>
                <a:lnTo>
                  <a:pt x="39" y="64"/>
                </a:lnTo>
                <a:lnTo>
                  <a:pt x="32" y="64"/>
                </a:lnTo>
                <a:lnTo>
                  <a:pt x="26" y="64"/>
                </a:lnTo>
                <a:lnTo>
                  <a:pt x="19" y="61"/>
                </a:lnTo>
                <a:lnTo>
                  <a:pt x="15" y="58"/>
                </a:lnTo>
                <a:lnTo>
                  <a:pt x="10" y="55"/>
                </a:lnTo>
                <a:lnTo>
                  <a:pt x="5" y="48"/>
                </a:lnTo>
                <a:lnTo>
                  <a:pt x="3" y="43"/>
                </a:lnTo>
                <a:lnTo>
                  <a:pt x="2" y="37"/>
                </a:lnTo>
                <a:lnTo>
                  <a:pt x="0" y="31"/>
                </a:lnTo>
                <a:lnTo>
                  <a:pt x="2" y="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Freeform 171">
            <a:extLst>
              <a:ext uri="{FF2B5EF4-FFF2-40B4-BE49-F238E27FC236}">
                <a16:creationId xmlns:a16="http://schemas.microsoft.com/office/drawing/2014/main" id="{4583979A-70D4-4E26-983B-C9383F9FB42B}"/>
              </a:ext>
            </a:extLst>
          </p:cNvPr>
          <p:cNvSpPr>
            <a:spLocks/>
          </p:cNvSpPr>
          <p:nvPr userDrawn="1"/>
        </p:nvSpPr>
        <p:spPr bwMode="auto">
          <a:xfrm>
            <a:off x="8056563" y="4956175"/>
            <a:ext cx="76200" cy="238125"/>
          </a:xfrm>
          <a:custGeom>
            <a:avLst/>
            <a:gdLst>
              <a:gd name="T0" fmla="*/ 2147483646 w 48"/>
              <a:gd name="T1" fmla="*/ 2147483646 h 150"/>
              <a:gd name="T2" fmla="*/ 2147483646 w 48"/>
              <a:gd name="T3" fmla="*/ 2147483646 h 150"/>
              <a:gd name="T4" fmla="*/ 2147483646 w 48"/>
              <a:gd name="T5" fmla="*/ 2147483646 h 150"/>
              <a:gd name="T6" fmla="*/ 2147483646 w 48"/>
              <a:gd name="T7" fmla="*/ 2147483646 h 150"/>
              <a:gd name="T8" fmla="*/ 2147483646 w 48"/>
              <a:gd name="T9" fmla="*/ 0 h 150"/>
              <a:gd name="T10" fmla="*/ 2147483646 w 48"/>
              <a:gd name="T11" fmla="*/ 0 h 150"/>
              <a:gd name="T12" fmla="*/ 2147483646 w 48"/>
              <a:gd name="T13" fmla="*/ 0 h 150"/>
              <a:gd name="T14" fmla="*/ 2147483646 w 48"/>
              <a:gd name="T15" fmla="*/ 0 h 150"/>
              <a:gd name="T16" fmla="*/ 2147483646 w 48"/>
              <a:gd name="T17" fmla="*/ 2147483646 h 150"/>
              <a:gd name="T18" fmla="*/ 2147483646 w 48"/>
              <a:gd name="T19" fmla="*/ 2147483646 h 150"/>
              <a:gd name="T20" fmla="*/ 2147483646 w 48"/>
              <a:gd name="T21" fmla="*/ 2147483646 h 150"/>
              <a:gd name="T22" fmla="*/ 2147483646 w 48"/>
              <a:gd name="T23" fmla="*/ 2147483646 h 150"/>
              <a:gd name="T24" fmla="*/ 2147483646 w 48"/>
              <a:gd name="T25" fmla="*/ 2147483646 h 150"/>
              <a:gd name="T26" fmla="*/ 2147483646 w 48"/>
              <a:gd name="T27" fmla="*/ 2147483646 h 150"/>
              <a:gd name="T28" fmla="*/ 2147483646 w 48"/>
              <a:gd name="T29" fmla="*/ 2147483646 h 150"/>
              <a:gd name="T30" fmla="*/ 2147483646 w 48"/>
              <a:gd name="T31" fmla="*/ 2147483646 h 150"/>
              <a:gd name="T32" fmla="*/ 2147483646 w 48"/>
              <a:gd name="T33" fmla="*/ 2147483646 h 150"/>
              <a:gd name="T34" fmla="*/ 2147483646 w 48"/>
              <a:gd name="T35" fmla="*/ 2147483646 h 150"/>
              <a:gd name="T36" fmla="*/ 2147483646 w 48"/>
              <a:gd name="T37" fmla="*/ 2147483646 h 150"/>
              <a:gd name="T38" fmla="*/ 2147483646 w 48"/>
              <a:gd name="T39" fmla="*/ 2147483646 h 150"/>
              <a:gd name="T40" fmla="*/ 2147483646 w 48"/>
              <a:gd name="T41" fmla="*/ 2147483646 h 150"/>
              <a:gd name="T42" fmla="*/ 2147483646 w 48"/>
              <a:gd name="T43" fmla="*/ 2147483646 h 150"/>
              <a:gd name="T44" fmla="*/ 0 w 48"/>
              <a:gd name="T45" fmla="*/ 2147483646 h 150"/>
              <a:gd name="T46" fmla="*/ 0 w 48"/>
              <a:gd name="T47" fmla="*/ 2147483646 h 150"/>
              <a:gd name="T48" fmla="*/ 2147483646 w 48"/>
              <a:gd name="T49" fmla="*/ 2147483646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50">
                <a:moveTo>
                  <a:pt x="34" y="5"/>
                </a:moveTo>
                <a:lnTo>
                  <a:pt x="34" y="5"/>
                </a:lnTo>
                <a:lnTo>
                  <a:pt x="35" y="3"/>
                </a:lnTo>
                <a:lnTo>
                  <a:pt x="37" y="2"/>
                </a:lnTo>
                <a:lnTo>
                  <a:pt x="40" y="0"/>
                </a:lnTo>
                <a:lnTo>
                  <a:pt x="43" y="0"/>
                </a:lnTo>
                <a:lnTo>
                  <a:pt x="45" y="2"/>
                </a:lnTo>
                <a:lnTo>
                  <a:pt x="47" y="3"/>
                </a:lnTo>
                <a:lnTo>
                  <a:pt x="48" y="7"/>
                </a:lnTo>
                <a:lnTo>
                  <a:pt x="48" y="10"/>
                </a:lnTo>
                <a:lnTo>
                  <a:pt x="14" y="145"/>
                </a:lnTo>
                <a:lnTo>
                  <a:pt x="13" y="148"/>
                </a:lnTo>
                <a:lnTo>
                  <a:pt x="11" y="150"/>
                </a:lnTo>
                <a:lnTo>
                  <a:pt x="8" y="150"/>
                </a:lnTo>
                <a:lnTo>
                  <a:pt x="6" y="150"/>
                </a:lnTo>
                <a:lnTo>
                  <a:pt x="3" y="150"/>
                </a:lnTo>
                <a:lnTo>
                  <a:pt x="2" y="147"/>
                </a:lnTo>
                <a:lnTo>
                  <a:pt x="0" y="145"/>
                </a:lnTo>
                <a:lnTo>
                  <a:pt x="0" y="142"/>
                </a:lnTo>
                <a:lnTo>
                  <a:pt x="34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" name="Freeform 172">
            <a:extLst>
              <a:ext uri="{FF2B5EF4-FFF2-40B4-BE49-F238E27FC236}">
                <a16:creationId xmlns:a16="http://schemas.microsoft.com/office/drawing/2014/main" id="{E71FD74E-6298-4B65-AE8A-258B93EC7613}"/>
              </a:ext>
            </a:extLst>
          </p:cNvPr>
          <p:cNvSpPr>
            <a:spLocks/>
          </p:cNvSpPr>
          <p:nvPr userDrawn="1"/>
        </p:nvSpPr>
        <p:spPr bwMode="auto">
          <a:xfrm>
            <a:off x="8051800" y="5313363"/>
            <a:ext cx="14288" cy="225425"/>
          </a:xfrm>
          <a:custGeom>
            <a:avLst/>
            <a:gdLst>
              <a:gd name="T0" fmla="*/ 0 w 9"/>
              <a:gd name="T1" fmla="*/ 2147483646 h 142"/>
              <a:gd name="T2" fmla="*/ 0 w 9"/>
              <a:gd name="T3" fmla="*/ 2147483646 h 142"/>
              <a:gd name="T4" fmla="*/ 2147483646 w 9"/>
              <a:gd name="T5" fmla="*/ 2147483646 h 142"/>
              <a:gd name="T6" fmla="*/ 2147483646 w 9"/>
              <a:gd name="T7" fmla="*/ 0 h 142"/>
              <a:gd name="T8" fmla="*/ 2147483646 w 9"/>
              <a:gd name="T9" fmla="*/ 0 h 142"/>
              <a:gd name="T10" fmla="*/ 2147483646 w 9"/>
              <a:gd name="T11" fmla="*/ 0 h 142"/>
              <a:gd name="T12" fmla="*/ 2147483646 w 9"/>
              <a:gd name="T13" fmla="*/ 2147483646 h 142"/>
              <a:gd name="T14" fmla="*/ 2147483646 w 9"/>
              <a:gd name="T15" fmla="*/ 2147483646 h 142"/>
              <a:gd name="T16" fmla="*/ 2147483646 w 9"/>
              <a:gd name="T17" fmla="*/ 2147483646 h 142"/>
              <a:gd name="T18" fmla="*/ 2147483646 w 9"/>
              <a:gd name="T19" fmla="*/ 2147483646 h 142"/>
              <a:gd name="T20" fmla="*/ 2147483646 w 9"/>
              <a:gd name="T21" fmla="*/ 2147483646 h 142"/>
              <a:gd name="T22" fmla="*/ 2147483646 w 9"/>
              <a:gd name="T23" fmla="*/ 2147483646 h 142"/>
              <a:gd name="T24" fmla="*/ 2147483646 w 9"/>
              <a:gd name="T25" fmla="*/ 2147483646 h 142"/>
              <a:gd name="T26" fmla="*/ 2147483646 w 9"/>
              <a:gd name="T27" fmla="*/ 2147483646 h 142"/>
              <a:gd name="T28" fmla="*/ 2147483646 w 9"/>
              <a:gd name="T29" fmla="*/ 2147483646 h 142"/>
              <a:gd name="T30" fmla="*/ 0 w 9"/>
              <a:gd name="T31" fmla="*/ 2147483646 h 142"/>
              <a:gd name="T32" fmla="*/ 0 w 9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" h="142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9" y="137"/>
                </a:lnTo>
                <a:lnTo>
                  <a:pt x="8" y="140"/>
                </a:lnTo>
                <a:lnTo>
                  <a:pt x="5" y="142"/>
                </a:lnTo>
                <a:lnTo>
                  <a:pt x="1" y="140"/>
                </a:lnTo>
                <a:lnTo>
                  <a:pt x="0" y="137"/>
                </a:lnTo>
                <a:lnTo>
                  <a:pt x="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Freeform 173">
            <a:extLst>
              <a:ext uri="{FF2B5EF4-FFF2-40B4-BE49-F238E27FC236}">
                <a16:creationId xmlns:a16="http://schemas.microsoft.com/office/drawing/2014/main" id="{783264A8-F8A8-44B4-ACC9-1560969E1747}"/>
              </a:ext>
            </a:extLst>
          </p:cNvPr>
          <p:cNvSpPr>
            <a:spLocks/>
          </p:cNvSpPr>
          <p:nvPr userDrawn="1"/>
        </p:nvSpPr>
        <p:spPr bwMode="auto">
          <a:xfrm>
            <a:off x="7969250" y="5319713"/>
            <a:ext cx="69850" cy="215900"/>
          </a:xfrm>
          <a:custGeom>
            <a:avLst/>
            <a:gdLst>
              <a:gd name="T0" fmla="*/ 2147483646 w 44"/>
              <a:gd name="T1" fmla="*/ 2147483646 h 136"/>
              <a:gd name="T2" fmla="*/ 2147483646 w 44"/>
              <a:gd name="T3" fmla="*/ 2147483646 h 136"/>
              <a:gd name="T4" fmla="*/ 2147483646 w 44"/>
              <a:gd name="T5" fmla="*/ 0 h 136"/>
              <a:gd name="T6" fmla="*/ 2147483646 w 44"/>
              <a:gd name="T7" fmla="*/ 0 h 136"/>
              <a:gd name="T8" fmla="*/ 2147483646 w 44"/>
              <a:gd name="T9" fmla="*/ 0 h 136"/>
              <a:gd name="T10" fmla="*/ 2147483646 w 44"/>
              <a:gd name="T11" fmla="*/ 0 h 136"/>
              <a:gd name="T12" fmla="*/ 2147483646 w 44"/>
              <a:gd name="T13" fmla="*/ 2147483646 h 136"/>
              <a:gd name="T14" fmla="*/ 2147483646 w 44"/>
              <a:gd name="T15" fmla="*/ 2147483646 h 136"/>
              <a:gd name="T16" fmla="*/ 2147483646 w 44"/>
              <a:gd name="T17" fmla="*/ 2147483646 h 136"/>
              <a:gd name="T18" fmla="*/ 2147483646 w 44"/>
              <a:gd name="T19" fmla="*/ 2147483646 h 136"/>
              <a:gd name="T20" fmla="*/ 2147483646 w 44"/>
              <a:gd name="T21" fmla="*/ 2147483646 h 136"/>
              <a:gd name="T22" fmla="*/ 2147483646 w 44"/>
              <a:gd name="T23" fmla="*/ 2147483646 h 136"/>
              <a:gd name="T24" fmla="*/ 2147483646 w 44"/>
              <a:gd name="T25" fmla="*/ 2147483646 h 136"/>
              <a:gd name="T26" fmla="*/ 2147483646 w 44"/>
              <a:gd name="T27" fmla="*/ 2147483646 h 136"/>
              <a:gd name="T28" fmla="*/ 2147483646 w 44"/>
              <a:gd name="T29" fmla="*/ 2147483646 h 136"/>
              <a:gd name="T30" fmla="*/ 0 w 44"/>
              <a:gd name="T31" fmla="*/ 2147483646 h 136"/>
              <a:gd name="T32" fmla="*/ 2147483646 w 44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136">
                <a:moveTo>
                  <a:pt x="36" y="3"/>
                </a:moveTo>
                <a:lnTo>
                  <a:pt x="36" y="3"/>
                </a:lnTo>
                <a:lnTo>
                  <a:pt x="37" y="0"/>
                </a:lnTo>
                <a:lnTo>
                  <a:pt x="42" y="0"/>
                </a:lnTo>
                <a:lnTo>
                  <a:pt x="44" y="1"/>
                </a:lnTo>
                <a:lnTo>
                  <a:pt x="44" y="6"/>
                </a:lnTo>
                <a:lnTo>
                  <a:pt x="10" y="133"/>
                </a:lnTo>
                <a:lnTo>
                  <a:pt x="7" y="136"/>
                </a:lnTo>
                <a:lnTo>
                  <a:pt x="4" y="136"/>
                </a:lnTo>
                <a:lnTo>
                  <a:pt x="2" y="135"/>
                </a:lnTo>
                <a:lnTo>
                  <a:pt x="0" y="131"/>
                </a:lnTo>
                <a:lnTo>
                  <a:pt x="36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Freeform 174">
            <a:extLst>
              <a:ext uri="{FF2B5EF4-FFF2-40B4-BE49-F238E27FC236}">
                <a16:creationId xmlns:a16="http://schemas.microsoft.com/office/drawing/2014/main" id="{ED1A1CEC-9131-4169-920E-FB5EAFD0AF01}"/>
              </a:ext>
            </a:extLst>
          </p:cNvPr>
          <p:cNvSpPr>
            <a:spLocks/>
          </p:cNvSpPr>
          <p:nvPr userDrawn="1"/>
        </p:nvSpPr>
        <p:spPr bwMode="auto">
          <a:xfrm>
            <a:off x="8077200" y="5313363"/>
            <a:ext cx="63500" cy="220662"/>
          </a:xfrm>
          <a:custGeom>
            <a:avLst/>
            <a:gdLst>
              <a:gd name="T0" fmla="*/ 0 w 40"/>
              <a:gd name="T1" fmla="*/ 2147483646 h 139"/>
              <a:gd name="T2" fmla="*/ 0 w 40"/>
              <a:gd name="T3" fmla="*/ 2147483646 h 139"/>
              <a:gd name="T4" fmla="*/ 0 w 40"/>
              <a:gd name="T5" fmla="*/ 2147483646 h 139"/>
              <a:gd name="T6" fmla="*/ 2147483646 w 40"/>
              <a:gd name="T7" fmla="*/ 0 h 139"/>
              <a:gd name="T8" fmla="*/ 2147483646 w 40"/>
              <a:gd name="T9" fmla="*/ 0 h 139"/>
              <a:gd name="T10" fmla="*/ 2147483646 w 40"/>
              <a:gd name="T11" fmla="*/ 0 h 139"/>
              <a:gd name="T12" fmla="*/ 2147483646 w 40"/>
              <a:gd name="T13" fmla="*/ 2147483646 h 139"/>
              <a:gd name="T14" fmla="*/ 2147483646 w 40"/>
              <a:gd name="T15" fmla="*/ 2147483646 h 139"/>
              <a:gd name="T16" fmla="*/ 2147483646 w 40"/>
              <a:gd name="T17" fmla="*/ 2147483646 h 139"/>
              <a:gd name="T18" fmla="*/ 2147483646 w 40"/>
              <a:gd name="T19" fmla="*/ 2147483646 h 139"/>
              <a:gd name="T20" fmla="*/ 2147483646 w 40"/>
              <a:gd name="T21" fmla="*/ 2147483646 h 139"/>
              <a:gd name="T22" fmla="*/ 2147483646 w 40"/>
              <a:gd name="T23" fmla="*/ 2147483646 h 139"/>
              <a:gd name="T24" fmla="*/ 2147483646 w 40"/>
              <a:gd name="T25" fmla="*/ 2147483646 h 139"/>
              <a:gd name="T26" fmla="*/ 2147483646 w 40"/>
              <a:gd name="T27" fmla="*/ 2147483646 h 139"/>
              <a:gd name="T28" fmla="*/ 2147483646 w 40"/>
              <a:gd name="T29" fmla="*/ 2147483646 h 139"/>
              <a:gd name="T30" fmla="*/ 2147483646 w 40"/>
              <a:gd name="T31" fmla="*/ 2147483646 h 139"/>
              <a:gd name="T32" fmla="*/ 0 w 40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139">
                <a:moveTo>
                  <a:pt x="0" y="7"/>
                </a:move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2"/>
                </a:lnTo>
                <a:lnTo>
                  <a:pt x="8" y="4"/>
                </a:lnTo>
                <a:lnTo>
                  <a:pt x="40" y="134"/>
                </a:lnTo>
                <a:lnTo>
                  <a:pt x="40" y="137"/>
                </a:lnTo>
                <a:lnTo>
                  <a:pt x="37" y="139"/>
                </a:lnTo>
                <a:lnTo>
                  <a:pt x="34" y="139"/>
                </a:lnTo>
                <a:lnTo>
                  <a:pt x="32" y="135"/>
                </a:lnTo>
                <a:lnTo>
                  <a:pt x="0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Freeform 175">
            <a:extLst>
              <a:ext uri="{FF2B5EF4-FFF2-40B4-BE49-F238E27FC236}">
                <a16:creationId xmlns:a16="http://schemas.microsoft.com/office/drawing/2014/main" id="{82444038-4728-4664-81C6-68D4132D2124}"/>
              </a:ext>
            </a:extLst>
          </p:cNvPr>
          <p:cNvSpPr>
            <a:spLocks/>
          </p:cNvSpPr>
          <p:nvPr userDrawn="1"/>
        </p:nvSpPr>
        <p:spPr bwMode="auto">
          <a:xfrm>
            <a:off x="7902575" y="5305425"/>
            <a:ext cx="111125" cy="201613"/>
          </a:xfrm>
          <a:custGeom>
            <a:avLst/>
            <a:gdLst>
              <a:gd name="T0" fmla="*/ 2147483646 w 70"/>
              <a:gd name="T1" fmla="*/ 2147483646 h 127"/>
              <a:gd name="T2" fmla="*/ 2147483646 w 70"/>
              <a:gd name="T3" fmla="*/ 2147483646 h 127"/>
              <a:gd name="T4" fmla="*/ 2147483646 w 70"/>
              <a:gd name="T5" fmla="*/ 0 h 127"/>
              <a:gd name="T6" fmla="*/ 2147483646 w 70"/>
              <a:gd name="T7" fmla="*/ 0 h 127"/>
              <a:gd name="T8" fmla="*/ 2147483646 w 70"/>
              <a:gd name="T9" fmla="*/ 0 h 127"/>
              <a:gd name="T10" fmla="*/ 2147483646 w 70"/>
              <a:gd name="T11" fmla="*/ 0 h 127"/>
              <a:gd name="T12" fmla="*/ 2147483646 w 70"/>
              <a:gd name="T13" fmla="*/ 2147483646 h 127"/>
              <a:gd name="T14" fmla="*/ 2147483646 w 70"/>
              <a:gd name="T15" fmla="*/ 2147483646 h 127"/>
              <a:gd name="T16" fmla="*/ 2147483646 w 70"/>
              <a:gd name="T17" fmla="*/ 2147483646 h 127"/>
              <a:gd name="T18" fmla="*/ 2147483646 w 70"/>
              <a:gd name="T19" fmla="*/ 2147483646 h 127"/>
              <a:gd name="T20" fmla="*/ 2147483646 w 70"/>
              <a:gd name="T21" fmla="*/ 2147483646 h 127"/>
              <a:gd name="T22" fmla="*/ 2147483646 w 70"/>
              <a:gd name="T23" fmla="*/ 2147483646 h 127"/>
              <a:gd name="T24" fmla="*/ 2147483646 w 70"/>
              <a:gd name="T25" fmla="*/ 2147483646 h 127"/>
              <a:gd name="T26" fmla="*/ 2147483646 w 70"/>
              <a:gd name="T27" fmla="*/ 2147483646 h 127"/>
              <a:gd name="T28" fmla="*/ 0 w 70"/>
              <a:gd name="T29" fmla="*/ 2147483646 h 127"/>
              <a:gd name="T30" fmla="*/ 0 w 70"/>
              <a:gd name="T31" fmla="*/ 2147483646 h 127"/>
              <a:gd name="T32" fmla="*/ 2147483646 w 70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127">
                <a:moveTo>
                  <a:pt x="62" y="4"/>
                </a:moveTo>
                <a:lnTo>
                  <a:pt x="62" y="4"/>
                </a:lnTo>
                <a:lnTo>
                  <a:pt x="63" y="0"/>
                </a:lnTo>
                <a:lnTo>
                  <a:pt x="66" y="0"/>
                </a:lnTo>
                <a:lnTo>
                  <a:pt x="70" y="4"/>
                </a:lnTo>
                <a:lnTo>
                  <a:pt x="68" y="7"/>
                </a:lnTo>
                <a:lnTo>
                  <a:pt x="9" y="126"/>
                </a:lnTo>
                <a:lnTo>
                  <a:pt x="5" y="127"/>
                </a:lnTo>
                <a:lnTo>
                  <a:pt x="2" y="127"/>
                </a:lnTo>
                <a:lnTo>
                  <a:pt x="0" y="124"/>
                </a:lnTo>
                <a:lnTo>
                  <a:pt x="0" y="121"/>
                </a:lnTo>
                <a:lnTo>
                  <a:pt x="62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" name="Freeform 176">
            <a:extLst>
              <a:ext uri="{FF2B5EF4-FFF2-40B4-BE49-F238E27FC236}">
                <a16:creationId xmlns:a16="http://schemas.microsoft.com/office/drawing/2014/main" id="{252CFDD5-7BE2-458C-9C96-859F84C8CC4A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5291138"/>
            <a:ext cx="90488" cy="209550"/>
          </a:xfrm>
          <a:custGeom>
            <a:avLst/>
            <a:gdLst>
              <a:gd name="T0" fmla="*/ 0 w 57"/>
              <a:gd name="T1" fmla="*/ 2147483646 h 132"/>
              <a:gd name="T2" fmla="*/ 0 w 57"/>
              <a:gd name="T3" fmla="*/ 2147483646 h 132"/>
              <a:gd name="T4" fmla="*/ 0 w 57"/>
              <a:gd name="T5" fmla="*/ 2147483646 h 132"/>
              <a:gd name="T6" fmla="*/ 2147483646 w 57"/>
              <a:gd name="T7" fmla="*/ 0 h 132"/>
              <a:gd name="T8" fmla="*/ 2147483646 w 57"/>
              <a:gd name="T9" fmla="*/ 0 h 132"/>
              <a:gd name="T10" fmla="*/ 2147483646 w 57"/>
              <a:gd name="T11" fmla="*/ 0 h 132"/>
              <a:gd name="T12" fmla="*/ 2147483646 w 57"/>
              <a:gd name="T13" fmla="*/ 0 h 132"/>
              <a:gd name="T14" fmla="*/ 2147483646 w 57"/>
              <a:gd name="T15" fmla="*/ 2147483646 h 132"/>
              <a:gd name="T16" fmla="*/ 2147483646 w 57"/>
              <a:gd name="T17" fmla="*/ 2147483646 h 132"/>
              <a:gd name="T18" fmla="*/ 2147483646 w 57"/>
              <a:gd name="T19" fmla="*/ 2147483646 h 132"/>
              <a:gd name="T20" fmla="*/ 2147483646 w 57"/>
              <a:gd name="T21" fmla="*/ 2147483646 h 132"/>
              <a:gd name="T22" fmla="*/ 2147483646 w 57"/>
              <a:gd name="T23" fmla="*/ 2147483646 h 132"/>
              <a:gd name="T24" fmla="*/ 2147483646 w 57"/>
              <a:gd name="T25" fmla="*/ 2147483646 h 132"/>
              <a:gd name="T26" fmla="*/ 2147483646 w 57"/>
              <a:gd name="T27" fmla="*/ 2147483646 h 132"/>
              <a:gd name="T28" fmla="*/ 2147483646 w 57"/>
              <a:gd name="T29" fmla="*/ 2147483646 h 132"/>
              <a:gd name="T30" fmla="*/ 2147483646 w 57"/>
              <a:gd name="T31" fmla="*/ 2147483646 h 132"/>
              <a:gd name="T32" fmla="*/ 0 w 57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132">
                <a:moveTo>
                  <a:pt x="0" y="6"/>
                </a:move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57" y="127"/>
                </a:lnTo>
                <a:lnTo>
                  <a:pt x="57" y="130"/>
                </a:lnTo>
                <a:lnTo>
                  <a:pt x="54" y="132"/>
                </a:lnTo>
                <a:lnTo>
                  <a:pt x="51" y="132"/>
                </a:lnTo>
                <a:lnTo>
                  <a:pt x="49" y="130"/>
                </a:lnTo>
                <a:lnTo>
                  <a:pt x="0" y="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" name="Freeform 177">
            <a:extLst>
              <a:ext uri="{FF2B5EF4-FFF2-40B4-BE49-F238E27FC236}">
                <a16:creationId xmlns:a16="http://schemas.microsoft.com/office/drawing/2014/main" id="{3EEA85A4-C34D-417D-8C67-9A951E6D916C}"/>
              </a:ext>
            </a:extLst>
          </p:cNvPr>
          <p:cNvSpPr>
            <a:spLocks/>
          </p:cNvSpPr>
          <p:nvPr userDrawn="1"/>
        </p:nvSpPr>
        <p:spPr bwMode="auto">
          <a:xfrm>
            <a:off x="8118475" y="5265738"/>
            <a:ext cx="131763" cy="188912"/>
          </a:xfrm>
          <a:custGeom>
            <a:avLst/>
            <a:gdLst>
              <a:gd name="T0" fmla="*/ 0 w 83"/>
              <a:gd name="T1" fmla="*/ 2147483646 h 119"/>
              <a:gd name="T2" fmla="*/ 0 w 83"/>
              <a:gd name="T3" fmla="*/ 2147483646 h 119"/>
              <a:gd name="T4" fmla="*/ 0 w 83"/>
              <a:gd name="T5" fmla="*/ 2147483646 h 119"/>
              <a:gd name="T6" fmla="*/ 2147483646 w 83"/>
              <a:gd name="T7" fmla="*/ 2147483646 h 119"/>
              <a:gd name="T8" fmla="*/ 2147483646 w 83"/>
              <a:gd name="T9" fmla="*/ 2147483646 h 119"/>
              <a:gd name="T10" fmla="*/ 2147483646 w 83"/>
              <a:gd name="T11" fmla="*/ 2147483646 h 119"/>
              <a:gd name="T12" fmla="*/ 2147483646 w 83"/>
              <a:gd name="T13" fmla="*/ 0 h 119"/>
              <a:gd name="T14" fmla="*/ 2147483646 w 83"/>
              <a:gd name="T15" fmla="*/ 2147483646 h 119"/>
              <a:gd name="T16" fmla="*/ 2147483646 w 83"/>
              <a:gd name="T17" fmla="*/ 2147483646 h 119"/>
              <a:gd name="T18" fmla="*/ 2147483646 w 83"/>
              <a:gd name="T19" fmla="*/ 2147483646 h 119"/>
              <a:gd name="T20" fmla="*/ 2147483646 w 83"/>
              <a:gd name="T21" fmla="*/ 2147483646 h 119"/>
              <a:gd name="T22" fmla="*/ 2147483646 w 83"/>
              <a:gd name="T23" fmla="*/ 2147483646 h 119"/>
              <a:gd name="T24" fmla="*/ 2147483646 w 83"/>
              <a:gd name="T25" fmla="*/ 2147483646 h 119"/>
              <a:gd name="T26" fmla="*/ 2147483646 w 83"/>
              <a:gd name="T27" fmla="*/ 2147483646 h 119"/>
              <a:gd name="T28" fmla="*/ 2147483646 w 83"/>
              <a:gd name="T29" fmla="*/ 2147483646 h 119"/>
              <a:gd name="T30" fmla="*/ 2147483646 w 83"/>
              <a:gd name="T31" fmla="*/ 2147483646 h 119"/>
              <a:gd name="T32" fmla="*/ 0 w 83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119">
                <a:moveTo>
                  <a:pt x="0" y="8"/>
                </a:moveTo>
                <a:lnTo>
                  <a:pt x="0" y="8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8" y="1"/>
                </a:lnTo>
                <a:lnTo>
                  <a:pt x="82" y="112"/>
                </a:lnTo>
                <a:lnTo>
                  <a:pt x="83" y="116"/>
                </a:lnTo>
                <a:lnTo>
                  <a:pt x="80" y="119"/>
                </a:lnTo>
                <a:lnTo>
                  <a:pt x="77" y="119"/>
                </a:lnTo>
                <a:lnTo>
                  <a:pt x="75" y="117"/>
                </a:lnTo>
                <a:lnTo>
                  <a:pt x="0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2" name="Freeform 178">
            <a:extLst>
              <a:ext uri="{FF2B5EF4-FFF2-40B4-BE49-F238E27FC236}">
                <a16:creationId xmlns:a16="http://schemas.microsoft.com/office/drawing/2014/main" id="{51C896D1-913A-49A2-96F2-B16A5AEFF2EF}"/>
              </a:ext>
            </a:extLst>
          </p:cNvPr>
          <p:cNvSpPr>
            <a:spLocks/>
          </p:cNvSpPr>
          <p:nvPr userDrawn="1"/>
        </p:nvSpPr>
        <p:spPr bwMode="auto">
          <a:xfrm>
            <a:off x="8124825" y="5237163"/>
            <a:ext cx="171450" cy="150812"/>
          </a:xfrm>
          <a:custGeom>
            <a:avLst/>
            <a:gdLst>
              <a:gd name="T0" fmla="*/ 2147483646 w 108"/>
              <a:gd name="T1" fmla="*/ 2147483646 h 95"/>
              <a:gd name="T2" fmla="*/ 2147483646 w 108"/>
              <a:gd name="T3" fmla="*/ 2147483646 h 95"/>
              <a:gd name="T4" fmla="*/ 0 w 108"/>
              <a:gd name="T5" fmla="*/ 2147483646 h 95"/>
              <a:gd name="T6" fmla="*/ 2147483646 w 108"/>
              <a:gd name="T7" fmla="*/ 2147483646 h 95"/>
              <a:gd name="T8" fmla="*/ 2147483646 w 108"/>
              <a:gd name="T9" fmla="*/ 2147483646 h 95"/>
              <a:gd name="T10" fmla="*/ 2147483646 w 108"/>
              <a:gd name="T11" fmla="*/ 2147483646 h 95"/>
              <a:gd name="T12" fmla="*/ 2147483646 w 108"/>
              <a:gd name="T13" fmla="*/ 0 h 95"/>
              <a:gd name="T14" fmla="*/ 2147483646 w 108"/>
              <a:gd name="T15" fmla="*/ 2147483646 h 95"/>
              <a:gd name="T16" fmla="*/ 2147483646 w 108"/>
              <a:gd name="T17" fmla="*/ 2147483646 h 95"/>
              <a:gd name="T18" fmla="*/ 2147483646 w 108"/>
              <a:gd name="T19" fmla="*/ 2147483646 h 95"/>
              <a:gd name="T20" fmla="*/ 2147483646 w 108"/>
              <a:gd name="T21" fmla="*/ 2147483646 h 95"/>
              <a:gd name="T22" fmla="*/ 2147483646 w 108"/>
              <a:gd name="T23" fmla="*/ 2147483646 h 95"/>
              <a:gd name="T24" fmla="*/ 2147483646 w 108"/>
              <a:gd name="T25" fmla="*/ 2147483646 h 95"/>
              <a:gd name="T26" fmla="*/ 2147483646 w 108"/>
              <a:gd name="T27" fmla="*/ 2147483646 h 95"/>
              <a:gd name="T28" fmla="*/ 2147483646 w 108"/>
              <a:gd name="T29" fmla="*/ 2147483646 h 95"/>
              <a:gd name="T30" fmla="*/ 2147483646 w 108"/>
              <a:gd name="T31" fmla="*/ 2147483646 h 95"/>
              <a:gd name="T32" fmla="*/ 2147483646 w 108"/>
              <a:gd name="T33" fmla="*/ 2147483646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5">
                <a:moveTo>
                  <a:pt x="2" y="8"/>
                </a:move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7" y="2"/>
                </a:lnTo>
                <a:lnTo>
                  <a:pt x="107" y="87"/>
                </a:lnTo>
                <a:lnTo>
                  <a:pt x="108" y="90"/>
                </a:lnTo>
                <a:lnTo>
                  <a:pt x="108" y="93"/>
                </a:lnTo>
                <a:lnTo>
                  <a:pt x="105" y="95"/>
                </a:lnTo>
                <a:lnTo>
                  <a:pt x="102" y="93"/>
                </a:lnTo>
                <a:lnTo>
                  <a:pt x="2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Freeform 179">
            <a:extLst>
              <a:ext uri="{FF2B5EF4-FFF2-40B4-BE49-F238E27FC236}">
                <a16:creationId xmlns:a16="http://schemas.microsoft.com/office/drawing/2014/main" id="{F44C771C-98A6-4C8C-9E98-97F21E508EBC}"/>
              </a:ext>
            </a:extLst>
          </p:cNvPr>
          <p:cNvSpPr>
            <a:spLocks/>
          </p:cNvSpPr>
          <p:nvPr userDrawn="1"/>
        </p:nvSpPr>
        <p:spPr bwMode="auto">
          <a:xfrm>
            <a:off x="7834313" y="5286375"/>
            <a:ext cx="158750" cy="168275"/>
          </a:xfrm>
          <a:custGeom>
            <a:avLst/>
            <a:gdLst>
              <a:gd name="T0" fmla="*/ 2147483646 w 100"/>
              <a:gd name="T1" fmla="*/ 2147483646 h 106"/>
              <a:gd name="T2" fmla="*/ 2147483646 w 100"/>
              <a:gd name="T3" fmla="*/ 2147483646 h 106"/>
              <a:gd name="T4" fmla="*/ 2147483646 w 100"/>
              <a:gd name="T5" fmla="*/ 0 h 106"/>
              <a:gd name="T6" fmla="*/ 2147483646 w 100"/>
              <a:gd name="T7" fmla="*/ 2147483646 h 106"/>
              <a:gd name="T8" fmla="*/ 2147483646 w 100"/>
              <a:gd name="T9" fmla="*/ 2147483646 h 106"/>
              <a:gd name="T10" fmla="*/ 2147483646 w 100"/>
              <a:gd name="T11" fmla="*/ 2147483646 h 106"/>
              <a:gd name="T12" fmla="*/ 2147483646 w 100"/>
              <a:gd name="T13" fmla="*/ 2147483646 h 106"/>
              <a:gd name="T14" fmla="*/ 2147483646 w 100"/>
              <a:gd name="T15" fmla="*/ 2147483646 h 106"/>
              <a:gd name="T16" fmla="*/ 2147483646 w 100"/>
              <a:gd name="T17" fmla="*/ 2147483646 h 106"/>
              <a:gd name="T18" fmla="*/ 2147483646 w 100"/>
              <a:gd name="T19" fmla="*/ 2147483646 h 106"/>
              <a:gd name="T20" fmla="*/ 2147483646 w 100"/>
              <a:gd name="T21" fmla="*/ 2147483646 h 106"/>
              <a:gd name="T22" fmla="*/ 2147483646 w 100"/>
              <a:gd name="T23" fmla="*/ 2147483646 h 106"/>
              <a:gd name="T24" fmla="*/ 2147483646 w 100"/>
              <a:gd name="T25" fmla="*/ 2147483646 h 106"/>
              <a:gd name="T26" fmla="*/ 2147483646 w 100"/>
              <a:gd name="T27" fmla="*/ 2147483646 h 106"/>
              <a:gd name="T28" fmla="*/ 0 w 100"/>
              <a:gd name="T29" fmla="*/ 2147483646 h 106"/>
              <a:gd name="T30" fmla="*/ 2147483646 w 100"/>
              <a:gd name="T31" fmla="*/ 2147483646 h 106"/>
              <a:gd name="T32" fmla="*/ 2147483646 w 100"/>
              <a:gd name="T33" fmla="*/ 2147483646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06">
                <a:moveTo>
                  <a:pt x="92" y="1"/>
                </a:moveTo>
                <a:lnTo>
                  <a:pt x="92" y="1"/>
                </a:lnTo>
                <a:lnTo>
                  <a:pt x="95" y="0"/>
                </a:lnTo>
                <a:lnTo>
                  <a:pt x="98" y="1"/>
                </a:lnTo>
                <a:lnTo>
                  <a:pt x="100" y="4"/>
                </a:lnTo>
                <a:lnTo>
                  <a:pt x="98" y="8"/>
                </a:lnTo>
                <a:lnTo>
                  <a:pt x="8" y="104"/>
                </a:lnTo>
                <a:lnTo>
                  <a:pt x="5" y="106"/>
                </a:lnTo>
                <a:lnTo>
                  <a:pt x="2" y="104"/>
                </a:lnTo>
                <a:lnTo>
                  <a:pt x="0" y="101"/>
                </a:lnTo>
                <a:lnTo>
                  <a:pt x="2" y="98"/>
                </a:lnTo>
                <a:lnTo>
                  <a:pt x="92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Freeform 180">
            <a:extLst>
              <a:ext uri="{FF2B5EF4-FFF2-40B4-BE49-F238E27FC236}">
                <a16:creationId xmlns:a16="http://schemas.microsoft.com/office/drawing/2014/main" id="{76C2C85F-5DF0-4C33-BDF2-0F86D56BDC4C}"/>
              </a:ext>
            </a:extLst>
          </p:cNvPr>
          <p:cNvSpPr>
            <a:spLocks/>
          </p:cNvSpPr>
          <p:nvPr userDrawn="1"/>
        </p:nvSpPr>
        <p:spPr bwMode="auto">
          <a:xfrm>
            <a:off x="7791450" y="5254625"/>
            <a:ext cx="184150" cy="141288"/>
          </a:xfrm>
          <a:custGeom>
            <a:avLst/>
            <a:gdLst>
              <a:gd name="T0" fmla="*/ 2147483646 w 116"/>
              <a:gd name="T1" fmla="*/ 0 h 89"/>
              <a:gd name="T2" fmla="*/ 2147483646 w 116"/>
              <a:gd name="T3" fmla="*/ 0 h 89"/>
              <a:gd name="T4" fmla="*/ 2147483646 w 116"/>
              <a:gd name="T5" fmla="*/ 0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2147483646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2147483646 h 89"/>
              <a:gd name="T18" fmla="*/ 2147483646 w 116"/>
              <a:gd name="T19" fmla="*/ 2147483646 h 89"/>
              <a:gd name="T20" fmla="*/ 2147483646 w 116"/>
              <a:gd name="T21" fmla="*/ 2147483646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0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0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109" y="0"/>
                </a:moveTo>
                <a:lnTo>
                  <a:pt x="109" y="0"/>
                </a:lnTo>
                <a:lnTo>
                  <a:pt x="112" y="0"/>
                </a:lnTo>
                <a:lnTo>
                  <a:pt x="116" y="2"/>
                </a:lnTo>
                <a:lnTo>
                  <a:pt x="116" y="5"/>
                </a:lnTo>
                <a:lnTo>
                  <a:pt x="114" y="8"/>
                </a:lnTo>
                <a:lnTo>
                  <a:pt x="8" y="87"/>
                </a:lnTo>
                <a:lnTo>
                  <a:pt x="5" y="89"/>
                </a:lnTo>
                <a:lnTo>
                  <a:pt x="1" y="87"/>
                </a:lnTo>
                <a:lnTo>
                  <a:pt x="0" y="82"/>
                </a:lnTo>
                <a:lnTo>
                  <a:pt x="3" y="81"/>
                </a:lnTo>
                <a:lnTo>
                  <a:pt x="109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Freeform 181">
            <a:extLst>
              <a:ext uri="{FF2B5EF4-FFF2-40B4-BE49-F238E27FC236}">
                <a16:creationId xmlns:a16="http://schemas.microsoft.com/office/drawing/2014/main" id="{CA0B7D10-9B63-40E5-9434-D99209FEC9E3}"/>
              </a:ext>
            </a:extLst>
          </p:cNvPr>
          <p:cNvSpPr>
            <a:spLocks/>
          </p:cNvSpPr>
          <p:nvPr userDrawn="1"/>
        </p:nvSpPr>
        <p:spPr bwMode="auto">
          <a:xfrm>
            <a:off x="7770813" y="5224463"/>
            <a:ext cx="206375" cy="96837"/>
          </a:xfrm>
          <a:custGeom>
            <a:avLst/>
            <a:gdLst>
              <a:gd name="T0" fmla="*/ 2147483646 w 130"/>
              <a:gd name="T1" fmla="*/ 0 h 61"/>
              <a:gd name="T2" fmla="*/ 2147483646 w 130"/>
              <a:gd name="T3" fmla="*/ 0 h 61"/>
              <a:gd name="T4" fmla="*/ 2147483646 w 130"/>
              <a:gd name="T5" fmla="*/ 0 h 61"/>
              <a:gd name="T6" fmla="*/ 2147483646 w 130"/>
              <a:gd name="T7" fmla="*/ 2147483646 h 61"/>
              <a:gd name="T8" fmla="*/ 2147483646 w 130"/>
              <a:gd name="T9" fmla="*/ 2147483646 h 61"/>
              <a:gd name="T10" fmla="*/ 2147483646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0 w 130"/>
              <a:gd name="T23" fmla="*/ 2147483646 h 61"/>
              <a:gd name="T24" fmla="*/ 0 w 130"/>
              <a:gd name="T25" fmla="*/ 2147483646 h 61"/>
              <a:gd name="T26" fmla="*/ 0 w 130"/>
              <a:gd name="T27" fmla="*/ 2147483646 h 61"/>
              <a:gd name="T28" fmla="*/ 0 w 130"/>
              <a:gd name="T29" fmla="*/ 2147483646 h 61"/>
              <a:gd name="T30" fmla="*/ 2147483646 w 130"/>
              <a:gd name="T31" fmla="*/ 2147483646 h 61"/>
              <a:gd name="T32" fmla="*/ 2147483646 w 130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124" y="0"/>
                </a:moveTo>
                <a:lnTo>
                  <a:pt x="124" y="0"/>
                </a:lnTo>
                <a:lnTo>
                  <a:pt x="129" y="0"/>
                </a:lnTo>
                <a:lnTo>
                  <a:pt x="130" y="3"/>
                </a:lnTo>
                <a:lnTo>
                  <a:pt x="130" y="6"/>
                </a:lnTo>
                <a:lnTo>
                  <a:pt x="129" y="10"/>
                </a:lnTo>
                <a:lnTo>
                  <a:pt x="6" y="61"/>
                </a:lnTo>
                <a:lnTo>
                  <a:pt x="3" y="61"/>
                </a:lnTo>
                <a:lnTo>
                  <a:pt x="0" y="60"/>
                </a:lnTo>
                <a:lnTo>
                  <a:pt x="0" y="56"/>
                </a:lnTo>
                <a:lnTo>
                  <a:pt x="3" y="53"/>
                </a:lnTo>
                <a:lnTo>
                  <a:pt x="12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Freeform 182">
            <a:extLst>
              <a:ext uri="{FF2B5EF4-FFF2-40B4-BE49-F238E27FC236}">
                <a16:creationId xmlns:a16="http://schemas.microsoft.com/office/drawing/2014/main" id="{BB349C9E-52AA-4921-BE02-405A963821D5}"/>
              </a:ext>
            </a:extLst>
          </p:cNvPr>
          <p:cNvSpPr>
            <a:spLocks/>
          </p:cNvSpPr>
          <p:nvPr userDrawn="1"/>
        </p:nvSpPr>
        <p:spPr bwMode="auto">
          <a:xfrm>
            <a:off x="7766050" y="5202238"/>
            <a:ext cx="222250" cy="52387"/>
          </a:xfrm>
          <a:custGeom>
            <a:avLst/>
            <a:gdLst>
              <a:gd name="T0" fmla="*/ 2147483646 w 140"/>
              <a:gd name="T1" fmla="*/ 0 h 33"/>
              <a:gd name="T2" fmla="*/ 2147483646 w 140"/>
              <a:gd name="T3" fmla="*/ 0 h 33"/>
              <a:gd name="T4" fmla="*/ 2147483646 w 140"/>
              <a:gd name="T5" fmla="*/ 0 h 33"/>
              <a:gd name="T6" fmla="*/ 2147483646 w 140"/>
              <a:gd name="T7" fmla="*/ 2147483646 h 33"/>
              <a:gd name="T8" fmla="*/ 2147483646 w 140"/>
              <a:gd name="T9" fmla="*/ 2147483646 h 33"/>
              <a:gd name="T10" fmla="*/ 2147483646 w 140"/>
              <a:gd name="T11" fmla="*/ 2147483646 h 33"/>
              <a:gd name="T12" fmla="*/ 2147483646 w 140"/>
              <a:gd name="T13" fmla="*/ 2147483646 h 33"/>
              <a:gd name="T14" fmla="*/ 2147483646 w 140"/>
              <a:gd name="T15" fmla="*/ 2147483646 h 33"/>
              <a:gd name="T16" fmla="*/ 2147483646 w 140"/>
              <a:gd name="T17" fmla="*/ 2147483646 h 33"/>
              <a:gd name="T18" fmla="*/ 2147483646 w 140"/>
              <a:gd name="T19" fmla="*/ 2147483646 h 33"/>
              <a:gd name="T20" fmla="*/ 2147483646 w 140"/>
              <a:gd name="T21" fmla="*/ 2147483646 h 33"/>
              <a:gd name="T22" fmla="*/ 0 w 140"/>
              <a:gd name="T23" fmla="*/ 2147483646 h 33"/>
              <a:gd name="T24" fmla="*/ 0 w 140"/>
              <a:gd name="T25" fmla="*/ 2147483646 h 33"/>
              <a:gd name="T26" fmla="*/ 0 w 140"/>
              <a:gd name="T27" fmla="*/ 2147483646 h 33"/>
              <a:gd name="T28" fmla="*/ 2147483646 w 140"/>
              <a:gd name="T29" fmla="*/ 2147483646 h 33"/>
              <a:gd name="T30" fmla="*/ 2147483646 w 140"/>
              <a:gd name="T31" fmla="*/ 2147483646 h 33"/>
              <a:gd name="T32" fmla="*/ 2147483646 w 140"/>
              <a:gd name="T33" fmla="*/ 0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3">
                <a:moveTo>
                  <a:pt x="135" y="0"/>
                </a:moveTo>
                <a:lnTo>
                  <a:pt x="135" y="0"/>
                </a:lnTo>
                <a:lnTo>
                  <a:pt x="138" y="0"/>
                </a:lnTo>
                <a:lnTo>
                  <a:pt x="140" y="3"/>
                </a:lnTo>
                <a:lnTo>
                  <a:pt x="140" y="6"/>
                </a:lnTo>
                <a:lnTo>
                  <a:pt x="136" y="8"/>
                </a:lnTo>
                <a:lnTo>
                  <a:pt x="6" y="33"/>
                </a:lnTo>
                <a:lnTo>
                  <a:pt x="1" y="32"/>
                </a:lnTo>
                <a:lnTo>
                  <a:pt x="0" y="29"/>
                </a:lnTo>
                <a:lnTo>
                  <a:pt x="1" y="25"/>
                </a:lnTo>
                <a:lnTo>
                  <a:pt x="4" y="24"/>
                </a:lnTo>
                <a:lnTo>
                  <a:pt x="13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Freeform 183">
            <a:extLst>
              <a:ext uri="{FF2B5EF4-FFF2-40B4-BE49-F238E27FC236}">
                <a16:creationId xmlns:a16="http://schemas.microsoft.com/office/drawing/2014/main" id="{67594A97-691B-4572-8912-8855641E7226}"/>
              </a:ext>
            </a:extLst>
          </p:cNvPr>
          <p:cNvSpPr>
            <a:spLocks/>
          </p:cNvSpPr>
          <p:nvPr userDrawn="1"/>
        </p:nvSpPr>
        <p:spPr bwMode="auto">
          <a:xfrm>
            <a:off x="8250238" y="5168900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0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1" y="41"/>
                </a:moveTo>
                <a:lnTo>
                  <a:pt x="101" y="41"/>
                </a:lnTo>
                <a:lnTo>
                  <a:pt x="100" y="32"/>
                </a:lnTo>
                <a:lnTo>
                  <a:pt x="95" y="22"/>
                </a:lnTo>
                <a:lnTo>
                  <a:pt x="89" y="16"/>
                </a:lnTo>
                <a:lnTo>
                  <a:pt x="81" y="9"/>
                </a:lnTo>
                <a:lnTo>
                  <a:pt x="73" y="5"/>
                </a:lnTo>
                <a:lnTo>
                  <a:pt x="63" y="1"/>
                </a:lnTo>
                <a:lnTo>
                  <a:pt x="53" y="0"/>
                </a:lnTo>
                <a:lnTo>
                  <a:pt x="42" y="1"/>
                </a:lnTo>
                <a:lnTo>
                  <a:pt x="32" y="3"/>
                </a:lnTo>
                <a:lnTo>
                  <a:pt x="23" y="8"/>
                </a:lnTo>
                <a:lnTo>
                  <a:pt x="16" y="14"/>
                </a:lnTo>
                <a:lnTo>
                  <a:pt x="10" y="22"/>
                </a:lnTo>
                <a:lnTo>
                  <a:pt x="5" y="30"/>
                </a:lnTo>
                <a:lnTo>
                  <a:pt x="2" y="40"/>
                </a:lnTo>
                <a:lnTo>
                  <a:pt x="0" y="50"/>
                </a:lnTo>
                <a:lnTo>
                  <a:pt x="2" y="61"/>
                </a:lnTo>
                <a:lnTo>
                  <a:pt x="5" y="70"/>
                </a:lnTo>
                <a:lnTo>
                  <a:pt x="8" y="80"/>
                </a:lnTo>
                <a:lnTo>
                  <a:pt x="15" y="86"/>
                </a:lnTo>
                <a:lnTo>
                  <a:pt x="23" y="93"/>
                </a:lnTo>
                <a:lnTo>
                  <a:pt x="31" y="98"/>
                </a:lnTo>
                <a:lnTo>
                  <a:pt x="40" y="101"/>
                </a:lnTo>
                <a:lnTo>
                  <a:pt x="52" y="103"/>
                </a:lnTo>
                <a:lnTo>
                  <a:pt x="61" y="101"/>
                </a:lnTo>
                <a:lnTo>
                  <a:pt x="71" y="99"/>
                </a:lnTo>
                <a:lnTo>
                  <a:pt x="81" y="95"/>
                </a:lnTo>
                <a:lnTo>
                  <a:pt x="87" y="88"/>
                </a:lnTo>
                <a:lnTo>
                  <a:pt x="93" y="80"/>
                </a:lnTo>
                <a:lnTo>
                  <a:pt x="98" y="72"/>
                </a:lnTo>
                <a:lnTo>
                  <a:pt x="101" y="62"/>
                </a:lnTo>
                <a:lnTo>
                  <a:pt x="103" y="53"/>
                </a:lnTo>
                <a:lnTo>
                  <a:pt x="101" y="4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Freeform 184">
            <a:extLst>
              <a:ext uri="{FF2B5EF4-FFF2-40B4-BE49-F238E27FC236}">
                <a16:creationId xmlns:a16="http://schemas.microsoft.com/office/drawing/2014/main" id="{1196C907-A713-4BA2-A14C-70C13913D026}"/>
              </a:ext>
            </a:extLst>
          </p:cNvPr>
          <p:cNvSpPr>
            <a:spLocks/>
          </p:cNvSpPr>
          <p:nvPr userDrawn="1"/>
        </p:nvSpPr>
        <p:spPr bwMode="auto">
          <a:xfrm>
            <a:off x="8215313" y="4862513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0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0 w 66"/>
              <a:gd name="T35" fmla="*/ 2147483646 h 66"/>
              <a:gd name="T36" fmla="*/ 0 w 66"/>
              <a:gd name="T37" fmla="*/ 2147483646 h 66"/>
              <a:gd name="T38" fmla="*/ 0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64" y="27"/>
                </a:moveTo>
                <a:lnTo>
                  <a:pt x="64" y="27"/>
                </a:lnTo>
                <a:lnTo>
                  <a:pt x="62" y="21"/>
                </a:lnTo>
                <a:lnTo>
                  <a:pt x="59" y="14"/>
                </a:lnTo>
                <a:lnTo>
                  <a:pt x="56" y="9"/>
                </a:lnTo>
                <a:lnTo>
                  <a:pt x="51" y="6"/>
                </a:lnTo>
                <a:lnTo>
                  <a:pt x="45" y="3"/>
                </a:lnTo>
                <a:lnTo>
                  <a:pt x="40" y="1"/>
                </a:lnTo>
                <a:lnTo>
                  <a:pt x="33" y="0"/>
                </a:lnTo>
                <a:lnTo>
                  <a:pt x="27" y="1"/>
                </a:lnTo>
                <a:lnTo>
                  <a:pt x="21" y="3"/>
                </a:lnTo>
                <a:lnTo>
                  <a:pt x="14" y="6"/>
                </a:lnTo>
                <a:lnTo>
                  <a:pt x="9" y="9"/>
                </a:lnTo>
                <a:lnTo>
                  <a:pt x="6" y="14"/>
                </a:lnTo>
                <a:lnTo>
                  <a:pt x="3" y="19"/>
                </a:lnTo>
                <a:lnTo>
                  <a:pt x="1" y="25"/>
                </a:lnTo>
                <a:lnTo>
                  <a:pt x="0" y="32"/>
                </a:lnTo>
                <a:lnTo>
                  <a:pt x="0" y="38"/>
                </a:lnTo>
                <a:lnTo>
                  <a:pt x="3" y="45"/>
                </a:lnTo>
                <a:lnTo>
                  <a:pt x="4" y="51"/>
                </a:lnTo>
                <a:lnTo>
                  <a:pt x="9" y="56"/>
                </a:lnTo>
                <a:lnTo>
                  <a:pt x="14" y="59"/>
                </a:lnTo>
                <a:lnTo>
                  <a:pt x="19" y="62"/>
                </a:lnTo>
                <a:lnTo>
                  <a:pt x="25" y="64"/>
                </a:lnTo>
                <a:lnTo>
                  <a:pt x="32" y="66"/>
                </a:lnTo>
                <a:lnTo>
                  <a:pt x="38" y="64"/>
                </a:lnTo>
                <a:lnTo>
                  <a:pt x="45" y="62"/>
                </a:lnTo>
                <a:lnTo>
                  <a:pt x="50" y="59"/>
                </a:lnTo>
                <a:lnTo>
                  <a:pt x="56" y="56"/>
                </a:lnTo>
                <a:lnTo>
                  <a:pt x="59" y="51"/>
                </a:lnTo>
                <a:lnTo>
                  <a:pt x="62" y="45"/>
                </a:lnTo>
                <a:lnTo>
                  <a:pt x="64" y="40"/>
                </a:lnTo>
                <a:lnTo>
                  <a:pt x="66" y="34"/>
                </a:lnTo>
                <a:lnTo>
                  <a:pt x="64" y="2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Freeform 185">
            <a:extLst>
              <a:ext uri="{FF2B5EF4-FFF2-40B4-BE49-F238E27FC236}">
                <a16:creationId xmlns:a16="http://schemas.microsoft.com/office/drawing/2014/main" id="{DA745FEB-8C5C-461B-A300-61F4FE964A43}"/>
              </a:ext>
            </a:extLst>
          </p:cNvPr>
          <p:cNvSpPr>
            <a:spLocks/>
          </p:cNvSpPr>
          <p:nvPr userDrawn="1"/>
        </p:nvSpPr>
        <p:spPr bwMode="auto">
          <a:xfrm>
            <a:off x="8266113" y="4954588"/>
            <a:ext cx="63500" cy="239712"/>
          </a:xfrm>
          <a:custGeom>
            <a:avLst/>
            <a:gdLst>
              <a:gd name="T0" fmla="*/ 2147483646 w 40"/>
              <a:gd name="T1" fmla="*/ 2147483646 h 151"/>
              <a:gd name="T2" fmla="*/ 2147483646 w 40"/>
              <a:gd name="T3" fmla="*/ 2147483646 h 151"/>
              <a:gd name="T4" fmla="*/ 2147483646 w 40"/>
              <a:gd name="T5" fmla="*/ 2147483646 h 151"/>
              <a:gd name="T6" fmla="*/ 2147483646 w 40"/>
              <a:gd name="T7" fmla="*/ 2147483646 h 151"/>
              <a:gd name="T8" fmla="*/ 2147483646 w 40"/>
              <a:gd name="T9" fmla="*/ 0 h 151"/>
              <a:gd name="T10" fmla="*/ 2147483646 w 40"/>
              <a:gd name="T11" fmla="*/ 0 h 151"/>
              <a:gd name="T12" fmla="*/ 2147483646 w 40"/>
              <a:gd name="T13" fmla="*/ 0 h 151"/>
              <a:gd name="T14" fmla="*/ 2147483646 w 40"/>
              <a:gd name="T15" fmla="*/ 0 h 151"/>
              <a:gd name="T16" fmla="*/ 2147483646 w 40"/>
              <a:gd name="T17" fmla="*/ 0 h 151"/>
              <a:gd name="T18" fmla="*/ 2147483646 w 40"/>
              <a:gd name="T19" fmla="*/ 2147483646 h 151"/>
              <a:gd name="T20" fmla="*/ 0 w 40"/>
              <a:gd name="T21" fmla="*/ 2147483646 h 151"/>
              <a:gd name="T22" fmla="*/ 0 w 40"/>
              <a:gd name="T23" fmla="*/ 2147483646 h 151"/>
              <a:gd name="T24" fmla="*/ 2147483646 w 40"/>
              <a:gd name="T25" fmla="*/ 2147483646 h 151"/>
              <a:gd name="T26" fmla="*/ 2147483646 w 40"/>
              <a:gd name="T27" fmla="*/ 2147483646 h 151"/>
              <a:gd name="T28" fmla="*/ 2147483646 w 40"/>
              <a:gd name="T29" fmla="*/ 2147483646 h 151"/>
              <a:gd name="T30" fmla="*/ 2147483646 w 40"/>
              <a:gd name="T31" fmla="*/ 2147483646 h 151"/>
              <a:gd name="T32" fmla="*/ 2147483646 w 40"/>
              <a:gd name="T33" fmla="*/ 2147483646 h 151"/>
              <a:gd name="T34" fmla="*/ 2147483646 w 40"/>
              <a:gd name="T35" fmla="*/ 2147483646 h 151"/>
              <a:gd name="T36" fmla="*/ 2147483646 w 40"/>
              <a:gd name="T37" fmla="*/ 2147483646 h 151"/>
              <a:gd name="T38" fmla="*/ 2147483646 w 40"/>
              <a:gd name="T39" fmla="*/ 2147483646 h 151"/>
              <a:gd name="T40" fmla="*/ 2147483646 w 40"/>
              <a:gd name="T41" fmla="*/ 2147483646 h 151"/>
              <a:gd name="T42" fmla="*/ 2147483646 w 40"/>
              <a:gd name="T43" fmla="*/ 2147483646 h 151"/>
              <a:gd name="T44" fmla="*/ 2147483646 w 40"/>
              <a:gd name="T45" fmla="*/ 2147483646 h 151"/>
              <a:gd name="T46" fmla="*/ 2147483646 w 40"/>
              <a:gd name="T47" fmla="*/ 2147483646 h 151"/>
              <a:gd name="T48" fmla="*/ 2147483646 w 40"/>
              <a:gd name="T49" fmla="*/ 2147483646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151">
                <a:moveTo>
                  <a:pt x="14" y="4"/>
                </a:moveTo>
                <a:lnTo>
                  <a:pt x="14" y="4"/>
                </a:lnTo>
                <a:lnTo>
                  <a:pt x="13" y="3"/>
                </a:lnTo>
                <a:lnTo>
                  <a:pt x="11" y="1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1" y="3"/>
                </a:lnTo>
                <a:lnTo>
                  <a:pt x="0" y="4"/>
                </a:lnTo>
                <a:lnTo>
                  <a:pt x="0" y="8"/>
                </a:lnTo>
                <a:lnTo>
                  <a:pt x="26" y="146"/>
                </a:lnTo>
                <a:lnTo>
                  <a:pt x="27" y="148"/>
                </a:lnTo>
                <a:lnTo>
                  <a:pt x="29" y="149"/>
                </a:lnTo>
                <a:lnTo>
                  <a:pt x="30" y="151"/>
                </a:lnTo>
                <a:lnTo>
                  <a:pt x="34" y="151"/>
                </a:lnTo>
                <a:lnTo>
                  <a:pt x="37" y="151"/>
                </a:lnTo>
                <a:lnTo>
                  <a:pt x="38" y="148"/>
                </a:lnTo>
                <a:lnTo>
                  <a:pt x="40" y="146"/>
                </a:lnTo>
                <a:lnTo>
                  <a:pt x="40" y="143"/>
                </a:lnTo>
                <a:lnTo>
                  <a:pt x="14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" name="Freeform 186">
            <a:extLst>
              <a:ext uri="{FF2B5EF4-FFF2-40B4-BE49-F238E27FC236}">
                <a16:creationId xmlns:a16="http://schemas.microsoft.com/office/drawing/2014/main" id="{91F0C6AE-8E24-4999-9DDE-8AB1A450AEFA}"/>
              </a:ext>
            </a:extLst>
          </p:cNvPr>
          <p:cNvSpPr>
            <a:spLocks/>
          </p:cNvSpPr>
          <p:nvPr userDrawn="1"/>
        </p:nvSpPr>
        <p:spPr bwMode="auto">
          <a:xfrm>
            <a:off x="8301038" y="5313363"/>
            <a:ext cx="25400" cy="225425"/>
          </a:xfrm>
          <a:custGeom>
            <a:avLst/>
            <a:gdLst>
              <a:gd name="T0" fmla="*/ 2147483646 w 16"/>
              <a:gd name="T1" fmla="*/ 2147483646 h 142"/>
              <a:gd name="T2" fmla="*/ 2147483646 w 16"/>
              <a:gd name="T3" fmla="*/ 2147483646 h 142"/>
              <a:gd name="T4" fmla="*/ 2147483646 w 16"/>
              <a:gd name="T5" fmla="*/ 2147483646 h 142"/>
              <a:gd name="T6" fmla="*/ 2147483646 w 16"/>
              <a:gd name="T7" fmla="*/ 0 h 142"/>
              <a:gd name="T8" fmla="*/ 2147483646 w 16"/>
              <a:gd name="T9" fmla="*/ 0 h 142"/>
              <a:gd name="T10" fmla="*/ 2147483646 w 16"/>
              <a:gd name="T11" fmla="*/ 0 h 142"/>
              <a:gd name="T12" fmla="*/ 2147483646 w 16"/>
              <a:gd name="T13" fmla="*/ 2147483646 h 142"/>
              <a:gd name="T14" fmla="*/ 2147483646 w 16"/>
              <a:gd name="T15" fmla="*/ 2147483646 h 142"/>
              <a:gd name="T16" fmla="*/ 0 w 16"/>
              <a:gd name="T17" fmla="*/ 2147483646 h 142"/>
              <a:gd name="T18" fmla="*/ 0 w 16"/>
              <a:gd name="T19" fmla="*/ 2147483646 h 142"/>
              <a:gd name="T20" fmla="*/ 2147483646 w 16"/>
              <a:gd name="T21" fmla="*/ 2147483646 h 142"/>
              <a:gd name="T22" fmla="*/ 2147483646 w 16"/>
              <a:gd name="T23" fmla="*/ 2147483646 h 142"/>
              <a:gd name="T24" fmla="*/ 2147483646 w 16"/>
              <a:gd name="T25" fmla="*/ 2147483646 h 142"/>
              <a:gd name="T26" fmla="*/ 2147483646 w 16"/>
              <a:gd name="T27" fmla="*/ 2147483646 h 142"/>
              <a:gd name="T28" fmla="*/ 2147483646 w 16"/>
              <a:gd name="T29" fmla="*/ 2147483646 h 142"/>
              <a:gd name="T30" fmla="*/ 2147483646 w 16"/>
              <a:gd name="T31" fmla="*/ 2147483646 h 142"/>
              <a:gd name="T32" fmla="*/ 2147483646 w 16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2">
                <a:moveTo>
                  <a:pt x="16" y="5"/>
                </a:moveTo>
                <a:lnTo>
                  <a:pt x="16" y="5"/>
                </a:lnTo>
                <a:lnTo>
                  <a:pt x="16" y="2"/>
                </a:lnTo>
                <a:lnTo>
                  <a:pt x="13" y="0"/>
                </a:lnTo>
                <a:lnTo>
                  <a:pt x="10" y="2"/>
                </a:lnTo>
                <a:lnTo>
                  <a:pt x="8" y="5"/>
                </a:lnTo>
                <a:lnTo>
                  <a:pt x="0" y="137"/>
                </a:lnTo>
                <a:lnTo>
                  <a:pt x="2" y="140"/>
                </a:lnTo>
                <a:lnTo>
                  <a:pt x="5" y="142"/>
                </a:lnTo>
                <a:lnTo>
                  <a:pt x="8" y="140"/>
                </a:lnTo>
                <a:lnTo>
                  <a:pt x="10" y="137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Freeform 187">
            <a:extLst>
              <a:ext uri="{FF2B5EF4-FFF2-40B4-BE49-F238E27FC236}">
                <a16:creationId xmlns:a16="http://schemas.microsoft.com/office/drawing/2014/main" id="{EA7599A4-4267-4D6D-BEC9-5A2374E15545}"/>
              </a:ext>
            </a:extLst>
          </p:cNvPr>
          <p:cNvSpPr>
            <a:spLocks/>
          </p:cNvSpPr>
          <p:nvPr userDrawn="1"/>
        </p:nvSpPr>
        <p:spPr bwMode="auto">
          <a:xfrm>
            <a:off x="8339138" y="5321300"/>
            <a:ext cx="57150" cy="219075"/>
          </a:xfrm>
          <a:custGeom>
            <a:avLst/>
            <a:gdLst>
              <a:gd name="T0" fmla="*/ 2147483646 w 36"/>
              <a:gd name="T1" fmla="*/ 2147483646 h 138"/>
              <a:gd name="T2" fmla="*/ 2147483646 w 36"/>
              <a:gd name="T3" fmla="*/ 2147483646 h 138"/>
              <a:gd name="T4" fmla="*/ 2147483646 w 36"/>
              <a:gd name="T5" fmla="*/ 0 h 138"/>
              <a:gd name="T6" fmla="*/ 2147483646 w 36"/>
              <a:gd name="T7" fmla="*/ 0 h 138"/>
              <a:gd name="T8" fmla="*/ 2147483646 w 36"/>
              <a:gd name="T9" fmla="*/ 0 h 138"/>
              <a:gd name="T10" fmla="*/ 2147483646 w 36"/>
              <a:gd name="T11" fmla="*/ 0 h 138"/>
              <a:gd name="T12" fmla="*/ 0 w 36"/>
              <a:gd name="T13" fmla="*/ 2147483646 h 138"/>
              <a:gd name="T14" fmla="*/ 0 w 36"/>
              <a:gd name="T15" fmla="*/ 2147483646 h 138"/>
              <a:gd name="T16" fmla="*/ 2147483646 w 36"/>
              <a:gd name="T17" fmla="*/ 2147483646 h 138"/>
              <a:gd name="T18" fmla="*/ 2147483646 w 36"/>
              <a:gd name="T19" fmla="*/ 2147483646 h 138"/>
              <a:gd name="T20" fmla="*/ 2147483646 w 36"/>
              <a:gd name="T21" fmla="*/ 2147483646 h 138"/>
              <a:gd name="T22" fmla="*/ 2147483646 w 36"/>
              <a:gd name="T23" fmla="*/ 2147483646 h 138"/>
              <a:gd name="T24" fmla="*/ 2147483646 w 36"/>
              <a:gd name="T25" fmla="*/ 2147483646 h 138"/>
              <a:gd name="T26" fmla="*/ 2147483646 w 36"/>
              <a:gd name="T27" fmla="*/ 2147483646 h 138"/>
              <a:gd name="T28" fmla="*/ 2147483646 w 36"/>
              <a:gd name="T29" fmla="*/ 2147483646 h 138"/>
              <a:gd name="T30" fmla="*/ 2147483646 w 36"/>
              <a:gd name="T31" fmla="*/ 2147483646 h 138"/>
              <a:gd name="T32" fmla="*/ 2147483646 w 36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" h="138">
                <a:moveTo>
                  <a:pt x="9" y="3"/>
                </a:moveTo>
                <a:lnTo>
                  <a:pt x="9" y="3"/>
                </a:lnTo>
                <a:lnTo>
                  <a:pt x="7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28" y="135"/>
                </a:lnTo>
                <a:lnTo>
                  <a:pt x="29" y="137"/>
                </a:lnTo>
                <a:lnTo>
                  <a:pt x="33" y="138"/>
                </a:lnTo>
                <a:lnTo>
                  <a:pt x="36" y="137"/>
                </a:lnTo>
                <a:lnTo>
                  <a:pt x="36" y="132"/>
                </a:lnTo>
                <a:lnTo>
                  <a:pt x="9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2" name="Freeform 188">
            <a:extLst>
              <a:ext uri="{FF2B5EF4-FFF2-40B4-BE49-F238E27FC236}">
                <a16:creationId xmlns:a16="http://schemas.microsoft.com/office/drawing/2014/main" id="{26110938-8C74-4438-8250-E07CC806D5D6}"/>
              </a:ext>
            </a:extLst>
          </p:cNvPr>
          <p:cNvSpPr>
            <a:spLocks/>
          </p:cNvSpPr>
          <p:nvPr userDrawn="1"/>
        </p:nvSpPr>
        <p:spPr bwMode="auto">
          <a:xfrm>
            <a:off x="8228013" y="5313363"/>
            <a:ext cx="73025" cy="214312"/>
          </a:xfrm>
          <a:custGeom>
            <a:avLst/>
            <a:gdLst>
              <a:gd name="T0" fmla="*/ 2147483646 w 46"/>
              <a:gd name="T1" fmla="*/ 2147483646 h 135"/>
              <a:gd name="T2" fmla="*/ 2147483646 w 46"/>
              <a:gd name="T3" fmla="*/ 2147483646 h 135"/>
              <a:gd name="T4" fmla="*/ 2147483646 w 46"/>
              <a:gd name="T5" fmla="*/ 2147483646 h 135"/>
              <a:gd name="T6" fmla="*/ 2147483646 w 46"/>
              <a:gd name="T7" fmla="*/ 0 h 135"/>
              <a:gd name="T8" fmla="*/ 2147483646 w 46"/>
              <a:gd name="T9" fmla="*/ 0 h 135"/>
              <a:gd name="T10" fmla="*/ 2147483646 w 46"/>
              <a:gd name="T11" fmla="*/ 0 h 135"/>
              <a:gd name="T12" fmla="*/ 2147483646 w 46"/>
              <a:gd name="T13" fmla="*/ 0 h 135"/>
              <a:gd name="T14" fmla="*/ 2147483646 w 46"/>
              <a:gd name="T15" fmla="*/ 2147483646 h 135"/>
              <a:gd name="T16" fmla="*/ 0 w 46"/>
              <a:gd name="T17" fmla="*/ 2147483646 h 135"/>
              <a:gd name="T18" fmla="*/ 0 w 46"/>
              <a:gd name="T19" fmla="*/ 2147483646 h 135"/>
              <a:gd name="T20" fmla="*/ 0 w 46"/>
              <a:gd name="T21" fmla="*/ 2147483646 h 135"/>
              <a:gd name="T22" fmla="*/ 2147483646 w 46"/>
              <a:gd name="T23" fmla="*/ 2147483646 h 135"/>
              <a:gd name="T24" fmla="*/ 2147483646 w 46"/>
              <a:gd name="T25" fmla="*/ 2147483646 h 135"/>
              <a:gd name="T26" fmla="*/ 2147483646 w 46"/>
              <a:gd name="T27" fmla="*/ 2147483646 h 135"/>
              <a:gd name="T28" fmla="*/ 2147483646 w 46"/>
              <a:gd name="T29" fmla="*/ 2147483646 h 135"/>
              <a:gd name="T30" fmla="*/ 2147483646 w 46"/>
              <a:gd name="T31" fmla="*/ 2147483646 h 135"/>
              <a:gd name="T32" fmla="*/ 2147483646 w 46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35">
                <a:moveTo>
                  <a:pt x="46" y="5"/>
                </a:moveTo>
                <a:lnTo>
                  <a:pt x="46" y="5"/>
                </a:lnTo>
                <a:lnTo>
                  <a:pt x="46" y="2"/>
                </a:lnTo>
                <a:lnTo>
                  <a:pt x="43" y="0"/>
                </a:lnTo>
                <a:lnTo>
                  <a:pt x="40" y="0"/>
                </a:lnTo>
                <a:lnTo>
                  <a:pt x="38" y="4"/>
                </a:lnTo>
                <a:lnTo>
                  <a:pt x="0" y="131"/>
                </a:lnTo>
                <a:lnTo>
                  <a:pt x="0" y="134"/>
                </a:lnTo>
                <a:lnTo>
                  <a:pt x="3" y="135"/>
                </a:lnTo>
                <a:lnTo>
                  <a:pt x="6" y="135"/>
                </a:lnTo>
                <a:lnTo>
                  <a:pt x="8" y="132"/>
                </a:lnTo>
                <a:lnTo>
                  <a:pt x="4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3" name="Freeform 189">
            <a:extLst>
              <a:ext uri="{FF2B5EF4-FFF2-40B4-BE49-F238E27FC236}">
                <a16:creationId xmlns:a16="http://schemas.microsoft.com/office/drawing/2014/main" id="{F225A5B3-3B0B-4212-A6A8-1993933C43E7}"/>
              </a:ext>
            </a:extLst>
          </p:cNvPr>
          <p:cNvSpPr>
            <a:spLocks/>
          </p:cNvSpPr>
          <p:nvPr userDrawn="1"/>
        </p:nvSpPr>
        <p:spPr bwMode="auto">
          <a:xfrm>
            <a:off x="8367713" y="5308600"/>
            <a:ext cx="100012" cy="206375"/>
          </a:xfrm>
          <a:custGeom>
            <a:avLst/>
            <a:gdLst>
              <a:gd name="T0" fmla="*/ 2147483646 w 63"/>
              <a:gd name="T1" fmla="*/ 2147483646 h 130"/>
              <a:gd name="T2" fmla="*/ 2147483646 w 63"/>
              <a:gd name="T3" fmla="*/ 2147483646 h 130"/>
              <a:gd name="T4" fmla="*/ 2147483646 w 63"/>
              <a:gd name="T5" fmla="*/ 0 h 130"/>
              <a:gd name="T6" fmla="*/ 2147483646 w 63"/>
              <a:gd name="T7" fmla="*/ 0 h 130"/>
              <a:gd name="T8" fmla="*/ 2147483646 w 63"/>
              <a:gd name="T9" fmla="*/ 0 h 130"/>
              <a:gd name="T10" fmla="*/ 2147483646 w 63"/>
              <a:gd name="T11" fmla="*/ 0 h 130"/>
              <a:gd name="T12" fmla="*/ 0 w 63"/>
              <a:gd name="T13" fmla="*/ 2147483646 h 130"/>
              <a:gd name="T14" fmla="*/ 0 w 63"/>
              <a:gd name="T15" fmla="*/ 2147483646 h 130"/>
              <a:gd name="T16" fmla="*/ 2147483646 w 63"/>
              <a:gd name="T17" fmla="*/ 2147483646 h 130"/>
              <a:gd name="T18" fmla="*/ 2147483646 w 63"/>
              <a:gd name="T19" fmla="*/ 2147483646 h 130"/>
              <a:gd name="T20" fmla="*/ 2147483646 w 63"/>
              <a:gd name="T21" fmla="*/ 2147483646 h 130"/>
              <a:gd name="T22" fmla="*/ 2147483646 w 63"/>
              <a:gd name="T23" fmla="*/ 2147483646 h 130"/>
              <a:gd name="T24" fmla="*/ 2147483646 w 63"/>
              <a:gd name="T25" fmla="*/ 2147483646 h 130"/>
              <a:gd name="T26" fmla="*/ 2147483646 w 63"/>
              <a:gd name="T27" fmla="*/ 2147483646 h 130"/>
              <a:gd name="T28" fmla="*/ 2147483646 w 63"/>
              <a:gd name="T29" fmla="*/ 2147483646 h 130"/>
              <a:gd name="T30" fmla="*/ 2147483646 w 63"/>
              <a:gd name="T31" fmla="*/ 2147483646 h 130"/>
              <a:gd name="T32" fmla="*/ 2147483646 w 63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" h="130">
                <a:moveTo>
                  <a:pt x="8" y="3"/>
                </a:move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53" y="129"/>
                </a:lnTo>
                <a:lnTo>
                  <a:pt x="56" y="130"/>
                </a:lnTo>
                <a:lnTo>
                  <a:pt x="60" y="130"/>
                </a:lnTo>
                <a:lnTo>
                  <a:pt x="63" y="127"/>
                </a:lnTo>
                <a:lnTo>
                  <a:pt x="61" y="124"/>
                </a:lnTo>
                <a:lnTo>
                  <a:pt x="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" name="Freeform 190">
            <a:extLst>
              <a:ext uri="{FF2B5EF4-FFF2-40B4-BE49-F238E27FC236}">
                <a16:creationId xmlns:a16="http://schemas.microsoft.com/office/drawing/2014/main" id="{20513E10-54E5-4B61-8B7D-142737CCBB4E}"/>
              </a:ext>
            </a:extLst>
          </p:cNvPr>
          <p:cNvSpPr>
            <a:spLocks/>
          </p:cNvSpPr>
          <p:nvPr userDrawn="1"/>
        </p:nvSpPr>
        <p:spPr bwMode="auto">
          <a:xfrm>
            <a:off x="8174038" y="5287963"/>
            <a:ext cx="101600" cy="204787"/>
          </a:xfrm>
          <a:custGeom>
            <a:avLst/>
            <a:gdLst>
              <a:gd name="T0" fmla="*/ 2147483646 w 64"/>
              <a:gd name="T1" fmla="*/ 2147483646 h 129"/>
              <a:gd name="T2" fmla="*/ 2147483646 w 64"/>
              <a:gd name="T3" fmla="*/ 2147483646 h 129"/>
              <a:gd name="T4" fmla="*/ 2147483646 w 64"/>
              <a:gd name="T5" fmla="*/ 2147483646 h 129"/>
              <a:gd name="T6" fmla="*/ 2147483646 w 64"/>
              <a:gd name="T7" fmla="*/ 0 h 129"/>
              <a:gd name="T8" fmla="*/ 2147483646 w 64"/>
              <a:gd name="T9" fmla="*/ 0 h 129"/>
              <a:gd name="T10" fmla="*/ 2147483646 w 64"/>
              <a:gd name="T11" fmla="*/ 0 h 129"/>
              <a:gd name="T12" fmla="*/ 2147483646 w 64"/>
              <a:gd name="T13" fmla="*/ 0 h 129"/>
              <a:gd name="T14" fmla="*/ 2147483646 w 64"/>
              <a:gd name="T15" fmla="*/ 2147483646 h 129"/>
              <a:gd name="T16" fmla="*/ 0 w 64"/>
              <a:gd name="T17" fmla="*/ 2147483646 h 129"/>
              <a:gd name="T18" fmla="*/ 0 w 64"/>
              <a:gd name="T19" fmla="*/ 2147483646 h 129"/>
              <a:gd name="T20" fmla="*/ 0 w 64"/>
              <a:gd name="T21" fmla="*/ 2147483646 h 129"/>
              <a:gd name="T22" fmla="*/ 2147483646 w 64"/>
              <a:gd name="T23" fmla="*/ 2147483646 h 129"/>
              <a:gd name="T24" fmla="*/ 2147483646 w 64"/>
              <a:gd name="T25" fmla="*/ 2147483646 h 129"/>
              <a:gd name="T26" fmla="*/ 2147483646 w 64"/>
              <a:gd name="T27" fmla="*/ 2147483646 h 129"/>
              <a:gd name="T28" fmla="*/ 2147483646 w 64"/>
              <a:gd name="T29" fmla="*/ 2147483646 h 129"/>
              <a:gd name="T30" fmla="*/ 2147483646 w 64"/>
              <a:gd name="T31" fmla="*/ 2147483646 h 129"/>
              <a:gd name="T32" fmla="*/ 2147483646 w 64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129">
                <a:moveTo>
                  <a:pt x="64" y="7"/>
                </a:moveTo>
                <a:lnTo>
                  <a:pt x="64" y="7"/>
                </a:lnTo>
                <a:lnTo>
                  <a:pt x="64" y="3"/>
                </a:lnTo>
                <a:lnTo>
                  <a:pt x="61" y="0"/>
                </a:lnTo>
                <a:lnTo>
                  <a:pt x="58" y="0"/>
                </a:lnTo>
                <a:lnTo>
                  <a:pt x="56" y="3"/>
                </a:lnTo>
                <a:lnTo>
                  <a:pt x="0" y="122"/>
                </a:lnTo>
                <a:lnTo>
                  <a:pt x="0" y="127"/>
                </a:lnTo>
                <a:lnTo>
                  <a:pt x="2" y="129"/>
                </a:lnTo>
                <a:lnTo>
                  <a:pt x="5" y="129"/>
                </a:lnTo>
                <a:lnTo>
                  <a:pt x="8" y="127"/>
                </a:lnTo>
                <a:lnTo>
                  <a:pt x="64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" name="Freeform 191">
            <a:extLst>
              <a:ext uri="{FF2B5EF4-FFF2-40B4-BE49-F238E27FC236}">
                <a16:creationId xmlns:a16="http://schemas.microsoft.com/office/drawing/2014/main" id="{905828D2-7DE2-4226-93FB-FA2DCF56F44F}"/>
              </a:ext>
            </a:extLst>
          </p:cNvPr>
          <p:cNvSpPr>
            <a:spLocks/>
          </p:cNvSpPr>
          <p:nvPr userDrawn="1"/>
        </p:nvSpPr>
        <p:spPr bwMode="auto">
          <a:xfrm>
            <a:off x="8123238" y="5262563"/>
            <a:ext cx="142875" cy="180975"/>
          </a:xfrm>
          <a:custGeom>
            <a:avLst/>
            <a:gdLst>
              <a:gd name="T0" fmla="*/ 2147483646 w 90"/>
              <a:gd name="T1" fmla="*/ 2147483646 h 114"/>
              <a:gd name="T2" fmla="*/ 2147483646 w 90"/>
              <a:gd name="T3" fmla="*/ 2147483646 h 114"/>
              <a:gd name="T4" fmla="*/ 2147483646 w 90"/>
              <a:gd name="T5" fmla="*/ 2147483646 h 114"/>
              <a:gd name="T6" fmla="*/ 2147483646 w 90"/>
              <a:gd name="T7" fmla="*/ 0 h 114"/>
              <a:gd name="T8" fmla="*/ 2147483646 w 90"/>
              <a:gd name="T9" fmla="*/ 0 h 114"/>
              <a:gd name="T10" fmla="*/ 2147483646 w 90"/>
              <a:gd name="T11" fmla="*/ 0 h 114"/>
              <a:gd name="T12" fmla="*/ 2147483646 w 90"/>
              <a:gd name="T13" fmla="*/ 0 h 114"/>
              <a:gd name="T14" fmla="*/ 2147483646 w 90"/>
              <a:gd name="T15" fmla="*/ 2147483646 h 114"/>
              <a:gd name="T16" fmla="*/ 2147483646 w 90"/>
              <a:gd name="T17" fmla="*/ 2147483646 h 114"/>
              <a:gd name="T18" fmla="*/ 2147483646 w 90"/>
              <a:gd name="T19" fmla="*/ 2147483646 h 114"/>
              <a:gd name="T20" fmla="*/ 0 w 90"/>
              <a:gd name="T21" fmla="*/ 2147483646 h 114"/>
              <a:gd name="T22" fmla="*/ 2147483646 w 90"/>
              <a:gd name="T23" fmla="*/ 2147483646 h 114"/>
              <a:gd name="T24" fmla="*/ 2147483646 w 90"/>
              <a:gd name="T25" fmla="*/ 2147483646 h 114"/>
              <a:gd name="T26" fmla="*/ 2147483646 w 90"/>
              <a:gd name="T27" fmla="*/ 2147483646 h 114"/>
              <a:gd name="T28" fmla="*/ 2147483646 w 90"/>
              <a:gd name="T29" fmla="*/ 2147483646 h 114"/>
              <a:gd name="T30" fmla="*/ 2147483646 w 90"/>
              <a:gd name="T31" fmla="*/ 2147483646 h 114"/>
              <a:gd name="T32" fmla="*/ 2147483646 w 90"/>
              <a:gd name="T33" fmla="*/ 2147483646 h 1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" h="114">
                <a:moveTo>
                  <a:pt x="88" y="7"/>
                </a:moveTo>
                <a:lnTo>
                  <a:pt x="88" y="7"/>
                </a:lnTo>
                <a:lnTo>
                  <a:pt x="90" y="3"/>
                </a:lnTo>
                <a:lnTo>
                  <a:pt x="87" y="0"/>
                </a:lnTo>
                <a:lnTo>
                  <a:pt x="83" y="0"/>
                </a:lnTo>
                <a:lnTo>
                  <a:pt x="82" y="2"/>
                </a:lnTo>
                <a:lnTo>
                  <a:pt x="1" y="108"/>
                </a:lnTo>
                <a:lnTo>
                  <a:pt x="0" y="111"/>
                </a:lnTo>
                <a:lnTo>
                  <a:pt x="1" y="113"/>
                </a:lnTo>
                <a:lnTo>
                  <a:pt x="5" y="114"/>
                </a:lnTo>
                <a:lnTo>
                  <a:pt x="8" y="113"/>
                </a:lnTo>
                <a:lnTo>
                  <a:pt x="88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" name="Freeform 192">
            <a:extLst>
              <a:ext uri="{FF2B5EF4-FFF2-40B4-BE49-F238E27FC236}">
                <a16:creationId xmlns:a16="http://schemas.microsoft.com/office/drawing/2014/main" id="{60F7028C-81FC-44B5-96DF-B51DECE5B63C}"/>
              </a:ext>
            </a:extLst>
          </p:cNvPr>
          <p:cNvSpPr>
            <a:spLocks/>
          </p:cNvSpPr>
          <p:nvPr userDrawn="1"/>
        </p:nvSpPr>
        <p:spPr bwMode="auto">
          <a:xfrm>
            <a:off x="8078788" y="5233988"/>
            <a:ext cx="179387" cy="141287"/>
          </a:xfrm>
          <a:custGeom>
            <a:avLst/>
            <a:gdLst>
              <a:gd name="T0" fmla="*/ 2147483646 w 113"/>
              <a:gd name="T1" fmla="*/ 2147483646 h 89"/>
              <a:gd name="T2" fmla="*/ 2147483646 w 113"/>
              <a:gd name="T3" fmla="*/ 2147483646 h 89"/>
              <a:gd name="T4" fmla="*/ 2147483646 w 113"/>
              <a:gd name="T5" fmla="*/ 2147483646 h 89"/>
              <a:gd name="T6" fmla="*/ 2147483646 w 113"/>
              <a:gd name="T7" fmla="*/ 2147483646 h 89"/>
              <a:gd name="T8" fmla="*/ 2147483646 w 113"/>
              <a:gd name="T9" fmla="*/ 2147483646 h 89"/>
              <a:gd name="T10" fmla="*/ 2147483646 w 113"/>
              <a:gd name="T11" fmla="*/ 2147483646 h 89"/>
              <a:gd name="T12" fmla="*/ 2147483646 w 113"/>
              <a:gd name="T13" fmla="*/ 0 h 89"/>
              <a:gd name="T14" fmla="*/ 2147483646 w 113"/>
              <a:gd name="T15" fmla="*/ 0 h 89"/>
              <a:gd name="T16" fmla="*/ 2147483646 w 113"/>
              <a:gd name="T17" fmla="*/ 2147483646 h 89"/>
              <a:gd name="T18" fmla="*/ 2147483646 w 113"/>
              <a:gd name="T19" fmla="*/ 2147483646 h 89"/>
              <a:gd name="T20" fmla="*/ 0 w 113"/>
              <a:gd name="T21" fmla="*/ 2147483646 h 89"/>
              <a:gd name="T22" fmla="*/ 0 w 113"/>
              <a:gd name="T23" fmla="*/ 2147483646 h 89"/>
              <a:gd name="T24" fmla="*/ 0 w 113"/>
              <a:gd name="T25" fmla="*/ 2147483646 h 89"/>
              <a:gd name="T26" fmla="*/ 0 w 113"/>
              <a:gd name="T27" fmla="*/ 2147483646 h 89"/>
              <a:gd name="T28" fmla="*/ 2147483646 w 113"/>
              <a:gd name="T29" fmla="*/ 2147483646 h 89"/>
              <a:gd name="T30" fmla="*/ 2147483646 w 113"/>
              <a:gd name="T31" fmla="*/ 2147483646 h 89"/>
              <a:gd name="T32" fmla="*/ 2147483646 w 113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3" h="89">
                <a:moveTo>
                  <a:pt x="111" y="9"/>
                </a:moveTo>
                <a:lnTo>
                  <a:pt x="111" y="9"/>
                </a:lnTo>
                <a:lnTo>
                  <a:pt x="113" y="5"/>
                </a:lnTo>
                <a:lnTo>
                  <a:pt x="111" y="2"/>
                </a:lnTo>
                <a:lnTo>
                  <a:pt x="110" y="0"/>
                </a:lnTo>
                <a:lnTo>
                  <a:pt x="107" y="0"/>
                </a:lnTo>
                <a:lnTo>
                  <a:pt x="2" y="81"/>
                </a:lnTo>
                <a:lnTo>
                  <a:pt x="0" y="84"/>
                </a:lnTo>
                <a:lnTo>
                  <a:pt x="0" y="87"/>
                </a:lnTo>
                <a:lnTo>
                  <a:pt x="4" y="89"/>
                </a:lnTo>
                <a:lnTo>
                  <a:pt x="7" y="87"/>
                </a:lnTo>
                <a:lnTo>
                  <a:pt x="111" y="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" name="Freeform 193">
            <a:extLst>
              <a:ext uri="{FF2B5EF4-FFF2-40B4-BE49-F238E27FC236}">
                <a16:creationId xmlns:a16="http://schemas.microsoft.com/office/drawing/2014/main" id="{F3AF7F66-0618-4AB6-8B44-F7E103A6A72D}"/>
              </a:ext>
            </a:extLst>
          </p:cNvPr>
          <p:cNvSpPr>
            <a:spLocks/>
          </p:cNvSpPr>
          <p:nvPr userDrawn="1"/>
        </p:nvSpPr>
        <p:spPr bwMode="auto">
          <a:xfrm>
            <a:off x="8388350" y="5291138"/>
            <a:ext cx="147638" cy="176212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0 h 111"/>
              <a:gd name="T6" fmla="*/ 2147483646 w 93"/>
              <a:gd name="T7" fmla="*/ 0 h 111"/>
              <a:gd name="T8" fmla="*/ 2147483646 w 93"/>
              <a:gd name="T9" fmla="*/ 0 h 111"/>
              <a:gd name="T10" fmla="*/ 2147483646 w 93"/>
              <a:gd name="T11" fmla="*/ 0 h 111"/>
              <a:gd name="T12" fmla="*/ 0 w 93"/>
              <a:gd name="T13" fmla="*/ 2147483646 h 111"/>
              <a:gd name="T14" fmla="*/ 0 w 93"/>
              <a:gd name="T15" fmla="*/ 2147483646 h 111"/>
              <a:gd name="T16" fmla="*/ 2147483646 w 93"/>
              <a:gd name="T17" fmla="*/ 2147483646 h 111"/>
              <a:gd name="T18" fmla="*/ 2147483646 w 93"/>
              <a:gd name="T19" fmla="*/ 2147483646 h 111"/>
              <a:gd name="T20" fmla="*/ 2147483646 w 93"/>
              <a:gd name="T21" fmla="*/ 2147483646 h 111"/>
              <a:gd name="T22" fmla="*/ 2147483646 w 93"/>
              <a:gd name="T23" fmla="*/ 2147483646 h 111"/>
              <a:gd name="T24" fmla="*/ 2147483646 w 93"/>
              <a:gd name="T25" fmla="*/ 2147483646 h 111"/>
              <a:gd name="T26" fmla="*/ 2147483646 w 93"/>
              <a:gd name="T27" fmla="*/ 2147483646 h 111"/>
              <a:gd name="T28" fmla="*/ 2147483646 w 93"/>
              <a:gd name="T29" fmla="*/ 2147483646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8" y="1"/>
                </a:move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85" y="109"/>
                </a:lnTo>
                <a:lnTo>
                  <a:pt x="88" y="111"/>
                </a:lnTo>
                <a:lnTo>
                  <a:pt x="92" y="109"/>
                </a:lnTo>
                <a:lnTo>
                  <a:pt x="93" y="106"/>
                </a:lnTo>
                <a:lnTo>
                  <a:pt x="93" y="103"/>
                </a:lnTo>
                <a:lnTo>
                  <a:pt x="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" name="Freeform 194">
            <a:extLst>
              <a:ext uri="{FF2B5EF4-FFF2-40B4-BE49-F238E27FC236}">
                <a16:creationId xmlns:a16="http://schemas.microsoft.com/office/drawing/2014/main" id="{B781B181-8DA7-4CFA-9204-2AF1305839B0}"/>
              </a:ext>
            </a:extLst>
          </p:cNvPr>
          <p:cNvSpPr>
            <a:spLocks/>
          </p:cNvSpPr>
          <p:nvPr userDrawn="1"/>
        </p:nvSpPr>
        <p:spPr bwMode="auto">
          <a:xfrm>
            <a:off x="8405813" y="5260975"/>
            <a:ext cx="176212" cy="147638"/>
          </a:xfrm>
          <a:custGeom>
            <a:avLst/>
            <a:gdLst>
              <a:gd name="T0" fmla="*/ 2147483646 w 111"/>
              <a:gd name="T1" fmla="*/ 0 h 93"/>
              <a:gd name="T2" fmla="*/ 2147483646 w 111"/>
              <a:gd name="T3" fmla="*/ 0 h 93"/>
              <a:gd name="T4" fmla="*/ 2147483646 w 111"/>
              <a:gd name="T5" fmla="*/ 0 h 93"/>
              <a:gd name="T6" fmla="*/ 2147483646 w 111"/>
              <a:gd name="T7" fmla="*/ 2147483646 h 93"/>
              <a:gd name="T8" fmla="*/ 2147483646 w 111"/>
              <a:gd name="T9" fmla="*/ 2147483646 h 93"/>
              <a:gd name="T10" fmla="*/ 2147483646 w 111"/>
              <a:gd name="T11" fmla="*/ 2147483646 h 93"/>
              <a:gd name="T12" fmla="*/ 0 w 111"/>
              <a:gd name="T13" fmla="*/ 2147483646 h 93"/>
              <a:gd name="T14" fmla="*/ 2147483646 w 111"/>
              <a:gd name="T15" fmla="*/ 2147483646 h 93"/>
              <a:gd name="T16" fmla="*/ 2147483646 w 111"/>
              <a:gd name="T17" fmla="*/ 2147483646 h 93"/>
              <a:gd name="T18" fmla="*/ 2147483646 w 111"/>
              <a:gd name="T19" fmla="*/ 2147483646 h 93"/>
              <a:gd name="T20" fmla="*/ 2147483646 w 111"/>
              <a:gd name="T21" fmla="*/ 2147483646 h 93"/>
              <a:gd name="T22" fmla="*/ 2147483646 w 111"/>
              <a:gd name="T23" fmla="*/ 2147483646 h 93"/>
              <a:gd name="T24" fmla="*/ 2147483646 w 111"/>
              <a:gd name="T25" fmla="*/ 2147483646 h 93"/>
              <a:gd name="T26" fmla="*/ 2147483646 w 111"/>
              <a:gd name="T27" fmla="*/ 2147483646 h 93"/>
              <a:gd name="T28" fmla="*/ 2147483646 w 111"/>
              <a:gd name="T29" fmla="*/ 2147483646 h 93"/>
              <a:gd name="T30" fmla="*/ 2147483646 w 111"/>
              <a:gd name="T31" fmla="*/ 2147483646 h 93"/>
              <a:gd name="T32" fmla="*/ 2147483646 w 111"/>
              <a:gd name="T33" fmla="*/ 0 h 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93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2" y="8"/>
                </a:lnTo>
                <a:lnTo>
                  <a:pt x="105" y="91"/>
                </a:lnTo>
                <a:lnTo>
                  <a:pt x="108" y="93"/>
                </a:lnTo>
                <a:lnTo>
                  <a:pt x="111" y="91"/>
                </a:lnTo>
                <a:lnTo>
                  <a:pt x="111" y="88"/>
                </a:lnTo>
                <a:lnTo>
                  <a:pt x="110" y="85"/>
                </a:lnTo>
                <a:lnTo>
                  <a:pt x="8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9" name="Freeform 195">
            <a:extLst>
              <a:ext uri="{FF2B5EF4-FFF2-40B4-BE49-F238E27FC236}">
                <a16:creationId xmlns:a16="http://schemas.microsoft.com/office/drawing/2014/main" id="{CDDA6637-9E9B-4590-B3FB-99359BFEFE63}"/>
              </a:ext>
            </a:extLst>
          </p:cNvPr>
          <p:cNvSpPr>
            <a:spLocks/>
          </p:cNvSpPr>
          <p:nvPr userDrawn="1"/>
        </p:nvSpPr>
        <p:spPr bwMode="auto">
          <a:xfrm>
            <a:off x="8405813" y="5229225"/>
            <a:ext cx="201612" cy="107950"/>
          </a:xfrm>
          <a:custGeom>
            <a:avLst/>
            <a:gdLst>
              <a:gd name="T0" fmla="*/ 2147483646 w 127"/>
              <a:gd name="T1" fmla="*/ 0 h 68"/>
              <a:gd name="T2" fmla="*/ 2147483646 w 127"/>
              <a:gd name="T3" fmla="*/ 0 h 68"/>
              <a:gd name="T4" fmla="*/ 2147483646 w 127"/>
              <a:gd name="T5" fmla="*/ 0 h 68"/>
              <a:gd name="T6" fmla="*/ 0 w 127"/>
              <a:gd name="T7" fmla="*/ 2147483646 h 68"/>
              <a:gd name="T8" fmla="*/ 0 w 127"/>
              <a:gd name="T9" fmla="*/ 2147483646 h 68"/>
              <a:gd name="T10" fmla="*/ 0 w 127"/>
              <a:gd name="T11" fmla="*/ 2147483646 h 68"/>
              <a:gd name="T12" fmla="*/ 0 w 127"/>
              <a:gd name="T13" fmla="*/ 2147483646 h 68"/>
              <a:gd name="T14" fmla="*/ 2147483646 w 127"/>
              <a:gd name="T15" fmla="*/ 2147483646 h 68"/>
              <a:gd name="T16" fmla="*/ 2147483646 w 127"/>
              <a:gd name="T17" fmla="*/ 2147483646 h 68"/>
              <a:gd name="T18" fmla="*/ 2147483646 w 127"/>
              <a:gd name="T19" fmla="*/ 2147483646 h 68"/>
              <a:gd name="T20" fmla="*/ 2147483646 w 127"/>
              <a:gd name="T21" fmla="*/ 2147483646 h 68"/>
              <a:gd name="T22" fmla="*/ 2147483646 w 127"/>
              <a:gd name="T23" fmla="*/ 2147483646 h 68"/>
              <a:gd name="T24" fmla="*/ 2147483646 w 127"/>
              <a:gd name="T25" fmla="*/ 2147483646 h 68"/>
              <a:gd name="T26" fmla="*/ 2147483646 w 127"/>
              <a:gd name="T27" fmla="*/ 2147483646 h 68"/>
              <a:gd name="T28" fmla="*/ 2147483646 w 127"/>
              <a:gd name="T29" fmla="*/ 2147483646 h 68"/>
              <a:gd name="T30" fmla="*/ 2147483646 w 127"/>
              <a:gd name="T31" fmla="*/ 2147483646 h 68"/>
              <a:gd name="T32" fmla="*/ 2147483646 w 127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8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3"/>
                </a:lnTo>
                <a:lnTo>
                  <a:pt x="0" y="7"/>
                </a:lnTo>
                <a:lnTo>
                  <a:pt x="2" y="8"/>
                </a:lnTo>
                <a:lnTo>
                  <a:pt x="121" y="68"/>
                </a:lnTo>
                <a:lnTo>
                  <a:pt x="124" y="68"/>
                </a:lnTo>
                <a:lnTo>
                  <a:pt x="127" y="66"/>
                </a:lnTo>
                <a:lnTo>
                  <a:pt x="127" y="63"/>
                </a:lnTo>
                <a:lnTo>
                  <a:pt x="126" y="60"/>
                </a:lnTo>
                <a:lnTo>
                  <a:pt x="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0" name="Freeform 196">
            <a:extLst>
              <a:ext uri="{FF2B5EF4-FFF2-40B4-BE49-F238E27FC236}">
                <a16:creationId xmlns:a16="http://schemas.microsoft.com/office/drawing/2014/main" id="{998DC7B2-C8AB-4FC1-B160-2A114909A1D6}"/>
              </a:ext>
            </a:extLst>
          </p:cNvPr>
          <p:cNvSpPr>
            <a:spLocks/>
          </p:cNvSpPr>
          <p:nvPr userDrawn="1"/>
        </p:nvSpPr>
        <p:spPr bwMode="auto">
          <a:xfrm>
            <a:off x="8397875" y="5203825"/>
            <a:ext cx="217488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2147483646 h 42"/>
              <a:gd name="T6" fmla="*/ 0 w 137"/>
              <a:gd name="T7" fmla="*/ 2147483646 h 42"/>
              <a:gd name="T8" fmla="*/ 0 w 137"/>
              <a:gd name="T9" fmla="*/ 2147483646 h 42"/>
              <a:gd name="T10" fmla="*/ 0 w 137"/>
              <a:gd name="T11" fmla="*/ 2147483646 h 42"/>
              <a:gd name="T12" fmla="*/ 0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2147483646 w 137"/>
              <a:gd name="T23" fmla="*/ 2147483646 h 42"/>
              <a:gd name="T24" fmla="*/ 2147483646 w 137"/>
              <a:gd name="T25" fmla="*/ 2147483646 h 42"/>
              <a:gd name="T26" fmla="*/ 2147483646 w 137"/>
              <a:gd name="T27" fmla="*/ 2147483646 h 42"/>
              <a:gd name="T28" fmla="*/ 2147483646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5" y="0"/>
                </a:moveTo>
                <a:lnTo>
                  <a:pt x="5" y="0"/>
                </a:lnTo>
                <a:lnTo>
                  <a:pt x="2" y="2"/>
                </a:lnTo>
                <a:lnTo>
                  <a:pt x="0" y="3"/>
                </a:lnTo>
                <a:lnTo>
                  <a:pt x="0" y="7"/>
                </a:lnTo>
                <a:lnTo>
                  <a:pt x="4" y="10"/>
                </a:lnTo>
                <a:lnTo>
                  <a:pt x="132" y="42"/>
                </a:lnTo>
                <a:lnTo>
                  <a:pt x="136" y="40"/>
                </a:lnTo>
                <a:lnTo>
                  <a:pt x="137" y="39"/>
                </a:lnTo>
                <a:lnTo>
                  <a:pt x="137" y="36"/>
                </a:lnTo>
                <a:lnTo>
                  <a:pt x="134" y="32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1" name="Freeform 197">
            <a:extLst>
              <a:ext uri="{FF2B5EF4-FFF2-40B4-BE49-F238E27FC236}">
                <a16:creationId xmlns:a16="http://schemas.microsoft.com/office/drawing/2014/main" id="{818E7B0C-2434-4FEE-A750-5E86CB301EE8}"/>
              </a:ext>
            </a:extLst>
          </p:cNvPr>
          <p:cNvSpPr>
            <a:spLocks/>
          </p:cNvSpPr>
          <p:nvPr userDrawn="1"/>
        </p:nvSpPr>
        <p:spPr bwMode="auto">
          <a:xfrm>
            <a:off x="6481763" y="4749800"/>
            <a:ext cx="163512" cy="160338"/>
          </a:xfrm>
          <a:custGeom>
            <a:avLst/>
            <a:gdLst>
              <a:gd name="T0" fmla="*/ 2147483646 w 103"/>
              <a:gd name="T1" fmla="*/ 2147483646 h 101"/>
              <a:gd name="T2" fmla="*/ 2147483646 w 103"/>
              <a:gd name="T3" fmla="*/ 2147483646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2147483646 h 101"/>
              <a:gd name="T12" fmla="*/ 2147483646 w 103"/>
              <a:gd name="T13" fmla="*/ 2147483646 h 101"/>
              <a:gd name="T14" fmla="*/ 2147483646 w 103"/>
              <a:gd name="T15" fmla="*/ 2147483646 h 101"/>
              <a:gd name="T16" fmla="*/ 2147483646 w 103"/>
              <a:gd name="T17" fmla="*/ 2147483646 h 101"/>
              <a:gd name="T18" fmla="*/ 2147483646 w 103"/>
              <a:gd name="T19" fmla="*/ 2147483646 h 101"/>
              <a:gd name="T20" fmla="*/ 2147483646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2147483646 w 103"/>
              <a:gd name="T29" fmla="*/ 2147483646 h 101"/>
              <a:gd name="T30" fmla="*/ 2147483646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0 w 103"/>
              <a:gd name="T41" fmla="*/ 2147483646 h 101"/>
              <a:gd name="T42" fmla="*/ 0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0 h 101"/>
              <a:gd name="T60" fmla="*/ 2147483646 w 103"/>
              <a:gd name="T61" fmla="*/ 0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2147483646 h 101"/>
              <a:gd name="T72" fmla="*/ 2147483646 w 103"/>
              <a:gd name="T73" fmla="*/ 2147483646 h 101"/>
              <a:gd name="T74" fmla="*/ 2147483646 w 103"/>
              <a:gd name="T75" fmla="*/ 2147483646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100" y="34"/>
                </a:moveTo>
                <a:lnTo>
                  <a:pt x="100" y="34"/>
                </a:lnTo>
                <a:lnTo>
                  <a:pt x="101" y="43"/>
                </a:lnTo>
                <a:lnTo>
                  <a:pt x="103" y="55"/>
                </a:lnTo>
                <a:lnTo>
                  <a:pt x="101" y="64"/>
                </a:lnTo>
                <a:lnTo>
                  <a:pt x="96" y="72"/>
                </a:lnTo>
                <a:lnTo>
                  <a:pt x="91" y="82"/>
                </a:lnTo>
                <a:lnTo>
                  <a:pt x="85" y="88"/>
                </a:lnTo>
                <a:lnTo>
                  <a:pt x="77" y="95"/>
                </a:lnTo>
                <a:lnTo>
                  <a:pt x="67" y="100"/>
                </a:lnTo>
                <a:lnTo>
                  <a:pt x="58" y="101"/>
                </a:lnTo>
                <a:lnTo>
                  <a:pt x="48" y="101"/>
                </a:lnTo>
                <a:lnTo>
                  <a:pt x="38" y="100"/>
                </a:lnTo>
                <a:lnTo>
                  <a:pt x="29" y="96"/>
                </a:lnTo>
                <a:lnTo>
                  <a:pt x="21" y="92"/>
                </a:lnTo>
                <a:lnTo>
                  <a:pt x="13" y="85"/>
                </a:lnTo>
                <a:lnTo>
                  <a:pt x="6" y="77"/>
                </a:lnTo>
                <a:lnTo>
                  <a:pt x="3" y="68"/>
                </a:lnTo>
                <a:lnTo>
                  <a:pt x="0" y="58"/>
                </a:lnTo>
                <a:lnTo>
                  <a:pt x="0" y="48"/>
                </a:lnTo>
                <a:lnTo>
                  <a:pt x="1" y="39"/>
                </a:lnTo>
                <a:lnTo>
                  <a:pt x="5" y="29"/>
                </a:lnTo>
                <a:lnTo>
                  <a:pt x="9" y="21"/>
                </a:lnTo>
                <a:lnTo>
                  <a:pt x="16" y="13"/>
                </a:lnTo>
                <a:lnTo>
                  <a:pt x="24" y="6"/>
                </a:lnTo>
                <a:lnTo>
                  <a:pt x="34" y="3"/>
                </a:lnTo>
                <a:lnTo>
                  <a:pt x="43" y="0"/>
                </a:lnTo>
                <a:lnTo>
                  <a:pt x="54" y="0"/>
                </a:lnTo>
                <a:lnTo>
                  <a:pt x="64" y="2"/>
                </a:lnTo>
                <a:lnTo>
                  <a:pt x="74" y="5"/>
                </a:lnTo>
                <a:lnTo>
                  <a:pt x="82" y="10"/>
                </a:lnTo>
                <a:lnTo>
                  <a:pt x="88" y="16"/>
                </a:lnTo>
                <a:lnTo>
                  <a:pt x="95" y="24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2" name="Freeform 198">
            <a:extLst>
              <a:ext uri="{FF2B5EF4-FFF2-40B4-BE49-F238E27FC236}">
                <a16:creationId xmlns:a16="http://schemas.microsoft.com/office/drawing/2014/main" id="{0A339FC5-151A-40B0-9FD3-7FD06609BEA6}"/>
              </a:ext>
            </a:extLst>
          </p:cNvPr>
          <p:cNvSpPr>
            <a:spLocks/>
          </p:cNvSpPr>
          <p:nvPr userDrawn="1"/>
        </p:nvSpPr>
        <p:spPr bwMode="auto">
          <a:xfrm>
            <a:off x="6621463" y="5102225"/>
            <a:ext cx="103187" cy="104775"/>
          </a:xfrm>
          <a:custGeom>
            <a:avLst/>
            <a:gdLst>
              <a:gd name="T0" fmla="*/ 2147483646 w 65"/>
              <a:gd name="T1" fmla="*/ 2147483646 h 66"/>
              <a:gd name="T2" fmla="*/ 2147483646 w 65"/>
              <a:gd name="T3" fmla="*/ 2147483646 h 66"/>
              <a:gd name="T4" fmla="*/ 2147483646 w 65"/>
              <a:gd name="T5" fmla="*/ 2147483646 h 66"/>
              <a:gd name="T6" fmla="*/ 2147483646 w 65"/>
              <a:gd name="T7" fmla="*/ 2147483646 h 66"/>
              <a:gd name="T8" fmla="*/ 2147483646 w 65"/>
              <a:gd name="T9" fmla="*/ 2147483646 h 66"/>
              <a:gd name="T10" fmla="*/ 2147483646 w 65"/>
              <a:gd name="T11" fmla="*/ 2147483646 h 66"/>
              <a:gd name="T12" fmla="*/ 2147483646 w 65"/>
              <a:gd name="T13" fmla="*/ 2147483646 h 66"/>
              <a:gd name="T14" fmla="*/ 2147483646 w 65"/>
              <a:gd name="T15" fmla="*/ 2147483646 h 66"/>
              <a:gd name="T16" fmla="*/ 2147483646 w 65"/>
              <a:gd name="T17" fmla="*/ 2147483646 h 66"/>
              <a:gd name="T18" fmla="*/ 2147483646 w 65"/>
              <a:gd name="T19" fmla="*/ 2147483646 h 66"/>
              <a:gd name="T20" fmla="*/ 2147483646 w 65"/>
              <a:gd name="T21" fmla="*/ 2147483646 h 66"/>
              <a:gd name="T22" fmla="*/ 2147483646 w 65"/>
              <a:gd name="T23" fmla="*/ 2147483646 h 66"/>
              <a:gd name="T24" fmla="*/ 2147483646 w 65"/>
              <a:gd name="T25" fmla="*/ 2147483646 h 66"/>
              <a:gd name="T26" fmla="*/ 2147483646 w 65"/>
              <a:gd name="T27" fmla="*/ 2147483646 h 66"/>
              <a:gd name="T28" fmla="*/ 2147483646 w 65"/>
              <a:gd name="T29" fmla="*/ 2147483646 h 66"/>
              <a:gd name="T30" fmla="*/ 2147483646 w 65"/>
              <a:gd name="T31" fmla="*/ 2147483646 h 66"/>
              <a:gd name="T32" fmla="*/ 2147483646 w 65"/>
              <a:gd name="T33" fmla="*/ 2147483646 h 66"/>
              <a:gd name="T34" fmla="*/ 2147483646 w 65"/>
              <a:gd name="T35" fmla="*/ 2147483646 h 66"/>
              <a:gd name="T36" fmla="*/ 2147483646 w 65"/>
              <a:gd name="T37" fmla="*/ 2147483646 h 66"/>
              <a:gd name="T38" fmla="*/ 2147483646 w 65"/>
              <a:gd name="T39" fmla="*/ 2147483646 h 66"/>
              <a:gd name="T40" fmla="*/ 0 w 65"/>
              <a:gd name="T41" fmla="*/ 2147483646 h 66"/>
              <a:gd name="T42" fmla="*/ 0 w 65"/>
              <a:gd name="T43" fmla="*/ 2147483646 h 66"/>
              <a:gd name="T44" fmla="*/ 2147483646 w 65"/>
              <a:gd name="T45" fmla="*/ 2147483646 h 66"/>
              <a:gd name="T46" fmla="*/ 2147483646 w 65"/>
              <a:gd name="T47" fmla="*/ 2147483646 h 66"/>
              <a:gd name="T48" fmla="*/ 2147483646 w 65"/>
              <a:gd name="T49" fmla="*/ 2147483646 h 66"/>
              <a:gd name="T50" fmla="*/ 2147483646 w 65"/>
              <a:gd name="T51" fmla="*/ 2147483646 h 66"/>
              <a:gd name="T52" fmla="*/ 2147483646 w 65"/>
              <a:gd name="T53" fmla="*/ 2147483646 h 66"/>
              <a:gd name="T54" fmla="*/ 2147483646 w 65"/>
              <a:gd name="T55" fmla="*/ 2147483646 h 66"/>
              <a:gd name="T56" fmla="*/ 2147483646 w 65"/>
              <a:gd name="T57" fmla="*/ 2147483646 h 66"/>
              <a:gd name="T58" fmla="*/ 2147483646 w 65"/>
              <a:gd name="T59" fmla="*/ 0 h 66"/>
              <a:gd name="T60" fmla="*/ 2147483646 w 65"/>
              <a:gd name="T61" fmla="*/ 0 h 66"/>
              <a:gd name="T62" fmla="*/ 2147483646 w 65"/>
              <a:gd name="T63" fmla="*/ 2147483646 h 66"/>
              <a:gd name="T64" fmla="*/ 2147483646 w 65"/>
              <a:gd name="T65" fmla="*/ 2147483646 h 66"/>
              <a:gd name="T66" fmla="*/ 2147483646 w 65"/>
              <a:gd name="T67" fmla="*/ 2147483646 h 66"/>
              <a:gd name="T68" fmla="*/ 2147483646 w 65"/>
              <a:gd name="T69" fmla="*/ 2147483646 h 66"/>
              <a:gd name="T70" fmla="*/ 2147483646 w 65"/>
              <a:gd name="T71" fmla="*/ 2147483646 h 66"/>
              <a:gd name="T72" fmla="*/ 2147483646 w 65"/>
              <a:gd name="T73" fmla="*/ 2147483646 h 66"/>
              <a:gd name="T74" fmla="*/ 2147483646 w 65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66">
                <a:moveTo>
                  <a:pt x="63" y="22"/>
                </a:moveTo>
                <a:lnTo>
                  <a:pt x="63" y="22"/>
                </a:lnTo>
                <a:lnTo>
                  <a:pt x="65" y="29"/>
                </a:lnTo>
                <a:lnTo>
                  <a:pt x="65" y="35"/>
                </a:lnTo>
                <a:lnTo>
                  <a:pt x="65" y="42"/>
                </a:lnTo>
                <a:lnTo>
                  <a:pt x="61" y="47"/>
                </a:lnTo>
                <a:lnTo>
                  <a:pt x="58" y="51"/>
                </a:lnTo>
                <a:lnTo>
                  <a:pt x="55" y="56"/>
                </a:lnTo>
                <a:lnTo>
                  <a:pt x="50" y="61"/>
                </a:lnTo>
                <a:lnTo>
                  <a:pt x="44" y="63"/>
                </a:lnTo>
                <a:lnTo>
                  <a:pt x="37" y="64"/>
                </a:lnTo>
                <a:lnTo>
                  <a:pt x="31" y="66"/>
                </a:lnTo>
                <a:lnTo>
                  <a:pt x="24" y="64"/>
                </a:lnTo>
                <a:lnTo>
                  <a:pt x="18" y="63"/>
                </a:lnTo>
                <a:lnTo>
                  <a:pt x="13" y="59"/>
                </a:lnTo>
                <a:lnTo>
                  <a:pt x="8" y="55"/>
                </a:lnTo>
                <a:lnTo>
                  <a:pt x="5" y="50"/>
                </a:lnTo>
                <a:lnTo>
                  <a:pt x="2" y="43"/>
                </a:lnTo>
                <a:lnTo>
                  <a:pt x="0" y="37"/>
                </a:lnTo>
                <a:lnTo>
                  <a:pt x="0" y="30"/>
                </a:lnTo>
                <a:lnTo>
                  <a:pt x="2" y="24"/>
                </a:lnTo>
                <a:lnTo>
                  <a:pt x="3" y="19"/>
                </a:lnTo>
                <a:lnTo>
                  <a:pt x="7" y="13"/>
                </a:lnTo>
                <a:lnTo>
                  <a:pt x="12" y="8"/>
                </a:lnTo>
                <a:lnTo>
                  <a:pt x="16" y="5"/>
                </a:lnTo>
                <a:lnTo>
                  <a:pt x="23" y="1"/>
                </a:lnTo>
                <a:lnTo>
                  <a:pt x="29" y="0"/>
                </a:lnTo>
                <a:lnTo>
                  <a:pt x="36" y="0"/>
                </a:lnTo>
                <a:lnTo>
                  <a:pt x="40" y="1"/>
                </a:lnTo>
                <a:lnTo>
                  <a:pt x="47" y="3"/>
                </a:lnTo>
                <a:lnTo>
                  <a:pt x="52" y="6"/>
                </a:lnTo>
                <a:lnTo>
                  <a:pt x="57" y="11"/>
                </a:lnTo>
                <a:lnTo>
                  <a:pt x="61" y="16"/>
                </a:lnTo>
                <a:lnTo>
                  <a:pt x="63" y="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3" name="Freeform 199">
            <a:extLst>
              <a:ext uri="{FF2B5EF4-FFF2-40B4-BE49-F238E27FC236}">
                <a16:creationId xmlns:a16="http://schemas.microsoft.com/office/drawing/2014/main" id="{63B03B3C-8AB9-4B53-9434-4969875BE963}"/>
              </a:ext>
            </a:extLst>
          </p:cNvPr>
          <p:cNvSpPr>
            <a:spLocks/>
          </p:cNvSpPr>
          <p:nvPr userDrawn="1"/>
        </p:nvSpPr>
        <p:spPr bwMode="auto">
          <a:xfrm>
            <a:off x="6570663" y="4884738"/>
            <a:ext cx="96837" cy="233362"/>
          </a:xfrm>
          <a:custGeom>
            <a:avLst/>
            <a:gdLst>
              <a:gd name="T0" fmla="*/ 2147483646 w 61"/>
              <a:gd name="T1" fmla="*/ 2147483646 h 147"/>
              <a:gd name="T2" fmla="*/ 2147483646 w 61"/>
              <a:gd name="T3" fmla="*/ 2147483646 h 147"/>
              <a:gd name="T4" fmla="*/ 2147483646 w 61"/>
              <a:gd name="T5" fmla="*/ 2147483646 h 147"/>
              <a:gd name="T6" fmla="*/ 2147483646 w 61"/>
              <a:gd name="T7" fmla="*/ 2147483646 h 147"/>
              <a:gd name="T8" fmla="*/ 2147483646 w 61"/>
              <a:gd name="T9" fmla="*/ 2147483646 h 147"/>
              <a:gd name="T10" fmla="*/ 2147483646 w 61"/>
              <a:gd name="T11" fmla="*/ 2147483646 h 147"/>
              <a:gd name="T12" fmla="*/ 2147483646 w 61"/>
              <a:gd name="T13" fmla="*/ 2147483646 h 147"/>
              <a:gd name="T14" fmla="*/ 2147483646 w 61"/>
              <a:gd name="T15" fmla="*/ 2147483646 h 147"/>
              <a:gd name="T16" fmla="*/ 2147483646 w 61"/>
              <a:gd name="T17" fmla="*/ 2147483646 h 147"/>
              <a:gd name="T18" fmla="*/ 2147483646 w 61"/>
              <a:gd name="T19" fmla="*/ 2147483646 h 147"/>
              <a:gd name="T20" fmla="*/ 2147483646 w 61"/>
              <a:gd name="T21" fmla="*/ 2147483646 h 147"/>
              <a:gd name="T22" fmla="*/ 2147483646 w 61"/>
              <a:gd name="T23" fmla="*/ 2147483646 h 147"/>
              <a:gd name="T24" fmla="*/ 2147483646 w 61"/>
              <a:gd name="T25" fmla="*/ 2147483646 h 147"/>
              <a:gd name="T26" fmla="*/ 2147483646 w 61"/>
              <a:gd name="T27" fmla="*/ 2147483646 h 147"/>
              <a:gd name="T28" fmla="*/ 0 w 61"/>
              <a:gd name="T29" fmla="*/ 2147483646 h 147"/>
              <a:gd name="T30" fmla="*/ 2147483646 w 61"/>
              <a:gd name="T31" fmla="*/ 2147483646 h 147"/>
              <a:gd name="T32" fmla="*/ 2147483646 w 61"/>
              <a:gd name="T33" fmla="*/ 2147483646 h 147"/>
              <a:gd name="T34" fmla="*/ 2147483646 w 61"/>
              <a:gd name="T35" fmla="*/ 0 h 147"/>
              <a:gd name="T36" fmla="*/ 2147483646 w 61"/>
              <a:gd name="T37" fmla="*/ 0 h 147"/>
              <a:gd name="T38" fmla="*/ 2147483646 w 61"/>
              <a:gd name="T39" fmla="*/ 0 h 147"/>
              <a:gd name="T40" fmla="*/ 2147483646 w 61"/>
              <a:gd name="T41" fmla="*/ 0 h 147"/>
              <a:gd name="T42" fmla="*/ 2147483646 w 61"/>
              <a:gd name="T43" fmla="*/ 0 h 147"/>
              <a:gd name="T44" fmla="*/ 2147483646 w 61"/>
              <a:gd name="T45" fmla="*/ 2147483646 h 147"/>
              <a:gd name="T46" fmla="*/ 2147483646 w 61"/>
              <a:gd name="T47" fmla="*/ 2147483646 h 147"/>
              <a:gd name="T48" fmla="*/ 2147483646 w 61"/>
              <a:gd name="T49" fmla="*/ 2147483646 h 14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7">
                <a:moveTo>
                  <a:pt x="61" y="137"/>
                </a:moveTo>
                <a:lnTo>
                  <a:pt x="61" y="137"/>
                </a:lnTo>
                <a:lnTo>
                  <a:pt x="61" y="140"/>
                </a:lnTo>
                <a:lnTo>
                  <a:pt x="61" y="142"/>
                </a:lnTo>
                <a:lnTo>
                  <a:pt x="60" y="145"/>
                </a:lnTo>
                <a:lnTo>
                  <a:pt x="56" y="147"/>
                </a:lnTo>
                <a:lnTo>
                  <a:pt x="53" y="147"/>
                </a:lnTo>
                <a:lnTo>
                  <a:pt x="52" y="145"/>
                </a:lnTo>
                <a:lnTo>
                  <a:pt x="48" y="143"/>
                </a:lnTo>
                <a:lnTo>
                  <a:pt x="48" y="142"/>
                </a:lnTo>
                <a:lnTo>
                  <a:pt x="2" y="10"/>
                </a:lnTo>
                <a:lnTo>
                  <a:pt x="0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3" y="2"/>
                </a:lnTo>
                <a:lnTo>
                  <a:pt x="15" y="5"/>
                </a:lnTo>
                <a:lnTo>
                  <a:pt x="61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" name="Freeform 200">
            <a:extLst>
              <a:ext uri="{FF2B5EF4-FFF2-40B4-BE49-F238E27FC236}">
                <a16:creationId xmlns:a16="http://schemas.microsoft.com/office/drawing/2014/main" id="{6B40EAAD-6E20-4454-BF2B-37055B41C7EF}"/>
              </a:ext>
            </a:extLst>
          </p:cNvPr>
          <p:cNvSpPr>
            <a:spLocks/>
          </p:cNvSpPr>
          <p:nvPr userDrawn="1"/>
        </p:nvSpPr>
        <p:spPr bwMode="auto">
          <a:xfrm>
            <a:off x="6394450" y="4591050"/>
            <a:ext cx="130175" cy="192088"/>
          </a:xfrm>
          <a:custGeom>
            <a:avLst/>
            <a:gdLst>
              <a:gd name="T0" fmla="*/ 2147483646 w 82"/>
              <a:gd name="T1" fmla="*/ 2147483646 h 121"/>
              <a:gd name="T2" fmla="*/ 2147483646 w 82"/>
              <a:gd name="T3" fmla="*/ 2147483646 h 121"/>
              <a:gd name="T4" fmla="*/ 2147483646 w 82"/>
              <a:gd name="T5" fmla="*/ 2147483646 h 121"/>
              <a:gd name="T6" fmla="*/ 2147483646 w 82"/>
              <a:gd name="T7" fmla="*/ 2147483646 h 121"/>
              <a:gd name="T8" fmla="*/ 2147483646 w 82"/>
              <a:gd name="T9" fmla="*/ 2147483646 h 121"/>
              <a:gd name="T10" fmla="*/ 2147483646 w 82"/>
              <a:gd name="T11" fmla="*/ 2147483646 h 121"/>
              <a:gd name="T12" fmla="*/ 2147483646 w 82"/>
              <a:gd name="T13" fmla="*/ 2147483646 h 121"/>
              <a:gd name="T14" fmla="*/ 2147483646 w 82"/>
              <a:gd name="T15" fmla="*/ 2147483646 h 121"/>
              <a:gd name="T16" fmla="*/ 0 w 82"/>
              <a:gd name="T17" fmla="*/ 2147483646 h 121"/>
              <a:gd name="T18" fmla="*/ 0 w 82"/>
              <a:gd name="T19" fmla="*/ 2147483646 h 121"/>
              <a:gd name="T20" fmla="*/ 0 w 82"/>
              <a:gd name="T21" fmla="*/ 2147483646 h 121"/>
              <a:gd name="T22" fmla="*/ 2147483646 w 82"/>
              <a:gd name="T23" fmla="*/ 2147483646 h 121"/>
              <a:gd name="T24" fmla="*/ 2147483646 w 82"/>
              <a:gd name="T25" fmla="*/ 2147483646 h 121"/>
              <a:gd name="T26" fmla="*/ 2147483646 w 82"/>
              <a:gd name="T27" fmla="*/ 2147483646 h 121"/>
              <a:gd name="T28" fmla="*/ 2147483646 w 82"/>
              <a:gd name="T29" fmla="*/ 0 h 121"/>
              <a:gd name="T30" fmla="*/ 2147483646 w 82"/>
              <a:gd name="T31" fmla="*/ 2147483646 h 121"/>
              <a:gd name="T32" fmla="*/ 2147483646 w 82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1">
                <a:moveTo>
                  <a:pt x="81" y="113"/>
                </a:moveTo>
                <a:lnTo>
                  <a:pt x="81" y="113"/>
                </a:lnTo>
                <a:lnTo>
                  <a:pt x="82" y="116"/>
                </a:lnTo>
                <a:lnTo>
                  <a:pt x="81" y="119"/>
                </a:lnTo>
                <a:lnTo>
                  <a:pt x="76" y="121"/>
                </a:lnTo>
                <a:lnTo>
                  <a:pt x="74" y="118"/>
                </a:lnTo>
                <a:lnTo>
                  <a:pt x="0" y="7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81" y="11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" name="Freeform 201">
            <a:extLst>
              <a:ext uri="{FF2B5EF4-FFF2-40B4-BE49-F238E27FC236}">
                <a16:creationId xmlns:a16="http://schemas.microsoft.com/office/drawing/2014/main" id="{D51425F7-7571-4120-B55A-6668F2A8DB62}"/>
              </a:ext>
            </a:extLst>
          </p:cNvPr>
          <p:cNvSpPr>
            <a:spLocks/>
          </p:cNvSpPr>
          <p:nvPr userDrawn="1"/>
        </p:nvSpPr>
        <p:spPr bwMode="auto">
          <a:xfrm>
            <a:off x="6464300" y="4548188"/>
            <a:ext cx="77788" cy="214312"/>
          </a:xfrm>
          <a:custGeom>
            <a:avLst/>
            <a:gdLst>
              <a:gd name="T0" fmla="*/ 2147483646 w 49"/>
              <a:gd name="T1" fmla="*/ 2147483646 h 135"/>
              <a:gd name="T2" fmla="*/ 2147483646 w 49"/>
              <a:gd name="T3" fmla="*/ 2147483646 h 135"/>
              <a:gd name="T4" fmla="*/ 2147483646 w 49"/>
              <a:gd name="T5" fmla="*/ 2147483646 h 135"/>
              <a:gd name="T6" fmla="*/ 2147483646 w 49"/>
              <a:gd name="T7" fmla="*/ 2147483646 h 135"/>
              <a:gd name="T8" fmla="*/ 2147483646 w 49"/>
              <a:gd name="T9" fmla="*/ 2147483646 h 135"/>
              <a:gd name="T10" fmla="*/ 2147483646 w 49"/>
              <a:gd name="T11" fmla="*/ 2147483646 h 135"/>
              <a:gd name="T12" fmla="*/ 2147483646 w 49"/>
              <a:gd name="T13" fmla="*/ 2147483646 h 135"/>
              <a:gd name="T14" fmla="*/ 2147483646 w 49"/>
              <a:gd name="T15" fmla="*/ 2147483646 h 135"/>
              <a:gd name="T16" fmla="*/ 0 w 49"/>
              <a:gd name="T17" fmla="*/ 2147483646 h 135"/>
              <a:gd name="T18" fmla="*/ 0 w 49"/>
              <a:gd name="T19" fmla="*/ 2147483646 h 135"/>
              <a:gd name="T20" fmla="*/ 0 w 49"/>
              <a:gd name="T21" fmla="*/ 2147483646 h 135"/>
              <a:gd name="T22" fmla="*/ 2147483646 w 49"/>
              <a:gd name="T23" fmla="*/ 0 h 135"/>
              <a:gd name="T24" fmla="*/ 2147483646 w 49"/>
              <a:gd name="T25" fmla="*/ 0 h 135"/>
              <a:gd name="T26" fmla="*/ 2147483646 w 49"/>
              <a:gd name="T27" fmla="*/ 0 h 135"/>
              <a:gd name="T28" fmla="*/ 2147483646 w 49"/>
              <a:gd name="T29" fmla="*/ 2147483646 h 135"/>
              <a:gd name="T30" fmla="*/ 2147483646 w 49"/>
              <a:gd name="T31" fmla="*/ 2147483646 h 135"/>
              <a:gd name="T32" fmla="*/ 2147483646 w 49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9" h="135">
                <a:moveTo>
                  <a:pt x="49" y="130"/>
                </a:moveTo>
                <a:lnTo>
                  <a:pt x="49" y="130"/>
                </a:lnTo>
                <a:lnTo>
                  <a:pt x="49" y="133"/>
                </a:lnTo>
                <a:lnTo>
                  <a:pt x="46" y="135"/>
                </a:lnTo>
                <a:lnTo>
                  <a:pt x="43" y="135"/>
                </a:lnTo>
                <a:lnTo>
                  <a:pt x="40" y="133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2"/>
                </a:lnTo>
                <a:lnTo>
                  <a:pt x="8" y="3"/>
                </a:lnTo>
                <a:lnTo>
                  <a:pt x="49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6" name="Freeform 202">
            <a:extLst>
              <a:ext uri="{FF2B5EF4-FFF2-40B4-BE49-F238E27FC236}">
                <a16:creationId xmlns:a16="http://schemas.microsoft.com/office/drawing/2014/main" id="{C43176DE-0EDF-46EE-B613-8BBA50690809}"/>
              </a:ext>
            </a:extLst>
          </p:cNvPr>
          <p:cNvSpPr>
            <a:spLocks/>
          </p:cNvSpPr>
          <p:nvPr userDrawn="1"/>
        </p:nvSpPr>
        <p:spPr bwMode="auto">
          <a:xfrm>
            <a:off x="6334125" y="4637088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2147483646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0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0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4" y="92"/>
                </a:moveTo>
                <a:lnTo>
                  <a:pt x="104" y="92"/>
                </a:lnTo>
                <a:lnTo>
                  <a:pt x="106" y="95"/>
                </a:lnTo>
                <a:lnTo>
                  <a:pt x="106" y="98"/>
                </a:lnTo>
                <a:lnTo>
                  <a:pt x="102" y="100"/>
                </a:lnTo>
                <a:lnTo>
                  <a:pt x="99" y="98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2"/>
                </a:lnTo>
                <a:lnTo>
                  <a:pt x="104" y="9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7" name="Freeform 203">
            <a:extLst>
              <a:ext uri="{FF2B5EF4-FFF2-40B4-BE49-F238E27FC236}">
                <a16:creationId xmlns:a16="http://schemas.microsoft.com/office/drawing/2014/main" id="{54E1494E-5923-41FB-87C7-C4445A2BE7D9}"/>
              </a:ext>
            </a:extLst>
          </p:cNvPr>
          <p:cNvSpPr>
            <a:spLocks/>
          </p:cNvSpPr>
          <p:nvPr userDrawn="1"/>
        </p:nvSpPr>
        <p:spPr bwMode="auto">
          <a:xfrm>
            <a:off x="6535738" y="4535488"/>
            <a:ext cx="38100" cy="223837"/>
          </a:xfrm>
          <a:custGeom>
            <a:avLst/>
            <a:gdLst>
              <a:gd name="T0" fmla="*/ 2147483646 w 24"/>
              <a:gd name="T1" fmla="*/ 2147483646 h 141"/>
              <a:gd name="T2" fmla="*/ 2147483646 w 24"/>
              <a:gd name="T3" fmla="*/ 2147483646 h 141"/>
              <a:gd name="T4" fmla="*/ 2147483646 w 24"/>
              <a:gd name="T5" fmla="*/ 2147483646 h 141"/>
              <a:gd name="T6" fmla="*/ 2147483646 w 24"/>
              <a:gd name="T7" fmla="*/ 2147483646 h 141"/>
              <a:gd name="T8" fmla="*/ 2147483646 w 24"/>
              <a:gd name="T9" fmla="*/ 2147483646 h 141"/>
              <a:gd name="T10" fmla="*/ 2147483646 w 24"/>
              <a:gd name="T11" fmla="*/ 2147483646 h 141"/>
              <a:gd name="T12" fmla="*/ 2147483646 w 24"/>
              <a:gd name="T13" fmla="*/ 2147483646 h 141"/>
              <a:gd name="T14" fmla="*/ 2147483646 w 24"/>
              <a:gd name="T15" fmla="*/ 2147483646 h 141"/>
              <a:gd name="T16" fmla="*/ 0 w 24"/>
              <a:gd name="T17" fmla="*/ 2147483646 h 141"/>
              <a:gd name="T18" fmla="*/ 0 w 24"/>
              <a:gd name="T19" fmla="*/ 2147483646 h 141"/>
              <a:gd name="T20" fmla="*/ 2147483646 w 24"/>
              <a:gd name="T21" fmla="*/ 2147483646 h 141"/>
              <a:gd name="T22" fmla="*/ 2147483646 w 24"/>
              <a:gd name="T23" fmla="*/ 0 h 141"/>
              <a:gd name="T24" fmla="*/ 2147483646 w 24"/>
              <a:gd name="T25" fmla="*/ 0 h 141"/>
              <a:gd name="T26" fmla="*/ 2147483646 w 24"/>
              <a:gd name="T27" fmla="*/ 0 h 141"/>
              <a:gd name="T28" fmla="*/ 2147483646 w 24"/>
              <a:gd name="T29" fmla="*/ 2147483646 h 141"/>
              <a:gd name="T30" fmla="*/ 2147483646 w 24"/>
              <a:gd name="T31" fmla="*/ 2147483646 h 141"/>
              <a:gd name="T32" fmla="*/ 2147483646 w 24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1">
                <a:moveTo>
                  <a:pt x="24" y="137"/>
                </a:moveTo>
                <a:lnTo>
                  <a:pt x="24" y="137"/>
                </a:lnTo>
                <a:lnTo>
                  <a:pt x="22" y="140"/>
                </a:lnTo>
                <a:lnTo>
                  <a:pt x="19" y="141"/>
                </a:lnTo>
                <a:lnTo>
                  <a:pt x="16" y="140"/>
                </a:lnTo>
                <a:lnTo>
                  <a:pt x="14" y="137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2"/>
                </a:lnTo>
                <a:lnTo>
                  <a:pt x="9" y="5"/>
                </a:lnTo>
                <a:lnTo>
                  <a:pt x="24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8" name="Freeform 204">
            <a:extLst>
              <a:ext uri="{FF2B5EF4-FFF2-40B4-BE49-F238E27FC236}">
                <a16:creationId xmlns:a16="http://schemas.microsoft.com/office/drawing/2014/main" id="{C0C84B7C-520D-4360-BFFD-3F46F0810253}"/>
              </a:ext>
            </a:extLst>
          </p:cNvPr>
          <p:cNvSpPr>
            <a:spLocks/>
          </p:cNvSpPr>
          <p:nvPr userDrawn="1"/>
        </p:nvSpPr>
        <p:spPr bwMode="auto">
          <a:xfrm>
            <a:off x="6305550" y="4695825"/>
            <a:ext cx="185738" cy="133350"/>
          </a:xfrm>
          <a:custGeom>
            <a:avLst/>
            <a:gdLst>
              <a:gd name="T0" fmla="*/ 2147483646 w 117"/>
              <a:gd name="T1" fmla="*/ 2147483646 h 84"/>
              <a:gd name="T2" fmla="*/ 2147483646 w 117"/>
              <a:gd name="T3" fmla="*/ 2147483646 h 84"/>
              <a:gd name="T4" fmla="*/ 2147483646 w 117"/>
              <a:gd name="T5" fmla="*/ 2147483646 h 84"/>
              <a:gd name="T6" fmla="*/ 2147483646 w 117"/>
              <a:gd name="T7" fmla="*/ 2147483646 h 84"/>
              <a:gd name="T8" fmla="*/ 2147483646 w 117"/>
              <a:gd name="T9" fmla="*/ 2147483646 h 84"/>
              <a:gd name="T10" fmla="*/ 2147483646 w 117"/>
              <a:gd name="T11" fmla="*/ 2147483646 h 84"/>
              <a:gd name="T12" fmla="*/ 2147483646 w 117"/>
              <a:gd name="T13" fmla="*/ 2147483646 h 84"/>
              <a:gd name="T14" fmla="*/ 2147483646 w 117"/>
              <a:gd name="T15" fmla="*/ 2147483646 h 84"/>
              <a:gd name="T16" fmla="*/ 2147483646 w 117"/>
              <a:gd name="T17" fmla="*/ 2147483646 h 84"/>
              <a:gd name="T18" fmla="*/ 2147483646 w 117"/>
              <a:gd name="T19" fmla="*/ 2147483646 h 84"/>
              <a:gd name="T20" fmla="*/ 0 w 117"/>
              <a:gd name="T21" fmla="*/ 2147483646 h 84"/>
              <a:gd name="T22" fmla="*/ 0 w 117"/>
              <a:gd name="T23" fmla="*/ 2147483646 h 84"/>
              <a:gd name="T24" fmla="*/ 0 w 117"/>
              <a:gd name="T25" fmla="*/ 2147483646 h 84"/>
              <a:gd name="T26" fmla="*/ 0 w 117"/>
              <a:gd name="T27" fmla="*/ 2147483646 h 84"/>
              <a:gd name="T28" fmla="*/ 2147483646 w 117"/>
              <a:gd name="T29" fmla="*/ 0 h 84"/>
              <a:gd name="T30" fmla="*/ 2147483646 w 117"/>
              <a:gd name="T31" fmla="*/ 0 h 84"/>
              <a:gd name="T32" fmla="*/ 2147483646 w 117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4">
                <a:moveTo>
                  <a:pt x="116" y="76"/>
                </a:moveTo>
                <a:lnTo>
                  <a:pt x="116" y="76"/>
                </a:lnTo>
                <a:lnTo>
                  <a:pt x="117" y="79"/>
                </a:lnTo>
                <a:lnTo>
                  <a:pt x="117" y="82"/>
                </a:lnTo>
                <a:lnTo>
                  <a:pt x="114" y="84"/>
                </a:lnTo>
                <a:lnTo>
                  <a:pt x="111" y="84"/>
                </a:ln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116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9" name="Freeform 205">
            <a:extLst>
              <a:ext uri="{FF2B5EF4-FFF2-40B4-BE49-F238E27FC236}">
                <a16:creationId xmlns:a16="http://schemas.microsoft.com/office/drawing/2014/main" id="{4934BC97-066E-4D07-85E9-3E2B2021BE07}"/>
              </a:ext>
            </a:extLst>
          </p:cNvPr>
          <p:cNvSpPr>
            <a:spLocks/>
          </p:cNvSpPr>
          <p:nvPr userDrawn="1"/>
        </p:nvSpPr>
        <p:spPr bwMode="auto">
          <a:xfrm>
            <a:off x="6288088" y="4762500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8" y="52"/>
                </a:moveTo>
                <a:lnTo>
                  <a:pt x="128" y="52"/>
                </a:lnTo>
                <a:lnTo>
                  <a:pt x="130" y="55"/>
                </a:lnTo>
                <a:lnTo>
                  <a:pt x="130" y="58"/>
                </a:lnTo>
                <a:lnTo>
                  <a:pt x="128" y="60"/>
                </a:lnTo>
                <a:lnTo>
                  <a:pt x="125" y="60"/>
                </a:lnTo>
                <a:lnTo>
                  <a:pt x="1" y="8"/>
                </a:lnTo>
                <a:lnTo>
                  <a:pt x="0" y="7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128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" name="Freeform 206">
            <a:extLst>
              <a:ext uri="{FF2B5EF4-FFF2-40B4-BE49-F238E27FC236}">
                <a16:creationId xmlns:a16="http://schemas.microsoft.com/office/drawing/2014/main" id="{45267ACD-6898-4E92-994C-9F4668CF2D61}"/>
              </a:ext>
            </a:extLst>
          </p:cNvPr>
          <p:cNvSpPr>
            <a:spLocks/>
          </p:cNvSpPr>
          <p:nvPr userDrawn="1"/>
        </p:nvSpPr>
        <p:spPr bwMode="auto">
          <a:xfrm>
            <a:off x="6281738" y="4845050"/>
            <a:ext cx="222250" cy="42863"/>
          </a:xfrm>
          <a:custGeom>
            <a:avLst/>
            <a:gdLst>
              <a:gd name="T0" fmla="*/ 2147483646 w 140"/>
              <a:gd name="T1" fmla="*/ 2147483646 h 27"/>
              <a:gd name="T2" fmla="*/ 2147483646 w 140"/>
              <a:gd name="T3" fmla="*/ 2147483646 h 27"/>
              <a:gd name="T4" fmla="*/ 2147483646 w 140"/>
              <a:gd name="T5" fmla="*/ 2147483646 h 27"/>
              <a:gd name="T6" fmla="*/ 2147483646 w 140"/>
              <a:gd name="T7" fmla="*/ 2147483646 h 27"/>
              <a:gd name="T8" fmla="*/ 2147483646 w 140"/>
              <a:gd name="T9" fmla="*/ 2147483646 h 27"/>
              <a:gd name="T10" fmla="*/ 2147483646 w 140"/>
              <a:gd name="T11" fmla="*/ 2147483646 h 27"/>
              <a:gd name="T12" fmla="*/ 2147483646 w 140"/>
              <a:gd name="T13" fmla="*/ 2147483646 h 27"/>
              <a:gd name="T14" fmla="*/ 2147483646 w 140"/>
              <a:gd name="T15" fmla="*/ 2147483646 h 27"/>
              <a:gd name="T16" fmla="*/ 2147483646 w 140"/>
              <a:gd name="T17" fmla="*/ 2147483646 h 27"/>
              <a:gd name="T18" fmla="*/ 2147483646 w 140"/>
              <a:gd name="T19" fmla="*/ 2147483646 h 27"/>
              <a:gd name="T20" fmla="*/ 2147483646 w 140"/>
              <a:gd name="T21" fmla="*/ 2147483646 h 27"/>
              <a:gd name="T22" fmla="*/ 0 w 140"/>
              <a:gd name="T23" fmla="*/ 2147483646 h 27"/>
              <a:gd name="T24" fmla="*/ 0 w 140"/>
              <a:gd name="T25" fmla="*/ 2147483646 h 27"/>
              <a:gd name="T26" fmla="*/ 0 w 140"/>
              <a:gd name="T27" fmla="*/ 2147483646 h 27"/>
              <a:gd name="T28" fmla="*/ 2147483646 w 140"/>
              <a:gd name="T29" fmla="*/ 2147483646 h 27"/>
              <a:gd name="T30" fmla="*/ 2147483646 w 140"/>
              <a:gd name="T31" fmla="*/ 0 h 27"/>
              <a:gd name="T32" fmla="*/ 2147483646 w 140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7">
                <a:moveTo>
                  <a:pt x="135" y="17"/>
                </a:moveTo>
                <a:lnTo>
                  <a:pt x="135" y="17"/>
                </a:lnTo>
                <a:lnTo>
                  <a:pt x="139" y="19"/>
                </a:lnTo>
                <a:lnTo>
                  <a:pt x="140" y="22"/>
                </a:lnTo>
                <a:lnTo>
                  <a:pt x="139" y="25"/>
                </a:lnTo>
                <a:lnTo>
                  <a:pt x="135" y="27"/>
                </a:lnTo>
                <a:lnTo>
                  <a:pt x="5" y="9"/>
                </a:lnTo>
                <a:lnTo>
                  <a:pt x="2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135" y="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" name="Freeform 207">
            <a:extLst>
              <a:ext uri="{FF2B5EF4-FFF2-40B4-BE49-F238E27FC236}">
                <a16:creationId xmlns:a16="http://schemas.microsoft.com/office/drawing/2014/main" id="{5BBD8A93-4683-490E-A692-FFFBEC632210}"/>
              </a:ext>
            </a:extLst>
          </p:cNvPr>
          <p:cNvSpPr>
            <a:spLocks/>
          </p:cNvSpPr>
          <p:nvPr userDrawn="1"/>
        </p:nvSpPr>
        <p:spPr bwMode="auto">
          <a:xfrm>
            <a:off x="6586538" y="4543425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2147483646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6"/>
                </a:moveTo>
                <a:lnTo>
                  <a:pt x="8" y="136"/>
                </a:lnTo>
                <a:lnTo>
                  <a:pt x="6" y="140"/>
                </a:lnTo>
                <a:lnTo>
                  <a:pt x="3" y="140"/>
                </a:lnTo>
                <a:lnTo>
                  <a:pt x="0" y="138"/>
                </a:lnTo>
                <a:lnTo>
                  <a:pt x="0" y="135"/>
                </a:lnTo>
                <a:lnTo>
                  <a:pt x="22" y="5"/>
                </a:lnTo>
                <a:lnTo>
                  <a:pt x="24" y="1"/>
                </a:lnTo>
                <a:lnTo>
                  <a:pt x="27" y="0"/>
                </a:lnTo>
                <a:lnTo>
                  <a:pt x="30" y="1"/>
                </a:lnTo>
                <a:lnTo>
                  <a:pt x="32" y="6"/>
                </a:lnTo>
                <a:lnTo>
                  <a:pt x="8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" name="Freeform 208">
            <a:extLst>
              <a:ext uri="{FF2B5EF4-FFF2-40B4-BE49-F238E27FC236}">
                <a16:creationId xmlns:a16="http://schemas.microsoft.com/office/drawing/2014/main" id="{FB8EF89A-552B-4D20-A867-E65A095569DA}"/>
              </a:ext>
            </a:extLst>
          </p:cNvPr>
          <p:cNvSpPr>
            <a:spLocks/>
          </p:cNvSpPr>
          <p:nvPr userDrawn="1"/>
        </p:nvSpPr>
        <p:spPr bwMode="auto">
          <a:xfrm>
            <a:off x="6616700" y="4572000"/>
            <a:ext cx="87313" cy="211138"/>
          </a:xfrm>
          <a:custGeom>
            <a:avLst/>
            <a:gdLst>
              <a:gd name="T0" fmla="*/ 2147483646 w 55"/>
              <a:gd name="T1" fmla="*/ 2147483646 h 133"/>
              <a:gd name="T2" fmla="*/ 2147483646 w 55"/>
              <a:gd name="T3" fmla="*/ 2147483646 h 133"/>
              <a:gd name="T4" fmla="*/ 2147483646 w 55"/>
              <a:gd name="T5" fmla="*/ 2147483646 h 133"/>
              <a:gd name="T6" fmla="*/ 2147483646 w 55"/>
              <a:gd name="T7" fmla="*/ 2147483646 h 133"/>
              <a:gd name="T8" fmla="*/ 2147483646 w 55"/>
              <a:gd name="T9" fmla="*/ 2147483646 h 133"/>
              <a:gd name="T10" fmla="*/ 2147483646 w 55"/>
              <a:gd name="T11" fmla="*/ 2147483646 h 133"/>
              <a:gd name="T12" fmla="*/ 2147483646 w 55"/>
              <a:gd name="T13" fmla="*/ 2147483646 h 133"/>
              <a:gd name="T14" fmla="*/ 0 w 55"/>
              <a:gd name="T15" fmla="*/ 2147483646 h 133"/>
              <a:gd name="T16" fmla="*/ 2147483646 w 55"/>
              <a:gd name="T17" fmla="*/ 2147483646 h 133"/>
              <a:gd name="T18" fmla="*/ 2147483646 w 55"/>
              <a:gd name="T19" fmla="*/ 2147483646 h 133"/>
              <a:gd name="T20" fmla="*/ 2147483646 w 55"/>
              <a:gd name="T21" fmla="*/ 0 h 133"/>
              <a:gd name="T22" fmla="*/ 2147483646 w 55"/>
              <a:gd name="T23" fmla="*/ 0 h 133"/>
              <a:gd name="T24" fmla="*/ 2147483646 w 55"/>
              <a:gd name="T25" fmla="*/ 0 h 133"/>
              <a:gd name="T26" fmla="*/ 2147483646 w 55"/>
              <a:gd name="T27" fmla="*/ 0 h 133"/>
              <a:gd name="T28" fmla="*/ 2147483646 w 55"/>
              <a:gd name="T29" fmla="*/ 2147483646 h 133"/>
              <a:gd name="T30" fmla="*/ 2147483646 w 55"/>
              <a:gd name="T31" fmla="*/ 2147483646 h 133"/>
              <a:gd name="T32" fmla="*/ 2147483646 w 55"/>
              <a:gd name="T33" fmla="*/ 2147483646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3">
                <a:moveTo>
                  <a:pt x="10" y="130"/>
                </a:moveTo>
                <a:lnTo>
                  <a:pt x="10" y="130"/>
                </a:lnTo>
                <a:lnTo>
                  <a:pt x="6" y="133"/>
                </a:lnTo>
                <a:lnTo>
                  <a:pt x="3" y="133"/>
                </a:lnTo>
                <a:lnTo>
                  <a:pt x="2" y="130"/>
                </a:lnTo>
                <a:lnTo>
                  <a:pt x="0" y="127"/>
                </a:lnTo>
                <a:lnTo>
                  <a:pt x="47" y="3"/>
                </a:lnTo>
                <a:lnTo>
                  <a:pt x="48" y="0"/>
                </a:lnTo>
                <a:lnTo>
                  <a:pt x="53" y="0"/>
                </a:lnTo>
                <a:lnTo>
                  <a:pt x="55" y="1"/>
                </a:lnTo>
                <a:lnTo>
                  <a:pt x="55" y="4"/>
                </a:lnTo>
                <a:lnTo>
                  <a:pt x="1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" name="Freeform 209">
            <a:extLst>
              <a:ext uri="{FF2B5EF4-FFF2-40B4-BE49-F238E27FC236}">
                <a16:creationId xmlns:a16="http://schemas.microsoft.com/office/drawing/2014/main" id="{996896B7-67EA-4614-AC49-6BFC00C9E8BA}"/>
              </a:ext>
            </a:extLst>
          </p:cNvPr>
          <p:cNvSpPr>
            <a:spLocks/>
          </p:cNvSpPr>
          <p:nvPr userDrawn="1"/>
        </p:nvSpPr>
        <p:spPr bwMode="auto">
          <a:xfrm>
            <a:off x="6632575" y="4619625"/>
            <a:ext cx="130175" cy="188913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0 w 82"/>
              <a:gd name="T13" fmla="*/ 2147483646 h 119"/>
              <a:gd name="T14" fmla="*/ 0 w 82"/>
              <a:gd name="T15" fmla="*/ 2147483646 h 119"/>
              <a:gd name="T16" fmla="*/ 2147483646 w 82"/>
              <a:gd name="T17" fmla="*/ 2147483646 h 119"/>
              <a:gd name="T18" fmla="*/ 2147483646 w 82"/>
              <a:gd name="T19" fmla="*/ 2147483646 h 119"/>
              <a:gd name="T20" fmla="*/ 2147483646 w 82"/>
              <a:gd name="T21" fmla="*/ 0 h 119"/>
              <a:gd name="T22" fmla="*/ 2147483646 w 82"/>
              <a:gd name="T23" fmla="*/ 0 h 119"/>
              <a:gd name="T24" fmla="*/ 2147483646 w 82"/>
              <a:gd name="T25" fmla="*/ 0 h 119"/>
              <a:gd name="T26" fmla="*/ 2147483646 w 82"/>
              <a:gd name="T27" fmla="*/ 0 h 119"/>
              <a:gd name="T28" fmla="*/ 2147483646 w 82"/>
              <a:gd name="T29" fmla="*/ 2147483646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" y="117"/>
                </a:moveTo>
                <a:lnTo>
                  <a:pt x="8" y="117"/>
                </a:lnTo>
                <a:lnTo>
                  <a:pt x="5" y="119"/>
                </a:lnTo>
                <a:lnTo>
                  <a:pt x="1" y="119"/>
                </a:lnTo>
                <a:lnTo>
                  <a:pt x="0" y="116"/>
                </a:lnTo>
                <a:lnTo>
                  <a:pt x="0" y="113"/>
                </a:lnTo>
                <a:lnTo>
                  <a:pt x="74" y="2"/>
                </a:lnTo>
                <a:lnTo>
                  <a:pt x="77" y="0"/>
                </a:lnTo>
                <a:lnTo>
                  <a:pt x="80" y="0"/>
                </a:lnTo>
                <a:lnTo>
                  <a:pt x="82" y="3"/>
                </a:lnTo>
                <a:lnTo>
                  <a:pt x="82" y="6"/>
                </a:lnTo>
                <a:lnTo>
                  <a:pt x="8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" name="Freeform 210">
            <a:extLst>
              <a:ext uri="{FF2B5EF4-FFF2-40B4-BE49-F238E27FC236}">
                <a16:creationId xmlns:a16="http://schemas.microsoft.com/office/drawing/2014/main" id="{095DFC3A-6666-4FF8-80DD-ACFAEBB04D74}"/>
              </a:ext>
            </a:extLst>
          </p:cNvPr>
          <p:cNvSpPr>
            <a:spLocks/>
          </p:cNvSpPr>
          <p:nvPr userDrawn="1"/>
        </p:nvSpPr>
        <p:spPr bwMode="auto">
          <a:xfrm>
            <a:off x="6637338" y="4673600"/>
            <a:ext cx="165100" cy="160338"/>
          </a:xfrm>
          <a:custGeom>
            <a:avLst/>
            <a:gdLst>
              <a:gd name="T0" fmla="*/ 2147483646 w 104"/>
              <a:gd name="T1" fmla="*/ 2147483646 h 101"/>
              <a:gd name="T2" fmla="*/ 2147483646 w 104"/>
              <a:gd name="T3" fmla="*/ 2147483646 h 101"/>
              <a:gd name="T4" fmla="*/ 2147483646 w 104"/>
              <a:gd name="T5" fmla="*/ 2147483646 h 101"/>
              <a:gd name="T6" fmla="*/ 2147483646 w 104"/>
              <a:gd name="T7" fmla="*/ 2147483646 h 101"/>
              <a:gd name="T8" fmla="*/ 2147483646 w 104"/>
              <a:gd name="T9" fmla="*/ 2147483646 h 101"/>
              <a:gd name="T10" fmla="*/ 2147483646 w 104"/>
              <a:gd name="T11" fmla="*/ 2147483646 h 101"/>
              <a:gd name="T12" fmla="*/ 0 w 104"/>
              <a:gd name="T13" fmla="*/ 2147483646 h 101"/>
              <a:gd name="T14" fmla="*/ 2147483646 w 104"/>
              <a:gd name="T15" fmla="*/ 2147483646 h 101"/>
              <a:gd name="T16" fmla="*/ 2147483646 w 104"/>
              <a:gd name="T17" fmla="*/ 2147483646 h 101"/>
              <a:gd name="T18" fmla="*/ 2147483646 w 104"/>
              <a:gd name="T19" fmla="*/ 2147483646 h 101"/>
              <a:gd name="T20" fmla="*/ 2147483646 w 104"/>
              <a:gd name="T21" fmla="*/ 0 h 101"/>
              <a:gd name="T22" fmla="*/ 2147483646 w 104"/>
              <a:gd name="T23" fmla="*/ 2147483646 h 101"/>
              <a:gd name="T24" fmla="*/ 2147483646 w 104"/>
              <a:gd name="T25" fmla="*/ 2147483646 h 101"/>
              <a:gd name="T26" fmla="*/ 2147483646 w 104"/>
              <a:gd name="T27" fmla="*/ 2147483646 h 101"/>
              <a:gd name="T28" fmla="*/ 2147483646 w 104"/>
              <a:gd name="T29" fmla="*/ 2147483646 h 101"/>
              <a:gd name="T30" fmla="*/ 2147483646 w 104"/>
              <a:gd name="T31" fmla="*/ 2147483646 h 101"/>
              <a:gd name="T32" fmla="*/ 2147483646 w 104"/>
              <a:gd name="T33" fmla="*/ 2147483646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4" h="101">
                <a:moveTo>
                  <a:pt x="8" y="99"/>
                </a:moveTo>
                <a:lnTo>
                  <a:pt x="8" y="99"/>
                </a:lnTo>
                <a:lnTo>
                  <a:pt x="5" y="101"/>
                </a:lnTo>
                <a:lnTo>
                  <a:pt x="2" y="99"/>
                </a:lnTo>
                <a:lnTo>
                  <a:pt x="0" y="96"/>
                </a:lnTo>
                <a:lnTo>
                  <a:pt x="2" y="93"/>
                </a:lnTo>
                <a:lnTo>
                  <a:pt x="96" y="1"/>
                </a:lnTo>
                <a:lnTo>
                  <a:pt x="100" y="0"/>
                </a:lnTo>
                <a:lnTo>
                  <a:pt x="103" y="1"/>
                </a:lnTo>
                <a:lnTo>
                  <a:pt x="104" y="5"/>
                </a:lnTo>
                <a:lnTo>
                  <a:pt x="103" y="8"/>
                </a:lnTo>
                <a:lnTo>
                  <a:pt x="8" y="9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" name="Freeform 211">
            <a:extLst>
              <a:ext uri="{FF2B5EF4-FFF2-40B4-BE49-F238E27FC236}">
                <a16:creationId xmlns:a16="http://schemas.microsoft.com/office/drawing/2014/main" id="{CF44BD8C-4EE0-4735-9C92-490142312132}"/>
              </a:ext>
            </a:extLst>
          </p:cNvPr>
          <p:cNvSpPr>
            <a:spLocks/>
          </p:cNvSpPr>
          <p:nvPr userDrawn="1"/>
        </p:nvSpPr>
        <p:spPr bwMode="auto">
          <a:xfrm>
            <a:off x="5480050" y="542925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5" y="8"/>
                </a:moveTo>
                <a:lnTo>
                  <a:pt x="25" y="8"/>
                </a:lnTo>
                <a:lnTo>
                  <a:pt x="17" y="14"/>
                </a:lnTo>
                <a:lnTo>
                  <a:pt x="10" y="22"/>
                </a:lnTo>
                <a:lnTo>
                  <a:pt x="5" y="32"/>
                </a:lnTo>
                <a:lnTo>
                  <a:pt x="2" y="40"/>
                </a:lnTo>
                <a:lnTo>
                  <a:pt x="0" y="51"/>
                </a:lnTo>
                <a:lnTo>
                  <a:pt x="2" y="61"/>
                </a:lnTo>
                <a:lnTo>
                  <a:pt x="4" y="70"/>
                </a:lnTo>
                <a:lnTo>
                  <a:pt x="9" y="78"/>
                </a:lnTo>
                <a:lnTo>
                  <a:pt x="15" y="88"/>
                </a:lnTo>
                <a:lnTo>
                  <a:pt x="23" y="95"/>
                </a:lnTo>
                <a:lnTo>
                  <a:pt x="31" y="99"/>
                </a:lnTo>
                <a:lnTo>
                  <a:pt x="41" y="101"/>
                </a:lnTo>
                <a:lnTo>
                  <a:pt x="50" y="103"/>
                </a:lnTo>
                <a:lnTo>
                  <a:pt x="60" y="103"/>
                </a:lnTo>
                <a:lnTo>
                  <a:pt x="70" y="99"/>
                </a:lnTo>
                <a:lnTo>
                  <a:pt x="79" y="95"/>
                </a:lnTo>
                <a:lnTo>
                  <a:pt x="87" y="88"/>
                </a:lnTo>
                <a:lnTo>
                  <a:pt x="94" y="80"/>
                </a:lnTo>
                <a:lnTo>
                  <a:pt x="99" y="72"/>
                </a:lnTo>
                <a:lnTo>
                  <a:pt x="102" y="62"/>
                </a:lnTo>
                <a:lnTo>
                  <a:pt x="103" y="53"/>
                </a:lnTo>
                <a:lnTo>
                  <a:pt x="102" y="43"/>
                </a:lnTo>
                <a:lnTo>
                  <a:pt x="100" y="33"/>
                </a:lnTo>
                <a:lnTo>
                  <a:pt x="95" y="24"/>
                </a:lnTo>
                <a:lnTo>
                  <a:pt x="89" y="16"/>
                </a:lnTo>
                <a:lnTo>
                  <a:pt x="81" y="9"/>
                </a:lnTo>
                <a:lnTo>
                  <a:pt x="73" y="4"/>
                </a:lnTo>
                <a:lnTo>
                  <a:pt x="63" y="1"/>
                </a:lnTo>
                <a:lnTo>
                  <a:pt x="54" y="0"/>
                </a:lnTo>
                <a:lnTo>
                  <a:pt x="44" y="1"/>
                </a:lnTo>
                <a:lnTo>
                  <a:pt x="34" y="4"/>
                </a:lnTo>
                <a:lnTo>
                  <a:pt x="2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" name="Freeform 212">
            <a:extLst>
              <a:ext uri="{FF2B5EF4-FFF2-40B4-BE49-F238E27FC236}">
                <a16:creationId xmlns:a16="http://schemas.microsoft.com/office/drawing/2014/main" id="{FE460A54-CDB0-4A74-8580-8E4F730DCFC9}"/>
              </a:ext>
            </a:extLst>
          </p:cNvPr>
          <p:cNvSpPr>
            <a:spLocks/>
          </p:cNvSpPr>
          <p:nvPr userDrawn="1"/>
        </p:nvSpPr>
        <p:spPr bwMode="auto">
          <a:xfrm>
            <a:off x="5222875" y="5645150"/>
            <a:ext cx="104775" cy="103188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147483646 w 66"/>
              <a:gd name="T7" fmla="*/ 2147483646 h 65"/>
              <a:gd name="T8" fmla="*/ 2147483646 w 66"/>
              <a:gd name="T9" fmla="*/ 2147483646 h 65"/>
              <a:gd name="T10" fmla="*/ 2147483646 w 66"/>
              <a:gd name="T11" fmla="*/ 2147483646 h 65"/>
              <a:gd name="T12" fmla="*/ 0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0 h 65"/>
              <a:gd name="T68" fmla="*/ 2147483646 w 66"/>
              <a:gd name="T69" fmla="*/ 0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16" y="5"/>
                </a:moveTo>
                <a:lnTo>
                  <a:pt x="16" y="5"/>
                </a:lnTo>
                <a:lnTo>
                  <a:pt x="10" y="10"/>
                </a:lnTo>
                <a:lnTo>
                  <a:pt x="6" y="15"/>
                </a:lnTo>
                <a:lnTo>
                  <a:pt x="3" y="20"/>
                </a:lnTo>
                <a:lnTo>
                  <a:pt x="2" y="26"/>
                </a:lnTo>
                <a:lnTo>
                  <a:pt x="0" y="32"/>
                </a:lnTo>
                <a:lnTo>
                  <a:pt x="2" y="39"/>
                </a:lnTo>
                <a:lnTo>
                  <a:pt x="3" y="44"/>
                </a:lnTo>
                <a:lnTo>
                  <a:pt x="6" y="50"/>
                </a:lnTo>
                <a:lnTo>
                  <a:pt x="10" y="55"/>
                </a:lnTo>
                <a:lnTo>
                  <a:pt x="15" y="60"/>
                </a:lnTo>
                <a:lnTo>
                  <a:pt x="21" y="63"/>
                </a:lnTo>
                <a:lnTo>
                  <a:pt x="26" y="65"/>
                </a:lnTo>
                <a:lnTo>
                  <a:pt x="32" y="65"/>
                </a:lnTo>
                <a:lnTo>
                  <a:pt x="39" y="65"/>
                </a:lnTo>
                <a:lnTo>
                  <a:pt x="45" y="63"/>
                </a:lnTo>
                <a:lnTo>
                  <a:pt x="50" y="60"/>
                </a:lnTo>
                <a:lnTo>
                  <a:pt x="56" y="57"/>
                </a:lnTo>
                <a:lnTo>
                  <a:pt x="60" y="52"/>
                </a:lnTo>
                <a:lnTo>
                  <a:pt x="63" y="45"/>
                </a:lnTo>
                <a:lnTo>
                  <a:pt x="64" y="40"/>
                </a:lnTo>
                <a:lnTo>
                  <a:pt x="66" y="34"/>
                </a:lnTo>
                <a:lnTo>
                  <a:pt x="66" y="28"/>
                </a:lnTo>
                <a:lnTo>
                  <a:pt x="63" y="21"/>
                </a:lnTo>
                <a:lnTo>
                  <a:pt x="61" y="15"/>
                </a:lnTo>
                <a:lnTo>
                  <a:pt x="56" y="10"/>
                </a:lnTo>
                <a:lnTo>
                  <a:pt x="52" y="7"/>
                </a:lnTo>
                <a:lnTo>
                  <a:pt x="47" y="4"/>
                </a:lnTo>
                <a:lnTo>
                  <a:pt x="40" y="2"/>
                </a:lnTo>
                <a:lnTo>
                  <a:pt x="34" y="0"/>
                </a:lnTo>
                <a:lnTo>
                  <a:pt x="27" y="0"/>
                </a:lnTo>
                <a:lnTo>
                  <a:pt x="21" y="2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" name="Freeform 214">
            <a:extLst>
              <a:ext uri="{FF2B5EF4-FFF2-40B4-BE49-F238E27FC236}">
                <a16:creationId xmlns:a16="http://schemas.microsoft.com/office/drawing/2014/main" id="{73799C16-F524-4335-B7EA-F6D0B17F9DA2}"/>
              </a:ext>
            </a:extLst>
          </p:cNvPr>
          <p:cNvSpPr>
            <a:spLocks/>
          </p:cNvSpPr>
          <p:nvPr userDrawn="1"/>
        </p:nvSpPr>
        <p:spPr bwMode="auto">
          <a:xfrm>
            <a:off x="5307013" y="5538788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2147483646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2147483646 w 132"/>
              <a:gd name="T11" fmla="*/ 2147483646 h 90"/>
              <a:gd name="T12" fmla="*/ 2147483646 w 132"/>
              <a:gd name="T13" fmla="*/ 2147483646 h 90"/>
              <a:gd name="T14" fmla="*/ 2147483646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2" y="79"/>
                </a:lnTo>
                <a:lnTo>
                  <a:pt x="0" y="80"/>
                </a:lnTo>
                <a:lnTo>
                  <a:pt x="0" y="83"/>
                </a:lnTo>
                <a:lnTo>
                  <a:pt x="2" y="87"/>
                </a:lnTo>
                <a:lnTo>
                  <a:pt x="3" y="88"/>
                </a:lnTo>
                <a:lnTo>
                  <a:pt x="5" y="90"/>
                </a:lnTo>
                <a:lnTo>
                  <a:pt x="8" y="90"/>
                </a:lnTo>
                <a:lnTo>
                  <a:pt x="11" y="88"/>
                </a:lnTo>
                <a:lnTo>
                  <a:pt x="129" y="13"/>
                </a:lnTo>
                <a:lnTo>
                  <a:pt x="132" y="11"/>
                </a:lnTo>
                <a:lnTo>
                  <a:pt x="132" y="8"/>
                </a:lnTo>
                <a:lnTo>
                  <a:pt x="132" y="6"/>
                </a:lnTo>
                <a:lnTo>
                  <a:pt x="132" y="3"/>
                </a:lnTo>
                <a:lnTo>
                  <a:pt x="129" y="1"/>
                </a:lnTo>
                <a:lnTo>
                  <a:pt x="127" y="0"/>
                </a:lnTo>
                <a:lnTo>
                  <a:pt x="124" y="0"/>
                </a:lnTo>
                <a:lnTo>
                  <a:pt x="121" y="1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" name="Freeform 215">
            <a:extLst>
              <a:ext uri="{FF2B5EF4-FFF2-40B4-BE49-F238E27FC236}">
                <a16:creationId xmlns:a16="http://schemas.microsoft.com/office/drawing/2014/main" id="{F4752DC4-916A-46A2-BA6A-743DAB723FED}"/>
              </a:ext>
            </a:extLst>
          </p:cNvPr>
          <p:cNvSpPr>
            <a:spLocks/>
          </p:cNvSpPr>
          <p:nvPr userDrawn="1"/>
        </p:nvSpPr>
        <p:spPr bwMode="auto">
          <a:xfrm>
            <a:off x="5626100" y="5421313"/>
            <a:ext cx="212725" cy="80962"/>
          </a:xfrm>
          <a:custGeom>
            <a:avLst/>
            <a:gdLst>
              <a:gd name="T0" fmla="*/ 2147483646 w 134"/>
              <a:gd name="T1" fmla="*/ 2147483646 h 51"/>
              <a:gd name="T2" fmla="*/ 2147483646 w 134"/>
              <a:gd name="T3" fmla="*/ 2147483646 h 51"/>
              <a:gd name="T4" fmla="*/ 0 w 134"/>
              <a:gd name="T5" fmla="*/ 2147483646 h 51"/>
              <a:gd name="T6" fmla="*/ 0 w 134"/>
              <a:gd name="T7" fmla="*/ 2147483646 h 51"/>
              <a:gd name="T8" fmla="*/ 0 w 134"/>
              <a:gd name="T9" fmla="*/ 2147483646 h 51"/>
              <a:gd name="T10" fmla="*/ 0 w 134"/>
              <a:gd name="T11" fmla="*/ 2147483646 h 51"/>
              <a:gd name="T12" fmla="*/ 2147483646 w 134"/>
              <a:gd name="T13" fmla="*/ 2147483646 h 51"/>
              <a:gd name="T14" fmla="*/ 2147483646 w 134"/>
              <a:gd name="T15" fmla="*/ 2147483646 h 51"/>
              <a:gd name="T16" fmla="*/ 2147483646 w 134"/>
              <a:gd name="T17" fmla="*/ 2147483646 h 51"/>
              <a:gd name="T18" fmla="*/ 2147483646 w 134"/>
              <a:gd name="T19" fmla="*/ 2147483646 h 51"/>
              <a:gd name="T20" fmla="*/ 2147483646 w 134"/>
              <a:gd name="T21" fmla="*/ 2147483646 h 51"/>
              <a:gd name="T22" fmla="*/ 2147483646 w 134"/>
              <a:gd name="T23" fmla="*/ 2147483646 h 51"/>
              <a:gd name="T24" fmla="*/ 2147483646 w 134"/>
              <a:gd name="T25" fmla="*/ 2147483646 h 51"/>
              <a:gd name="T26" fmla="*/ 2147483646 w 134"/>
              <a:gd name="T27" fmla="*/ 2147483646 h 51"/>
              <a:gd name="T28" fmla="*/ 2147483646 w 134"/>
              <a:gd name="T29" fmla="*/ 0 h 51"/>
              <a:gd name="T30" fmla="*/ 2147483646 w 134"/>
              <a:gd name="T31" fmla="*/ 0 h 51"/>
              <a:gd name="T32" fmla="*/ 2147483646 w 134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4" h="51">
                <a:moveTo>
                  <a:pt x="2" y="43"/>
                </a:moveTo>
                <a:lnTo>
                  <a:pt x="2" y="43"/>
                </a:lnTo>
                <a:lnTo>
                  <a:pt x="0" y="45"/>
                </a:lnTo>
                <a:lnTo>
                  <a:pt x="0" y="48"/>
                </a:lnTo>
                <a:lnTo>
                  <a:pt x="2" y="51"/>
                </a:lnTo>
                <a:lnTo>
                  <a:pt x="5" y="51"/>
                </a:lnTo>
                <a:lnTo>
                  <a:pt x="132" y="8"/>
                </a:lnTo>
                <a:lnTo>
                  <a:pt x="134" y="6"/>
                </a:lnTo>
                <a:lnTo>
                  <a:pt x="134" y="3"/>
                </a:lnTo>
                <a:lnTo>
                  <a:pt x="132" y="0"/>
                </a:lnTo>
                <a:lnTo>
                  <a:pt x="129" y="0"/>
                </a:lnTo>
                <a:lnTo>
                  <a:pt x="2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" name="Freeform 216">
            <a:extLst>
              <a:ext uri="{FF2B5EF4-FFF2-40B4-BE49-F238E27FC236}">
                <a16:creationId xmlns:a16="http://schemas.microsoft.com/office/drawing/2014/main" id="{97AED1EB-698E-49F2-BD79-C608C4E094FB}"/>
              </a:ext>
            </a:extLst>
          </p:cNvPr>
          <p:cNvSpPr>
            <a:spLocks/>
          </p:cNvSpPr>
          <p:nvPr userDrawn="1"/>
        </p:nvSpPr>
        <p:spPr bwMode="auto">
          <a:xfrm>
            <a:off x="5621338" y="5345113"/>
            <a:ext cx="188912" cy="131762"/>
          </a:xfrm>
          <a:custGeom>
            <a:avLst/>
            <a:gdLst>
              <a:gd name="T0" fmla="*/ 2147483646 w 119"/>
              <a:gd name="T1" fmla="*/ 2147483646 h 83"/>
              <a:gd name="T2" fmla="*/ 2147483646 w 119"/>
              <a:gd name="T3" fmla="*/ 2147483646 h 83"/>
              <a:gd name="T4" fmla="*/ 0 w 119"/>
              <a:gd name="T5" fmla="*/ 2147483646 h 83"/>
              <a:gd name="T6" fmla="*/ 2147483646 w 119"/>
              <a:gd name="T7" fmla="*/ 2147483646 h 83"/>
              <a:gd name="T8" fmla="*/ 2147483646 w 119"/>
              <a:gd name="T9" fmla="*/ 2147483646 h 83"/>
              <a:gd name="T10" fmla="*/ 2147483646 w 119"/>
              <a:gd name="T11" fmla="*/ 2147483646 h 83"/>
              <a:gd name="T12" fmla="*/ 2147483646 w 119"/>
              <a:gd name="T13" fmla="*/ 2147483646 h 83"/>
              <a:gd name="T14" fmla="*/ 2147483646 w 119"/>
              <a:gd name="T15" fmla="*/ 2147483646 h 83"/>
              <a:gd name="T16" fmla="*/ 2147483646 w 119"/>
              <a:gd name="T17" fmla="*/ 2147483646 h 83"/>
              <a:gd name="T18" fmla="*/ 2147483646 w 119"/>
              <a:gd name="T19" fmla="*/ 2147483646 h 83"/>
              <a:gd name="T20" fmla="*/ 2147483646 w 119"/>
              <a:gd name="T21" fmla="*/ 2147483646 h 83"/>
              <a:gd name="T22" fmla="*/ 2147483646 w 119"/>
              <a:gd name="T23" fmla="*/ 2147483646 h 83"/>
              <a:gd name="T24" fmla="*/ 2147483646 w 119"/>
              <a:gd name="T25" fmla="*/ 2147483646 h 83"/>
              <a:gd name="T26" fmla="*/ 2147483646 w 119"/>
              <a:gd name="T27" fmla="*/ 2147483646 h 83"/>
              <a:gd name="T28" fmla="*/ 2147483646 w 119"/>
              <a:gd name="T29" fmla="*/ 0 h 83"/>
              <a:gd name="T30" fmla="*/ 2147483646 w 119"/>
              <a:gd name="T31" fmla="*/ 2147483646 h 83"/>
              <a:gd name="T32" fmla="*/ 2147483646 w 119"/>
              <a:gd name="T33" fmla="*/ 2147483646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3">
                <a:moveTo>
                  <a:pt x="3" y="75"/>
                </a:moveTo>
                <a:lnTo>
                  <a:pt x="3" y="75"/>
                </a:lnTo>
                <a:lnTo>
                  <a:pt x="0" y="78"/>
                </a:lnTo>
                <a:lnTo>
                  <a:pt x="2" y="82"/>
                </a:lnTo>
                <a:lnTo>
                  <a:pt x="5" y="83"/>
                </a:lnTo>
                <a:lnTo>
                  <a:pt x="8" y="83"/>
                </a:lnTo>
                <a:lnTo>
                  <a:pt x="117" y="8"/>
                </a:lnTo>
                <a:lnTo>
                  <a:pt x="119" y="4"/>
                </a:lnTo>
                <a:lnTo>
                  <a:pt x="119" y="1"/>
                </a:lnTo>
                <a:lnTo>
                  <a:pt x="116" y="0"/>
                </a:lnTo>
                <a:lnTo>
                  <a:pt x="112" y="1"/>
                </a:lnTo>
                <a:lnTo>
                  <a:pt x="3" y="7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7">
            <a:extLst>
              <a:ext uri="{FF2B5EF4-FFF2-40B4-BE49-F238E27FC236}">
                <a16:creationId xmlns:a16="http://schemas.microsoft.com/office/drawing/2014/main" id="{9955408C-BD17-4403-88A4-B43C756B4593}"/>
              </a:ext>
            </a:extLst>
          </p:cNvPr>
          <p:cNvSpPr>
            <a:spLocks/>
          </p:cNvSpPr>
          <p:nvPr userDrawn="1"/>
        </p:nvSpPr>
        <p:spPr bwMode="auto">
          <a:xfrm>
            <a:off x="5634038" y="5494338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2147483646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0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5" y="12"/>
                </a:moveTo>
                <a:lnTo>
                  <a:pt x="5" y="12"/>
                </a:lnTo>
                <a:lnTo>
                  <a:pt x="2" y="13"/>
                </a:lnTo>
                <a:lnTo>
                  <a:pt x="0" y="17"/>
                </a:lnTo>
                <a:lnTo>
                  <a:pt x="2" y="20"/>
                </a:lnTo>
                <a:lnTo>
                  <a:pt x="5" y="20"/>
                </a:lnTo>
                <a:lnTo>
                  <a:pt x="137" y="8"/>
                </a:lnTo>
                <a:lnTo>
                  <a:pt x="140" y="7"/>
                </a:lnTo>
                <a:lnTo>
                  <a:pt x="141" y="4"/>
                </a:lnTo>
                <a:lnTo>
                  <a:pt x="140" y="0"/>
                </a:lnTo>
                <a:lnTo>
                  <a:pt x="137" y="0"/>
                </a:lnTo>
                <a:lnTo>
                  <a:pt x="5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8">
            <a:extLst>
              <a:ext uri="{FF2B5EF4-FFF2-40B4-BE49-F238E27FC236}">
                <a16:creationId xmlns:a16="http://schemas.microsoft.com/office/drawing/2014/main" id="{D34B9105-ECAA-4DEB-B9E7-E9D9855345C4}"/>
              </a:ext>
            </a:extLst>
          </p:cNvPr>
          <p:cNvSpPr>
            <a:spLocks/>
          </p:cNvSpPr>
          <p:nvPr userDrawn="1"/>
        </p:nvSpPr>
        <p:spPr bwMode="auto">
          <a:xfrm>
            <a:off x="5600700" y="5287963"/>
            <a:ext cx="160338" cy="166687"/>
          </a:xfrm>
          <a:custGeom>
            <a:avLst/>
            <a:gdLst>
              <a:gd name="T0" fmla="*/ 2147483646 w 101"/>
              <a:gd name="T1" fmla="*/ 2147483646 h 105"/>
              <a:gd name="T2" fmla="*/ 2147483646 w 101"/>
              <a:gd name="T3" fmla="*/ 2147483646 h 105"/>
              <a:gd name="T4" fmla="*/ 0 w 101"/>
              <a:gd name="T5" fmla="*/ 2147483646 h 105"/>
              <a:gd name="T6" fmla="*/ 2147483646 w 101"/>
              <a:gd name="T7" fmla="*/ 2147483646 h 105"/>
              <a:gd name="T8" fmla="*/ 2147483646 w 101"/>
              <a:gd name="T9" fmla="*/ 2147483646 h 105"/>
              <a:gd name="T10" fmla="*/ 2147483646 w 101"/>
              <a:gd name="T11" fmla="*/ 2147483646 h 105"/>
              <a:gd name="T12" fmla="*/ 2147483646 w 101"/>
              <a:gd name="T13" fmla="*/ 2147483646 h 105"/>
              <a:gd name="T14" fmla="*/ 2147483646 w 101"/>
              <a:gd name="T15" fmla="*/ 2147483646 h 105"/>
              <a:gd name="T16" fmla="*/ 2147483646 w 101"/>
              <a:gd name="T17" fmla="*/ 2147483646 h 105"/>
              <a:gd name="T18" fmla="*/ 2147483646 w 101"/>
              <a:gd name="T19" fmla="*/ 2147483646 h 105"/>
              <a:gd name="T20" fmla="*/ 2147483646 w 101"/>
              <a:gd name="T21" fmla="*/ 2147483646 h 105"/>
              <a:gd name="T22" fmla="*/ 2147483646 w 101"/>
              <a:gd name="T23" fmla="*/ 2147483646 h 105"/>
              <a:gd name="T24" fmla="*/ 2147483646 w 101"/>
              <a:gd name="T25" fmla="*/ 2147483646 h 105"/>
              <a:gd name="T26" fmla="*/ 2147483646 w 101"/>
              <a:gd name="T27" fmla="*/ 2147483646 h 105"/>
              <a:gd name="T28" fmla="*/ 2147483646 w 101"/>
              <a:gd name="T29" fmla="*/ 0 h 105"/>
              <a:gd name="T30" fmla="*/ 2147483646 w 101"/>
              <a:gd name="T31" fmla="*/ 2147483646 h 105"/>
              <a:gd name="T32" fmla="*/ 2147483646 w 101"/>
              <a:gd name="T33" fmla="*/ 2147483646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5">
                <a:moveTo>
                  <a:pt x="2" y="98"/>
                </a:moveTo>
                <a:lnTo>
                  <a:pt x="2" y="98"/>
                </a:lnTo>
                <a:lnTo>
                  <a:pt x="0" y="102"/>
                </a:lnTo>
                <a:lnTo>
                  <a:pt x="2" y="105"/>
                </a:lnTo>
                <a:lnTo>
                  <a:pt x="5" y="105"/>
                </a:lnTo>
                <a:lnTo>
                  <a:pt x="8" y="105"/>
                </a:lnTo>
                <a:lnTo>
                  <a:pt x="101" y="8"/>
                </a:lnTo>
                <a:lnTo>
                  <a:pt x="101" y="5"/>
                </a:lnTo>
                <a:lnTo>
                  <a:pt x="100" y="2"/>
                </a:lnTo>
                <a:lnTo>
                  <a:pt x="98" y="0"/>
                </a:lnTo>
                <a:lnTo>
                  <a:pt x="95" y="2"/>
                </a:lnTo>
                <a:lnTo>
                  <a:pt x="2" y="9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9">
            <a:extLst>
              <a:ext uri="{FF2B5EF4-FFF2-40B4-BE49-F238E27FC236}">
                <a16:creationId xmlns:a16="http://schemas.microsoft.com/office/drawing/2014/main" id="{914C9E59-B794-45F2-80B3-29EFF3E2EBFE}"/>
              </a:ext>
            </a:extLst>
          </p:cNvPr>
          <p:cNvSpPr>
            <a:spLocks/>
          </p:cNvSpPr>
          <p:nvPr userDrawn="1"/>
        </p:nvSpPr>
        <p:spPr bwMode="auto">
          <a:xfrm>
            <a:off x="5621338" y="5546725"/>
            <a:ext cx="223837" cy="25400"/>
          </a:xfrm>
          <a:custGeom>
            <a:avLst/>
            <a:gdLst>
              <a:gd name="T0" fmla="*/ 2147483646 w 141"/>
              <a:gd name="T1" fmla="*/ 0 h 16"/>
              <a:gd name="T2" fmla="*/ 2147483646 w 141"/>
              <a:gd name="T3" fmla="*/ 0 h 16"/>
              <a:gd name="T4" fmla="*/ 2147483646 w 141"/>
              <a:gd name="T5" fmla="*/ 2147483646 h 16"/>
              <a:gd name="T6" fmla="*/ 0 w 141"/>
              <a:gd name="T7" fmla="*/ 2147483646 h 16"/>
              <a:gd name="T8" fmla="*/ 0 w 141"/>
              <a:gd name="T9" fmla="*/ 2147483646 h 16"/>
              <a:gd name="T10" fmla="*/ 0 w 141"/>
              <a:gd name="T11" fmla="*/ 2147483646 h 16"/>
              <a:gd name="T12" fmla="*/ 2147483646 w 141"/>
              <a:gd name="T13" fmla="*/ 2147483646 h 16"/>
              <a:gd name="T14" fmla="*/ 2147483646 w 141"/>
              <a:gd name="T15" fmla="*/ 2147483646 h 16"/>
              <a:gd name="T16" fmla="*/ 2147483646 w 141"/>
              <a:gd name="T17" fmla="*/ 2147483646 h 16"/>
              <a:gd name="T18" fmla="*/ 2147483646 w 141"/>
              <a:gd name="T19" fmla="*/ 2147483646 h 16"/>
              <a:gd name="T20" fmla="*/ 2147483646 w 141"/>
              <a:gd name="T21" fmla="*/ 2147483646 h 16"/>
              <a:gd name="T22" fmla="*/ 2147483646 w 141"/>
              <a:gd name="T23" fmla="*/ 2147483646 h 16"/>
              <a:gd name="T24" fmla="*/ 2147483646 w 141"/>
              <a:gd name="T25" fmla="*/ 2147483646 h 16"/>
              <a:gd name="T26" fmla="*/ 2147483646 w 141"/>
              <a:gd name="T27" fmla="*/ 2147483646 h 16"/>
              <a:gd name="T28" fmla="*/ 2147483646 w 141"/>
              <a:gd name="T29" fmla="*/ 2147483646 h 16"/>
              <a:gd name="T30" fmla="*/ 2147483646 w 141"/>
              <a:gd name="T31" fmla="*/ 2147483646 h 16"/>
              <a:gd name="T32" fmla="*/ 2147483646 w 141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6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2" y="8"/>
                </a:lnTo>
                <a:lnTo>
                  <a:pt x="5" y="9"/>
                </a:lnTo>
                <a:lnTo>
                  <a:pt x="137" y="16"/>
                </a:lnTo>
                <a:lnTo>
                  <a:pt x="140" y="16"/>
                </a:lnTo>
                <a:lnTo>
                  <a:pt x="141" y="12"/>
                </a:lnTo>
                <a:lnTo>
                  <a:pt x="140" y="9"/>
                </a:lnTo>
                <a:lnTo>
                  <a:pt x="137" y="8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20">
            <a:extLst>
              <a:ext uri="{FF2B5EF4-FFF2-40B4-BE49-F238E27FC236}">
                <a16:creationId xmlns:a16="http://schemas.microsoft.com/office/drawing/2014/main" id="{C7306A7F-6EB4-4AD2-91C4-63299C28AA66}"/>
              </a:ext>
            </a:extLst>
          </p:cNvPr>
          <p:cNvSpPr>
            <a:spLocks/>
          </p:cNvSpPr>
          <p:nvPr userDrawn="1"/>
        </p:nvSpPr>
        <p:spPr bwMode="auto">
          <a:xfrm>
            <a:off x="5600700" y="5565775"/>
            <a:ext cx="217488" cy="69850"/>
          </a:xfrm>
          <a:custGeom>
            <a:avLst/>
            <a:gdLst>
              <a:gd name="T0" fmla="*/ 2147483646 w 137"/>
              <a:gd name="T1" fmla="*/ 0 h 44"/>
              <a:gd name="T2" fmla="*/ 2147483646 w 137"/>
              <a:gd name="T3" fmla="*/ 0 h 44"/>
              <a:gd name="T4" fmla="*/ 2147483646 w 137"/>
              <a:gd name="T5" fmla="*/ 0 h 44"/>
              <a:gd name="T6" fmla="*/ 0 w 137"/>
              <a:gd name="T7" fmla="*/ 2147483646 h 44"/>
              <a:gd name="T8" fmla="*/ 0 w 137"/>
              <a:gd name="T9" fmla="*/ 2147483646 h 44"/>
              <a:gd name="T10" fmla="*/ 0 w 137"/>
              <a:gd name="T11" fmla="*/ 2147483646 h 44"/>
              <a:gd name="T12" fmla="*/ 0 w 137"/>
              <a:gd name="T13" fmla="*/ 2147483646 h 44"/>
              <a:gd name="T14" fmla="*/ 2147483646 w 137"/>
              <a:gd name="T15" fmla="*/ 2147483646 h 44"/>
              <a:gd name="T16" fmla="*/ 2147483646 w 137"/>
              <a:gd name="T17" fmla="*/ 2147483646 h 44"/>
              <a:gd name="T18" fmla="*/ 2147483646 w 137"/>
              <a:gd name="T19" fmla="*/ 2147483646 h 44"/>
              <a:gd name="T20" fmla="*/ 2147483646 w 137"/>
              <a:gd name="T21" fmla="*/ 2147483646 h 44"/>
              <a:gd name="T22" fmla="*/ 2147483646 w 137"/>
              <a:gd name="T23" fmla="*/ 2147483646 h 44"/>
              <a:gd name="T24" fmla="*/ 2147483646 w 137"/>
              <a:gd name="T25" fmla="*/ 2147483646 h 44"/>
              <a:gd name="T26" fmla="*/ 2147483646 w 137"/>
              <a:gd name="T27" fmla="*/ 2147483646 h 44"/>
              <a:gd name="T28" fmla="*/ 2147483646 w 137"/>
              <a:gd name="T29" fmla="*/ 2147483646 h 44"/>
              <a:gd name="T30" fmla="*/ 2147483646 w 137"/>
              <a:gd name="T31" fmla="*/ 2147483646 h 44"/>
              <a:gd name="T32" fmla="*/ 2147483646 w 137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4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132" y="44"/>
                </a:lnTo>
                <a:lnTo>
                  <a:pt x="135" y="44"/>
                </a:lnTo>
                <a:lnTo>
                  <a:pt x="137" y="41"/>
                </a:lnTo>
                <a:lnTo>
                  <a:pt x="137" y="37"/>
                </a:lnTo>
                <a:lnTo>
                  <a:pt x="134" y="36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21">
            <a:extLst>
              <a:ext uri="{FF2B5EF4-FFF2-40B4-BE49-F238E27FC236}">
                <a16:creationId xmlns:a16="http://schemas.microsoft.com/office/drawing/2014/main" id="{C7F82DC7-796A-4470-B00A-9D6131473858}"/>
              </a:ext>
            </a:extLst>
          </p:cNvPr>
          <p:cNvSpPr>
            <a:spLocks/>
          </p:cNvSpPr>
          <p:nvPr userDrawn="1"/>
        </p:nvSpPr>
        <p:spPr bwMode="auto">
          <a:xfrm>
            <a:off x="5578475" y="5581650"/>
            <a:ext cx="190500" cy="120650"/>
          </a:xfrm>
          <a:custGeom>
            <a:avLst/>
            <a:gdLst>
              <a:gd name="T0" fmla="*/ 2147483646 w 120"/>
              <a:gd name="T1" fmla="*/ 2147483646 h 76"/>
              <a:gd name="T2" fmla="*/ 2147483646 w 120"/>
              <a:gd name="T3" fmla="*/ 2147483646 h 76"/>
              <a:gd name="T4" fmla="*/ 2147483646 w 120"/>
              <a:gd name="T5" fmla="*/ 0 h 76"/>
              <a:gd name="T6" fmla="*/ 0 w 120"/>
              <a:gd name="T7" fmla="*/ 2147483646 h 76"/>
              <a:gd name="T8" fmla="*/ 0 w 120"/>
              <a:gd name="T9" fmla="*/ 2147483646 h 76"/>
              <a:gd name="T10" fmla="*/ 0 w 120"/>
              <a:gd name="T11" fmla="*/ 2147483646 h 76"/>
              <a:gd name="T12" fmla="*/ 0 w 120"/>
              <a:gd name="T13" fmla="*/ 2147483646 h 76"/>
              <a:gd name="T14" fmla="*/ 2147483646 w 120"/>
              <a:gd name="T15" fmla="*/ 2147483646 h 76"/>
              <a:gd name="T16" fmla="*/ 2147483646 w 120"/>
              <a:gd name="T17" fmla="*/ 2147483646 h 76"/>
              <a:gd name="T18" fmla="*/ 2147483646 w 120"/>
              <a:gd name="T19" fmla="*/ 2147483646 h 76"/>
              <a:gd name="T20" fmla="*/ 2147483646 w 120"/>
              <a:gd name="T21" fmla="*/ 2147483646 h 76"/>
              <a:gd name="T22" fmla="*/ 2147483646 w 120"/>
              <a:gd name="T23" fmla="*/ 2147483646 h 76"/>
              <a:gd name="T24" fmla="*/ 2147483646 w 120"/>
              <a:gd name="T25" fmla="*/ 2147483646 h 76"/>
              <a:gd name="T26" fmla="*/ 2147483646 w 120"/>
              <a:gd name="T27" fmla="*/ 2147483646 h 76"/>
              <a:gd name="T28" fmla="*/ 2147483646 w 120"/>
              <a:gd name="T29" fmla="*/ 2147483646 h 76"/>
              <a:gd name="T30" fmla="*/ 2147483646 w 120"/>
              <a:gd name="T31" fmla="*/ 2147483646 h 76"/>
              <a:gd name="T32" fmla="*/ 2147483646 w 120"/>
              <a:gd name="T33" fmla="*/ 2147483646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76">
                <a:moveTo>
                  <a:pt x="6" y="2"/>
                </a:moveTo>
                <a:lnTo>
                  <a:pt x="6" y="2"/>
                </a:lnTo>
                <a:lnTo>
                  <a:pt x="3" y="0"/>
                </a:lnTo>
                <a:lnTo>
                  <a:pt x="0" y="3"/>
                </a:lnTo>
                <a:lnTo>
                  <a:pt x="0" y="7"/>
                </a:lnTo>
                <a:lnTo>
                  <a:pt x="1" y="10"/>
                </a:lnTo>
                <a:lnTo>
                  <a:pt x="114" y="76"/>
                </a:lnTo>
                <a:lnTo>
                  <a:pt x="117" y="76"/>
                </a:lnTo>
                <a:lnTo>
                  <a:pt x="120" y="74"/>
                </a:lnTo>
                <a:lnTo>
                  <a:pt x="120" y="71"/>
                </a:lnTo>
                <a:lnTo>
                  <a:pt x="119" y="68"/>
                </a:lnTo>
                <a:lnTo>
                  <a:pt x="6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22">
            <a:extLst>
              <a:ext uri="{FF2B5EF4-FFF2-40B4-BE49-F238E27FC236}">
                <a16:creationId xmlns:a16="http://schemas.microsoft.com/office/drawing/2014/main" id="{4ABF547A-905B-4A51-8E7C-F9F8D331A622}"/>
              </a:ext>
            </a:extLst>
          </p:cNvPr>
          <p:cNvSpPr>
            <a:spLocks/>
          </p:cNvSpPr>
          <p:nvPr userDrawn="1"/>
        </p:nvSpPr>
        <p:spPr bwMode="auto">
          <a:xfrm>
            <a:off x="5575300" y="5241925"/>
            <a:ext cx="114300" cy="200025"/>
          </a:xfrm>
          <a:custGeom>
            <a:avLst/>
            <a:gdLst>
              <a:gd name="T0" fmla="*/ 2147483646 w 72"/>
              <a:gd name="T1" fmla="*/ 2147483646 h 126"/>
              <a:gd name="T2" fmla="*/ 2147483646 w 72"/>
              <a:gd name="T3" fmla="*/ 2147483646 h 126"/>
              <a:gd name="T4" fmla="*/ 0 w 72"/>
              <a:gd name="T5" fmla="*/ 2147483646 h 126"/>
              <a:gd name="T6" fmla="*/ 2147483646 w 72"/>
              <a:gd name="T7" fmla="*/ 2147483646 h 126"/>
              <a:gd name="T8" fmla="*/ 2147483646 w 72"/>
              <a:gd name="T9" fmla="*/ 2147483646 h 126"/>
              <a:gd name="T10" fmla="*/ 2147483646 w 72"/>
              <a:gd name="T11" fmla="*/ 2147483646 h 126"/>
              <a:gd name="T12" fmla="*/ 2147483646 w 72"/>
              <a:gd name="T13" fmla="*/ 2147483646 h 126"/>
              <a:gd name="T14" fmla="*/ 2147483646 w 72"/>
              <a:gd name="T15" fmla="*/ 2147483646 h 126"/>
              <a:gd name="T16" fmla="*/ 2147483646 w 72"/>
              <a:gd name="T17" fmla="*/ 2147483646 h 126"/>
              <a:gd name="T18" fmla="*/ 2147483646 w 72"/>
              <a:gd name="T19" fmla="*/ 2147483646 h 126"/>
              <a:gd name="T20" fmla="*/ 2147483646 w 72"/>
              <a:gd name="T21" fmla="*/ 2147483646 h 126"/>
              <a:gd name="T22" fmla="*/ 2147483646 w 72"/>
              <a:gd name="T23" fmla="*/ 2147483646 h 126"/>
              <a:gd name="T24" fmla="*/ 2147483646 w 72"/>
              <a:gd name="T25" fmla="*/ 2147483646 h 126"/>
              <a:gd name="T26" fmla="*/ 2147483646 w 72"/>
              <a:gd name="T27" fmla="*/ 2147483646 h 126"/>
              <a:gd name="T28" fmla="*/ 2147483646 w 72"/>
              <a:gd name="T29" fmla="*/ 0 h 126"/>
              <a:gd name="T30" fmla="*/ 2147483646 w 72"/>
              <a:gd name="T31" fmla="*/ 2147483646 h 126"/>
              <a:gd name="T32" fmla="*/ 2147483646 w 72"/>
              <a:gd name="T33" fmla="*/ 2147483646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6">
                <a:moveTo>
                  <a:pt x="2" y="119"/>
                </a:moveTo>
                <a:lnTo>
                  <a:pt x="2" y="119"/>
                </a:lnTo>
                <a:lnTo>
                  <a:pt x="0" y="124"/>
                </a:lnTo>
                <a:lnTo>
                  <a:pt x="3" y="126"/>
                </a:lnTo>
                <a:lnTo>
                  <a:pt x="6" y="126"/>
                </a:lnTo>
                <a:lnTo>
                  <a:pt x="8" y="124"/>
                </a:lnTo>
                <a:lnTo>
                  <a:pt x="71" y="7"/>
                </a:lnTo>
                <a:lnTo>
                  <a:pt x="72" y="4"/>
                </a:lnTo>
                <a:lnTo>
                  <a:pt x="69" y="2"/>
                </a:lnTo>
                <a:lnTo>
                  <a:pt x="66" y="0"/>
                </a:lnTo>
                <a:lnTo>
                  <a:pt x="64" y="4"/>
                </a:lnTo>
                <a:lnTo>
                  <a:pt x="2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23">
            <a:extLst>
              <a:ext uri="{FF2B5EF4-FFF2-40B4-BE49-F238E27FC236}">
                <a16:creationId xmlns:a16="http://schemas.microsoft.com/office/drawing/2014/main" id="{1ACF3360-BE56-4933-B5DF-4968165CA71D}"/>
              </a:ext>
            </a:extLst>
          </p:cNvPr>
          <p:cNvSpPr>
            <a:spLocks/>
          </p:cNvSpPr>
          <p:nvPr userDrawn="1"/>
        </p:nvSpPr>
        <p:spPr bwMode="auto">
          <a:xfrm>
            <a:off x="5538788" y="5221288"/>
            <a:ext cx="79375" cy="214312"/>
          </a:xfrm>
          <a:custGeom>
            <a:avLst/>
            <a:gdLst>
              <a:gd name="T0" fmla="*/ 0 w 50"/>
              <a:gd name="T1" fmla="*/ 2147483646 h 135"/>
              <a:gd name="T2" fmla="*/ 0 w 50"/>
              <a:gd name="T3" fmla="*/ 2147483646 h 135"/>
              <a:gd name="T4" fmla="*/ 2147483646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0 h 135"/>
              <a:gd name="T30" fmla="*/ 2147483646 w 50"/>
              <a:gd name="T31" fmla="*/ 2147483646 h 135"/>
              <a:gd name="T32" fmla="*/ 0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0" y="129"/>
                </a:moveTo>
                <a:lnTo>
                  <a:pt x="0" y="129"/>
                </a:lnTo>
                <a:lnTo>
                  <a:pt x="2" y="134"/>
                </a:lnTo>
                <a:lnTo>
                  <a:pt x="4" y="135"/>
                </a:lnTo>
                <a:lnTo>
                  <a:pt x="7" y="135"/>
                </a:lnTo>
                <a:lnTo>
                  <a:pt x="10" y="132"/>
                </a:lnTo>
                <a:lnTo>
                  <a:pt x="50" y="7"/>
                </a:lnTo>
                <a:lnTo>
                  <a:pt x="50" y="2"/>
                </a:lnTo>
                <a:lnTo>
                  <a:pt x="47" y="0"/>
                </a:lnTo>
                <a:lnTo>
                  <a:pt x="44" y="0"/>
                </a:lnTo>
                <a:lnTo>
                  <a:pt x="42" y="4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24">
            <a:extLst>
              <a:ext uri="{FF2B5EF4-FFF2-40B4-BE49-F238E27FC236}">
                <a16:creationId xmlns:a16="http://schemas.microsoft.com/office/drawing/2014/main" id="{3050F521-B03B-4730-A381-60B0D7A69157}"/>
              </a:ext>
            </a:extLst>
          </p:cNvPr>
          <p:cNvSpPr>
            <a:spLocks/>
          </p:cNvSpPr>
          <p:nvPr userDrawn="1"/>
        </p:nvSpPr>
        <p:spPr bwMode="auto">
          <a:xfrm>
            <a:off x="5513388" y="5224463"/>
            <a:ext cx="31750" cy="225425"/>
          </a:xfrm>
          <a:custGeom>
            <a:avLst/>
            <a:gdLst>
              <a:gd name="T0" fmla="*/ 0 w 20"/>
              <a:gd name="T1" fmla="*/ 2147483646 h 142"/>
              <a:gd name="T2" fmla="*/ 0 w 20"/>
              <a:gd name="T3" fmla="*/ 2147483646 h 142"/>
              <a:gd name="T4" fmla="*/ 0 w 20"/>
              <a:gd name="T5" fmla="*/ 2147483646 h 142"/>
              <a:gd name="T6" fmla="*/ 2147483646 w 20"/>
              <a:gd name="T7" fmla="*/ 2147483646 h 142"/>
              <a:gd name="T8" fmla="*/ 2147483646 w 20"/>
              <a:gd name="T9" fmla="*/ 2147483646 h 142"/>
              <a:gd name="T10" fmla="*/ 2147483646 w 20"/>
              <a:gd name="T11" fmla="*/ 2147483646 h 142"/>
              <a:gd name="T12" fmla="*/ 2147483646 w 20"/>
              <a:gd name="T13" fmla="*/ 2147483646 h 142"/>
              <a:gd name="T14" fmla="*/ 2147483646 w 20"/>
              <a:gd name="T15" fmla="*/ 2147483646 h 142"/>
              <a:gd name="T16" fmla="*/ 2147483646 w 20"/>
              <a:gd name="T17" fmla="*/ 2147483646 h 142"/>
              <a:gd name="T18" fmla="*/ 2147483646 w 20"/>
              <a:gd name="T19" fmla="*/ 2147483646 h 142"/>
              <a:gd name="T20" fmla="*/ 2147483646 w 20"/>
              <a:gd name="T21" fmla="*/ 2147483646 h 142"/>
              <a:gd name="T22" fmla="*/ 2147483646 w 20"/>
              <a:gd name="T23" fmla="*/ 0 h 142"/>
              <a:gd name="T24" fmla="*/ 2147483646 w 20"/>
              <a:gd name="T25" fmla="*/ 0 h 142"/>
              <a:gd name="T26" fmla="*/ 2147483646 w 20"/>
              <a:gd name="T27" fmla="*/ 0 h 142"/>
              <a:gd name="T28" fmla="*/ 2147483646 w 20"/>
              <a:gd name="T29" fmla="*/ 2147483646 h 142"/>
              <a:gd name="T30" fmla="*/ 2147483646 w 20"/>
              <a:gd name="T31" fmla="*/ 2147483646 h 142"/>
              <a:gd name="T32" fmla="*/ 0 w 20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" h="142">
                <a:moveTo>
                  <a:pt x="0" y="137"/>
                </a:moveTo>
                <a:lnTo>
                  <a:pt x="0" y="137"/>
                </a:lnTo>
                <a:lnTo>
                  <a:pt x="0" y="140"/>
                </a:lnTo>
                <a:lnTo>
                  <a:pt x="4" y="142"/>
                </a:lnTo>
                <a:lnTo>
                  <a:pt x="7" y="140"/>
                </a:lnTo>
                <a:lnTo>
                  <a:pt x="8" y="137"/>
                </a:lnTo>
                <a:lnTo>
                  <a:pt x="20" y="5"/>
                </a:lnTo>
                <a:lnTo>
                  <a:pt x="18" y="2"/>
                </a:lnTo>
                <a:lnTo>
                  <a:pt x="15" y="0"/>
                </a:lnTo>
                <a:lnTo>
                  <a:pt x="12" y="2"/>
                </a:lnTo>
                <a:lnTo>
                  <a:pt x="10" y="3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25">
            <a:extLst>
              <a:ext uri="{FF2B5EF4-FFF2-40B4-BE49-F238E27FC236}">
                <a16:creationId xmlns:a16="http://schemas.microsoft.com/office/drawing/2014/main" id="{F59B22FE-04DA-40E1-9D13-15AB989BE93E}"/>
              </a:ext>
            </a:extLst>
          </p:cNvPr>
          <p:cNvSpPr>
            <a:spLocks/>
          </p:cNvSpPr>
          <p:nvPr userDrawn="1"/>
        </p:nvSpPr>
        <p:spPr bwMode="auto">
          <a:xfrm>
            <a:off x="5462588" y="5241925"/>
            <a:ext cx="44450" cy="222250"/>
          </a:xfrm>
          <a:custGeom>
            <a:avLst/>
            <a:gdLst>
              <a:gd name="T0" fmla="*/ 2147483646 w 28"/>
              <a:gd name="T1" fmla="*/ 2147483646 h 140"/>
              <a:gd name="T2" fmla="*/ 2147483646 w 28"/>
              <a:gd name="T3" fmla="*/ 2147483646 h 140"/>
              <a:gd name="T4" fmla="*/ 2147483646 w 28"/>
              <a:gd name="T5" fmla="*/ 2147483646 h 140"/>
              <a:gd name="T6" fmla="*/ 2147483646 w 28"/>
              <a:gd name="T7" fmla="*/ 2147483646 h 140"/>
              <a:gd name="T8" fmla="*/ 2147483646 w 28"/>
              <a:gd name="T9" fmla="*/ 2147483646 h 140"/>
              <a:gd name="T10" fmla="*/ 2147483646 w 28"/>
              <a:gd name="T11" fmla="*/ 2147483646 h 140"/>
              <a:gd name="T12" fmla="*/ 2147483646 w 28"/>
              <a:gd name="T13" fmla="*/ 2147483646 h 140"/>
              <a:gd name="T14" fmla="*/ 2147483646 w 28"/>
              <a:gd name="T15" fmla="*/ 2147483646 h 140"/>
              <a:gd name="T16" fmla="*/ 2147483646 w 28"/>
              <a:gd name="T17" fmla="*/ 2147483646 h 140"/>
              <a:gd name="T18" fmla="*/ 2147483646 w 28"/>
              <a:gd name="T19" fmla="*/ 2147483646 h 140"/>
              <a:gd name="T20" fmla="*/ 2147483646 w 28"/>
              <a:gd name="T21" fmla="*/ 2147483646 h 140"/>
              <a:gd name="T22" fmla="*/ 2147483646 w 28"/>
              <a:gd name="T23" fmla="*/ 0 h 140"/>
              <a:gd name="T24" fmla="*/ 2147483646 w 28"/>
              <a:gd name="T25" fmla="*/ 0 h 140"/>
              <a:gd name="T26" fmla="*/ 2147483646 w 28"/>
              <a:gd name="T27" fmla="*/ 0 h 140"/>
              <a:gd name="T28" fmla="*/ 2147483646 w 28"/>
              <a:gd name="T29" fmla="*/ 2147483646 h 140"/>
              <a:gd name="T30" fmla="*/ 0 w 28"/>
              <a:gd name="T31" fmla="*/ 2147483646 h 140"/>
              <a:gd name="T32" fmla="*/ 2147483646 w 28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140">
                <a:moveTo>
                  <a:pt x="20" y="137"/>
                </a:moveTo>
                <a:lnTo>
                  <a:pt x="20" y="137"/>
                </a:lnTo>
                <a:lnTo>
                  <a:pt x="21" y="140"/>
                </a:lnTo>
                <a:lnTo>
                  <a:pt x="24" y="140"/>
                </a:lnTo>
                <a:lnTo>
                  <a:pt x="28" y="139"/>
                </a:lnTo>
                <a:lnTo>
                  <a:pt x="28" y="135"/>
                </a:lnTo>
                <a:lnTo>
                  <a:pt x="10" y="4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26">
            <a:extLst>
              <a:ext uri="{FF2B5EF4-FFF2-40B4-BE49-F238E27FC236}">
                <a16:creationId xmlns:a16="http://schemas.microsoft.com/office/drawing/2014/main" id="{7BFC6942-3943-4D23-AA0A-5612996D46FD}"/>
              </a:ext>
            </a:extLst>
          </p:cNvPr>
          <p:cNvSpPr>
            <a:spLocks/>
          </p:cNvSpPr>
          <p:nvPr userDrawn="1"/>
        </p:nvSpPr>
        <p:spPr bwMode="auto">
          <a:xfrm>
            <a:off x="4211638" y="5900738"/>
            <a:ext cx="161925" cy="163512"/>
          </a:xfrm>
          <a:custGeom>
            <a:avLst/>
            <a:gdLst>
              <a:gd name="T0" fmla="*/ 2147483646 w 102"/>
              <a:gd name="T1" fmla="*/ 2147483646 h 103"/>
              <a:gd name="T2" fmla="*/ 2147483646 w 102"/>
              <a:gd name="T3" fmla="*/ 2147483646 h 103"/>
              <a:gd name="T4" fmla="*/ 2147483646 w 102"/>
              <a:gd name="T5" fmla="*/ 2147483646 h 103"/>
              <a:gd name="T6" fmla="*/ 2147483646 w 102"/>
              <a:gd name="T7" fmla="*/ 2147483646 h 103"/>
              <a:gd name="T8" fmla="*/ 2147483646 w 102"/>
              <a:gd name="T9" fmla="*/ 2147483646 h 103"/>
              <a:gd name="T10" fmla="*/ 2147483646 w 102"/>
              <a:gd name="T11" fmla="*/ 2147483646 h 103"/>
              <a:gd name="T12" fmla="*/ 2147483646 w 102"/>
              <a:gd name="T13" fmla="*/ 2147483646 h 103"/>
              <a:gd name="T14" fmla="*/ 2147483646 w 102"/>
              <a:gd name="T15" fmla="*/ 2147483646 h 103"/>
              <a:gd name="T16" fmla="*/ 2147483646 w 102"/>
              <a:gd name="T17" fmla="*/ 2147483646 h 103"/>
              <a:gd name="T18" fmla="*/ 2147483646 w 102"/>
              <a:gd name="T19" fmla="*/ 2147483646 h 103"/>
              <a:gd name="T20" fmla="*/ 2147483646 w 102"/>
              <a:gd name="T21" fmla="*/ 2147483646 h 103"/>
              <a:gd name="T22" fmla="*/ 2147483646 w 102"/>
              <a:gd name="T23" fmla="*/ 2147483646 h 103"/>
              <a:gd name="T24" fmla="*/ 2147483646 w 102"/>
              <a:gd name="T25" fmla="*/ 2147483646 h 103"/>
              <a:gd name="T26" fmla="*/ 2147483646 w 102"/>
              <a:gd name="T27" fmla="*/ 2147483646 h 103"/>
              <a:gd name="T28" fmla="*/ 2147483646 w 102"/>
              <a:gd name="T29" fmla="*/ 2147483646 h 103"/>
              <a:gd name="T30" fmla="*/ 2147483646 w 102"/>
              <a:gd name="T31" fmla="*/ 2147483646 h 103"/>
              <a:gd name="T32" fmla="*/ 2147483646 w 102"/>
              <a:gd name="T33" fmla="*/ 2147483646 h 103"/>
              <a:gd name="T34" fmla="*/ 0 w 102"/>
              <a:gd name="T35" fmla="*/ 2147483646 h 103"/>
              <a:gd name="T36" fmla="*/ 0 w 102"/>
              <a:gd name="T37" fmla="*/ 2147483646 h 103"/>
              <a:gd name="T38" fmla="*/ 0 w 102"/>
              <a:gd name="T39" fmla="*/ 2147483646 h 103"/>
              <a:gd name="T40" fmla="*/ 0 w 102"/>
              <a:gd name="T41" fmla="*/ 2147483646 h 103"/>
              <a:gd name="T42" fmla="*/ 2147483646 w 102"/>
              <a:gd name="T43" fmla="*/ 2147483646 h 103"/>
              <a:gd name="T44" fmla="*/ 2147483646 w 102"/>
              <a:gd name="T45" fmla="*/ 2147483646 h 103"/>
              <a:gd name="T46" fmla="*/ 2147483646 w 102"/>
              <a:gd name="T47" fmla="*/ 2147483646 h 103"/>
              <a:gd name="T48" fmla="*/ 2147483646 w 102"/>
              <a:gd name="T49" fmla="*/ 2147483646 h 103"/>
              <a:gd name="T50" fmla="*/ 2147483646 w 102"/>
              <a:gd name="T51" fmla="*/ 2147483646 h 103"/>
              <a:gd name="T52" fmla="*/ 2147483646 w 102"/>
              <a:gd name="T53" fmla="*/ 2147483646 h 103"/>
              <a:gd name="T54" fmla="*/ 2147483646 w 102"/>
              <a:gd name="T55" fmla="*/ 0 h 103"/>
              <a:gd name="T56" fmla="*/ 2147483646 w 102"/>
              <a:gd name="T57" fmla="*/ 0 h 103"/>
              <a:gd name="T58" fmla="*/ 2147483646 w 102"/>
              <a:gd name="T59" fmla="*/ 2147483646 h 103"/>
              <a:gd name="T60" fmla="*/ 2147483646 w 102"/>
              <a:gd name="T61" fmla="*/ 2147483646 h 103"/>
              <a:gd name="T62" fmla="*/ 2147483646 w 102"/>
              <a:gd name="T63" fmla="*/ 2147483646 h 103"/>
              <a:gd name="T64" fmla="*/ 2147483646 w 102"/>
              <a:gd name="T65" fmla="*/ 2147483646 h 103"/>
              <a:gd name="T66" fmla="*/ 2147483646 w 102"/>
              <a:gd name="T67" fmla="*/ 2147483646 h 103"/>
              <a:gd name="T68" fmla="*/ 2147483646 w 102"/>
              <a:gd name="T69" fmla="*/ 2147483646 h 103"/>
              <a:gd name="T70" fmla="*/ 2147483646 w 102"/>
              <a:gd name="T71" fmla="*/ 2147483646 h 103"/>
              <a:gd name="T72" fmla="*/ 2147483646 w 102"/>
              <a:gd name="T73" fmla="*/ 2147483646 h 103"/>
              <a:gd name="T74" fmla="*/ 2147483646 w 102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2" h="103">
                <a:moveTo>
                  <a:pt x="102" y="52"/>
                </a:moveTo>
                <a:lnTo>
                  <a:pt x="102" y="52"/>
                </a:lnTo>
                <a:lnTo>
                  <a:pt x="102" y="63"/>
                </a:lnTo>
                <a:lnTo>
                  <a:pt x="98" y="72"/>
                </a:lnTo>
                <a:lnTo>
                  <a:pt x="94" y="80"/>
                </a:lnTo>
                <a:lnTo>
                  <a:pt x="87" y="88"/>
                </a:lnTo>
                <a:lnTo>
                  <a:pt x="79" y="95"/>
                </a:lnTo>
                <a:lnTo>
                  <a:pt x="71" y="100"/>
                </a:lnTo>
                <a:lnTo>
                  <a:pt x="61" y="103"/>
                </a:lnTo>
                <a:lnTo>
                  <a:pt x="50" y="103"/>
                </a:lnTo>
                <a:lnTo>
                  <a:pt x="40" y="103"/>
                </a:lnTo>
                <a:lnTo>
                  <a:pt x="31" y="100"/>
                </a:lnTo>
                <a:lnTo>
                  <a:pt x="23" y="95"/>
                </a:lnTo>
                <a:lnTo>
                  <a:pt x="15" y="88"/>
                </a:lnTo>
                <a:lnTo>
                  <a:pt x="8" y="80"/>
                </a:lnTo>
                <a:lnTo>
                  <a:pt x="3" y="72"/>
                </a:lnTo>
                <a:lnTo>
                  <a:pt x="0" y="63"/>
                </a:lnTo>
                <a:lnTo>
                  <a:pt x="0" y="52"/>
                </a:lnTo>
                <a:lnTo>
                  <a:pt x="0" y="42"/>
                </a:lnTo>
                <a:lnTo>
                  <a:pt x="3" y="32"/>
                </a:lnTo>
                <a:lnTo>
                  <a:pt x="8" y="23"/>
                </a:lnTo>
                <a:lnTo>
                  <a:pt x="15" y="16"/>
                </a:lnTo>
                <a:lnTo>
                  <a:pt x="23" y="10"/>
                </a:lnTo>
                <a:lnTo>
                  <a:pt x="31" y="5"/>
                </a:lnTo>
                <a:lnTo>
                  <a:pt x="40" y="2"/>
                </a:lnTo>
                <a:lnTo>
                  <a:pt x="50" y="0"/>
                </a:lnTo>
                <a:lnTo>
                  <a:pt x="61" y="2"/>
                </a:lnTo>
                <a:lnTo>
                  <a:pt x="71" y="5"/>
                </a:lnTo>
                <a:lnTo>
                  <a:pt x="79" y="10"/>
                </a:lnTo>
                <a:lnTo>
                  <a:pt x="87" y="16"/>
                </a:lnTo>
                <a:lnTo>
                  <a:pt x="94" y="23"/>
                </a:lnTo>
                <a:lnTo>
                  <a:pt x="98" y="32"/>
                </a:lnTo>
                <a:lnTo>
                  <a:pt x="102" y="42"/>
                </a:lnTo>
                <a:lnTo>
                  <a:pt x="102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7">
            <a:extLst>
              <a:ext uri="{FF2B5EF4-FFF2-40B4-BE49-F238E27FC236}">
                <a16:creationId xmlns:a16="http://schemas.microsoft.com/office/drawing/2014/main" id="{DC0A44BA-2E9E-4ED0-82AC-66A9DE8DEAD7}"/>
              </a:ext>
            </a:extLst>
          </p:cNvPr>
          <p:cNvSpPr>
            <a:spLocks/>
          </p:cNvSpPr>
          <p:nvPr userDrawn="1"/>
        </p:nvSpPr>
        <p:spPr bwMode="auto">
          <a:xfrm>
            <a:off x="4237038" y="627380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0 w 66"/>
              <a:gd name="T37" fmla="*/ 2147483646 h 66"/>
              <a:gd name="T38" fmla="*/ 0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0 h 66"/>
              <a:gd name="T56" fmla="*/ 2147483646 w 66"/>
              <a:gd name="T57" fmla="*/ 0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66" y="32"/>
                </a:moveTo>
                <a:lnTo>
                  <a:pt x="66" y="32"/>
                </a:lnTo>
                <a:lnTo>
                  <a:pt x="65" y="38"/>
                </a:lnTo>
                <a:lnTo>
                  <a:pt x="63" y="45"/>
                </a:lnTo>
                <a:lnTo>
                  <a:pt x="60" y="51"/>
                </a:lnTo>
                <a:lnTo>
                  <a:pt x="57" y="56"/>
                </a:lnTo>
                <a:lnTo>
                  <a:pt x="52" y="59"/>
                </a:lnTo>
                <a:lnTo>
                  <a:pt x="45" y="62"/>
                </a:lnTo>
                <a:lnTo>
                  <a:pt x="41" y="64"/>
                </a:lnTo>
                <a:lnTo>
                  <a:pt x="33" y="66"/>
                </a:lnTo>
                <a:lnTo>
                  <a:pt x="26" y="64"/>
                </a:lnTo>
                <a:lnTo>
                  <a:pt x="21" y="62"/>
                </a:lnTo>
                <a:lnTo>
                  <a:pt x="15" y="59"/>
                </a:lnTo>
                <a:lnTo>
                  <a:pt x="10" y="56"/>
                </a:lnTo>
                <a:lnTo>
                  <a:pt x="7" y="51"/>
                </a:lnTo>
                <a:lnTo>
                  <a:pt x="4" y="45"/>
                </a:lnTo>
                <a:lnTo>
                  <a:pt x="2" y="38"/>
                </a:lnTo>
                <a:lnTo>
                  <a:pt x="0" y="32"/>
                </a:lnTo>
                <a:lnTo>
                  <a:pt x="2" y="25"/>
                </a:lnTo>
                <a:lnTo>
                  <a:pt x="4" y="19"/>
                </a:lnTo>
                <a:lnTo>
                  <a:pt x="7" y="14"/>
                </a:lnTo>
                <a:lnTo>
                  <a:pt x="10" y="9"/>
                </a:lnTo>
                <a:lnTo>
                  <a:pt x="15" y="6"/>
                </a:lnTo>
                <a:lnTo>
                  <a:pt x="21" y="3"/>
                </a:lnTo>
                <a:lnTo>
                  <a:pt x="26" y="1"/>
                </a:lnTo>
                <a:lnTo>
                  <a:pt x="33" y="0"/>
                </a:lnTo>
                <a:lnTo>
                  <a:pt x="41" y="1"/>
                </a:lnTo>
                <a:lnTo>
                  <a:pt x="45" y="3"/>
                </a:lnTo>
                <a:lnTo>
                  <a:pt x="52" y="6"/>
                </a:lnTo>
                <a:lnTo>
                  <a:pt x="57" y="9"/>
                </a:lnTo>
                <a:lnTo>
                  <a:pt x="60" y="14"/>
                </a:lnTo>
                <a:lnTo>
                  <a:pt x="63" y="19"/>
                </a:lnTo>
                <a:lnTo>
                  <a:pt x="65" y="25"/>
                </a:lnTo>
                <a:lnTo>
                  <a:pt x="66" y="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8">
            <a:extLst>
              <a:ext uri="{FF2B5EF4-FFF2-40B4-BE49-F238E27FC236}">
                <a16:creationId xmlns:a16="http://schemas.microsoft.com/office/drawing/2014/main" id="{2E564537-3972-4B3E-A0CE-10D39CBF099C}"/>
              </a:ext>
            </a:extLst>
          </p:cNvPr>
          <p:cNvSpPr>
            <a:spLocks/>
          </p:cNvSpPr>
          <p:nvPr userDrawn="1"/>
        </p:nvSpPr>
        <p:spPr bwMode="auto">
          <a:xfrm>
            <a:off x="4278313" y="6040438"/>
            <a:ext cx="23812" cy="246062"/>
          </a:xfrm>
          <a:custGeom>
            <a:avLst/>
            <a:gdLst>
              <a:gd name="T0" fmla="*/ 2147483646 w 15"/>
              <a:gd name="T1" fmla="*/ 2147483646 h 155"/>
              <a:gd name="T2" fmla="*/ 2147483646 w 15"/>
              <a:gd name="T3" fmla="*/ 2147483646 h 155"/>
              <a:gd name="T4" fmla="*/ 2147483646 w 15"/>
              <a:gd name="T5" fmla="*/ 2147483646 h 155"/>
              <a:gd name="T6" fmla="*/ 2147483646 w 15"/>
              <a:gd name="T7" fmla="*/ 2147483646 h 155"/>
              <a:gd name="T8" fmla="*/ 2147483646 w 15"/>
              <a:gd name="T9" fmla="*/ 2147483646 h 155"/>
              <a:gd name="T10" fmla="*/ 2147483646 w 15"/>
              <a:gd name="T11" fmla="*/ 2147483646 h 155"/>
              <a:gd name="T12" fmla="*/ 2147483646 w 15"/>
              <a:gd name="T13" fmla="*/ 2147483646 h 155"/>
              <a:gd name="T14" fmla="*/ 2147483646 w 15"/>
              <a:gd name="T15" fmla="*/ 2147483646 h 155"/>
              <a:gd name="T16" fmla="*/ 2147483646 w 15"/>
              <a:gd name="T17" fmla="*/ 2147483646 h 155"/>
              <a:gd name="T18" fmla="*/ 2147483646 w 15"/>
              <a:gd name="T19" fmla="*/ 2147483646 h 155"/>
              <a:gd name="T20" fmla="*/ 2147483646 w 15"/>
              <a:gd name="T21" fmla="*/ 2147483646 h 155"/>
              <a:gd name="T22" fmla="*/ 0 w 15"/>
              <a:gd name="T23" fmla="*/ 2147483646 h 155"/>
              <a:gd name="T24" fmla="*/ 0 w 15"/>
              <a:gd name="T25" fmla="*/ 2147483646 h 155"/>
              <a:gd name="T26" fmla="*/ 0 w 15"/>
              <a:gd name="T27" fmla="*/ 2147483646 h 155"/>
              <a:gd name="T28" fmla="*/ 2147483646 w 15"/>
              <a:gd name="T29" fmla="*/ 2147483646 h 155"/>
              <a:gd name="T30" fmla="*/ 2147483646 w 15"/>
              <a:gd name="T31" fmla="*/ 2147483646 h 155"/>
              <a:gd name="T32" fmla="*/ 2147483646 w 15"/>
              <a:gd name="T33" fmla="*/ 0 h 155"/>
              <a:gd name="T34" fmla="*/ 2147483646 w 15"/>
              <a:gd name="T35" fmla="*/ 0 h 155"/>
              <a:gd name="T36" fmla="*/ 2147483646 w 15"/>
              <a:gd name="T37" fmla="*/ 0 h 155"/>
              <a:gd name="T38" fmla="*/ 2147483646 w 15"/>
              <a:gd name="T39" fmla="*/ 0 h 155"/>
              <a:gd name="T40" fmla="*/ 2147483646 w 15"/>
              <a:gd name="T41" fmla="*/ 0 h 155"/>
              <a:gd name="T42" fmla="*/ 2147483646 w 15"/>
              <a:gd name="T43" fmla="*/ 2147483646 h 155"/>
              <a:gd name="T44" fmla="*/ 2147483646 w 15"/>
              <a:gd name="T45" fmla="*/ 2147483646 h 155"/>
              <a:gd name="T46" fmla="*/ 2147483646 w 15"/>
              <a:gd name="T47" fmla="*/ 2147483646 h 155"/>
              <a:gd name="T48" fmla="*/ 2147483646 w 15"/>
              <a:gd name="T49" fmla="*/ 2147483646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155">
                <a:moveTo>
                  <a:pt x="15" y="147"/>
                </a:moveTo>
                <a:lnTo>
                  <a:pt x="15" y="147"/>
                </a:lnTo>
                <a:lnTo>
                  <a:pt x="15" y="150"/>
                </a:lnTo>
                <a:lnTo>
                  <a:pt x="13" y="152"/>
                </a:lnTo>
                <a:lnTo>
                  <a:pt x="10" y="153"/>
                </a:lnTo>
                <a:lnTo>
                  <a:pt x="8" y="155"/>
                </a:lnTo>
                <a:lnTo>
                  <a:pt x="5" y="153"/>
                </a:lnTo>
                <a:lnTo>
                  <a:pt x="3" y="152"/>
                </a:lnTo>
                <a:lnTo>
                  <a:pt x="2" y="150"/>
                </a:lnTo>
                <a:lnTo>
                  <a:pt x="0" y="147"/>
                </a:lnTo>
                <a:lnTo>
                  <a:pt x="0" y="7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5" y="4"/>
                </a:lnTo>
                <a:lnTo>
                  <a:pt x="15" y="7"/>
                </a:lnTo>
                <a:lnTo>
                  <a:pt x="15" y="14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9">
            <a:extLst>
              <a:ext uri="{FF2B5EF4-FFF2-40B4-BE49-F238E27FC236}">
                <a16:creationId xmlns:a16="http://schemas.microsoft.com/office/drawing/2014/main" id="{CE3C334C-0659-4ECC-9768-016021715CDC}"/>
              </a:ext>
            </a:extLst>
          </p:cNvPr>
          <p:cNvSpPr>
            <a:spLocks/>
          </p:cNvSpPr>
          <p:nvPr userDrawn="1"/>
        </p:nvSpPr>
        <p:spPr bwMode="auto">
          <a:xfrm>
            <a:off x="4210050" y="5703888"/>
            <a:ext cx="65088" cy="220662"/>
          </a:xfrm>
          <a:custGeom>
            <a:avLst/>
            <a:gdLst>
              <a:gd name="T0" fmla="*/ 2147483646 w 41"/>
              <a:gd name="T1" fmla="*/ 2147483646 h 139"/>
              <a:gd name="T2" fmla="*/ 2147483646 w 41"/>
              <a:gd name="T3" fmla="*/ 2147483646 h 139"/>
              <a:gd name="T4" fmla="*/ 2147483646 w 41"/>
              <a:gd name="T5" fmla="*/ 2147483646 h 139"/>
              <a:gd name="T6" fmla="*/ 2147483646 w 41"/>
              <a:gd name="T7" fmla="*/ 2147483646 h 139"/>
              <a:gd name="T8" fmla="*/ 2147483646 w 41"/>
              <a:gd name="T9" fmla="*/ 2147483646 h 139"/>
              <a:gd name="T10" fmla="*/ 2147483646 w 41"/>
              <a:gd name="T11" fmla="*/ 2147483646 h 139"/>
              <a:gd name="T12" fmla="*/ 2147483646 w 41"/>
              <a:gd name="T13" fmla="*/ 2147483646 h 139"/>
              <a:gd name="T14" fmla="*/ 2147483646 w 41"/>
              <a:gd name="T15" fmla="*/ 2147483646 h 139"/>
              <a:gd name="T16" fmla="*/ 0 w 41"/>
              <a:gd name="T17" fmla="*/ 2147483646 h 139"/>
              <a:gd name="T18" fmla="*/ 0 w 41"/>
              <a:gd name="T19" fmla="*/ 2147483646 h 139"/>
              <a:gd name="T20" fmla="*/ 0 w 41"/>
              <a:gd name="T21" fmla="*/ 2147483646 h 139"/>
              <a:gd name="T22" fmla="*/ 2147483646 w 41"/>
              <a:gd name="T23" fmla="*/ 0 h 139"/>
              <a:gd name="T24" fmla="*/ 2147483646 w 41"/>
              <a:gd name="T25" fmla="*/ 0 h 139"/>
              <a:gd name="T26" fmla="*/ 2147483646 w 41"/>
              <a:gd name="T27" fmla="*/ 0 h 139"/>
              <a:gd name="T28" fmla="*/ 2147483646 w 41"/>
              <a:gd name="T29" fmla="*/ 0 h 139"/>
              <a:gd name="T30" fmla="*/ 2147483646 w 41"/>
              <a:gd name="T31" fmla="*/ 2147483646 h 139"/>
              <a:gd name="T32" fmla="*/ 2147483646 w 41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" h="139">
                <a:moveTo>
                  <a:pt x="41" y="132"/>
                </a:moveTo>
                <a:lnTo>
                  <a:pt x="41" y="132"/>
                </a:lnTo>
                <a:lnTo>
                  <a:pt x="40" y="135"/>
                </a:lnTo>
                <a:lnTo>
                  <a:pt x="38" y="139"/>
                </a:lnTo>
                <a:lnTo>
                  <a:pt x="33" y="137"/>
                </a:lnTo>
                <a:lnTo>
                  <a:pt x="32" y="135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9" y="3"/>
                </a:lnTo>
                <a:lnTo>
                  <a:pt x="41" y="1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30">
            <a:extLst>
              <a:ext uri="{FF2B5EF4-FFF2-40B4-BE49-F238E27FC236}">
                <a16:creationId xmlns:a16="http://schemas.microsoft.com/office/drawing/2014/main" id="{9B7FCF8C-AB5A-4FD9-B695-D6F655E1C68B}"/>
              </a:ext>
            </a:extLst>
          </p:cNvPr>
          <p:cNvSpPr>
            <a:spLocks/>
          </p:cNvSpPr>
          <p:nvPr userDrawn="1"/>
        </p:nvSpPr>
        <p:spPr bwMode="auto">
          <a:xfrm>
            <a:off x="4283075" y="5686425"/>
            <a:ext cx="20638" cy="223838"/>
          </a:xfrm>
          <a:custGeom>
            <a:avLst/>
            <a:gdLst>
              <a:gd name="T0" fmla="*/ 2147483646 w 13"/>
              <a:gd name="T1" fmla="*/ 2147483646 h 141"/>
              <a:gd name="T2" fmla="*/ 2147483646 w 13"/>
              <a:gd name="T3" fmla="*/ 2147483646 h 141"/>
              <a:gd name="T4" fmla="*/ 2147483646 w 13"/>
              <a:gd name="T5" fmla="*/ 2147483646 h 141"/>
              <a:gd name="T6" fmla="*/ 2147483646 w 13"/>
              <a:gd name="T7" fmla="*/ 2147483646 h 141"/>
              <a:gd name="T8" fmla="*/ 2147483646 w 13"/>
              <a:gd name="T9" fmla="*/ 2147483646 h 141"/>
              <a:gd name="T10" fmla="*/ 2147483646 w 13"/>
              <a:gd name="T11" fmla="*/ 2147483646 h 141"/>
              <a:gd name="T12" fmla="*/ 2147483646 w 13"/>
              <a:gd name="T13" fmla="*/ 2147483646 h 141"/>
              <a:gd name="T14" fmla="*/ 0 w 13"/>
              <a:gd name="T15" fmla="*/ 2147483646 h 141"/>
              <a:gd name="T16" fmla="*/ 2147483646 w 13"/>
              <a:gd name="T17" fmla="*/ 2147483646 h 141"/>
              <a:gd name="T18" fmla="*/ 2147483646 w 13"/>
              <a:gd name="T19" fmla="*/ 2147483646 h 141"/>
              <a:gd name="T20" fmla="*/ 2147483646 w 13"/>
              <a:gd name="T21" fmla="*/ 2147483646 h 141"/>
              <a:gd name="T22" fmla="*/ 2147483646 w 13"/>
              <a:gd name="T23" fmla="*/ 0 h 141"/>
              <a:gd name="T24" fmla="*/ 2147483646 w 13"/>
              <a:gd name="T25" fmla="*/ 0 h 141"/>
              <a:gd name="T26" fmla="*/ 2147483646 w 13"/>
              <a:gd name="T27" fmla="*/ 0 h 141"/>
              <a:gd name="T28" fmla="*/ 2147483646 w 13"/>
              <a:gd name="T29" fmla="*/ 2147483646 h 141"/>
              <a:gd name="T30" fmla="*/ 2147483646 w 13"/>
              <a:gd name="T31" fmla="*/ 2147483646 h 141"/>
              <a:gd name="T32" fmla="*/ 2147483646 w 13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1">
                <a:moveTo>
                  <a:pt x="10" y="138"/>
                </a:moveTo>
                <a:lnTo>
                  <a:pt x="10" y="138"/>
                </a:lnTo>
                <a:lnTo>
                  <a:pt x="8" y="141"/>
                </a:lnTo>
                <a:lnTo>
                  <a:pt x="5" y="141"/>
                </a:lnTo>
                <a:lnTo>
                  <a:pt x="2" y="140"/>
                </a:lnTo>
                <a:lnTo>
                  <a:pt x="0" y="137"/>
                </a:lnTo>
                <a:lnTo>
                  <a:pt x="4" y="5"/>
                </a:lnTo>
                <a:lnTo>
                  <a:pt x="5" y="2"/>
                </a:lnTo>
                <a:lnTo>
                  <a:pt x="8" y="0"/>
                </a:lnTo>
                <a:lnTo>
                  <a:pt x="12" y="2"/>
                </a:lnTo>
                <a:lnTo>
                  <a:pt x="13" y="5"/>
                </a:lnTo>
                <a:lnTo>
                  <a:pt x="10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31">
            <a:extLst>
              <a:ext uri="{FF2B5EF4-FFF2-40B4-BE49-F238E27FC236}">
                <a16:creationId xmlns:a16="http://schemas.microsoft.com/office/drawing/2014/main" id="{F2E6C2B3-2C55-4FFA-A5BF-EBB3ABE4A8DF}"/>
              </a:ext>
            </a:extLst>
          </p:cNvPr>
          <p:cNvSpPr>
            <a:spLocks/>
          </p:cNvSpPr>
          <p:nvPr userDrawn="1"/>
        </p:nvSpPr>
        <p:spPr bwMode="auto">
          <a:xfrm>
            <a:off x="4138613" y="5727700"/>
            <a:ext cx="111125" cy="201613"/>
          </a:xfrm>
          <a:custGeom>
            <a:avLst/>
            <a:gdLst>
              <a:gd name="T0" fmla="*/ 2147483646 w 70"/>
              <a:gd name="T1" fmla="*/ 2147483646 h 127"/>
              <a:gd name="T2" fmla="*/ 2147483646 w 70"/>
              <a:gd name="T3" fmla="*/ 2147483646 h 127"/>
              <a:gd name="T4" fmla="*/ 2147483646 w 70"/>
              <a:gd name="T5" fmla="*/ 2147483646 h 127"/>
              <a:gd name="T6" fmla="*/ 2147483646 w 70"/>
              <a:gd name="T7" fmla="*/ 2147483646 h 127"/>
              <a:gd name="T8" fmla="*/ 2147483646 w 70"/>
              <a:gd name="T9" fmla="*/ 2147483646 h 127"/>
              <a:gd name="T10" fmla="*/ 2147483646 w 70"/>
              <a:gd name="T11" fmla="*/ 2147483646 h 127"/>
              <a:gd name="T12" fmla="*/ 2147483646 w 70"/>
              <a:gd name="T13" fmla="*/ 2147483646 h 127"/>
              <a:gd name="T14" fmla="*/ 2147483646 w 70"/>
              <a:gd name="T15" fmla="*/ 2147483646 h 127"/>
              <a:gd name="T16" fmla="*/ 0 w 70"/>
              <a:gd name="T17" fmla="*/ 2147483646 h 127"/>
              <a:gd name="T18" fmla="*/ 0 w 70"/>
              <a:gd name="T19" fmla="*/ 2147483646 h 127"/>
              <a:gd name="T20" fmla="*/ 0 w 70"/>
              <a:gd name="T21" fmla="*/ 2147483646 h 127"/>
              <a:gd name="T22" fmla="*/ 2147483646 w 70"/>
              <a:gd name="T23" fmla="*/ 0 h 127"/>
              <a:gd name="T24" fmla="*/ 2147483646 w 70"/>
              <a:gd name="T25" fmla="*/ 0 h 127"/>
              <a:gd name="T26" fmla="*/ 2147483646 w 70"/>
              <a:gd name="T27" fmla="*/ 0 h 127"/>
              <a:gd name="T28" fmla="*/ 2147483646 w 70"/>
              <a:gd name="T29" fmla="*/ 0 h 127"/>
              <a:gd name="T30" fmla="*/ 2147483646 w 70"/>
              <a:gd name="T31" fmla="*/ 2147483646 h 127"/>
              <a:gd name="T32" fmla="*/ 2147483646 w 70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127">
                <a:moveTo>
                  <a:pt x="70" y="120"/>
                </a:moveTo>
                <a:lnTo>
                  <a:pt x="70" y="120"/>
                </a:lnTo>
                <a:lnTo>
                  <a:pt x="70" y="124"/>
                </a:lnTo>
                <a:lnTo>
                  <a:pt x="67" y="125"/>
                </a:lnTo>
                <a:lnTo>
                  <a:pt x="64" y="127"/>
                </a:lnTo>
                <a:lnTo>
                  <a:pt x="62" y="124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8" y="3"/>
                </a:lnTo>
                <a:lnTo>
                  <a:pt x="70" y="12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32">
            <a:extLst>
              <a:ext uri="{FF2B5EF4-FFF2-40B4-BE49-F238E27FC236}">
                <a16:creationId xmlns:a16="http://schemas.microsoft.com/office/drawing/2014/main" id="{E7E61B22-D22C-4458-A5DD-339F28637E3D}"/>
              </a:ext>
            </a:extLst>
          </p:cNvPr>
          <p:cNvSpPr>
            <a:spLocks/>
          </p:cNvSpPr>
          <p:nvPr userDrawn="1"/>
        </p:nvSpPr>
        <p:spPr bwMode="auto">
          <a:xfrm>
            <a:off x="4314825" y="5699125"/>
            <a:ext cx="60325" cy="219075"/>
          </a:xfrm>
          <a:custGeom>
            <a:avLst/>
            <a:gdLst>
              <a:gd name="T0" fmla="*/ 2147483646 w 38"/>
              <a:gd name="T1" fmla="*/ 2147483646 h 138"/>
              <a:gd name="T2" fmla="*/ 2147483646 w 38"/>
              <a:gd name="T3" fmla="*/ 2147483646 h 138"/>
              <a:gd name="T4" fmla="*/ 2147483646 w 38"/>
              <a:gd name="T5" fmla="*/ 2147483646 h 138"/>
              <a:gd name="T6" fmla="*/ 2147483646 w 38"/>
              <a:gd name="T7" fmla="*/ 2147483646 h 138"/>
              <a:gd name="T8" fmla="*/ 2147483646 w 38"/>
              <a:gd name="T9" fmla="*/ 2147483646 h 138"/>
              <a:gd name="T10" fmla="*/ 2147483646 w 38"/>
              <a:gd name="T11" fmla="*/ 2147483646 h 138"/>
              <a:gd name="T12" fmla="*/ 0 w 38"/>
              <a:gd name="T13" fmla="*/ 2147483646 h 138"/>
              <a:gd name="T14" fmla="*/ 0 w 38"/>
              <a:gd name="T15" fmla="*/ 2147483646 h 138"/>
              <a:gd name="T16" fmla="*/ 2147483646 w 38"/>
              <a:gd name="T17" fmla="*/ 2147483646 h 138"/>
              <a:gd name="T18" fmla="*/ 2147483646 w 38"/>
              <a:gd name="T19" fmla="*/ 2147483646 h 138"/>
              <a:gd name="T20" fmla="*/ 2147483646 w 38"/>
              <a:gd name="T21" fmla="*/ 0 h 138"/>
              <a:gd name="T22" fmla="*/ 2147483646 w 38"/>
              <a:gd name="T23" fmla="*/ 0 h 138"/>
              <a:gd name="T24" fmla="*/ 2147483646 w 38"/>
              <a:gd name="T25" fmla="*/ 0 h 138"/>
              <a:gd name="T26" fmla="*/ 2147483646 w 38"/>
              <a:gd name="T27" fmla="*/ 0 h 138"/>
              <a:gd name="T28" fmla="*/ 2147483646 w 38"/>
              <a:gd name="T29" fmla="*/ 2147483646 h 138"/>
              <a:gd name="T30" fmla="*/ 2147483646 w 38"/>
              <a:gd name="T31" fmla="*/ 2147483646 h 138"/>
              <a:gd name="T32" fmla="*/ 2147483646 w 38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" h="138">
                <a:moveTo>
                  <a:pt x="8" y="133"/>
                </a:moveTo>
                <a:lnTo>
                  <a:pt x="8" y="133"/>
                </a:lnTo>
                <a:lnTo>
                  <a:pt x="6" y="137"/>
                </a:lnTo>
                <a:lnTo>
                  <a:pt x="3" y="138"/>
                </a:lnTo>
                <a:lnTo>
                  <a:pt x="0" y="135"/>
                </a:lnTo>
                <a:lnTo>
                  <a:pt x="0" y="132"/>
                </a:lnTo>
                <a:lnTo>
                  <a:pt x="30" y="3"/>
                </a:lnTo>
                <a:lnTo>
                  <a:pt x="32" y="0"/>
                </a:lnTo>
                <a:lnTo>
                  <a:pt x="35" y="0"/>
                </a:lnTo>
                <a:lnTo>
                  <a:pt x="38" y="2"/>
                </a:lnTo>
                <a:lnTo>
                  <a:pt x="38" y="5"/>
                </a:lnTo>
                <a:lnTo>
                  <a:pt x="8" y="13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33">
            <a:extLst>
              <a:ext uri="{FF2B5EF4-FFF2-40B4-BE49-F238E27FC236}">
                <a16:creationId xmlns:a16="http://schemas.microsoft.com/office/drawing/2014/main" id="{983940AE-248B-4F0D-A22C-7705A7E56AC2}"/>
              </a:ext>
            </a:extLst>
          </p:cNvPr>
          <p:cNvSpPr>
            <a:spLocks/>
          </p:cNvSpPr>
          <p:nvPr userDrawn="1"/>
        </p:nvSpPr>
        <p:spPr bwMode="auto">
          <a:xfrm>
            <a:off x="4092575" y="5773738"/>
            <a:ext cx="134938" cy="182562"/>
          </a:xfrm>
          <a:custGeom>
            <a:avLst/>
            <a:gdLst>
              <a:gd name="T0" fmla="*/ 2147483646 w 85"/>
              <a:gd name="T1" fmla="*/ 2147483646 h 115"/>
              <a:gd name="T2" fmla="*/ 2147483646 w 85"/>
              <a:gd name="T3" fmla="*/ 2147483646 h 115"/>
              <a:gd name="T4" fmla="*/ 2147483646 w 85"/>
              <a:gd name="T5" fmla="*/ 2147483646 h 115"/>
              <a:gd name="T6" fmla="*/ 2147483646 w 85"/>
              <a:gd name="T7" fmla="*/ 2147483646 h 115"/>
              <a:gd name="T8" fmla="*/ 2147483646 w 85"/>
              <a:gd name="T9" fmla="*/ 2147483646 h 115"/>
              <a:gd name="T10" fmla="*/ 2147483646 w 85"/>
              <a:gd name="T11" fmla="*/ 2147483646 h 115"/>
              <a:gd name="T12" fmla="*/ 2147483646 w 85"/>
              <a:gd name="T13" fmla="*/ 2147483646 h 115"/>
              <a:gd name="T14" fmla="*/ 2147483646 w 85"/>
              <a:gd name="T15" fmla="*/ 2147483646 h 115"/>
              <a:gd name="T16" fmla="*/ 0 w 85"/>
              <a:gd name="T17" fmla="*/ 2147483646 h 115"/>
              <a:gd name="T18" fmla="*/ 0 w 85"/>
              <a:gd name="T19" fmla="*/ 2147483646 h 115"/>
              <a:gd name="T20" fmla="*/ 0 w 85"/>
              <a:gd name="T21" fmla="*/ 2147483646 h 115"/>
              <a:gd name="T22" fmla="*/ 2147483646 w 85"/>
              <a:gd name="T23" fmla="*/ 0 h 115"/>
              <a:gd name="T24" fmla="*/ 2147483646 w 85"/>
              <a:gd name="T25" fmla="*/ 0 h 115"/>
              <a:gd name="T26" fmla="*/ 2147483646 w 85"/>
              <a:gd name="T27" fmla="*/ 0 h 115"/>
              <a:gd name="T28" fmla="*/ 2147483646 w 85"/>
              <a:gd name="T29" fmla="*/ 0 h 115"/>
              <a:gd name="T30" fmla="*/ 2147483646 w 85"/>
              <a:gd name="T31" fmla="*/ 2147483646 h 115"/>
              <a:gd name="T32" fmla="*/ 2147483646 w 85"/>
              <a:gd name="T33" fmla="*/ 2147483646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5" h="115">
                <a:moveTo>
                  <a:pt x="85" y="109"/>
                </a:moveTo>
                <a:lnTo>
                  <a:pt x="85" y="109"/>
                </a:lnTo>
                <a:lnTo>
                  <a:pt x="85" y="112"/>
                </a:lnTo>
                <a:lnTo>
                  <a:pt x="83" y="115"/>
                </a:lnTo>
                <a:lnTo>
                  <a:pt x="80" y="115"/>
                </a:lnTo>
                <a:lnTo>
                  <a:pt x="77" y="114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8" y="1"/>
                </a:lnTo>
                <a:lnTo>
                  <a:pt x="85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34">
            <a:extLst>
              <a:ext uri="{FF2B5EF4-FFF2-40B4-BE49-F238E27FC236}">
                <a16:creationId xmlns:a16="http://schemas.microsoft.com/office/drawing/2014/main" id="{D79022D2-DB9D-4AC2-A5FF-5EBABF388402}"/>
              </a:ext>
            </a:extLst>
          </p:cNvPr>
          <p:cNvSpPr>
            <a:spLocks/>
          </p:cNvSpPr>
          <p:nvPr userDrawn="1"/>
        </p:nvSpPr>
        <p:spPr bwMode="auto">
          <a:xfrm>
            <a:off x="4051300" y="5829300"/>
            <a:ext cx="171450" cy="155575"/>
          </a:xfrm>
          <a:custGeom>
            <a:avLst/>
            <a:gdLst>
              <a:gd name="T0" fmla="*/ 2147483646 w 108"/>
              <a:gd name="T1" fmla="*/ 2147483646 h 98"/>
              <a:gd name="T2" fmla="*/ 2147483646 w 108"/>
              <a:gd name="T3" fmla="*/ 2147483646 h 98"/>
              <a:gd name="T4" fmla="*/ 2147483646 w 108"/>
              <a:gd name="T5" fmla="*/ 2147483646 h 98"/>
              <a:gd name="T6" fmla="*/ 2147483646 w 108"/>
              <a:gd name="T7" fmla="*/ 2147483646 h 98"/>
              <a:gd name="T8" fmla="*/ 2147483646 w 108"/>
              <a:gd name="T9" fmla="*/ 2147483646 h 98"/>
              <a:gd name="T10" fmla="*/ 2147483646 w 108"/>
              <a:gd name="T11" fmla="*/ 2147483646 h 98"/>
              <a:gd name="T12" fmla="*/ 2147483646 w 108"/>
              <a:gd name="T13" fmla="*/ 2147483646 h 98"/>
              <a:gd name="T14" fmla="*/ 2147483646 w 108"/>
              <a:gd name="T15" fmla="*/ 2147483646 h 98"/>
              <a:gd name="T16" fmla="*/ 2147483646 w 108"/>
              <a:gd name="T17" fmla="*/ 2147483646 h 98"/>
              <a:gd name="T18" fmla="*/ 2147483646 w 108"/>
              <a:gd name="T19" fmla="*/ 2147483646 h 98"/>
              <a:gd name="T20" fmla="*/ 0 w 108"/>
              <a:gd name="T21" fmla="*/ 2147483646 h 98"/>
              <a:gd name="T22" fmla="*/ 2147483646 w 108"/>
              <a:gd name="T23" fmla="*/ 2147483646 h 98"/>
              <a:gd name="T24" fmla="*/ 2147483646 w 108"/>
              <a:gd name="T25" fmla="*/ 2147483646 h 98"/>
              <a:gd name="T26" fmla="*/ 2147483646 w 108"/>
              <a:gd name="T27" fmla="*/ 2147483646 h 98"/>
              <a:gd name="T28" fmla="*/ 2147483646 w 108"/>
              <a:gd name="T29" fmla="*/ 0 h 98"/>
              <a:gd name="T30" fmla="*/ 2147483646 w 108"/>
              <a:gd name="T31" fmla="*/ 2147483646 h 98"/>
              <a:gd name="T32" fmla="*/ 2147483646 w 108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8">
                <a:moveTo>
                  <a:pt x="106" y="90"/>
                </a:moveTo>
                <a:lnTo>
                  <a:pt x="106" y="90"/>
                </a:lnTo>
                <a:lnTo>
                  <a:pt x="108" y="93"/>
                </a:lnTo>
                <a:lnTo>
                  <a:pt x="106" y="97"/>
                </a:lnTo>
                <a:lnTo>
                  <a:pt x="103" y="98"/>
                </a:lnTo>
                <a:lnTo>
                  <a:pt x="100" y="97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6" y="9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35">
            <a:extLst>
              <a:ext uri="{FF2B5EF4-FFF2-40B4-BE49-F238E27FC236}">
                <a16:creationId xmlns:a16="http://schemas.microsoft.com/office/drawing/2014/main" id="{7D27AACA-CF1A-4859-B58E-7FB0519DF309}"/>
              </a:ext>
            </a:extLst>
          </p:cNvPr>
          <p:cNvSpPr>
            <a:spLocks/>
          </p:cNvSpPr>
          <p:nvPr userDrawn="1"/>
        </p:nvSpPr>
        <p:spPr bwMode="auto">
          <a:xfrm>
            <a:off x="4021138" y="5905500"/>
            <a:ext cx="198437" cy="107950"/>
          </a:xfrm>
          <a:custGeom>
            <a:avLst/>
            <a:gdLst>
              <a:gd name="T0" fmla="*/ 2147483646 w 125"/>
              <a:gd name="T1" fmla="*/ 2147483646 h 68"/>
              <a:gd name="T2" fmla="*/ 2147483646 w 125"/>
              <a:gd name="T3" fmla="*/ 2147483646 h 68"/>
              <a:gd name="T4" fmla="*/ 2147483646 w 125"/>
              <a:gd name="T5" fmla="*/ 2147483646 h 68"/>
              <a:gd name="T6" fmla="*/ 2147483646 w 125"/>
              <a:gd name="T7" fmla="*/ 2147483646 h 68"/>
              <a:gd name="T8" fmla="*/ 2147483646 w 125"/>
              <a:gd name="T9" fmla="*/ 2147483646 h 68"/>
              <a:gd name="T10" fmla="*/ 2147483646 w 125"/>
              <a:gd name="T11" fmla="*/ 2147483646 h 68"/>
              <a:gd name="T12" fmla="*/ 2147483646 w 125"/>
              <a:gd name="T13" fmla="*/ 2147483646 h 68"/>
              <a:gd name="T14" fmla="*/ 2147483646 w 125"/>
              <a:gd name="T15" fmla="*/ 2147483646 h 68"/>
              <a:gd name="T16" fmla="*/ 2147483646 w 125"/>
              <a:gd name="T17" fmla="*/ 2147483646 h 68"/>
              <a:gd name="T18" fmla="*/ 2147483646 w 125"/>
              <a:gd name="T19" fmla="*/ 2147483646 h 68"/>
              <a:gd name="T20" fmla="*/ 0 w 125"/>
              <a:gd name="T21" fmla="*/ 2147483646 h 68"/>
              <a:gd name="T22" fmla="*/ 2147483646 w 125"/>
              <a:gd name="T23" fmla="*/ 2147483646 h 68"/>
              <a:gd name="T24" fmla="*/ 2147483646 w 125"/>
              <a:gd name="T25" fmla="*/ 2147483646 h 68"/>
              <a:gd name="T26" fmla="*/ 2147483646 w 125"/>
              <a:gd name="T27" fmla="*/ 2147483646 h 68"/>
              <a:gd name="T28" fmla="*/ 2147483646 w 125"/>
              <a:gd name="T29" fmla="*/ 0 h 68"/>
              <a:gd name="T30" fmla="*/ 2147483646 w 125"/>
              <a:gd name="T31" fmla="*/ 0 h 68"/>
              <a:gd name="T32" fmla="*/ 2147483646 w 125"/>
              <a:gd name="T33" fmla="*/ 214748364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68">
                <a:moveTo>
                  <a:pt x="123" y="60"/>
                </a:moveTo>
                <a:lnTo>
                  <a:pt x="123" y="60"/>
                </a:lnTo>
                <a:lnTo>
                  <a:pt x="125" y="63"/>
                </a:lnTo>
                <a:lnTo>
                  <a:pt x="125" y="66"/>
                </a:lnTo>
                <a:lnTo>
                  <a:pt x="123" y="68"/>
                </a:lnTo>
                <a:lnTo>
                  <a:pt x="120" y="68"/>
                </a:lnTo>
                <a:lnTo>
                  <a:pt x="3" y="8"/>
                </a:lnTo>
                <a:lnTo>
                  <a:pt x="0" y="7"/>
                </a:lnTo>
                <a:lnTo>
                  <a:pt x="1" y="3"/>
                </a:lnTo>
                <a:lnTo>
                  <a:pt x="3" y="0"/>
                </a:lnTo>
                <a:lnTo>
                  <a:pt x="6" y="0"/>
                </a:lnTo>
                <a:lnTo>
                  <a:pt x="123" y="6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36">
            <a:extLst>
              <a:ext uri="{FF2B5EF4-FFF2-40B4-BE49-F238E27FC236}">
                <a16:creationId xmlns:a16="http://schemas.microsoft.com/office/drawing/2014/main" id="{7FFCB036-C5FC-42D0-AE71-A37CD2253174}"/>
              </a:ext>
            </a:extLst>
          </p:cNvPr>
          <p:cNvSpPr>
            <a:spLocks/>
          </p:cNvSpPr>
          <p:nvPr userDrawn="1"/>
        </p:nvSpPr>
        <p:spPr bwMode="auto">
          <a:xfrm>
            <a:off x="4337050" y="5735638"/>
            <a:ext cx="117475" cy="195262"/>
          </a:xfrm>
          <a:custGeom>
            <a:avLst/>
            <a:gdLst>
              <a:gd name="T0" fmla="*/ 2147483646 w 74"/>
              <a:gd name="T1" fmla="*/ 2147483646 h 123"/>
              <a:gd name="T2" fmla="*/ 2147483646 w 74"/>
              <a:gd name="T3" fmla="*/ 2147483646 h 123"/>
              <a:gd name="T4" fmla="*/ 2147483646 w 74"/>
              <a:gd name="T5" fmla="*/ 2147483646 h 123"/>
              <a:gd name="T6" fmla="*/ 2147483646 w 74"/>
              <a:gd name="T7" fmla="*/ 2147483646 h 123"/>
              <a:gd name="T8" fmla="*/ 2147483646 w 74"/>
              <a:gd name="T9" fmla="*/ 2147483646 h 123"/>
              <a:gd name="T10" fmla="*/ 2147483646 w 74"/>
              <a:gd name="T11" fmla="*/ 2147483646 h 123"/>
              <a:gd name="T12" fmla="*/ 0 w 74"/>
              <a:gd name="T13" fmla="*/ 2147483646 h 123"/>
              <a:gd name="T14" fmla="*/ 2147483646 w 74"/>
              <a:gd name="T15" fmla="*/ 2147483646 h 123"/>
              <a:gd name="T16" fmla="*/ 2147483646 w 74"/>
              <a:gd name="T17" fmla="*/ 2147483646 h 123"/>
              <a:gd name="T18" fmla="*/ 2147483646 w 74"/>
              <a:gd name="T19" fmla="*/ 2147483646 h 123"/>
              <a:gd name="T20" fmla="*/ 2147483646 w 74"/>
              <a:gd name="T21" fmla="*/ 0 h 123"/>
              <a:gd name="T22" fmla="*/ 2147483646 w 74"/>
              <a:gd name="T23" fmla="*/ 0 h 123"/>
              <a:gd name="T24" fmla="*/ 2147483646 w 74"/>
              <a:gd name="T25" fmla="*/ 0 h 123"/>
              <a:gd name="T26" fmla="*/ 2147483646 w 74"/>
              <a:gd name="T27" fmla="*/ 0 h 123"/>
              <a:gd name="T28" fmla="*/ 2147483646 w 74"/>
              <a:gd name="T29" fmla="*/ 2147483646 h 123"/>
              <a:gd name="T30" fmla="*/ 2147483646 w 74"/>
              <a:gd name="T31" fmla="*/ 2147483646 h 123"/>
              <a:gd name="T32" fmla="*/ 2147483646 w 74"/>
              <a:gd name="T33" fmla="*/ 2147483646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3">
                <a:moveTo>
                  <a:pt x="8" y="122"/>
                </a:moveTo>
                <a:lnTo>
                  <a:pt x="8" y="122"/>
                </a:lnTo>
                <a:lnTo>
                  <a:pt x="6" y="123"/>
                </a:lnTo>
                <a:lnTo>
                  <a:pt x="3" y="123"/>
                </a:lnTo>
                <a:lnTo>
                  <a:pt x="0" y="120"/>
                </a:lnTo>
                <a:lnTo>
                  <a:pt x="2" y="117"/>
                </a:lnTo>
                <a:lnTo>
                  <a:pt x="66" y="1"/>
                </a:lnTo>
                <a:lnTo>
                  <a:pt x="69" y="0"/>
                </a:lnTo>
                <a:lnTo>
                  <a:pt x="72" y="0"/>
                </a:lnTo>
                <a:lnTo>
                  <a:pt x="74" y="3"/>
                </a:lnTo>
                <a:lnTo>
                  <a:pt x="74" y="6"/>
                </a:lnTo>
                <a:lnTo>
                  <a:pt x="8" y="1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7">
            <a:extLst>
              <a:ext uri="{FF2B5EF4-FFF2-40B4-BE49-F238E27FC236}">
                <a16:creationId xmlns:a16="http://schemas.microsoft.com/office/drawing/2014/main" id="{5CF63937-24F8-479E-BBA1-89E52707756B}"/>
              </a:ext>
            </a:extLst>
          </p:cNvPr>
          <p:cNvSpPr>
            <a:spLocks/>
          </p:cNvSpPr>
          <p:nvPr userDrawn="1"/>
        </p:nvSpPr>
        <p:spPr bwMode="auto">
          <a:xfrm>
            <a:off x="4362450" y="5783263"/>
            <a:ext cx="147638" cy="176212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2147483646 h 111"/>
              <a:gd name="T6" fmla="*/ 2147483646 w 93"/>
              <a:gd name="T7" fmla="*/ 2147483646 h 111"/>
              <a:gd name="T8" fmla="*/ 2147483646 w 93"/>
              <a:gd name="T9" fmla="*/ 2147483646 h 111"/>
              <a:gd name="T10" fmla="*/ 2147483646 w 93"/>
              <a:gd name="T11" fmla="*/ 2147483646 h 111"/>
              <a:gd name="T12" fmla="*/ 0 w 93"/>
              <a:gd name="T13" fmla="*/ 2147483646 h 111"/>
              <a:gd name="T14" fmla="*/ 0 w 93"/>
              <a:gd name="T15" fmla="*/ 2147483646 h 111"/>
              <a:gd name="T16" fmla="*/ 2147483646 w 93"/>
              <a:gd name="T17" fmla="*/ 2147483646 h 111"/>
              <a:gd name="T18" fmla="*/ 2147483646 w 93"/>
              <a:gd name="T19" fmla="*/ 2147483646 h 111"/>
              <a:gd name="T20" fmla="*/ 2147483646 w 93"/>
              <a:gd name="T21" fmla="*/ 0 h 111"/>
              <a:gd name="T22" fmla="*/ 2147483646 w 93"/>
              <a:gd name="T23" fmla="*/ 0 h 111"/>
              <a:gd name="T24" fmla="*/ 2147483646 w 93"/>
              <a:gd name="T25" fmla="*/ 0 h 111"/>
              <a:gd name="T26" fmla="*/ 2147483646 w 93"/>
              <a:gd name="T27" fmla="*/ 0 h 111"/>
              <a:gd name="T28" fmla="*/ 2147483646 w 93"/>
              <a:gd name="T29" fmla="*/ 2147483646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8" y="109"/>
                </a:moveTo>
                <a:lnTo>
                  <a:pt x="8" y="109"/>
                </a:lnTo>
                <a:lnTo>
                  <a:pt x="5" y="111"/>
                </a:lnTo>
                <a:lnTo>
                  <a:pt x="2" y="109"/>
                </a:lnTo>
                <a:lnTo>
                  <a:pt x="0" y="106"/>
                </a:lnTo>
                <a:lnTo>
                  <a:pt x="0" y="103"/>
                </a:lnTo>
                <a:lnTo>
                  <a:pt x="85" y="2"/>
                </a:lnTo>
                <a:lnTo>
                  <a:pt x="89" y="0"/>
                </a:lnTo>
                <a:lnTo>
                  <a:pt x="92" y="0"/>
                </a:lnTo>
                <a:lnTo>
                  <a:pt x="93" y="3"/>
                </a:lnTo>
                <a:lnTo>
                  <a:pt x="92" y="7"/>
                </a:lnTo>
                <a:lnTo>
                  <a:pt x="8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8">
            <a:extLst>
              <a:ext uri="{FF2B5EF4-FFF2-40B4-BE49-F238E27FC236}">
                <a16:creationId xmlns:a16="http://schemas.microsoft.com/office/drawing/2014/main" id="{7FBAA823-47E3-4B61-8916-9943862AB6FD}"/>
              </a:ext>
            </a:extLst>
          </p:cNvPr>
          <p:cNvSpPr>
            <a:spLocks/>
          </p:cNvSpPr>
          <p:nvPr userDrawn="1"/>
        </p:nvSpPr>
        <p:spPr bwMode="auto">
          <a:xfrm>
            <a:off x="4365625" y="5846763"/>
            <a:ext cx="184150" cy="141287"/>
          </a:xfrm>
          <a:custGeom>
            <a:avLst/>
            <a:gdLst>
              <a:gd name="T0" fmla="*/ 2147483646 w 116"/>
              <a:gd name="T1" fmla="*/ 2147483646 h 89"/>
              <a:gd name="T2" fmla="*/ 2147483646 w 116"/>
              <a:gd name="T3" fmla="*/ 2147483646 h 89"/>
              <a:gd name="T4" fmla="*/ 2147483646 w 116"/>
              <a:gd name="T5" fmla="*/ 2147483646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0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0 h 89"/>
              <a:gd name="T18" fmla="*/ 2147483646 w 116"/>
              <a:gd name="T19" fmla="*/ 0 h 89"/>
              <a:gd name="T20" fmla="*/ 2147483646 w 116"/>
              <a:gd name="T21" fmla="*/ 0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2147483646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8" y="89"/>
                </a:moveTo>
                <a:lnTo>
                  <a:pt x="8" y="89"/>
                </a:lnTo>
                <a:lnTo>
                  <a:pt x="5" y="89"/>
                </a:lnTo>
                <a:lnTo>
                  <a:pt x="1" y="87"/>
                </a:lnTo>
                <a:lnTo>
                  <a:pt x="0" y="84"/>
                </a:lnTo>
                <a:lnTo>
                  <a:pt x="3" y="81"/>
                </a:lnTo>
                <a:lnTo>
                  <a:pt x="107" y="0"/>
                </a:lnTo>
                <a:lnTo>
                  <a:pt x="112" y="0"/>
                </a:lnTo>
                <a:lnTo>
                  <a:pt x="114" y="2"/>
                </a:lnTo>
                <a:lnTo>
                  <a:pt x="116" y="5"/>
                </a:lnTo>
                <a:lnTo>
                  <a:pt x="114" y="8"/>
                </a:lnTo>
                <a:lnTo>
                  <a:pt x="8" y="8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9">
            <a:extLst>
              <a:ext uri="{FF2B5EF4-FFF2-40B4-BE49-F238E27FC236}">
                <a16:creationId xmlns:a16="http://schemas.microsoft.com/office/drawing/2014/main" id="{A84CDDEA-31F9-4B69-9E85-6D3F4A623CB2}"/>
              </a:ext>
            </a:extLst>
          </p:cNvPr>
          <p:cNvSpPr>
            <a:spLocks/>
          </p:cNvSpPr>
          <p:nvPr userDrawn="1"/>
        </p:nvSpPr>
        <p:spPr bwMode="auto">
          <a:xfrm>
            <a:off x="4362450" y="5913438"/>
            <a:ext cx="206375" cy="100012"/>
          </a:xfrm>
          <a:custGeom>
            <a:avLst/>
            <a:gdLst>
              <a:gd name="T0" fmla="*/ 2147483646 w 130"/>
              <a:gd name="T1" fmla="*/ 2147483646 h 63"/>
              <a:gd name="T2" fmla="*/ 2147483646 w 130"/>
              <a:gd name="T3" fmla="*/ 2147483646 h 63"/>
              <a:gd name="T4" fmla="*/ 2147483646 w 130"/>
              <a:gd name="T5" fmla="*/ 2147483646 h 63"/>
              <a:gd name="T6" fmla="*/ 0 w 130"/>
              <a:gd name="T7" fmla="*/ 2147483646 h 63"/>
              <a:gd name="T8" fmla="*/ 0 w 130"/>
              <a:gd name="T9" fmla="*/ 2147483646 h 63"/>
              <a:gd name="T10" fmla="*/ 0 w 130"/>
              <a:gd name="T11" fmla="*/ 2147483646 h 63"/>
              <a:gd name="T12" fmla="*/ 0 w 130"/>
              <a:gd name="T13" fmla="*/ 2147483646 h 63"/>
              <a:gd name="T14" fmla="*/ 2147483646 w 130"/>
              <a:gd name="T15" fmla="*/ 2147483646 h 63"/>
              <a:gd name="T16" fmla="*/ 2147483646 w 130"/>
              <a:gd name="T17" fmla="*/ 0 h 63"/>
              <a:gd name="T18" fmla="*/ 2147483646 w 130"/>
              <a:gd name="T19" fmla="*/ 0 h 63"/>
              <a:gd name="T20" fmla="*/ 2147483646 w 130"/>
              <a:gd name="T21" fmla="*/ 0 h 63"/>
              <a:gd name="T22" fmla="*/ 2147483646 w 130"/>
              <a:gd name="T23" fmla="*/ 2147483646 h 63"/>
              <a:gd name="T24" fmla="*/ 2147483646 w 130"/>
              <a:gd name="T25" fmla="*/ 2147483646 h 63"/>
              <a:gd name="T26" fmla="*/ 2147483646 w 130"/>
              <a:gd name="T27" fmla="*/ 2147483646 h 63"/>
              <a:gd name="T28" fmla="*/ 2147483646 w 130"/>
              <a:gd name="T29" fmla="*/ 2147483646 h 63"/>
              <a:gd name="T30" fmla="*/ 2147483646 w 130"/>
              <a:gd name="T31" fmla="*/ 2147483646 h 63"/>
              <a:gd name="T32" fmla="*/ 2147483646 w 130"/>
              <a:gd name="T33" fmla="*/ 2147483646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3">
                <a:moveTo>
                  <a:pt x="7" y="63"/>
                </a:moveTo>
                <a:lnTo>
                  <a:pt x="7" y="63"/>
                </a:lnTo>
                <a:lnTo>
                  <a:pt x="3" y="63"/>
                </a:lnTo>
                <a:lnTo>
                  <a:pt x="0" y="61"/>
                </a:lnTo>
                <a:lnTo>
                  <a:pt x="0" y="58"/>
                </a:lnTo>
                <a:lnTo>
                  <a:pt x="3" y="55"/>
                </a:lnTo>
                <a:lnTo>
                  <a:pt x="124" y="0"/>
                </a:lnTo>
                <a:lnTo>
                  <a:pt x="127" y="0"/>
                </a:lnTo>
                <a:lnTo>
                  <a:pt x="130" y="2"/>
                </a:lnTo>
                <a:lnTo>
                  <a:pt x="130" y="5"/>
                </a:lnTo>
                <a:lnTo>
                  <a:pt x="127" y="8"/>
                </a:lnTo>
                <a:lnTo>
                  <a:pt x="7" y="6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40">
            <a:extLst>
              <a:ext uri="{FF2B5EF4-FFF2-40B4-BE49-F238E27FC236}">
                <a16:creationId xmlns:a16="http://schemas.microsoft.com/office/drawing/2014/main" id="{C394D994-187A-4B83-BDFF-3C2D66A27F0A}"/>
              </a:ext>
            </a:extLst>
          </p:cNvPr>
          <p:cNvSpPr>
            <a:spLocks/>
          </p:cNvSpPr>
          <p:nvPr userDrawn="1"/>
        </p:nvSpPr>
        <p:spPr bwMode="auto">
          <a:xfrm>
            <a:off x="2938463" y="5632450"/>
            <a:ext cx="160337" cy="161925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0 w 101"/>
              <a:gd name="T7" fmla="*/ 2147483646 h 102"/>
              <a:gd name="T8" fmla="*/ 0 w 101"/>
              <a:gd name="T9" fmla="*/ 2147483646 h 102"/>
              <a:gd name="T10" fmla="*/ 0 w 101"/>
              <a:gd name="T11" fmla="*/ 2147483646 h 102"/>
              <a:gd name="T12" fmla="*/ 2147483646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2147483646 w 101"/>
              <a:gd name="T19" fmla="*/ 2147483646 h 102"/>
              <a:gd name="T20" fmla="*/ 2147483646 w 101"/>
              <a:gd name="T21" fmla="*/ 2147483646 h 102"/>
              <a:gd name="T22" fmla="*/ 2147483646 w 101"/>
              <a:gd name="T23" fmla="*/ 2147483646 h 102"/>
              <a:gd name="T24" fmla="*/ 2147483646 w 101"/>
              <a:gd name="T25" fmla="*/ 2147483646 h 102"/>
              <a:gd name="T26" fmla="*/ 2147483646 w 101"/>
              <a:gd name="T27" fmla="*/ 2147483646 h 102"/>
              <a:gd name="T28" fmla="*/ 2147483646 w 101"/>
              <a:gd name="T29" fmla="*/ 2147483646 h 102"/>
              <a:gd name="T30" fmla="*/ 2147483646 w 101"/>
              <a:gd name="T31" fmla="*/ 2147483646 h 102"/>
              <a:gd name="T32" fmla="*/ 2147483646 w 101"/>
              <a:gd name="T33" fmla="*/ 2147483646 h 102"/>
              <a:gd name="T34" fmla="*/ 2147483646 w 101"/>
              <a:gd name="T35" fmla="*/ 2147483646 h 102"/>
              <a:gd name="T36" fmla="*/ 2147483646 w 101"/>
              <a:gd name="T37" fmla="*/ 2147483646 h 102"/>
              <a:gd name="T38" fmla="*/ 2147483646 w 101"/>
              <a:gd name="T39" fmla="*/ 2147483646 h 102"/>
              <a:gd name="T40" fmla="*/ 2147483646 w 101"/>
              <a:gd name="T41" fmla="*/ 2147483646 h 102"/>
              <a:gd name="T42" fmla="*/ 2147483646 w 101"/>
              <a:gd name="T43" fmla="*/ 2147483646 h 102"/>
              <a:gd name="T44" fmla="*/ 2147483646 w 101"/>
              <a:gd name="T45" fmla="*/ 2147483646 h 102"/>
              <a:gd name="T46" fmla="*/ 2147483646 w 101"/>
              <a:gd name="T47" fmla="*/ 2147483646 h 102"/>
              <a:gd name="T48" fmla="*/ 2147483646 w 101"/>
              <a:gd name="T49" fmla="*/ 2147483646 h 102"/>
              <a:gd name="T50" fmla="*/ 2147483646 w 101"/>
              <a:gd name="T51" fmla="*/ 2147483646 h 102"/>
              <a:gd name="T52" fmla="*/ 2147483646 w 101"/>
              <a:gd name="T53" fmla="*/ 2147483646 h 102"/>
              <a:gd name="T54" fmla="*/ 2147483646 w 101"/>
              <a:gd name="T55" fmla="*/ 2147483646 h 102"/>
              <a:gd name="T56" fmla="*/ 2147483646 w 101"/>
              <a:gd name="T57" fmla="*/ 2147483646 h 102"/>
              <a:gd name="T58" fmla="*/ 2147483646 w 101"/>
              <a:gd name="T59" fmla="*/ 2147483646 h 102"/>
              <a:gd name="T60" fmla="*/ 2147483646 w 101"/>
              <a:gd name="T61" fmla="*/ 0 h 102"/>
              <a:gd name="T62" fmla="*/ 2147483646 w 101"/>
              <a:gd name="T63" fmla="*/ 0 h 102"/>
              <a:gd name="T64" fmla="*/ 2147483646 w 101"/>
              <a:gd name="T65" fmla="*/ 0 h 102"/>
              <a:gd name="T66" fmla="*/ 2147483646 w 101"/>
              <a:gd name="T67" fmla="*/ 2147483646 h 102"/>
              <a:gd name="T68" fmla="*/ 2147483646 w 101"/>
              <a:gd name="T69" fmla="*/ 2147483646 h 102"/>
              <a:gd name="T70" fmla="*/ 2147483646 w 101"/>
              <a:gd name="T71" fmla="*/ 2147483646 h 102"/>
              <a:gd name="T72" fmla="*/ 2147483646 w 101"/>
              <a:gd name="T73" fmla="*/ 2147483646 h 102"/>
              <a:gd name="T74" fmla="*/ 2147483646 w 101"/>
              <a:gd name="T75" fmla="*/ 2147483646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" h="102">
                <a:moveTo>
                  <a:pt x="6" y="24"/>
                </a:moveTo>
                <a:lnTo>
                  <a:pt x="6" y="24"/>
                </a:lnTo>
                <a:lnTo>
                  <a:pt x="1" y="34"/>
                </a:lnTo>
                <a:lnTo>
                  <a:pt x="0" y="44"/>
                </a:lnTo>
                <a:lnTo>
                  <a:pt x="0" y="53"/>
                </a:lnTo>
                <a:lnTo>
                  <a:pt x="0" y="63"/>
                </a:lnTo>
                <a:lnTo>
                  <a:pt x="5" y="73"/>
                </a:lnTo>
                <a:lnTo>
                  <a:pt x="10" y="81"/>
                </a:lnTo>
                <a:lnTo>
                  <a:pt x="16" y="89"/>
                </a:lnTo>
                <a:lnTo>
                  <a:pt x="24" y="95"/>
                </a:lnTo>
                <a:lnTo>
                  <a:pt x="34" y="98"/>
                </a:lnTo>
                <a:lnTo>
                  <a:pt x="43" y="102"/>
                </a:lnTo>
                <a:lnTo>
                  <a:pt x="53" y="102"/>
                </a:lnTo>
                <a:lnTo>
                  <a:pt x="63" y="100"/>
                </a:lnTo>
                <a:lnTo>
                  <a:pt x="72" y="97"/>
                </a:lnTo>
                <a:lnTo>
                  <a:pt x="80" y="92"/>
                </a:lnTo>
                <a:lnTo>
                  <a:pt x="88" y="85"/>
                </a:lnTo>
                <a:lnTo>
                  <a:pt x="95" y="77"/>
                </a:lnTo>
                <a:lnTo>
                  <a:pt x="98" y="68"/>
                </a:lnTo>
                <a:lnTo>
                  <a:pt x="101" y="58"/>
                </a:lnTo>
                <a:lnTo>
                  <a:pt x="101" y="48"/>
                </a:lnTo>
                <a:lnTo>
                  <a:pt x="100" y="39"/>
                </a:lnTo>
                <a:lnTo>
                  <a:pt x="96" y="29"/>
                </a:lnTo>
                <a:lnTo>
                  <a:pt x="92" y="20"/>
                </a:lnTo>
                <a:lnTo>
                  <a:pt x="85" y="13"/>
                </a:lnTo>
                <a:lnTo>
                  <a:pt x="77" y="7"/>
                </a:lnTo>
                <a:lnTo>
                  <a:pt x="67" y="2"/>
                </a:lnTo>
                <a:lnTo>
                  <a:pt x="58" y="0"/>
                </a:lnTo>
                <a:lnTo>
                  <a:pt x="48" y="0"/>
                </a:lnTo>
                <a:lnTo>
                  <a:pt x="38" y="0"/>
                </a:lnTo>
                <a:lnTo>
                  <a:pt x="29" y="5"/>
                </a:lnTo>
                <a:lnTo>
                  <a:pt x="19" y="10"/>
                </a:lnTo>
                <a:lnTo>
                  <a:pt x="13" y="16"/>
                </a:lnTo>
                <a:lnTo>
                  <a:pt x="6" y="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41">
            <a:extLst>
              <a:ext uri="{FF2B5EF4-FFF2-40B4-BE49-F238E27FC236}">
                <a16:creationId xmlns:a16="http://schemas.microsoft.com/office/drawing/2014/main" id="{C9017E6B-A770-4EBA-81DB-4AD310BA35C8}"/>
              </a:ext>
            </a:extLst>
          </p:cNvPr>
          <p:cNvSpPr>
            <a:spLocks/>
          </p:cNvSpPr>
          <p:nvPr userDrawn="1"/>
        </p:nvSpPr>
        <p:spPr bwMode="auto">
          <a:xfrm>
            <a:off x="2792413" y="5956300"/>
            <a:ext cx="104775" cy="103188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0 w 66"/>
              <a:gd name="T7" fmla="*/ 2147483646 h 65"/>
              <a:gd name="T8" fmla="*/ 0 w 66"/>
              <a:gd name="T9" fmla="*/ 2147483646 h 65"/>
              <a:gd name="T10" fmla="*/ 2147483646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0 h 65"/>
              <a:gd name="T62" fmla="*/ 2147483646 w 66"/>
              <a:gd name="T63" fmla="*/ 0 h 65"/>
              <a:gd name="T64" fmla="*/ 2147483646 w 66"/>
              <a:gd name="T65" fmla="*/ 0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5" y="17"/>
                </a:moveTo>
                <a:lnTo>
                  <a:pt x="5" y="17"/>
                </a:lnTo>
                <a:lnTo>
                  <a:pt x="2" y="21"/>
                </a:lnTo>
                <a:lnTo>
                  <a:pt x="0" y="28"/>
                </a:lnTo>
                <a:lnTo>
                  <a:pt x="0" y="34"/>
                </a:lnTo>
                <a:lnTo>
                  <a:pt x="2" y="41"/>
                </a:lnTo>
                <a:lnTo>
                  <a:pt x="3" y="47"/>
                </a:lnTo>
                <a:lnTo>
                  <a:pt x="7" y="52"/>
                </a:lnTo>
                <a:lnTo>
                  <a:pt x="11" y="57"/>
                </a:lnTo>
                <a:lnTo>
                  <a:pt x="16" y="60"/>
                </a:lnTo>
                <a:lnTo>
                  <a:pt x="23" y="63"/>
                </a:lnTo>
                <a:lnTo>
                  <a:pt x="29" y="65"/>
                </a:lnTo>
                <a:lnTo>
                  <a:pt x="36" y="65"/>
                </a:lnTo>
                <a:lnTo>
                  <a:pt x="40" y="65"/>
                </a:lnTo>
                <a:lnTo>
                  <a:pt x="47" y="62"/>
                </a:lnTo>
                <a:lnTo>
                  <a:pt x="52" y="58"/>
                </a:lnTo>
                <a:lnTo>
                  <a:pt x="56" y="55"/>
                </a:lnTo>
                <a:lnTo>
                  <a:pt x="61" y="49"/>
                </a:lnTo>
                <a:lnTo>
                  <a:pt x="65" y="44"/>
                </a:lnTo>
                <a:lnTo>
                  <a:pt x="66" y="37"/>
                </a:lnTo>
                <a:lnTo>
                  <a:pt x="66" y="31"/>
                </a:lnTo>
                <a:lnTo>
                  <a:pt x="65" y="25"/>
                </a:lnTo>
                <a:lnTo>
                  <a:pt x="63" y="18"/>
                </a:lnTo>
                <a:lnTo>
                  <a:pt x="60" y="13"/>
                </a:lnTo>
                <a:lnTo>
                  <a:pt x="55" y="8"/>
                </a:lnTo>
                <a:lnTo>
                  <a:pt x="50" y="5"/>
                </a:lnTo>
                <a:lnTo>
                  <a:pt x="44" y="2"/>
                </a:lnTo>
                <a:lnTo>
                  <a:pt x="37" y="0"/>
                </a:lnTo>
                <a:lnTo>
                  <a:pt x="31" y="0"/>
                </a:lnTo>
                <a:lnTo>
                  <a:pt x="26" y="0"/>
                </a:lnTo>
                <a:lnTo>
                  <a:pt x="19" y="4"/>
                </a:lnTo>
                <a:lnTo>
                  <a:pt x="15" y="7"/>
                </a:lnTo>
                <a:lnTo>
                  <a:pt x="10" y="10"/>
                </a:lnTo>
                <a:lnTo>
                  <a:pt x="5" y="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42">
            <a:extLst>
              <a:ext uri="{FF2B5EF4-FFF2-40B4-BE49-F238E27FC236}">
                <a16:creationId xmlns:a16="http://schemas.microsoft.com/office/drawing/2014/main" id="{97CFF0A0-1E8D-4ED4-AE4C-091EEC8C1347}"/>
              </a:ext>
            </a:extLst>
          </p:cNvPr>
          <p:cNvSpPr>
            <a:spLocks/>
          </p:cNvSpPr>
          <p:nvPr userDrawn="1"/>
        </p:nvSpPr>
        <p:spPr bwMode="auto">
          <a:xfrm>
            <a:off x="2859088" y="5761038"/>
            <a:ext cx="138112" cy="214312"/>
          </a:xfrm>
          <a:custGeom>
            <a:avLst/>
            <a:gdLst>
              <a:gd name="T0" fmla="*/ 2147483646 w 87"/>
              <a:gd name="T1" fmla="*/ 2147483646 h 135"/>
              <a:gd name="T2" fmla="*/ 2147483646 w 87"/>
              <a:gd name="T3" fmla="*/ 2147483646 h 135"/>
              <a:gd name="T4" fmla="*/ 0 w 87"/>
              <a:gd name="T5" fmla="*/ 2147483646 h 135"/>
              <a:gd name="T6" fmla="*/ 0 w 87"/>
              <a:gd name="T7" fmla="*/ 2147483646 h 135"/>
              <a:gd name="T8" fmla="*/ 2147483646 w 87"/>
              <a:gd name="T9" fmla="*/ 2147483646 h 135"/>
              <a:gd name="T10" fmla="*/ 2147483646 w 87"/>
              <a:gd name="T11" fmla="*/ 2147483646 h 135"/>
              <a:gd name="T12" fmla="*/ 2147483646 w 87"/>
              <a:gd name="T13" fmla="*/ 2147483646 h 135"/>
              <a:gd name="T14" fmla="*/ 2147483646 w 87"/>
              <a:gd name="T15" fmla="*/ 2147483646 h 135"/>
              <a:gd name="T16" fmla="*/ 2147483646 w 87"/>
              <a:gd name="T17" fmla="*/ 2147483646 h 135"/>
              <a:gd name="T18" fmla="*/ 2147483646 w 87"/>
              <a:gd name="T19" fmla="*/ 2147483646 h 135"/>
              <a:gd name="T20" fmla="*/ 2147483646 w 87"/>
              <a:gd name="T21" fmla="*/ 2147483646 h 135"/>
              <a:gd name="T22" fmla="*/ 2147483646 w 87"/>
              <a:gd name="T23" fmla="*/ 2147483646 h 135"/>
              <a:gd name="T24" fmla="*/ 2147483646 w 87"/>
              <a:gd name="T25" fmla="*/ 2147483646 h 135"/>
              <a:gd name="T26" fmla="*/ 2147483646 w 87"/>
              <a:gd name="T27" fmla="*/ 2147483646 h 135"/>
              <a:gd name="T28" fmla="*/ 2147483646 w 87"/>
              <a:gd name="T29" fmla="*/ 2147483646 h 135"/>
              <a:gd name="T30" fmla="*/ 2147483646 w 87"/>
              <a:gd name="T31" fmla="*/ 2147483646 h 135"/>
              <a:gd name="T32" fmla="*/ 2147483646 w 87"/>
              <a:gd name="T33" fmla="*/ 2147483646 h 135"/>
              <a:gd name="T34" fmla="*/ 2147483646 w 87"/>
              <a:gd name="T35" fmla="*/ 2147483646 h 135"/>
              <a:gd name="T36" fmla="*/ 2147483646 w 87"/>
              <a:gd name="T37" fmla="*/ 2147483646 h 135"/>
              <a:gd name="T38" fmla="*/ 2147483646 w 87"/>
              <a:gd name="T39" fmla="*/ 2147483646 h 135"/>
              <a:gd name="T40" fmla="*/ 2147483646 w 87"/>
              <a:gd name="T41" fmla="*/ 0 h 135"/>
              <a:gd name="T42" fmla="*/ 2147483646 w 87"/>
              <a:gd name="T43" fmla="*/ 0 h 135"/>
              <a:gd name="T44" fmla="*/ 2147483646 w 87"/>
              <a:gd name="T45" fmla="*/ 2147483646 h 135"/>
              <a:gd name="T46" fmla="*/ 2147483646 w 87"/>
              <a:gd name="T47" fmla="*/ 2147483646 h 135"/>
              <a:gd name="T48" fmla="*/ 2147483646 w 87"/>
              <a:gd name="T49" fmla="*/ 2147483646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135">
                <a:moveTo>
                  <a:pt x="2" y="123"/>
                </a:moveTo>
                <a:lnTo>
                  <a:pt x="2" y="123"/>
                </a:lnTo>
                <a:lnTo>
                  <a:pt x="0" y="127"/>
                </a:lnTo>
                <a:lnTo>
                  <a:pt x="0" y="130"/>
                </a:lnTo>
                <a:lnTo>
                  <a:pt x="2" y="131"/>
                </a:lnTo>
                <a:lnTo>
                  <a:pt x="3" y="133"/>
                </a:lnTo>
                <a:lnTo>
                  <a:pt x="6" y="135"/>
                </a:lnTo>
                <a:lnTo>
                  <a:pt x="10" y="135"/>
                </a:lnTo>
                <a:lnTo>
                  <a:pt x="11" y="133"/>
                </a:lnTo>
                <a:lnTo>
                  <a:pt x="13" y="131"/>
                </a:lnTo>
                <a:lnTo>
                  <a:pt x="85" y="11"/>
                </a:lnTo>
                <a:lnTo>
                  <a:pt x="87" y="8"/>
                </a:lnTo>
                <a:lnTo>
                  <a:pt x="87" y="6"/>
                </a:lnTo>
                <a:lnTo>
                  <a:pt x="85" y="3"/>
                </a:lnTo>
                <a:lnTo>
                  <a:pt x="84" y="1"/>
                </a:lnTo>
                <a:lnTo>
                  <a:pt x="80" y="0"/>
                </a:lnTo>
                <a:lnTo>
                  <a:pt x="77" y="0"/>
                </a:lnTo>
                <a:lnTo>
                  <a:pt x="76" y="1"/>
                </a:lnTo>
                <a:lnTo>
                  <a:pt x="72" y="3"/>
                </a:lnTo>
                <a:lnTo>
                  <a:pt x="2" y="12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43">
            <a:extLst>
              <a:ext uri="{FF2B5EF4-FFF2-40B4-BE49-F238E27FC236}">
                <a16:creationId xmlns:a16="http://schemas.microsoft.com/office/drawing/2014/main" id="{CB4171A9-FBC7-4A4A-B879-C0A8FEA59F9D}"/>
              </a:ext>
            </a:extLst>
          </p:cNvPr>
          <p:cNvSpPr>
            <a:spLocks/>
          </p:cNvSpPr>
          <p:nvPr userDrawn="1"/>
        </p:nvSpPr>
        <p:spPr bwMode="auto">
          <a:xfrm>
            <a:off x="3065463" y="5510213"/>
            <a:ext cx="163512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2" y="97"/>
                </a:moveTo>
                <a:lnTo>
                  <a:pt x="2" y="97"/>
                </a:lnTo>
                <a:lnTo>
                  <a:pt x="0" y="100"/>
                </a:lnTo>
                <a:lnTo>
                  <a:pt x="2" y="103"/>
                </a:lnTo>
                <a:lnTo>
                  <a:pt x="5" y="103"/>
                </a:lnTo>
                <a:lnTo>
                  <a:pt x="8" y="103"/>
                </a:lnTo>
                <a:lnTo>
                  <a:pt x="102" y="8"/>
                </a:lnTo>
                <a:lnTo>
                  <a:pt x="103" y="5"/>
                </a:lnTo>
                <a:lnTo>
                  <a:pt x="102" y="2"/>
                </a:lnTo>
                <a:lnTo>
                  <a:pt x="98" y="0"/>
                </a:lnTo>
                <a:lnTo>
                  <a:pt x="95" y="2"/>
                </a:lnTo>
                <a:lnTo>
                  <a:pt x="2" y="9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44">
            <a:extLst>
              <a:ext uri="{FF2B5EF4-FFF2-40B4-BE49-F238E27FC236}">
                <a16:creationId xmlns:a16="http://schemas.microsoft.com/office/drawing/2014/main" id="{7B6D7F9A-6682-46C5-AA61-A4F4AA417173}"/>
              </a:ext>
            </a:extLst>
          </p:cNvPr>
          <p:cNvSpPr>
            <a:spLocks/>
          </p:cNvSpPr>
          <p:nvPr userDrawn="1"/>
        </p:nvSpPr>
        <p:spPr bwMode="auto">
          <a:xfrm>
            <a:off x="3052763" y="5456238"/>
            <a:ext cx="117475" cy="196850"/>
          </a:xfrm>
          <a:custGeom>
            <a:avLst/>
            <a:gdLst>
              <a:gd name="T0" fmla="*/ 0 w 74"/>
              <a:gd name="T1" fmla="*/ 2147483646 h 124"/>
              <a:gd name="T2" fmla="*/ 0 w 74"/>
              <a:gd name="T3" fmla="*/ 2147483646 h 124"/>
              <a:gd name="T4" fmla="*/ 0 w 74"/>
              <a:gd name="T5" fmla="*/ 2147483646 h 124"/>
              <a:gd name="T6" fmla="*/ 2147483646 w 74"/>
              <a:gd name="T7" fmla="*/ 2147483646 h 124"/>
              <a:gd name="T8" fmla="*/ 2147483646 w 74"/>
              <a:gd name="T9" fmla="*/ 2147483646 h 124"/>
              <a:gd name="T10" fmla="*/ 2147483646 w 74"/>
              <a:gd name="T11" fmla="*/ 2147483646 h 124"/>
              <a:gd name="T12" fmla="*/ 2147483646 w 74"/>
              <a:gd name="T13" fmla="*/ 2147483646 h 124"/>
              <a:gd name="T14" fmla="*/ 2147483646 w 74"/>
              <a:gd name="T15" fmla="*/ 2147483646 h 124"/>
              <a:gd name="T16" fmla="*/ 2147483646 w 74"/>
              <a:gd name="T17" fmla="*/ 2147483646 h 124"/>
              <a:gd name="T18" fmla="*/ 2147483646 w 74"/>
              <a:gd name="T19" fmla="*/ 2147483646 h 124"/>
              <a:gd name="T20" fmla="*/ 2147483646 w 74"/>
              <a:gd name="T21" fmla="*/ 2147483646 h 124"/>
              <a:gd name="T22" fmla="*/ 2147483646 w 74"/>
              <a:gd name="T23" fmla="*/ 0 h 124"/>
              <a:gd name="T24" fmla="*/ 2147483646 w 74"/>
              <a:gd name="T25" fmla="*/ 0 h 124"/>
              <a:gd name="T26" fmla="*/ 2147483646 w 74"/>
              <a:gd name="T27" fmla="*/ 0 h 124"/>
              <a:gd name="T28" fmla="*/ 2147483646 w 74"/>
              <a:gd name="T29" fmla="*/ 0 h 124"/>
              <a:gd name="T30" fmla="*/ 2147483646 w 74"/>
              <a:gd name="T31" fmla="*/ 2147483646 h 124"/>
              <a:gd name="T32" fmla="*/ 0 w 74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4">
                <a:moveTo>
                  <a:pt x="0" y="118"/>
                </a:moveTo>
                <a:lnTo>
                  <a:pt x="0" y="118"/>
                </a:lnTo>
                <a:lnTo>
                  <a:pt x="0" y="121"/>
                </a:lnTo>
                <a:lnTo>
                  <a:pt x="2" y="124"/>
                </a:lnTo>
                <a:lnTo>
                  <a:pt x="5" y="124"/>
                </a:lnTo>
                <a:lnTo>
                  <a:pt x="8" y="123"/>
                </a:lnTo>
                <a:lnTo>
                  <a:pt x="73" y="7"/>
                </a:lnTo>
                <a:lnTo>
                  <a:pt x="74" y="2"/>
                </a:lnTo>
                <a:lnTo>
                  <a:pt x="71" y="0"/>
                </a:lnTo>
                <a:lnTo>
                  <a:pt x="68" y="0"/>
                </a:lnTo>
                <a:lnTo>
                  <a:pt x="66" y="2"/>
                </a:lnTo>
                <a:lnTo>
                  <a:pt x="0" y="1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45">
            <a:extLst>
              <a:ext uri="{FF2B5EF4-FFF2-40B4-BE49-F238E27FC236}">
                <a16:creationId xmlns:a16="http://schemas.microsoft.com/office/drawing/2014/main" id="{BB485C52-11AA-4306-9FF5-2C09B4AC46B8}"/>
              </a:ext>
            </a:extLst>
          </p:cNvPr>
          <p:cNvSpPr>
            <a:spLocks/>
          </p:cNvSpPr>
          <p:nvPr userDrawn="1"/>
        </p:nvSpPr>
        <p:spPr bwMode="auto">
          <a:xfrm>
            <a:off x="3086100" y="5568950"/>
            <a:ext cx="193675" cy="122238"/>
          </a:xfrm>
          <a:custGeom>
            <a:avLst/>
            <a:gdLst>
              <a:gd name="T0" fmla="*/ 2147483646 w 122"/>
              <a:gd name="T1" fmla="*/ 2147483646 h 77"/>
              <a:gd name="T2" fmla="*/ 2147483646 w 122"/>
              <a:gd name="T3" fmla="*/ 2147483646 h 77"/>
              <a:gd name="T4" fmla="*/ 0 w 122"/>
              <a:gd name="T5" fmla="*/ 2147483646 h 77"/>
              <a:gd name="T6" fmla="*/ 0 w 122"/>
              <a:gd name="T7" fmla="*/ 2147483646 h 77"/>
              <a:gd name="T8" fmla="*/ 0 w 122"/>
              <a:gd name="T9" fmla="*/ 2147483646 h 77"/>
              <a:gd name="T10" fmla="*/ 0 w 122"/>
              <a:gd name="T11" fmla="*/ 2147483646 h 77"/>
              <a:gd name="T12" fmla="*/ 2147483646 w 122"/>
              <a:gd name="T13" fmla="*/ 2147483646 h 77"/>
              <a:gd name="T14" fmla="*/ 2147483646 w 122"/>
              <a:gd name="T15" fmla="*/ 2147483646 h 77"/>
              <a:gd name="T16" fmla="*/ 2147483646 w 122"/>
              <a:gd name="T17" fmla="*/ 2147483646 h 77"/>
              <a:gd name="T18" fmla="*/ 2147483646 w 122"/>
              <a:gd name="T19" fmla="*/ 2147483646 h 77"/>
              <a:gd name="T20" fmla="*/ 2147483646 w 122"/>
              <a:gd name="T21" fmla="*/ 2147483646 h 77"/>
              <a:gd name="T22" fmla="*/ 2147483646 w 122"/>
              <a:gd name="T23" fmla="*/ 2147483646 h 77"/>
              <a:gd name="T24" fmla="*/ 2147483646 w 122"/>
              <a:gd name="T25" fmla="*/ 2147483646 h 77"/>
              <a:gd name="T26" fmla="*/ 2147483646 w 122"/>
              <a:gd name="T27" fmla="*/ 2147483646 h 77"/>
              <a:gd name="T28" fmla="*/ 2147483646 w 122"/>
              <a:gd name="T29" fmla="*/ 0 h 77"/>
              <a:gd name="T30" fmla="*/ 2147483646 w 122"/>
              <a:gd name="T31" fmla="*/ 0 h 77"/>
              <a:gd name="T32" fmla="*/ 2147483646 w 122"/>
              <a:gd name="T33" fmla="*/ 2147483646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7">
                <a:moveTo>
                  <a:pt x="2" y="69"/>
                </a:moveTo>
                <a:lnTo>
                  <a:pt x="2" y="69"/>
                </a:lnTo>
                <a:lnTo>
                  <a:pt x="0" y="72"/>
                </a:lnTo>
                <a:lnTo>
                  <a:pt x="0" y="76"/>
                </a:lnTo>
                <a:lnTo>
                  <a:pt x="3" y="77"/>
                </a:lnTo>
                <a:lnTo>
                  <a:pt x="7" y="77"/>
                </a:lnTo>
                <a:lnTo>
                  <a:pt x="119" y="8"/>
                </a:lnTo>
                <a:lnTo>
                  <a:pt x="122" y="5"/>
                </a:lnTo>
                <a:lnTo>
                  <a:pt x="121" y="2"/>
                </a:lnTo>
                <a:lnTo>
                  <a:pt x="119" y="0"/>
                </a:lnTo>
                <a:lnTo>
                  <a:pt x="114" y="0"/>
                </a:lnTo>
                <a:lnTo>
                  <a:pt x="2" y="6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46">
            <a:extLst>
              <a:ext uri="{FF2B5EF4-FFF2-40B4-BE49-F238E27FC236}">
                <a16:creationId xmlns:a16="http://schemas.microsoft.com/office/drawing/2014/main" id="{85F51580-99A7-4A07-A754-B68289108049}"/>
              </a:ext>
            </a:extLst>
          </p:cNvPr>
          <p:cNvSpPr>
            <a:spLocks/>
          </p:cNvSpPr>
          <p:nvPr userDrawn="1"/>
        </p:nvSpPr>
        <p:spPr bwMode="auto">
          <a:xfrm>
            <a:off x="3025775" y="5429250"/>
            <a:ext cx="76200" cy="214313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28"/>
                </a:moveTo>
                <a:lnTo>
                  <a:pt x="0" y="128"/>
                </a:lnTo>
                <a:lnTo>
                  <a:pt x="0" y="131"/>
                </a:lnTo>
                <a:lnTo>
                  <a:pt x="3" y="135"/>
                </a:lnTo>
                <a:lnTo>
                  <a:pt x="6" y="135"/>
                </a:lnTo>
                <a:lnTo>
                  <a:pt x="8" y="131"/>
                </a:lnTo>
                <a:lnTo>
                  <a:pt x="48" y="4"/>
                </a:lnTo>
                <a:lnTo>
                  <a:pt x="48" y="1"/>
                </a:lnTo>
                <a:lnTo>
                  <a:pt x="45" y="0"/>
                </a:lnTo>
                <a:lnTo>
                  <a:pt x="41" y="0"/>
                </a:lnTo>
                <a:lnTo>
                  <a:pt x="40" y="3"/>
                </a:lnTo>
                <a:lnTo>
                  <a:pt x="0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7">
            <a:extLst>
              <a:ext uri="{FF2B5EF4-FFF2-40B4-BE49-F238E27FC236}">
                <a16:creationId xmlns:a16="http://schemas.microsoft.com/office/drawing/2014/main" id="{D1890A07-DD28-4AA4-AD55-77777FE110F2}"/>
              </a:ext>
            </a:extLst>
          </p:cNvPr>
          <p:cNvSpPr>
            <a:spLocks/>
          </p:cNvSpPr>
          <p:nvPr userDrawn="1"/>
        </p:nvSpPr>
        <p:spPr bwMode="auto">
          <a:xfrm>
            <a:off x="3089275" y="5630863"/>
            <a:ext cx="206375" cy="96837"/>
          </a:xfrm>
          <a:custGeom>
            <a:avLst/>
            <a:gdLst>
              <a:gd name="T0" fmla="*/ 2147483646 w 130"/>
              <a:gd name="T1" fmla="*/ 2147483646 h 61"/>
              <a:gd name="T2" fmla="*/ 2147483646 w 130"/>
              <a:gd name="T3" fmla="*/ 2147483646 h 61"/>
              <a:gd name="T4" fmla="*/ 0 w 130"/>
              <a:gd name="T5" fmla="*/ 2147483646 h 61"/>
              <a:gd name="T6" fmla="*/ 0 w 130"/>
              <a:gd name="T7" fmla="*/ 2147483646 h 61"/>
              <a:gd name="T8" fmla="*/ 0 w 130"/>
              <a:gd name="T9" fmla="*/ 2147483646 h 61"/>
              <a:gd name="T10" fmla="*/ 0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2147483646 w 130"/>
              <a:gd name="T23" fmla="*/ 2147483646 h 61"/>
              <a:gd name="T24" fmla="*/ 2147483646 w 130"/>
              <a:gd name="T25" fmla="*/ 2147483646 h 61"/>
              <a:gd name="T26" fmla="*/ 2147483646 w 130"/>
              <a:gd name="T27" fmla="*/ 2147483646 h 61"/>
              <a:gd name="T28" fmla="*/ 2147483646 w 130"/>
              <a:gd name="T29" fmla="*/ 0 h 61"/>
              <a:gd name="T30" fmla="*/ 2147483646 w 130"/>
              <a:gd name="T31" fmla="*/ 0 h 61"/>
              <a:gd name="T32" fmla="*/ 2147483646 w 130"/>
              <a:gd name="T33" fmla="*/ 2147483646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3" y="53"/>
                </a:moveTo>
                <a:lnTo>
                  <a:pt x="3" y="53"/>
                </a:lnTo>
                <a:lnTo>
                  <a:pt x="0" y="56"/>
                </a:lnTo>
                <a:lnTo>
                  <a:pt x="0" y="59"/>
                </a:lnTo>
                <a:lnTo>
                  <a:pt x="3" y="61"/>
                </a:lnTo>
                <a:lnTo>
                  <a:pt x="6" y="61"/>
                </a:lnTo>
                <a:lnTo>
                  <a:pt x="128" y="8"/>
                </a:lnTo>
                <a:lnTo>
                  <a:pt x="130" y="6"/>
                </a:lnTo>
                <a:lnTo>
                  <a:pt x="130" y="3"/>
                </a:lnTo>
                <a:lnTo>
                  <a:pt x="128" y="0"/>
                </a:lnTo>
                <a:lnTo>
                  <a:pt x="125" y="0"/>
                </a:lnTo>
                <a:lnTo>
                  <a:pt x="3" y="5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8">
            <a:extLst>
              <a:ext uri="{FF2B5EF4-FFF2-40B4-BE49-F238E27FC236}">
                <a16:creationId xmlns:a16="http://schemas.microsoft.com/office/drawing/2014/main" id="{6D8F0120-187A-4E60-B8F3-E583704F0634}"/>
              </a:ext>
            </a:extLst>
          </p:cNvPr>
          <p:cNvSpPr>
            <a:spLocks/>
          </p:cNvSpPr>
          <p:nvPr userDrawn="1"/>
        </p:nvSpPr>
        <p:spPr bwMode="auto">
          <a:xfrm>
            <a:off x="3081338" y="5699125"/>
            <a:ext cx="219075" cy="55563"/>
          </a:xfrm>
          <a:custGeom>
            <a:avLst/>
            <a:gdLst>
              <a:gd name="T0" fmla="*/ 2147483646 w 138"/>
              <a:gd name="T1" fmla="*/ 2147483646 h 35"/>
              <a:gd name="T2" fmla="*/ 2147483646 w 138"/>
              <a:gd name="T3" fmla="*/ 2147483646 h 35"/>
              <a:gd name="T4" fmla="*/ 0 w 138"/>
              <a:gd name="T5" fmla="*/ 2147483646 h 35"/>
              <a:gd name="T6" fmla="*/ 0 w 138"/>
              <a:gd name="T7" fmla="*/ 2147483646 h 35"/>
              <a:gd name="T8" fmla="*/ 0 w 138"/>
              <a:gd name="T9" fmla="*/ 2147483646 h 35"/>
              <a:gd name="T10" fmla="*/ 0 w 138"/>
              <a:gd name="T11" fmla="*/ 2147483646 h 35"/>
              <a:gd name="T12" fmla="*/ 2147483646 w 138"/>
              <a:gd name="T13" fmla="*/ 2147483646 h 35"/>
              <a:gd name="T14" fmla="*/ 2147483646 w 138"/>
              <a:gd name="T15" fmla="*/ 2147483646 h 35"/>
              <a:gd name="T16" fmla="*/ 2147483646 w 138"/>
              <a:gd name="T17" fmla="*/ 2147483646 h 35"/>
              <a:gd name="T18" fmla="*/ 2147483646 w 138"/>
              <a:gd name="T19" fmla="*/ 2147483646 h 35"/>
              <a:gd name="T20" fmla="*/ 2147483646 w 138"/>
              <a:gd name="T21" fmla="*/ 2147483646 h 35"/>
              <a:gd name="T22" fmla="*/ 2147483646 w 138"/>
              <a:gd name="T23" fmla="*/ 2147483646 h 35"/>
              <a:gd name="T24" fmla="*/ 2147483646 w 138"/>
              <a:gd name="T25" fmla="*/ 2147483646 h 35"/>
              <a:gd name="T26" fmla="*/ 2147483646 w 138"/>
              <a:gd name="T27" fmla="*/ 2147483646 h 35"/>
              <a:gd name="T28" fmla="*/ 2147483646 w 138"/>
              <a:gd name="T29" fmla="*/ 2147483646 h 35"/>
              <a:gd name="T30" fmla="*/ 2147483646 w 138"/>
              <a:gd name="T31" fmla="*/ 0 h 35"/>
              <a:gd name="T32" fmla="*/ 2147483646 w 138"/>
              <a:gd name="T33" fmla="*/ 2147483646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5">
                <a:moveTo>
                  <a:pt x="3" y="26"/>
                </a:move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2" y="35"/>
                </a:lnTo>
                <a:lnTo>
                  <a:pt x="5" y="35"/>
                </a:lnTo>
                <a:lnTo>
                  <a:pt x="135" y="10"/>
                </a:lnTo>
                <a:lnTo>
                  <a:pt x="138" y="8"/>
                </a:lnTo>
                <a:lnTo>
                  <a:pt x="138" y="5"/>
                </a:lnTo>
                <a:lnTo>
                  <a:pt x="137" y="2"/>
                </a:lnTo>
                <a:lnTo>
                  <a:pt x="133" y="0"/>
                </a:lnTo>
                <a:lnTo>
                  <a:pt x="3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9">
            <a:extLst>
              <a:ext uri="{FF2B5EF4-FFF2-40B4-BE49-F238E27FC236}">
                <a16:creationId xmlns:a16="http://schemas.microsoft.com/office/drawing/2014/main" id="{5963F536-3525-48E6-A693-498B1D5F165F}"/>
              </a:ext>
            </a:extLst>
          </p:cNvPr>
          <p:cNvSpPr>
            <a:spLocks/>
          </p:cNvSpPr>
          <p:nvPr userDrawn="1"/>
        </p:nvSpPr>
        <p:spPr bwMode="auto">
          <a:xfrm>
            <a:off x="3065463" y="5765800"/>
            <a:ext cx="222250" cy="30163"/>
          </a:xfrm>
          <a:custGeom>
            <a:avLst/>
            <a:gdLst>
              <a:gd name="T0" fmla="*/ 2147483646 w 140"/>
              <a:gd name="T1" fmla="*/ 0 h 19"/>
              <a:gd name="T2" fmla="*/ 2147483646 w 140"/>
              <a:gd name="T3" fmla="*/ 0 h 19"/>
              <a:gd name="T4" fmla="*/ 2147483646 w 140"/>
              <a:gd name="T5" fmla="*/ 2147483646 h 19"/>
              <a:gd name="T6" fmla="*/ 0 w 140"/>
              <a:gd name="T7" fmla="*/ 2147483646 h 19"/>
              <a:gd name="T8" fmla="*/ 0 w 140"/>
              <a:gd name="T9" fmla="*/ 2147483646 h 19"/>
              <a:gd name="T10" fmla="*/ 0 w 140"/>
              <a:gd name="T11" fmla="*/ 2147483646 h 19"/>
              <a:gd name="T12" fmla="*/ 2147483646 w 140"/>
              <a:gd name="T13" fmla="*/ 2147483646 h 19"/>
              <a:gd name="T14" fmla="*/ 2147483646 w 140"/>
              <a:gd name="T15" fmla="*/ 2147483646 h 19"/>
              <a:gd name="T16" fmla="*/ 2147483646 w 140"/>
              <a:gd name="T17" fmla="*/ 2147483646 h 19"/>
              <a:gd name="T18" fmla="*/ 2147483646 w 140"/>
              <a:gd name="T19" fmla="*/ 2147483646 h 19"/>
              <a:gd name="T20" fmla="*/ 2147483646 w 140"/>
              <a:gd name="T21" fmla="*/ 2147483646 h 19"/>
              <a:gd name="T22" fmla="*/ 2147483646 w 140"/>
              <a:gd name="T23" fmla="*/ 2147483646 h 19"/>
              <a:gd name="T24" fmla="*/ 2147483646 w 140"/>
              <a:gd name="T25" fmla="*/ 2147483646 h 19"/>
              <a:gd name="T26" fmla="*/ 2147483646 w 140"/>
              <a:gd name="T27" fmla="*/ 2147483646 h 19"/>
              <a:gd name="T28" fmla="*/ 2147483646 w 140"/>
              <a:gd name="T29" fmla="*/ 2147483646 h 19"/>
              <a:gd name="T30" fmla="*/ 2147483646 w 140"/>
              <a:gd name="T31" fmla="*/ 2147483646 h 19"/>
              <a:gd name="T32" fmla="*/ 2147483646 w 140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19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9"/>
                </a:lnTo>
                <a:lnTo>
                  <a:pt x="139" y="18"/>
                </a:lnTo>
                <a:lnTo>
                  <a:pt x="140" y="14"/>
                </a:lnTo>
                <a:lnTo>
                  <a:pt x="139" y="11"/>
                </a:lnTo>
                <a:lnTo>
                  <a:pt x="135" y="10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50">
            <a:extLst>
              <a:ext uri="{FF2B5EF4-FFF2-40B4-BE49-F238E27FC236}">
                <a16:creationId xmlns:a16="http://schemas.microsoft.com/office/drawing/2014/main" id="{0C19CE2F-A978-431A-93B7-8A53E69530B1}"/>
              </a:ext>
            </a:extLst>
          </p:cNvPr>
          <p:cNvSpPr>
            <a:spLocks/>
          </p:cNvSpPr>
          <p:nvPr userDrawn="1"/>
        </p:nvSpPr>
        <p:spPr bwMode="auto">
          <a:xfrm>
            <a:off x="2994025" y="5418138"/>
            <a:ext cx="20638" cy="225425"/>
          </a:xfrm>
          <a:custGeom>
            <a:avLst/>
            <a:gdLst>
              <a:gd name="T0" fmla="*/ 0 w 13"/>
              <a:gd name="T1" fmla="*/ 2147483646 h 142"/>
              <a:gd name="T2" fmla="*/ 0 w 13"/>
              <a:gd name="T3" fmla="*/ 2147483646 h 142"/>
              <a:gd name="T4" fmla="*/ 2147483646 w 13"/>
              <a:gd name="T5" fmla="*/ 2147483646 h 142"/>
              <a:gd name="T6" fmla="*/ 2147483646 w 13"/>
              <a:gd name="T7" fmla="*/ 2147483646 h 142"/>
              <a:gd name="T8" fmla="*/ 2147483646 w 13"/>
              <a:gd name="T9" fmla="*/ 2147483646 h 142"/>
              <a:gd name="T10" fmla="*/ 2147483646 w 13"/>
              <a:gd name="T11" fmla="*/ 2147483646 h 142"/>
              <a:gd name="T12" fmla="*/ 2147483646 w 13"/>
              <a:gd name="T13" fmla="*/ 2147483646 h 142"/>
              <a:gd name="T14" fmla="*/ 2147483646 w 13"/>
              <a:gd name="T15" fmla="*/ 2147483646 h 142"/>
              <a:gd name="T16" fmla="*/ 2147483646 w 13"/>
              <a:gd name="T17" fmla="*/ 2147483646 h 142"/>
              <a:gd name="T18" fmla="*/ 2147483646 w 13"/>
              <a:gd name="T19" fmla="*/ 2147483646 h 142"/>
              <a:gd name="T20" fmla="*/ 2147483646 w 13"/>
              <a:gd name="T21" fmla="*/ 2147483646 h 142"/>
              <a:gd name="T22" fmla="*/ 2147483646 w 13"/>
              <a:gd name="T23" fmla="*/ 0 h 142"/>
              <a:gd name="T24" fmla="*/ 2147483646 w 13"/>
              <a:gd name="T25" fmla="*/ 0 h 142"/>
              <a:gd name="T26" fmla="*/ 2147483646 w 13"/>
              <a:gd name="T27" fmla="*/ 0 h 142"/>
              <a:gd name="T28" fmla="*/ 2147483646 w 13"/>
              <a:gd name="T29" fmla="*/ 2147483646 h 142"/>
              <a:gd name="T30" fmla="*/ 2147483646 w 13"/>
              <a:gd name="T31" fmla="*/ 2147483646 h 142"/>
              <a:gd name="T32" fmla="*/ 0 w 13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2">
                <a:moveTo>
                  <a:pt x="0" y="137"/>
                </a:moveTo>
                <a:lnTo>
                  <a:pt x="0" y="137"/>
                </a:lnTo>
                <a:lnTo>
                  <a:pt x="2" y="140"/>
                </a:lnTo>
                <a:lnTo>
                  <a:pt x="5" y="142"/>
                </a:lnTo>
                <a:lnTo>
                  <a:pt x="8" y="140"/>
                </a:lnTo>
                <a:lnTo>
                  <a:pt x="10" y="138"/>
                </a:lnTo>
                <a:lnTo>
                  <a:pt x="13" y="5"/>
                </a:lnTo>
                <a:lnTo>
                  <a:pt x="13" y="2"/>
                </a:lnTo>
                <a:lnTo>
                  <a:pt x="10" y="0"/>
                </a:lnTo>
                <a:lnTo>
                  <a:pt x="7" y="2"/>
                </a:lnTo>
                <a:lnTo>
                  <a:pt x="5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51">
            <a:extLst>
              <a:ext uri="{FF2B5EF4-FFF2-40B4-BE49-F238E27FC236}">
                <a16:creationId xmlns:a16="http://schemas.microsoft.com/office/drawing/2014/main" id="{4B7D6CDD-D7D9-4442-ACCE-EBE49D63640D}"/>
              </a:ext>
            </a:extLst>
          </p:cNvPr>
          <p:cNvSpPr>
            <a:spLocks/>
          </p:cNvSpPr>
          <p:nvPr userDrawn="1"/>
        </p:nvSpPr>
        <p:spPr bwMode="auto">
          <a:xfrm>
            <a:off x="2930525" y="5430838"/>
            <a:ext cx="46038" cy="222250"/>
          </a:xfrm>
          <a:custGeom>
            <a:avLst/>
            <a:gdLst>
              <a:gd name="T0" fmla="*/ 2147483646 w 29"/>
              <a:gd name="T1" fmla="*/ 2147483646 h 140"/>
              <a:gd name="T2" fmla="*/ 2147483646 w 29"/>
              <a:gd name="T3" fmla="*/ 2147483646 h 140"/>
              <a:gd name="T4" fmla="*/ 2147483646 w 29"/>
              <a:gd name="T5" fmla="*/ 2147483646 h 140"/>
              <a:gd name="T6" fmla="*/ 2147483646 w 29"/>
              <a:gd name="T7" fmla="*/ 2147483646 h 140"/>
              <a:gd name="T8" fmla="*/ 2147483646 w 29"/>
              <a:gd name="T9" fmla="*/ 2147483646 h 140"/>
              <a:gd name="T10" fmla="*/ 2147483646 w 29"/>
              <a:gd name="T11" fmla="*/ 2147483646 h 140"/>
              <a:gd name="T12" fmla="*/ 2147483646 w 29"/>
              <a:gd name="T13" fmla="*/ 2147483646 h 140"/>
              <a:gd name="T14" fmla="*/ 2147483646 w 29"/>
              <a:gd name="T15" fmla="*/ 2147483646 h 140"/>
              <a:gd name="T16" fmla="*/ 2147483646 w 29"/>
              <a:gd name="T17" fmla="*/ 2147483646 h 140"/>
              <a:gd name="T18" fmla="*/ 2147483646 w 29"/>
              <a:gd name="T19" fmla="*/ 2147483646 h 140"/>
              <a:gd name="T20" fmla="*/ 2147483646 w 29"/>
              <a:gd name="T21" fmla="*/ 0 h 140"/>
              <a:gd name="T22" fmla="*/ 2147483646 w 29"/>
              <a:gd name="T23" fmla="*/ 0 h 140"/>
              <a:gd name="T24" fmla="*/ 2147483646 w 29"/>
              <a:gd name="T25" fmla="*/ 0 h 140"/>
              <a:gd name="T26" fmla="*/ 2147483646 w 29"/>
              <a:gd name="T27" fmla="*/ 0 h 140"/>
              <a:gd name="T28" fmla="*/ 0 w 29"/>
              <a:gd name="T29" fmla="*/ 2147483646 h 140"/>
              <a:gd name="T30" fmla="*/ 0 w 29"/>
              <a:gd name="T31" fmla="*/ 2147483646 h 140"/>
              <a:gd name="T32" fmla="*/ 2147483646 w 29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140">
                <a:moveTo>
                  <a:pt x="19" y="137"/>
                </a:moveTo>
                <a:lnTo>
                  <a:pt x="19" y="137"/>
                </a:lnTo>
                <a:lnTo>
                  <a:pt x="21" y="140"/>
                </a:lnTo>
                <a:lnTo>
                  <a:pt x="24" y="140"/>
                </a:lnTo>
                <a:lnTo>
                  <a:pt x="27" y="139"/>
                </a:lnTo>
                <a:lnTo>
                  <a:pt x="29" y="135"/>
                </a:lnTo>
                <a:lnTo>
                  <a:pt x="8" y="3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1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52">
            <a:extLst>
              <a:ext uri="{FF2B5EF4-FFF2-40B4-BE49-F238E27FC236}">
                <a16:creationId xmlns:a16="http://schemas.microsoft.com/office/drawing/2014/main" id="{297488A7-4094-4DE1-BA25-3F2404C2D970}"/>
              </a:ext>
            </a:extLst>
          </p:cNvPr>
          <p:cNvSpPr>
            <a:spLocks/>
          </p:cNvSpPr>
          <p:nvPr userDrawn="1"/>
        </p:nvSpPr>
        <p:spPr bwMode="auto">
          <a:xfrm>
            <a:off x="2863850" y="5467350"/>
            <a:ext cx="92075" cy="209550"/>
          </a:xfrm>
          <a:custGeom>
            <a:avLst/>
            <a:gdLst>
              <a:gd name="T0" fmla="*/ 2147483646 w 58"/>
              <a:gd name="T1" fmla="*/ 2147483646 h 132"/>
              <a:gd name="T2" fmla="*/ 2147483646 w 58"/>
              <a:gd name="T3" fmla="*/ 2147483646 h 132"/>
              <a:gd name="T4" fmla="*/ 2147483646 w 58"/>
              <a:gd name="T5" fmla="*/ 2147483646 h 132"/>
              <a:gd name="T6" fmla="*/ 2147483646 w 58"/>
              <a:gd name="T7" fmla="*/ 2147483646 h 132"/>
              <a:gd name="T8" fmla="*/ 2147483646 w 58"/>
              <a:gd name="T9" fmla="*/ 2147483646 h 132"/>
              <a:gd name="T10" fmla="*/ 2147483646 w 58"/>
              <a:gd name="T11" fmla="*/ 2147483646 h 132"/>
              <a:gd name="T12" fmla="*/ 2147483646 w 58"/>
              <a:gd name="T13" fmla="*/ 2147483646 h 132"/>
              <a:gd name="T14" fmla="*/ 2147483646 w 58"/>
              <a:gd name="T15" fmla="*/ 2147483646 h 132"/>
              <a:gd name="T16" fmla="*/ 2147483646 w 58"/>
              <a:gd name="T17" fmla="*/ 2147483646 h 132"/>
              <a:gd name="T18" fmla="*/ 2147483646 w 58"/>
              <a:gd name="T19" fmla="*/ 2147483646 h 132"/>
              <a:gd name="T20" fmla="*/ 2147483646 w 58"/>
              <a:gd name="T21" fmla="*/ 0 h 132"/>
              <a:gd name="T22" fmla="*/ 2147483646 w 58"/>
              <a:gd name="T23" fmla="*/ 0 h 132"/>
              <a:gd name="T24" fmla="*/ 2147483646 w 58"/>
              <a:gd name="T25" fmla="*/ 0 h 132"/>
              <a:gd name="T26" fmla="*/ 2147483646 w 58"/>
              <a:gd name="T27" fmla="*/ 0 h 132"/>
              <a:gd name="T28" fmla="*/ 0 w 58"/>
              <a:gd name="T29" fmla="*/ 2147483646 h 132"/>
              <a:gd name="T30" fmla="*/ 0 w 58"/>
              <a:gd name="T31" fmla="*/ 2147483646 h 132"/>
              <a:gd name="T32" fmla="*/ 2147483646 w 58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32">
                <a:moveTo>
                  <a:pt x="50" y="128"/>
                </a:moveTo>
                <a:lnTo>
                  <a:pt x="50" y="128"/>
                </a:lnTo>
                <a:lnTo>
                  <a:pt x="52" y="132"/>
                </a:lnTo>
                <a:lnTo>
                  <a:pt x="57" y="132"/>
                </a:lnTo>
                <a:lnTo>
                  <a:pt x="58" y="128"/>
                </a:lnTo>
                <a:lnTo>
                  <a:pt x="58" y="125"/>
                </a:ln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50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53">
            <a:extLst>
              <a:ext uri="{FF2B5EF4-FFF2-40B4-BE49-F238E27FC236}">
                <a16:creationId xmlns:a16="http://schemas.microsoft.com/office/drawing/2014/main" id="{7924CB09-BEEA-47FE-A12A-0A7564ECE72E}"/>
              </a:ext>
            </a:extLst>
          </p:cNvPr>
          <p:cNvSpPr>
            <a:spLocks/>
          </p:cNvSpPr>
          <p:nvPr userDrawn="1"/>
        </p:nvSpPr>
        <p:spPr bwMode="auto">
          <a:xfrm>
            <a:off x="2813050" y="5513388"/>
            <a:ext cx="133350" cy="188912"/>
          </a:xfrm>
          <a:custGeom>
            <a:avLst/>
            <a:gdLst>
              <a:gd name="T0" fmla="*/ 2147483646 w 84"/>
              <a:gd name="T1" fmla="*/ 2147483646 h 119"/>
              <a:gd name="T2" fmla="*/ 2147483646 w 84"/>
              <a:gd name="T3" fmla="*/ 2147483646 h 119"/>
              <a:gd name="T4" fmla="*/ 2147483646 w 84"/>
              <a:gd name="T5" fmla="*/ 2147483646 h 119"/>
              <a:gd name="T6" fmla="*/ 2147483646 w 84"/>
              <a:gd name="T7" fmla="*/ 2147483646 h 119"/>
              <a:gd name="T8" fmla="*/ 2147483646 w 84"/>
              <a:gd name="T9" fmla="*/ 2147483646 h 119"/>
              <a:gd name="T10" fmla="*/ 2147483646 w 84"/>
              <a:gd name="T11" fmla="*/ 2147483646 h 119"/>
              <a:gd name="T12" fmla="*/ 2147483646 w 84"/>
              <a:gd name="T13" fmla="*/ 2147483646 h 119"/>
              <a:gd name="T14" fmla="*/ 2147483646 w 84"/>
              <a:gd name="T15" fmla="*/ 2147483646 h 119"/>
              <a:gd name="T16" fmla="*/ 2147483646 w 84"/>
              <a:gd name="T17" fmla="*/ 2147483646 h 119"/>
              <a:gd name="T18" fmla="*/ 2147483646 w 84"/>
              <a:gd name="T19" fmla="*/ 2147483646 h 119"/>
              <a:gd name="T20" fmla="*/ 2147483646 w 84"/>
              <a:gd name="T21" fmla="*/ 0 h 119"/>
              <a:gd name="T22" fmla="*/ 2147483646 w 84"/>
              <a:gd name="T23" fmla="*/ 0 h 119"/>
              <a:gd name="T24" fmla="*/ 2147483646 w 84"/>
              <a:gd name="T25" fmla="*/ 0 h 119"/>
              <a:gd name="T26" fmla="*/ 2147483646 w 84"/>
              <a:gd name="T27" fmla="*/ 0 h 119"/>
              <a:gd name="T28" fmla="*/ 0 w 84"/>
              <a:gd name="T29" fmla="*/ 2147483646 h 119"/>
              <a:gd name="T30" fmla="*/ 0 w 84"/>
              <a:gd name="T31" fmla="*/ 2147483646 h 119"/>
              <a:gd name="T32" fmla="*/ 2147483646 w 84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119">
                <a:moveTo>
                  <a:pt x="76" y="115"/>
                </a:moveTo>
                <a:lnTo>
                  <a:pt x="76" y="115"/>
                </a:lnTo>
                <a:lnTo>
                  <a:pt x="79" y="119"/>
                </a:lnTo>
                <a:lnTo>
                  <a:pt x="82" y="117"/>
                </a:lnTo>
                <a:lnTo>
                  <a:pt x="84" y="114"/>
                </a:lnTo>
                <a:lnTo>
                  <a:pt x="84" y="111"/>
                </a:ln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76" y="1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54">
            <a:extLst>
              <a:ext uri="{FF2B5EF4-FFF2-40B4-BE49-F238E27FC236}">
                <a16:creationId xmlns:a16="http://schemas.microsoft.com/office/drawing/2014/main" id="{955E8E69-90BA-4D49-AA3C-F0C27BC62424}"/>
              </a:ext>
            </a:extLst>
          </p:cNvPr>
          <p:cNvSpPr>
            <a:spLocks/>
          </p:cNvSpPr>
          <p:nvPr userDrawn="1"/>
        </p:nvSpPr>
        <p:spPr bwMode="auto">
          <a:xfrm>
            <a:off x="1411288" y="5160963"/>
            <a:ext cx="163512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0 w 103"/>
              <a:gd name="T41" fmla="*/ 2147483646 h 103"/>
              <a:gd name="T42" fmla="*/ 0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0 h 103"/>
              <a:gd name="T60" fmla="*/ 2147483646 w 103"/>
              <a:gd name="T61" fmla="*/ 0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0" y="34"/>
                </a:moveTo>
                <a:lnTo>
                  <a:pt x="100" y="34"/>
                </a:lnTo>
                <a:lnTo>
                  <a:pt x="102" y="45"/>
                </a:lnTo>
                <a:lnTo>
                  <a:pt x="103" y="55"/>
                </a:lnTo>
                <a:lnTo>
                  <a:pt x="102" y="64"/>
                </a:lnTo>
                <a:lnTo>
                  <a:pt x="97" y="74"/>
                </a:lnTo>
                <a:lnTo>
                  <a:pt x="92" y="82"/>
                </a:lnTo>
                <a:lnTo>
                  <a:pt x="85" y="90"/>
                </a:lnTo>
                <a:lnTo>
                  <a:pt x="77" y="95"/>
                </a:lnTo>
                <a:lnTo>
                  <a:pt x="68" y="100"/>
                </a:lnTo>
                <a:lnTo>
                  <a:pt x="58" y="103"/>
                </a:lnTo>
                <a:lnTo>
                  <a:pt x="48" y="103"/>
                </a:lnTo>
                <a:lnTo>
                  <a:pt x="39" y="101"/>
                </a:lnTo>
                <a:lnTo>
                  <a:pt x="29" y="98"/>
                </a:lnTo>
                <a:lnTo>
                  <a:pt x="21" y="93"/>
                </a:lnTo>
                <a:lnTo>
                  <a:pt x="13" y="85"/>
                </a:lnTo>
                <a:lnTo>
                  <a:pt x="7" y="77"/>
                </a:lnTo>
                <a:lnTo>
                  <a:pt x="3" y="69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8"/>
                </a:lnTo>
                <a:lnTo>
                  <a:pt x="34" y="3"/>
                </a:lnTo>
                <a:lnTo>
                  <a:pt x="44" y="0"/>
                </a:lnTo>
                <a:lnTo>
                  <a:pt x="55" y="0"/>
                </a:lnTo>
                <a:lnTo>
                  <a:pt x="65" y="1"/>
                </a:lnTo>
                <a:lnTo>
                  <a:pt x="73" y="5"/>
                </a:lnTo>
                <a:lnTo>
                  <a:pt x="82" y="10"/>
                </a:lnTo>
                <a:lnTo>
                  <a:pt x="89" y="18"/>
                </a:lnTo>
                <a:lnTo>
                  <a:pt x="95" y="26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55">
            <a:extLst>
              <a:ext uri="{FF2B5EF4-FFF2-40B4-BE49-F238E27FC236}">
                <a16:creationId xmlns:a16="http://schemas.microsoft.com/office/drawing/2014/main" id="{225C396B-32F9-4E7D-8351-6B732CB66747}"/>
              </a:ext>
            </a:extLst>
          </p:cNvPr>
          <p:cNvSpPr>
            <a:spLocks/>
          </p:cNvSpPr>
          <p:nvPr userDrawn="1"/>
        </p:nvSpPr>
        <p:spPr bwMode="auto">
          <a:xfrm>
            <a:off x="1552575" y="5514975"/>
            <a:ext cx="101600" cy="103188"/>
          </a:xfrm>
          <a:custGeom>
            <a:avLst/>
            <a:gdLst>
              <a:gd name="T0" fmla="*/ 2147483646 w 64"/>
              <a:gd name="T1" fmla="*/ 2147483646 h 65"/>
              <a:gd name="T2" fmla="*/ 2147483646 w 64"/>
              <a:gd name="T3" fmla="*/ 2147483646 h 65"/>
              <a:gd name="T4" fmla="*/ 2147483646 w 64"/>
              <a:gd name="T5" fmla="*/ 2147483646 h 65"/>
              <a:gd name="T6" fmla="*/ 2147483646 w 64"/>
              <a:gd name="T7" fmla="*/ 2147483646 h 65"/>
              <a:gd name="T8" fmla="*/ 2147483646 w 64"/>
              <a:gd name="T9" fmla="*/ 2147483646 h 65"/>
              <a:gd name="T10" fmla="*/ 2147483646 w 64"/>
              <a:gd name="T11" fmla="*/ 2147483646 h 65"/>
              <a:gd name="T12" fmla="*/ 2147483646 w 64"/>
              <a:gd name="T13" fmla="*/ 2147483646 h 65"/>
              <a:gd name="T14" fmla="*/ 2147483646 w 64"/>
              <a:gd name="T15" fmla="*/ 2147483646 h 65"/>
              <a:gd name="T16" fmla="*/ 2147483646 w 64"/>
              <a:gd name="T17" fmla="*/ 2147483646 h 65"/>
              <a:gd name="T18" fmla="*/ 2147483646 w 64"/>
              <a:gd name="T19" fmla="*/ 2147483646 h 65"/>
              <a:gd name="T20" fmla="*/ 2147483646 w 64"/>
              <a:gd name="T21" fmla="*/ 2147483646 h 65"/>
              <a:gd name="T22" fmla="*/ 2147483646 w 64"/>
              <a:gd name="T23" fmla="*/ 2147483646 h 65"/>
              <a:gd name="T24" fmla="*/ 2147483646 w 64"/>
              <a:gd name="T25" fmla="*/ 2147483646 h 65"/>
              <a:gd name="T26" fmla="*/ 2147483646 w 64"/>
              <a:gd name="T27" fmla="*/ 2147483646 h 65"/>
              <a:gd name="T28" fmla="*/ 2147483646 w 64"/>
              <a:gd name="T29" fmla="*/ 2147483646 h 65"/>
              <a:gd name="T30" fmla="*/ 2147483646 w 64"/>
              <a:gd name="T31" fmla="*/ 2147483646 h 65"/>
              <a:gd name="T32" fmla="*/ 2147483646 w 64"/>
              <a:gd name="T33" fmla="*/ 2147483646 h 65"/>
              <a:gd name="T34" fmla="*/ 2147483646 w 64"/>
              <a:gd name="T35" fmla="*/ 2147483646 h 65"/>
              <a:gd name="T36" fmla="*/ 2147483646 w 64"/>
              <a:gd name="T37" fmla="*/ 2147483646 h 65"/>
              <a:gd name="T38" fmla="*/ 2147483646 w 64"/>
              <a:gd name="T39" fmla="*/ 2147483646 h 65"/>
              <a:gd name="T40" fmla="*/ 0 w 64"/>
              <a:gd name="T41" fmla="*/ 2147483646 h 65"/>
              <a:gd name="T42" fmla="*/ 0 w 64"/>
              <a:gd name="T43" fmla="*/ 2147483646 h 65"/>
              <a:gd name="T44" fmla="*/ 2147483646 w 64"/>
              <a:gd name="T45" fmla="*/ 2147483646 h 65"/>
              <a:gd name="T46" fmla="*/ 2147483646 w 64"/>
              <a:gd name="T47" fmla="*/ 2147483646 h 65"/>
              <a:gd name="T48" fmla="*/ 2147483646 w 64"/>
              <a:gd name="T49" fmla="*/ 2147483646 h 65"/>
              <a:gd name="T50" fmla="*/ 2147483646 w 64"/>
              <a:gd name="T51" fmla="*/ 2147483646 h 65"/>
              <a:gd name="T52" fmla="*/ 2147483646 w 64"/>
              <a:gd name="T53" fmla="*/ 2147483646 h 65"/>
              <a:gd name="T54" fmla="*/ 2147483646 w 64"/>
              <a:gd name="T55" fmla="*/ 2147483646 h 65"/>
              <a:gd name="T56" fmla="*/ 2147483646 w 64"/>
              <a:gd name="T57" fmla="*/ 2147483646 h 65"/>
              <a:gd name="T58" fmla="*/ 2147483646 w 64"/>
              <a:gd name="T59" fmla="*/ 0 h 65"/>
              <a:gd name="T60" fmla="*/ 2147483646 w 64"/>
              <a:gd name="T61" fmla="*/ 0 h 65"/>
              <a:gd name="T62" fmla="*/ 2147483646 w 64"/>
              <a:gd name="T63" fmla="*/ 0 h 65"/>
              <a:gd name="T64" fmla="*/ 2147483646 w 64"/>
              <a:gd name="T65" fmla="*/ 2147483646 h 65"/>
              <a:gd name="T66" fmla="*/ 2147483646 w 64"/>
              <a:gd name="T67" fmla="*/ 2147483646 h 65"/>
              <a:gd name="T68" fmla="*/ 2147483646 w 64"/>
              <a:gd name="T69" fmla="*/ 2147483646 h 65"/>
              <a:gd name="T70" fmla="*/ 2147483646 w 64"/>
              <a:gd name="T71" fmla="*/ 2147483646 h 65"/>
              <a:gd name="T72" fmla="*/ 2147483646 w 64"/>
              <a:gd name="T73" fmla="*/ 2147483646 h 65"/>
              <a:gd name="T74" fmla="*/ 2147483646 w 64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5">
                <a:moveTo>
                  <a:pt x="62" y="21"/>
                </a:moveTo>
                <a:lnTo>
                  <a:pt x="62" y="21"/>
                </a:lnTo>
                <a:lnTo>
                  <a:pt x="64" y="28"/>
                </a:lnTo>
                <a:lnTo>
                  <a:pt x="64" y="34"/>
                </a:lnTo>
                <a:lnTo>
                  <a:pt x="64" y="41"/>
                </a:lnTo>
                <a:lnTo>
                  <a:pt x="61" y="45"/>
                </a:lnTo>
                <a:lnTo>
                  <a:pt x="58" y="52"/>
                </a:lnTo>
                <a:lnTo>
                  <a:pt x="54" y="57"/>
                </a:lnTo>
                <a:lnTo>
                  <a:pt x="50" y="60"/>
                </a:lnTo>
                <a:lnTo>
                  <a:pt x="43" y="63"/>
                </a:lnTo>
                <a:lnTo>
                  <a:pt x="37" y="65"/>
                </a:lnTo>
                <a:lnTo>
                  <a:pt x="30" y="65"/>
                </a:lnTo>
                <a:lnTo>
                  <a:pt x="24" y="63"/>
                </a:lnTo>
                <a:lnTo>
                  <a:pt x="17" y="61"/>
                </a:lnTo>
                <a:lnTo>
                  <a:pt x="13" y="58"/>
                </a:lnTo>
                <a:lnTo>
                  <a:pt x="8" y="53"/>
                </a:lnTo>
                <a:lnTo>
                  <a:pt x="5" y="49"/>
                </a:lnTo>
                <a:lnTo>
                  <a:pt x="1" y="42"/>
                </a:lnTo>
                <a:lnTo>
                  <a:pt x="0" y="36"/>
                </a:lnTo>
                <a:lnTo>
                  <a:pt x="0" y="29"/>
                </a:lnTo>
                <a:lnTo>
                  <a:pt x="1" y="24"/>
                </a:lnTo>
                <a:lnTo>
                  <a:pt x="3" y="18"/>
                </a:lnTo>
                <a:lnTo>
                  <a:pt x="6" y="13"/>
                </a:lnTo>
                <a:lnTo>
                  <a:pt x="11" y="8"/>
                </a:lnTo>
                <a:lnTo>
                  <a:pt x="16" y="4"/>
                </a:lnTo>
                <a:lnTo>
                  <a:pt x="22" y="2"/>
                </a:lnTo>
                <a:lnTo>
                  <a:pt x="27" y="0"/>
                </a:lnTo>
                <a:lnTo>
                  <a:pt x="33" y="0"/>
                </a:lnTo>
                <a:lnTo>
                  <a:pt x="40" y="0"/>
                </a:lnTo>
                <a:lnTo>
                  <a:pt x="46" y="4"/>
                </a:lnTo>
                <a:lnTo>
                  <a:pt x="51" y="7"/>
                </a:lnTo>
                <a:lnTo>
                  <a:pt x="56" y="10"/>
                </a:lnTo>
                <a:lnTo>
                  <a:pt x="61" y="15"/>
                </a:lnTo>
                <a:lnTo>
                  <a:pt x="62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56">
            <a:extLst>
              <a:ext uri="{FF2B5EF4-FFF2-40B4-BE49-F238E27FC236}">
                <a16:creationId xmlns:a16="http://schemas.microsoft.com/office/drawing/2014/main" id="{C71219D6-FA89-4B83-86FB-05CCB7752A49}"/>
              </a:ext>
            </a:extLst>
          </p:cNvPr>
          <p:cNvSpPr>
            <a:spLocks/>
          </p:cNvSpPr>
          <p:nvPr userDrawn="1"/>
        </p:nvSpPr>
        <p:spPr bwMode="auto">
          <a:xfrm>
            <a:off x="1501775" y="5295900"/>
            <a:ext cx="96838" cy="231775"/>
          </a:xfrm>
          <a:custGeom>
            <a:avLst/>
            <a:gdLst>
              <a:gd name="T0" fmla="*/ 2147483646 w 61"/>
              <a:gd name="T1" fmla="*/ 2147483646 h 146"/>
              <a:gd name="T2" fmla="*/ 2147483646 w 61"/>
              <a:gd name="T3" fmla="*/ 2147483646 h 146"/>
              <a:gd name="T4" fmla="*/ 2147483646 w 61"/>
              <a:gd name="T5" fmla="*/ 2147483646 h 146"/>
              <a:gd name="T6" fmla="*/ 2147483646 w 61"/>
              <a:gd name="T7" fmla="*/ 2147483646 h 146"/>
              <a:gd name="T8" fmla="*/ 2147483646 w 61"/>
              <a:gd name="T9" fmla="*/ 2147483646 h 146"/>
              <a:gd name="T10" fmla="*/ 2147483646 w 61"/>
              <a:gd name="T11" fmla="*/ 2147483646 h 146"/>
              <a:gd name="T12" fmla="*/ 2147483646 w 61"/>
              <a:gd name="T13" fmla="*/ 2147483646 h 146"/>
              <a:gd name="T14" fmla="*/ 2147483646 w 61"/>
              <a:gd name="T15" fmla="*/ 2147483646 h 146"/>
              <a:gd name="T16" fmla="*/ 2147483646 w 61"/>
              <a:gd name="T17" fmla="*/ 2147483646 h 146"/>
              <a:gd name="T18" fmla="*/ 2147483646 w 61"/>
              <a:gd name="T19" fmla="*/ 2147483646 h 146"/>
              <a:gd name="T20" fmla="*/ 2147483646 w 61"/>
              <a:gd name="T21" fmla="*/ 2147483646 h 146"/>
              <a:gd name="T22" fmla="*/ 2147483646 w 61"/>
              <a:gd name="T23" fmla="*/ 2147483646 h 146"/>
              <a:gd name="T24" fmla="*/ 2147483646 w 61"/>
              <a:gd name="T25" fmla="*/ 2147483646 h 146"/>
              <a:gd name="T26" fmla="*/ 2147483646 w 61"/>
              <a:gd name="T27" fmla="*/ 2147483646 h 146"/>
              <a:gd name="T28" fmla="*/ 0 w 61"/>
              <a:gd name="T29" fmla="*/ 2147483646 h 146"/>
              <a:gd name="T30" fmla="*/ 2147483646 w 61"/>
              <a:gd name="T31" fmla="*/ 2147483646 h 146"/>
              <a:gd name="T32" fmla="*/ 2147483646 w 61"/>
              <a:gd name="T33" fmla="*/ 2147483646 h 146"/>
              <a:gd name="T34" fmla="*/ 2147483646 w 61"/>
              <a:gd name="T35" fmla="*/ 0 h 146"/>
              <a:gd name="T36" fmla="*/ 2147483646 w 61"/>
              <a:gd name="T37" fmla="*/ 0 h 146"/>
              <a:gd name="T38" fmla="*/ 2147483646 w 61"/>
              <a:gd name="T39" fmla="*/ 0 h 146"/>
              <a:gd name="T40" fmla="*/ 2147483646 w 61"/>
              <a:gd name="T41" fmla="*/ 0 h 146"/>
              <a:gd name="T42" fmla="*/ 2147483646 w 61"/>
              <a:gd name="T43" fmla="*/ 0 h 146"/>
              <a:gd name="T44" fmla="*/ 2147483646 w 61"/>
              <a:gd name="T45" fmla="*/ 2147483646 h 146"/>
              <a:gd name="T46" fmla="*/ 2147483646 w 61"/>
              <a:gd name="T47" fmla="*/ 2147483646 h 146"/>
              <a:gd name="T48" fmla="*/ 2147483646 w 61"/>
              <a:gd name="T49" fmla="*/ 2147483646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6">
                <a:moveTo>
                  <a:pt x="61" y="137"/>
                </a:moveTo>
                <a:lnTo>
                  <a:pt x="61" y="137"/>
                </a:lnTo>
                <a:lnTo>
                  <a:pt x="61" y="140"/>
                </a:lnTo>
                <a:lnTo>
                  <a:pt x="61" y="143"/>
                </a:lnTo>
                <a:lnTo>
                  <a:pt x="59" y="145"/>
                </a:lnTo>
                <a:lnTo>
                  <a:pt x="56" y="146"/>
                </a:lnTo>
                <a:lnTo>
                  <a:pt x="53" y="146"/>
                </a:lnTo>
                <a:lnTo>
                  <a:pt x="51" y="146"/>
                </a:lnTo>
                <a:lnTo>
                  <a:pt x="48" y="145"/>
                </a:lnTo>
                <a:lnTo>
                  <a:pt x="48" y="142"/>
                </a:lnTo>
                <a:lnTo>
                  <a:pt x="1" y="10"/>
                </a:lnTo>
                <a:lnTo>
                  <a:pt x="0" y="6"/>
                </a:lnTo>
                <a:lnTo>
                  <a:pt x="1" y="5"/>
                </a:lnTo>
                <a:lnTo>
                  <a:pt x="3" y="2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2" y="2"/>
                </a:lnTo>
                <a:lnTo>
                  <a:pt x="14" y="5"/>
                </a:lnTo>
                <a:lnTo>
                  <a:pt x="61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7">
            <a:extLst>
              <a:ext uri="{FF2B5EF4-FFF2-40B4-BE49-F238E27FC236}">
                <a16:creationId xmlns:a16="http://schemas.microsoft.com/office/drawing/2014/main" id="{BCBDFD3D-01D2-4C15-A689-022DE7200B2E}"/>
              </a:ext>
            </a:extLst>
          </p:cNvPr>
          <p:cNvSpPr>
            <a:spLocks/>
          </p:cNvSpPr>
          <p:nvPr userDrawn="1"/>
        </p:nvSpPr>
        <p:spPr bwMode="auto">
          <a:xfrm>
            <a:off x="1325563" y="5002213"/>
            <a:ext cx="130175" cy="192087"/>
          </a:xfrm>
          <a:custGeom>
            <a:avLst/>
            <a:gdLst>
              <a:gd name="T0" fmla="*/ 2147483646 w 82"/>
              <a:gd name="T1" fmla="*/ 2147483646 h 121"/>
              <a:gd name="T2" fmla="*/ 2147483646 w 82"/>
              <a:gd name="T3" fmla="*/ 2147483646 h 121"/>
              <a:gd name="T4" fmla="*/ 2147483646 w 82"/>
              <a:gd name="T5" fmla="*/ 2147483646 h 121"/>
              <a:gd name="T6" fmla="*/ 2147483646 w 82"/>
              <a:gd name="T7" fmla="*/ 2147483646 h 121"/>
              <a:gd name="T8" fmla="*/ 2147483646 w 82"/>
              <a:gd name="T9" fmla="*/ 2147483646 h 121"/>
              <a:gd name="T10" fmla="*/ 2147483646 w 82"/>
              <a:gd name="T11" fmla="*/ 2147483646 h 121"/>
              <a:gd name="T12" fmla="*/ 2147483646 w 82"/>
              <a:gd name="T13" fmla="*/ 2147483646 h 121"/>
              <a:gd name="T14" fmla="*/ 2147483646 w 82"/>
              <a:gd name="T15" fmla="*/ 2147483646 h 121"/>
              <a:gd name="T16" fmla="*/ 0 w 82"/>
              <a:gd name="T17" fmla="*/ 2147483646 h 121"/>
              <a:gd name="T18" fmla="*/ 0 w 82"/>
              <a:gd name="T19" fmla="*/ 2147483646 h 121"/>
              <a:gd name="T20" fmla="*/ 0 w 82"/>
              <a:gd name="T21" fmla="*/ 2147483646 h 121"/>
              <a:gd name="T22" fmla="*/ 2147483646 w 82"/>
              <a:gd name="T23" fmla="*/ 2147483646 h 121"/>
              <a:gd name="T24" fmla="*/ 2147483646 w 82"/>
              <a:gd name="T25" fmla="*/ 2147483646 h 121"/>
              <a:gd name="T26" fmla="*/ 2147483646 w 82"/>
              <a:gd name="T27" fmla="*/ 2147483646 h 121"/>
              <a:gd name="T28" fmla="*/ 2147483646 w 82"/>
              <a:gd name="T29" fmla="*/ 0 h 121"/>
              <a:gd name="T30" fmla="*/ 2147483646 w 82"/>
              <a:gd name="T31" fmla="*/ 2147483646 h 121"/>
              <a:gd name="T32" fmla="*/ 2147483646 w 82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1">
                <a:moveTo>
                  <a:pt x="80" y="114"/>
                </a:moveTo>
                <a:lnTo>
                  <a:pt x="80" y="114"/>
                </a:lnTo>
                <a:lnTo>
                  <a:pt x="82" y="118"/>
                </a:lnTo>
                <a:lnTo>
                  <a:pt x="78" y="121"/>
                </a:lnTo>
                <a:lnTo>
                  <a:pt x="75" y="121"/>
                </a:lnTo>
                <a:lnTo>
                  <a:pt x="74" y="11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3"/>
                </a:lnTo>
                <a:lnTo>
                  <a:pt x="80" y="11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8">
            <a:extLst>
              <a:ext uri="{FF2B5EF4-FFF2-40B4-BE49-F238E27FC236}">
                <a16:creationId xmlns:a16="http://schemas.microsoft.com/office/drawing/2014/main" id="{35642934-CCC4-4FA8-8B44-D79D88A9FD6A}"/>
              </a:ext>
            </a:extLst>
          </p:cNvPr>
          <p:cNvSpPr>
            <a:spLocks/>
          </p:cNvSpPr>
          <p:nvPr userDrawn="1"/>
        </p:nvSpPr>
        <p:spPr bwMode="auto">
          <a:xfrm>
            <a:off x="1393825" y="4960938"/>
            <a:ext cx="79375" cy="215900"/>
          </a:xfrm>
          <a:custGeom>
            <a:avLst/>
            <a:gdLst>
              <a:gd name="T0" fmla="*/ 2147483646 w 50"/>
              <a:gd name="T1" fmla="*/ 2147483646 h 136"/>
              <a:gd name="T2" fmla="*/ 2147483646 w 50"/>
              <a:gd name="T3" fmla="*/ 2147483646 h 136"/>
              <a:gd name="T4" fmla="*/ 2147483646 w 50"/>
              <a:gd name="T5" fmla="*/ 2147483646 h 136"/>
              <a:gd name="T6" fmla="*/ 2147483646 w 50"/>
              <a:gd name="T7" fmla="*/ 2147483646 h 136"/>
              <a:gd name="T8" fmla="*/ 2147483646 w 50"/>
              <a:gd name="T9" fmla="*/ 2147483646 h 136"/>
              <a:gd name="T10" fmla="*/ 2147483646 w 50"/>
              <a:gd name="T11" fmla="*/ 2147483646 h 136"/>
              <a:gd name="T12" fmla="*/ 2147483646 w 50"/>
              <a:gd name="T13" fmla="*/ 2147483646 h 136"/>
              <a:gd name="T14" fmla="*/ 2147483646 w 50"/>
              <a:gd name="T15" fmla="*/ 2147483646 h 136"/>
              <a:gd name="T16" fmla="*/ 0 w 50"/>
              <a:gd name="T17" fmla="*/ 2147483646 h 136"/>
              <a:gd name="T18" fmla="*/ 0 w 50"/>
              <a:gd name="T19" fmla="*/ 2147483646 h 136"/>
              <a:gd name="T20" fmla="*/ 0 w 50"/>
              <a:gd name="T21" fmla="*/ 2147483646 h 136"/>
              <a:gd name="T22" fmla="*/ 2147483646 w 50"/>
              <a:gd name="T23" fmla="*/ 0 h 136"/>
              <a:gd name="T24" fmla="*/ 2147483646 w 50"/>
              <a:gd name="T25" fmla="*/ 0 h 136"/>
              <a:gd name="T26" fmla="*/ 2147483646 w 50"/>
              <a:gd name="T27" fmla="*/ 0 h 136"/>
              <a:gd name="T28" fmla="*/ 2147483646 w 50"/>
              <a:gd name="T29" fmla="*/ 0 h 136"/>
              <a:gd name="T30" fmla="*/ 2147483646 w 50"/>
              <a:gd name="T31" fmla="*/ 2147483646 h 136"/>
              <a:gd name="T32" fmla="*/ 2147483646 w 50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6">
                <a:moveTo>
                  <a:pt x="50" y="129"/>
                </a:moveTo>
                <a:lnTo>
                  <a:pt x="50" y="129"/>
                </a:lnTo>
                <a:lnTo>
                  <a:pt x="50" y="132"/>
                </a:lnTo>
                <a:lnTo>
                  <a:pt x="47" y="136"/>
                </a:lnTo>
                <a:lnTo>
                  <a:pt x="43" y="136"/>
                </a:lnTo>
                <a:lnTo>
                  <a:pt x="40" y="132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8" y="4"/>
                </a:lnTo>
                <a:lnTo>
                  <a:pt x="5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9">
            <a:extLst>
              <a:ext uri="{FF2B5EF4-FFF2-40B4-BE49-F238E27FC236}">
                <a16:creationId xmlns:a16="http://schemas.microsoft.com/office/drawing/2014/main" id="{7153A62E-F1C2-4C2E-992A-CAACF9B51D74}"/>
              </a:ext>
            </a:extLst>
          </p:cNvPr>
          <p:cNvSpPr>
            <a:spLocks/>
          </p:cNvSpPr>
          <p:nvPr userDrawn="1"/>
        </p:nvSpPr>
        <p:spPr bwMode="auto">
          <a:xfrm>
            <a:off x="1263650" y="5048250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2147483646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0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0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5" y="92"/>
                </a:moveTo>
                <a:lnTo>
                  <a:pt x="105" y="92"/>
                </a:lnTo>
                <a:lnTo>
                  <a:pt x="106" y="95"/>
                </a:lnTo>
                <a:lnTo>
                  <a:pt x="105" y="98"/>
                </a:lnTo>
                <a:lnTo>
                  <a:pt x="103" y="100"/>
                </a:lnTo>
                <a:lnTo>
                  <a:pt x="100" y="98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5" y="9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60">
            <a:extLst>
              <a:ext uri="{FF2B5EF4-FFF2-40B4-BE49-F238E27FC236}">
                <a16:creationId xmlns:a16="http://schemas.microsoft.com/office/drawing/2014/main" id="{82C6EFCB-BD74-4F82-8107-05951F7ED119}"/>
              </a:ext>
            </a:extLst>
          </p:cNvPr>
          <p:cNvSpPr>
            <a:spLocks/>
          </p:cNvSpPr>
          <p:nvPr userDrawn="1"/>
        </p:nvSpPr>
        <p:spPr bwMode="auto">
          <a:xfrm>
            <a:off x="1465263" y="4946650"/>
            <a:ext cx="38100" cy="223838"/>
          </a:xfrm>
          <a:custGeom>
            <a:avLst/>
            <a:gdLst>
              <a:gd name="T0" fmla="*/ 2147483646 w 24"/>
              <a:gd name="T1" fmla="*/ 2147483646 h 141"/>
              <a:gd name="T2" fmla="*/ 2147483646 w 24"/>
              <a:gd name="T3" fmla="*/ 2147483646 h 141"/>
              <a:gd name="T4" fmla="*/ 2147483646 w 24"/>
              <a:gd name="T5" fmla="*/ 2147483646 h 141"/>
              <a:gd name="T6" fmla="*/ 2147483646 w 24"/>
              <a:gd name="T7" fmla="*/ 2147483646 h 141"/>
              <a:gd name="T8" fmla="*/ 2147483646 w 24"/>
              <a:gd name="T9" fmla="*/ 2147483646 h 141"/>
              <a:gd name="T10" fmla="*/ 2147483646 w 24"/>
              <a:gd name="T11" fmla="*/ 2147483646 h 141"/>
              <a:gd name="T12" fmla="*/ 2147483646 w 24"/>
              <a:gd name="T13" fmla="*/ 2147483646 h 141"/>
              <a:gd name="T14" fmla="*/ 2147483646 w 24"/>
              <a:gd name="T15" fmla="*/ 2147483646 h 141"/>
              <a:gd name="T16" fmla="*/ 0 w 24"/>
              <a:gd name="T17" fmla="*/ 2147483646 h 141"/>
              <a:gd name="T18" fmla="*/ 0 w 24"/>
              <a:gd name="T19" fmla="*/ 2147483646 h 141"/>
              <a:gd name="T20" fmla="*/ 2147483646 w 24"/>
              <a:gd name="T21" fmla="*/ 2147483646 h 141"/>
              <a:gd name="T22" fmla="*/ 2147483646 w 24"/>
              <a:gd name="T23" fmla="*/ 0 h 141"/>
              <a:gd name="T24" fmla="*/ 2147483646 w 24"/>
              <a:gd name="T25" fmla="*/ 0 h 141"/>
              <a:gd name="T26" fmla="*/ 2147483646 w 24"/>
              <a:gd name="T27" fmla="*/ 0 h 141"/>
              <a:gd name="T28" fmla="*/ 2147483646 w 24"/>
              <a:gd name="T29" fmla="*/ 2147483646 h 141"/>
              <a:gd name="T30" fmla="*/ 2147483646 w 24"/>
              <a:gd name="T31" fmla="*/ 2147483646 h 141"/>
              <a:gd name="T32" fmla="*/ 2147483646 w 24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1">
                <a:moveTo>
                  <a:pt x="24" y="136"/>
                </a:moveTo>
                <a:lnTo>
                  <a:pt x="24" y="136"/>
                </a:lnTo>
                <a:lnTo>
                  <a:pt x="23" y="140"/>
                </a:lnTo>
                <a:lnTo>
                  <a:pt x="19" y="141"/>
                </a:lnTo>
                <a:lnTo>
                  <a:pt x="16" y="141"/>
                </a:lnTo>
                <a:lnTo>
                  <a:pt x="14" y="138"/>
                </a:lnTo>
                <a:lnTo>
                  <a:pt x="0" y="6"/>
                </a:lnTo>
                <a:lnTo>
                  <a:pt x="2" y="1"/>
                </a:lnTo>
                <a:lnTo>
                  <a:pt x="5" y="0"/>
                </a:lnTo>
                <a:lnTo>
                  <a:pt x="8" y="1"/>
                </a:lnTo>
                <a:lnTo>
                  <a:pt x="10" y="5"/>
                </a:lnTo>
                <a:lnTo>
                  <a:pt x="24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" name="Freeform 261">
            <a:extLst>
              <a:ext uri="{FF2B5EF4-FFF2-40B4-BE49-F238E27FC236}">
                <a16:creationId xmlns:a16="http://schemas.microsoft.com/office/drawing/2014/main" id="{B713C26B-C41D-4C01-9030-E80FE38181FC}"/>
              </a:ext>
            </a:extLst>
          </p:cNvPr>
          <p:cNvSpPr>
            <a:spLocks/>
          </p:cNvSpPr>
          <p:nvPr userDrawn="1"/>
        </p:nvSpPr>
        <p:spPr bwMode="auto">
          <a:xfrm>
            <a:off x="1235075" y="5106988"/>
            <a:ext cx="187325" cy="134937"/>
          </a:xfrm>
          <a:custGeom>
            <a:avLst/>
            <a:gdLst>
              <a:gd name="T0" fmla="*/ 2147483646 w 118"/>
              <a:gd name="T1" fmla="*/ 2147483646 h 85"/>
              <a:gd name="T2" fmla="*/ 2147483646 w 118"/>
              <a:gd name="T3" fmla="*/ 2147483646 h 85"/>
              <a:gd name="T4" fmla="*/ 2147483646 w 118"/>
              <a:gd name="T5" fmla="*/ 2147483646 h 85"/>
              <a:gd name="T6" fmla="*/ 2147483646 w 118"/>
              <a:gd name="T7" fmla="*/ 2147483646 h 85"/>
              <a:gd name="T8" fmla="*/ 2147483646 w 118"/>
              <a:gd name="T9" fmla="*/ 2147483646 h 85"/>
              <a:gd name="T10" fmla="*/ 2147483646 w 118"/>
              <a:gd name="T11" fmla="*/ 2147483646 h 85"/>
              <a:gd name="T12" fmla="*/ 2147483646 w 118"/>
              <a:gd name="T13" fmla="*/ 2147483646 h 85"/>
              <a:gd name="T14" fmla="*/ 2147483646 w 118"/>
              <a:gd name="T15" fmla="*/ 2147483646 h 85"/>
              <a:gd name="T16" fmla="*/ 2147483646 w 118"/>
              <a:gd name="T17" fmla="*/ 2147483646 h 85"/>
              <a:gd name="T18" fmla="*/ 2147483646 w 118"/>
              <a:gd name="T19" fmla="*/ 2147483646 h 85"/>
              <a:gd name="T20" fmla="*/ 0 w 118"/>
              <a:gd name="T21" fmla="*/ 2147483646 h 85"/>
              <a:gd name="T22" fmla="*/ 0 w 118"/>
              <a:gd name="T23" fmla="*/ 2147483646 h 85"/>
              <a:gd name="T24" fmla="*/ 0 w 118"/>
              <a:gd name="T25" fmla="*/ 2147483646 h 85"/>
              <a:gd name="T26" fmla="*/ 0 w 118"/>
              <a:gd name="T27" fmla="*/ 2147483646 h 85"/>
              <a:gd name="T28" fmla="*/ 2147483646 w 118"/>
              <a:gd name="T29" fmla="*/ 0 h 85"/>
              <a:gd name="T30" fmla="*/ 2147483646 w 118"/>
              <a:gd name="T31" fmla="*/ 2147483646 h 85"/>
              <a:gd name="T32" fmla="*/ 2147483646 w 118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" h="85">
                <a:moveTo>
                  <a:pt x="116" y="77"/>
                </a:moveTo>
                <a:lnTo>
                  <a:pt x="116" y="77"/>
                </a:lnTo>
                <a:lnTo>
                  <a:pt x="118" y="80"/>
                </a:lnTo>
                <a:lnTo>
                  <a:pt x="118" y="84"/>
                </a:lnTo>
                <a:lnTo>
                  <a:pt x="114" y="85"/>
                </a:lnTo>
                <a:lnTo>
                  <a:pt x="111" y="84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4" y="0"/>
                </a:lnTo>
                <a:lnTo>
                  <a:pt x="7" y="2"/>
                </a:lnTo>
                <a:lnTo>
                  <a:pt x="116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62">
            <a:extLst>
              <a:ext uri="{FF2B5EF4-FFF2-40B4-BE49-F238E27FC236}">
                <a16:creationId xmlns:a16="http://schemas.microsoft.com/office/drawing/2014/main" id="{BB559EC7-B48E-4E04-942C-D1B17B5100C8}"/>
              </a:ext>
            </a:extLst>
          </p:cNvPr>
          <p:cNvSpPr>
            <a:spLocks/>
          </p:cNvSpPr>
          <p:nvPr userDrawn="1"/>
        </p:nvSpPr>
        <p:spPr bwMode="auto">
          <a:xfrm>
            <a:off x="1217613" y="5176838"/>
            <a:ext cx="206375" cy="93662"/>
          </a:xfrm>
          <a:custGeom>
            <a:avLst/>
            <a:gdLst>
              <a:gd name="T0" fmla="*/ 2147483646 w 130"/>
              <a:gd name="T1" fmla="*/ 2147483646 h 59"/>
              <a:gd name="T2" fmla="*/ 2147483646 w 130"/>
              <a:gd name="T3" fmla="*/ 2147483646 h 59"/>
              <a:gd name="T4" fmla="*/ 2147483646 w 130"/>
              <a:gd name="T5" fmla="*/ 2147483646 h 59"/>
              <a:gd name="T6" fmla="*/ 2147483646 w 130"/>
              <a:gd name="T7" fmla="*/ 2147483646 h 59"/>
              <a:gd name="T8" fmla="*/ 2147483646 w 130"/>
              <a:gd name="T9" fmla="*/ 2147483646 h 59"/>
              <a:gd name="T10" fmla="*/ 2147483646 w 130"/>
              <a:gd name="T11" fmla="*/ 2147483646 h 59"/>
              <a:gd name="T12" fmla="*/ 2147483646 w 130"/>
              <a:gd name="T13" fmla="*/ 2147483646 h 59"/>
              <a:gd name="T14" fmla="*/ 2147483646 w 130"/>
              <a:gd name="T15" fmla="*/ 2147483646 h 59"/>
              <a:gd name="T16" fmla="*/ 2147483646 w 130"/>
              <a:gd name="T17" fmla="*/ 2147483646 h 59"/>
              <a:gd name="T18" fmla="*/ 2147483646 w 130"/>
              <a:gd name="T19" fmla="*/ 2147483646 h 59"/>
              <a:gd name="T20" fmla="*/ 0 w 130"/>
              <a:gd name="T21" fmla="*/ 2147483646 h 59"/>
              <a:gd name="T22" fmla="*/ 0 w 130"/>
              <a:gd name="T23" fmla="*/ 2147483646 h 59"/>
              <a:gd name="T24" fmla="*/ 0 w 130"/>
              <a:gd name="T25" fmla="*/ 2147483646 h 59"/>
              <a:gd name="T26" fmla="*/ 0 w 130"/>
              <a:gd name="T27" fmla="*/ 2147483646 h 59"/>
              <a:gd name="T28" fmla="*/ 2147483646 w 130"/>
              <a:gd name="T29" fmla="*/ 0 h 59"/>
              <a:gd name="T30" fmla="*/ 2147483646 w 130"/>
              <a:gd name="T31" fmla="*/ 0 h 59"/>
              <a:gd name="T32" fmla="*/ 2147483646 w 130"/>
              <a:gd name="T33" fmla="*/ 2147483646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59">
                <a:moveTo>
                  <a:pt x="129" y="51"/>
                </a:moveTo>
                <a:lnTo>
                  <a:pt x="129" y="51"/>
                </a:lnTo>
                <a:lnTo>
                  <a:pt x="130" y="53"/>
                </a:lnTo>
                <a:lnTo>
                  <a:pt x="130" y="56"/>
                </a:lnTo>
                <a:lnTo>
                  <a:pt x="129" y="59"/>
                </a:lnTo>
                <a:lnTo>
                  <a:pt x="124" y="59"/>
                </a:lnTo>
                <a:lnTo>
                  <a:pt x="2" y="8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129" y="5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63">
            <a:extLst>
              <a:ext uri="{FF2B5EF4-FFF2-40B4-BE49-F238E27FC236}">
                <a16:creationId xmlns:a16="http://schemas.microsoft.com/office/drawing/2014/main" id="{03899BF3-9434-4AB0-9C12-AD9427AE7942}"/>
              </a:ext>
            </a:extLst>
          </p:cNvPr>
          <p:cNvSpPr>
            <a:spLocks/>
          </p:cNvSpPr>
          <p:nvPr userDrawn="1"/>
        </p:nvSpPr>
        <p:spPr bwMode="auto">
          <a:xfrm>
            <a:off x="1212850" y="5257800"/>
            <a:ext cx="222250" cy="41275"/>
          </a:xfrm>
          <a:custGeom>
            <a:avLst/>
            <a:gdLst>
              <a:gd name="T0" fmla="*/ 2147483646 w 140"/>
              <a:gd name="T1" fmla="*/ 2147483646 h 26"/>
              <a:gd name="T2" fmla="*/ 2147483646 w 140"/>
              <a:gd name="T3" fmla="*/ 2147483646 h 26"/>
              <a:gd name="T4" fmla="*/ 2147483646 w 140"/>
              <a:gd name="T5" fmla="*/ 2147483646 h 26"/>
              <a:gd name="T6" fmla="*/ 2147483646 w 140"/>
              <a:gd name="T7" fmla="*/ 2147483646 h 26"/>
              <a:gd name="T8" fmla="*/ 2147483646 w 140"/>
              <a:gd name="T9" fmla="*/ 2147483646 h 26"/>
              <a:gd name="T10" fmla="*/ 2147483646 w 140"/>
              <a:gd name="T11" fmla="*/ 2147483646 h 26"/>
              <a:gd name="T12" fmla="*/ 2147483646 w 140"/>
              <a:gd name="T13" fmla="*/ 2147483646 h 26"/>
              <a:gd name="T14" fmla="*/ 2147483646 w 140"/>
              <a:gd name="T15" fmla="*/ 2147483646 h 26"/>
              <a:gd name="T16" fmla="*/ 2147483646 w 140"/>
              <a:gd name="T17" fmla="*/ 2147483646 h 26"/>
              <a:gd name="T18" fmla="*/ 2147483646 w 140"/>
              <a:gd name="T19" fmla="*/ 2147483646 h 26"/>
              <a:gd name="T20" fmla="*/ 2147483646 w 140"/>
              <a:gd name="T21" fmla="*/ 2147483646 h 26"/>
              <a:gd name="T22" fmla="*/ 0 w 140"/>
              <a:gd name="T23" fmla="*/ 2147483646 h 26"/>
              <a:gd name="T24" fmla="*/ 0 w 140"/>
              <a:gd name="T25" fmla="*/ 2147483646 h 26"/>
              <a:gd name="T26" fmla="*/ 0 w 140"/>
              <a:gd name="T27" fmla="*/ 2147483646 h 26"/>
              <a:gd name="T28" fmla="*/ 2147483646 w 140"/>
              <a:gd name="T29" fmla="*/ 0 h 26"/>
              <a:gd name="T30" fmla="*/ 2147483646 w 140"/>
              <a:gd name="T31" fmla="*/ 0 h 26"/>
              <a:gd name="T32" fmla="*/ 2147483646 w 140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6">
                <a:moveTo>
                  <a:pt x="135" y="16"/>
                </a:moveTo>
                <a:lnTo>
                  <a:pt x="135" y="16"/>
                </a:lnTo>
                <a:lnTo>
                  <a:pt x="138" y="18"/>
                </a:lnTo>
                <a:lnTo>
                  <a:pt x="140" y="21"/>
                </a:lnTo>
                <a:lnTo>
                  <a:pt x="138" y="24"/>
                </a:lnTo>
                <a:lnTo>
                  <a:pt x="135" y="26"/>
                </a:lnTo>
                <a:lnTo>
                  <a:pt x="5" y="8"/>
                </a:lnTo>
                <a:lnTo>
                  <a:pt x="1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135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64">
            <a:extLst>
              <a:ext uri="{FF2B5EF4-FFF2-40B4-BE49-F238E27FC236}">
                <a16:creationId xmlns:a16="http://schemas.microsoft.com/office/drawing/2014/main" id="{1B83A860-8AED-4FED-AD74-A496B8FE7D3E}"/>
              </a:ext>
            </a:extLst>
          </p:cNvPr>
          <p:cNvSpPr>
            <a:spLocks/>
          </p:cNvSpPr>
          <p:nvPr userDrawn="1"/>
        </p:nvSpPr>
        <p:spPr bwMode="auto">
          <a:xfrm>
            <a:off x="1516063" y="4956175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0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5"/>
                </a:moveTo>
                <a:lnTo>
                  <a:pt x="8" y="135"/>
                </a:lnTo>
                <a:lnTo>
                  <a:pt x="7" y="139"/>
                </a:lnTo>
                <a:lnTo>
                  <a:pt x="3" y="140"/>
                </a:lnTo>
                <a:lnTo>
                  <a:pt x="0" y="137"/>
                </a:lnTo>
                <a:lnTo>
                  <a:pt x="0" y="134"/>
                </a:lnTo>
                <a:lnTo>
                  <a:pt x="23" y="3"/>
                </a:lnTo>
                <a:lnTo>
                  <a:pt x="24" y="0"/>
                </a:lnTo>
                <a:lnTo>
                  <a:pt x="28" y="0"/>
                </a:lnTo>
                <a:lnTo>
                  <a:pt x="31" y="2"/>
                </a:lnTo>
                <a:lnTo>
                  <a:pt x="32" y="5"/>
                </a:lnTo>
                <a:lnTo>
                  <a:pt x="8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65">
            <a:extLst>
              <a:ext uri="{FF2B5EF4-FFF2-40B4-BE49-F238E27FC236}">
                <a16:creationId xmlns:a16="http://schemas.microsoft.com/office/drawing/2014/main" id="{C4000220-04B9-4080-9980-990D76E6CF1F}"/>
              </a:ext>
            </a:extLst>
          </p:cNvPr>
          <p:cNvSpPr>
            <a:spLocks/>
          </p:cNvSpPr>
          <p:nvPr userDrawn="1"/>
        </p:nvSpPr>
        <p:spPr bwMode="auto">
          <a:xfrm>
            <a:off x="1546225" y="4981575"/>
            <a:ext cx="87313" cy="212725"/>
          </a:xfrm>
          <a:custGeom>
            <a:avLst/>
            <a:gdLst>
              <a:gd name="T0" fmla="*/ 2147483646 w 55"/>
              <a:gd name="T1" fmla="*/ 2147483646 h 134"/>
              <a:gd name="T2" fmla="*/ 2147483646 w 55"/>
              <a:gd name="T3" fmla="*/ 2147483646 h 134"/>
              <a:gd name="T4" fmla="*/ 2147483646 w 55"/>
              <a:gd name="T5" fmla="*/ 2147483646 h 134"/>
              <a:gd name="T6" fmla="*/ 2147483646 w 55"/>
              <a:gd name="T7" fmla="*/ 2147483646 h 134"/>
              <a:gd name="T8" fmla="*/ 2147483646 w 55"/>
              <a:gd name="T9" fmla="*/ 2147483646 h 134"/>
              <a:gd name="T10" fmla="*/ 2147483646 w 55"/>
              <a:gd name="T11" fmla="*/ 2147483646 h 134"/>
              <a:gd name="T12" fmla="*/ 2147483646 w 55"/>
              <a:gd name="T13" fmla="*/ 2147483646 h 134"/>
              <a:gd name="T14" fmla="*/ 0 w 55"/>
              <a:gd name="T15" fmla="*/ 2147483646 h 134"/>
              <a:gd name="T16" fmla="*/ 2147483646 w 55"/>
              <a:gd name="T17" fmla="*/ 2147483646 h 134"/>
              <a:gd name="T18" fmla="*/ 2147483646 w 55"/>
              <a:gd name="T19" fmla="*/ 2147483646 h 134"/>
              <a:gd name="T20" fmla="*/ 2147483646 w 55"/>
              <a:gd name="T21" fmla="*/ 0 h 134"/>
              <a:gd name="T22" fmla="*/ 2147483646 w 55"/>
              <a:gd name="T23" fmla="*/ 0 h 134"/>
              <a:gd name="T24" fmla="*/ 2147483646 w 55"/>
              <a:gd name="T25" fmla="*/ 0 h 134"/>
              <a:gd name="T26" fmla="*/ 2147483646 w 55"/>
              <a:gd name="T27" fmla="*/ 0 h 134"/>
              <a:gd name="T28" fmla="*/ 2147483646 w 55"/>
              <a:gd name="T29" fmla="*/ 2147483646 h 134"/>
              <a:gd name="T30" fmla="*/ 2147483646 w 55"/>
              <a:gd name="T31" fmla="*/ 2147483646 h 134"/>
              <a:gd name="T32" fmla="*/ 2147483646 w 55"/>
              <a:gd name="T33" fmla="*/ 2147483646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4">
                <a:moveTo>
                  <a:pt x="10" y="131"/>
                </a:moveTo>
                <a:lnTo>
                  <a:pt x="10" y="131"/>
                </a:lnTo>
                <a:lnTo>
                  <a:pt x="7" y="134"/>
                </a:lnTo>
                <a:lnTo>
                  <a:pt x="4" y="134"/>
                </a:lnTo>
                <a:lnTo>
                  <a:pt x="2" y="132"/>
                </a:lnTo>
                <a:lnTo>
                  <a:pt x="0" y="127"/>
                </a:lnTo>
                <a:lnTo>
                  <a:pt x="47" y="4"/>
                </a:lnTo>
                <a:lnTo>
                  <a:pt x="49" y="0"/>
                </a:lnTo>
                <a:lnTo>
                  <a:pt x="54" y="0"/>
                </a:lnTo>
                <a:lnTo>
                  <a:pt x="55" y="4"/>
                </a:lnTo>
                <a:lnTo>
                  <a:pt x="55" y="7"/>
                </a:lnTo>
                <a:lnTo>
                  <a:pt x="10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66">
            <a:extLst>
              <a:ext uri="{FF2B5EF4-FFF2-40B4-BE49-F238E27FC236}">
                <a16:creationId xmlns:a16="http://schemas.microsoft.com/office/drawing/2014/main" id="{3A157976-236C-4D66-80C7-089F40511DBE}"/>
              </a:ext>
            </a:extLst>
          </p:cNvPr>
          <p:cNvSpPr>
            <a:spLocks/>
          </p:cNvSpPr>
          <p:nvPr userDrawn="1"/>
        </p:nvSpPr>
        <p:spPr bwMode="auto">
          <a:xfrm>
            <a:off x="1562100" y="5030788"/>
            <a:ext cx="130175" cy="188912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0 w 82"/>
              <a:gd name="T13" fmla="*/ 2147483646 h 119"/>
              <a:gd name="T14" fmla="*/ 0 w 82"/>
              <a:gd name="T15" fmla="*/ 2147483646 h 119"/>
              <a:gd name="T16" fmla="*/ 2147483646 w 82"/>
              <a:gd name="T17" fmla="*/ 2147483646 h 119"/>
              <a:gd name="T18" fmla="*/ 2147483646 w 82"/>
              <a:gd name="T19" fmla="*/ 2147483646 h 119"/>
              <a:gd name="T20" fmla="*/ 2147483646 w 82"/>
              <a:gd name="T21" fmla="*/ 0 h 119"/>
              <a:gd name="T22" fmla="*/ 2147483646 w 82"/>
              <a:gd name="T23" fmla="*/ 2147483646 h 119"/>
              <a:gd name="T24" fmla="*/ 2147483646 w 82"/>
              <a:gd name="T25" fmla="*/ 2147483646 h 119"/>
              <a:gd name="T26" fmla="*/ 2147483646 w 82"/>
              <a:gd name="T27" fmla="*/ 2147483646 h 119"/>
              <a:gd name="T28" fmla="*/ 2147483646 w 82"/>
              <a:gd name="T29" fmla="*/ 2147483646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" y="117"/>
                </a:moveTo>
                <a:lnTo>
                  <a:pt x="8" y="117"/>
                </a:lnTo>
                <a:lnTo>
                  <a:pt x="5" y="119"/>
                </a:lnTo>
                <a:lnTo>
                  <a:pt x="2" y="119"/>
                </a:lnTo>
                <a:lnTo>
                  <a:pt x="0" y="116"/>
                </a:lnTo>
                <a:lnTo>
                  <a:pt x="0" y="112"/>
                </a:lnTo>
                <a:lnTo>
                  <a:pt x="74" y="1"/>
                </a:lnTo>
                <a:lnTo>
                  <a:pt x="77" y="0"/>
                </a:lnTo>
                <a:lnTo>
                  <a:pt x="81" y="1"/>
                </a:lnTo>
                <a:lnTo>
                  <a:pt x="82" y="3"/>
                </a:lnTo>
                <a:lnTo>
                  <a:pt x="81" y="6"/>
                </a:lnTo>
                <a:lnTo>
                  <a:pt x="8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7">
            <a:extLst>
              <a:ext uri="{FF2B5EF4-FFF2-40B4-BE49-F238E27FC236}">
                <a16:creationId xmlns:a16="http://schemas.microsoft.com/office/drawing/2014/main" id="{EB9DE5EE-468F-467C-9905-2152047E2237}"/>
              </a:ext>
            </a:extLst>
          </p:cNvPr>
          <p:cNvSpPr>
            <a:spLocks/>
          </p:cNvSpPr>
          <p:nvPr userDrawn="1"/>
        </p:nvSpPr>
        <p:spPr bwMode="auto">
          <a:xfrm>
            <a:off x="1566863" y="5086350"/>
            <a:ext cx="166687" cy="161925"/>
          </a:xfrm>
          <a:custGeom>
            <a:avLst/>
            <a:gdLst>
              <a:gd name="T0" fmla="*/ 2147483646 w 105"/>
              <a:gd name="T1" fmla="*/ 2147483646 h 102"/>
              <a:gd name="T2" fmla="*/ 2147483646 w 105"/>
              <a:gd name="T3" fmla="*/ 2147483646 h 102"/>
              <a:gd name="T4" fmla="*/ 2147483646 w 105"/>
              <a:gd name="T5" fmla="*/ 2147483646 h 102"/>
              <a:gd name="T6" fmla="*/ 2147483646 w 105"/>
              <a:gd name="T7" fmla="*/ 2147483646 h 102"/>
              <a:gd name="T8" fmla="*/ 2147483646 w 105"/>
              <a:gd name="T9" fmla="*/ 2147483646 h 102"/>
              <a:gd name="T10" fmla="*/ 2147483646 w 105"/>
              <a:gd name="T11" fmla="*/ 2147483646 h 102"/>
              <a:gd name="T12" fmla="*/ 0 w 105"/>
              <a:gd name="T13" fmla="*/ 2147483646 h 102"/>
              <a:gd name="T14" fmla="*/ 2147483646 w 105"/>
              <a:gd name="T15" fmla="*/ 2147483646 h 102"/>
              <a:gd name="T16" fmla="*/ 2147483646 w 105"/>
              <a:gd name="T17" fmla="*/ 0 h 102"/>
              <a:gd name="T18" fmla="*/ 2147483646 w 105"/>
              <a:gd name="T19" fmla="*/ 0 h 102"/>
              <a:gd name="T20" fmla="*/ 2147483646 w 105"/>
              <a:gd name="T21" fmla="*/ 0 h 102"/>
              <a:gd name="T22" fmla="*/ 2147483646 w 105"/>
              <a:gd name="T23" fmla="*/ 0 h 102"/>
              <a:gd name="T24" fmla="*/ 2147483646 w 105"/>
              <a:gd name="T25" fmla="*/ 0 h 102"/>
              <a:gd name="T26" fmla="*/ 2147483646 w 105"/>
              <a:gd name="T27" fmla="*/ 0 h 102"/>
              <a:gd name="T28" fmla="*/ 2147483646 w 105"/>
              <a:gd name="T29" fmla="*/ 2147483646 h 102"/>
              <a:gd name="T30" fmla="*/ 2147483646 w 105"/>
              <a:gd name="T31" fmla="*/ 2147483646 h 102"/>
              <a:gd name="T32" fmla="*/ 2147483646 w 105"/>
              <a:gd name="T33" fmla="*/ 2147483646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102">
                <a:moveTo>
                  <a:pt x="8" y="100"/>
                </a:moveTo>
                <a:lnTo>
                  <a:pt x="8" y="100"/>
                </a:lnTo>
                <a:lnTo>
                  <a:pt x="5" y="102"/>
                </a:lnTo>
                <a:lnTo>
                  <a:pt x="2" y="100"/>
                </a:lnTo>
                <a:lnTo>
                  <a:pt x="0" y="97"/>
                </a:lnTo>
                <a:lnTo>
                  <a:pt x="2" y="93"/>
                </a:lnTo>
                <a:lnTo>
                  <a:pt x="97" y="0"/>
                </a:lnTo>
                <a:lnTo>
                  <a:pt x="100" y="0"/>
                </a:lnTo>
                <a:lnTo>
                  <a:pt x="103" y="0"/>
                </a:lnTo>
                <a:lnTo>
                  <a:pt x="105" y="3"/>
                </a:lnTo>
                <a:lnTo>
                  <a:pt x="103" y="7"/>
                </a:lnTo>
                <a:lnTo>
                  <a:pt x="8" y="10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8">
            <a:extLst>
              <a:ext uri="{FF2B5EF4-FFF2-40B4-BE49-F238E27FC236}">
                <a16:creationId xmlns:a16="http://schemas.microsoft.com/office/drawing/2014/main" id="{C0AF7710-B737-43D2-AAE3-B06AB466FC49}"/>
              </a:ext>
            </a:extLst>
          </p:cNvPr>
          <p:cNvSpPr>
            <a:spLocks/>
          </p:cNvSpPr>
          <p:nvPr userDrawn="1"/>
        </p:nvSpPr>
        <p:spPr bwMode="auto">
          <a:xfrm>
            <a:off x="257175" y="4733925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0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0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5" y="8"/>
                </a:moveTo>
                <a:lnTo>
                  <a:pt x="25" y="8"/>
                </a:lnTo>
                <a:lnTo>
                  <a:pt x="15" y="15"/>
                </a:lnTo>
                <a:lnTo>
                  <a:pt x="8" y="23"/>
                </a:lnTo>
                <a:lnTo>
                  <a:pt x="4" y="31"/>
                </a:lnTo>
                <a:lnTo>
                  <a:pt x="2" y="41"/>
                </a:lnTo>
                <a:lnTo>
                  <a:pt x="0" y="50"/>
                </a:lnTo>
                <a:lnTo>
                  <a:pt x="0" y="60"/>
                </a:lnTo>
                <a:lnTo>
                  <a:pt x="4" y="70"/>
                </a:lnTo>
                <a:lnTo>
                  <a:pt x="8" y="79"/>
                </a:lnTo>
                <a:lnTo>
                  <a:pt x="15" y="87"/>
                </a:lnTo>
                <a:lnTo>
                  <a:pt x="23" y="94"/>
                </a:lnTo>
                <a:lnTo>
                  <a:pt x="31" y="98"/>
                </a:lnTo>
                <a:lnTo>
                  <a:pt x="41" y="102"/>
                </a:lnTo>
                <a:lnTo>
                  <a:pt x="50" y="103"/>
                </a:lnTo>
                <a:lnTo>
                  <a:pt x="60" y="102"/>
                </a:lnTo>
                <a:lnTo>
                  <a:pt x="70" y="100"/>
                </a:lnTo>
                <a:lnTo>
                  <a:pt x="79" y="95"/>
                </a:lnTo>
                <a:lnTo>
                  <a:pt x="87" y="89"/>
                </a:lnTo>
                <a:lnTo>
                  <a:pt x="94" y="81"/>
                </a:lnTo>
                <a:lnTo>
                  <a:pt x="99" y="71"/>
                </a:lnTo>
                <a:lnTo>
                  <a:pt x="102" y="63"/>
                </a:lnTo>
                <a:lnTo>
                  <a:pt x="103" y="53"/>
                </a:lnTo>
                <a:lnTo>
                  <a:pt x="102" y="42"/>
                </a:lnTo>
                <a:lnTo>
                  <a:pt x="99" y="33"/>
                </a:lnTo>
                <a:lnTo>
                  <a:pt x="95" y="25"/>
                </a:lnTo>
                <a:lnTo>
                  <a:pt x="89" y="15"/>
                </a:lnTo>
                <a:lnTo>
                  <a:pt x="81" y="8"/>
                </a:lnTo>
                <a:lnTo>
                  <a:pt x="71" y="4"/>
                </a:lnTo>
                <a:lnTo>
                  <a:pt x="63" y="2"/>
                </a:lnTo>
                <a:lnTo>
                  <a:pt x="52" y="0"/>
                </a:lnTo>
                <a:lnTo>
                  <a:pt x="42" y="0"/>
                </a:lnTo>
                <a:lnTo>
                  <a:pt x="33" y="4"/>
                </a:lnTo>
                <a:lnTo>
                  <a:pt x="2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2" name="Freeform 269">
            <a:extLst>
              <a:ext uri="{FF2B5EF4-FFF2-40B4-BE49-F238E27FC236}">
                <a16:creationId xmlns:a16="http://schemas.microsoft.com/office/drawing/2014/main" id="{4F1F48A9-14BE-4817-9B6C-E5DEB2870A2F}"/>
              </a:ext>
            </a:extLst>
          </p:cNvPr>
          <p:cNvSpPr>
            <a:spLocks/>
          </p:cNvSpPr>
          <p:nvPr userDrawn="1"/>
        </p:nvSpPr>
        <p:spPr bwMode="auto">
          <a:xfrm>
            <a:off x="0" y="4948238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2147483646 h 66"/>
              <a:gd name="T12" fmla="*/ 0 w 64"/>
              <a:gd name="T13" fmla="*/ 2147483646 h 66"/>
              <a:gd name="T14" fmla="*/ 0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2147483646 w 64"/>
              <a:gd name="T29" fmla="*/ 2147483646 h 66"/>
              <a:gd name="T30" fmla="*/ 2147483646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2147483646 w 64"/>
              <a:gd name="T45" fmla="*/ 2147483646 h 66"/>
              <a:gd name="T46" fmla="*/ 2147483646 w 64"/>
              <a:gd name="T47" fmla="*/ 2147483646 h 66"/>
              <a:gd name="T48" fmla="*/ 2147483646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2147483646 h 66"/>
              <a:gd name="T66" fmla="*/ 2147483646 w 64"/>
              <a:gd name="T67" fmla="*/ 0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14" y="7"/>
                </a:moveTo>
                <a:lnTo>
                  <a:pt x="14" y="7"/>
                </a:lnTo>
                <a:lnTo>
                  <a:pt x="10" y="10"/>
                </a:lnTo>
                <a:lnTo>
                  <a:pt x="6" y="15"/>
                </a:lnTo>
                <a:lnTo>
                  <a:pt x="3" y="21"/>
                </a:lnTo>
                <a:lnTo>
                  <a:pt x="2" y="26"/>
                </a:lnTo>
                <a:lnTo>
                  <a:pt x="0" y="33"/>
                </a:lnTo>
                <a:lnTo>
                  <a:pt x="0" y="39"/>
                </a:lnTo>
                <a:lnTo>
                  <a:pt x="2" y="45"/>
                </a:lnTo>
                <a:lnTo>
                  <a:pt x="5" y="52"/>
                </a:lnTo>
                <a:lnTo>
                  <a:pt x="10" y="57"/>
                </a:lnTo>
                <a:lnTo>
                  <a:pt x="14" y="60"/>
                </a:lnTo>
                <a:lnTo>
                  <a:pt x="19" y="63"/>
                </a:lnTo>
                <a:lnTo>
                  <a:pt x="26" y="65"/>
                </a:lnTo>
                <a:lnTo>
                  <a:pt x="32" y="66"/>
                </a:lnTo>
                <a:lnTo>
                  <a:pt x="39" y="66"/>
                </a:lnTo>
                <a:lnTo>
                  <a:pt x="43" y="65"/>
                </a:lnTo>
                <a:lnTo>
                  <a:pt x="50" y="62"/>
                </a:lnTo>
                <a:lnTo>
                  <a:pt x="55" y="57"/>
                </a:lnTo>
                <a:lnTo>
                  <a:pt x="59" y="52"/>
                </a:lnTo>
                <a:lnTo>
                  <a:pt x="63" y="47"/>
                </a:lnTo>
                <a:lnTo>
                  <a:pt x="64" y="41"/>
                </a:lnTo>
                <a:lnTo>
                  <a:pt x="64" y="34"/>
                </a:lnTo>
                <a:lnTo>
                  <a:pt x="64" y="28"/>
                </a:lnTo>
                <a:lnTo>
                  <a:pt x="63" y="21"/>
                </a:lnTo>
                <a:lnTo>
                  <a:pt x="59" y="17"/>
                </a:lnTo>
                <a:lnTo>
                  <a:pt x="56" y="12"/>
                </a:lnTo>
                <a:lnTo>
                  <a:pt x="51" y="7"/>
                </a:lnTo>
                <a:lnTo>
                  <a:pt x="45" y="4"/>
                </a:lnTo>
                <a:lnTo>
                  <a:pt x="40" y="2"/>
                </a:lnTo>
                <a:lnTo>
                  <a:pt x="34" y="0"/>
                </a:lnTo>
                <a:lnTo>
                  <a:pt x="27" y="2"/>
                </a:lnTo>
                <a:lnTo>
                  <a:pt x="21" y="4"/>
                </a:lnTo>
                <a:lnTo>
                  <a:pt x="14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70">
            <a:extLst>
              <a:ext uri="{FF2B5EF4-FFF2-40B4-BE49-F238E27FC236}">
                <a16:creationId xmlns:a16="http://schemas.microsoft.com/office/drawing/2014/main" id="{407BA7C9-D4F2-4D9A-B270-90700BEFA3EA}"/>
              </a:ext>
            </a:extLst>
          </p:cNvPr>
          <p:cNvSpPr>
            <a:spLocks/>
          </p:cNvSpPr>
          <p:nvPr userDrawn="1"/>
        </p:nvSpPr>
        <p:spPr bwMode="auto">
          <a:xfrm>
            <a:off x="84138" y="4841875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0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0 w 132"/>
              <a:gd name="T11" fmla="*/ 2147483646 h 90"/>
              <a:gd name="T12" fmla="*/ 0 w 132"/>
              <a:gd name="T13" fmla="*/ 2147483646 h 90"/>
              <a:gd name="T14" fmla="*/ 0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0" y="79"/>
                </a:lnTo>
                <a:lnTo>
                  <a:pt x="0" y="82"/>
                </a:lnTo>
                <a:lnTo>
                  <a:pt x="0" y="84"/>
                </a:lnTo>
                <a:lnTo>
                  <a:pt x="0" y="87"/>
                </a:lnTo>
                <a:lnTo>
                  <a:pt x="3" y="88"/>
                </a:lnTo>
                <a:lnTo>
                  <a:pt x="5" y="90"/>
                </a:lnTo>
                <a:lnTo>
                  <a:pt x="8" y="90"/>
                </a:lnTo>
                <a:lnTo>
                  <a:pt x="10" y="88"/>
                </a:lnTo>
                <a:lnTo>
                  <a:pt x="129" y="14"/>
                </a:lnTo>
                <a:lnTo>
                  <a:pt x="130" y="11"/>
                </a:lnTo>
                <a:lnTo>
                  <a:pt x="132" y="10"/>
                </a:lnTo>
                <a:lnTo>
                  <a:pt x="132" y="6"/>
                </a:lnTo>
                <a:lnTo>
                  <a:pt x="130" y="3"/>
                </a:lnTo>
                <a:lnTo>
                  <a:pt x="129" y="2"/>
                </a:lnTo>
                <a:lnTo>
                  <a:pt x="125" y="0"/>
                </a:lnTo>
                <a:lnTo>
                  <a:pt x="124" y="0"/>
                </a:lnTo>
                <a:lnTo>
                  <a:pt x="121" y="2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71">
            <a:extLst>
              <a:ext uri="{FF2B5EF4-FFF2-40B4-BE49-F238E27FC236}">
                <a16:creationId xmlns:a16="http://schemas.microsoft.com/office/drawing/2014/main" id="{DC9770A2-084F-421C-B357-2247FCD853B5}"/>
              </a:ext>
            </a:extLst>
          </p:cNvPr>
          <p:cNvSpPr>
            <a:spLocks/>
          </p:cNvSpPr>
          <p:nvPr userDrawn="1"/>
        </p:nvSpPr>
        <p:spPr bwMode="auto">
          <a:xfrm>
            <a:off x="400050" y="4727575"/>
            <a:ext cx="215900" cy="77788"/>
          </a:xfrm>
          <a:custGeom>
            <a:avLst/>
            <a:gdLst>
              <a:gd name="T0" fmla="*/ 2147483646 w 136"/>
              <a:gd name="T1" fmla="*/ 2147483646 h 49"/>
              <a:gd name="T2" fmla="*/ 2147483646 w 136"/>
              <a:gd name="T3" fmla="*/ 2147483646 h 49"/>
              <a:gd name="T4" fmla="*/ 2147483646 w 136"/>
              <a:gd name="T5" fmla="*/ 2147483646 h 49"/>
              <a:gd name="T6" fmla="*/ 0 w 136"/>
              <a:gd name="T7" fmla="*/ 2147483646 h 49"/>
              <a:gd name="T8" fmla="*/ 0 w 136"/>
              <a:gd name="T9" fmla="*/ 2147483646 h 49"/>
              <a:gd name="T10" fmla="*/ 0 w 136"/>
              <a:gd name="T11" fmla="*/ 2147483646 h 49"/>
              <a:gd name="T12" fmla="*/ 2147483646 w 136"/>
              <a:gd name="T13" fmla="*/ 2147483646 h 49"/>
              <a:gd name="T14" fmla="*/ 2147483646 w 136"/>
              <a:gd name="T15" fmla="*/ 2147483646 h 49"/>
              <a:gd name="T16" fmla="*/ 2147483646 w 136"/>
              <a:gd name="T17" fmla="*/ 2147483646 h 49"/>
              <a:gd name="T18" fmla="*/ 2147483646 w 136"/>
              <a:gd name="T19" fmla="*/ 2147483646 h 49"/>
              <a:gd name="T20" fmla="*/ 2147483646 w 136"/>
              <a:gd name="T21" fmla="*/ 2147483646 h 49"/>
              <a:gd name="T22" fmla="*/ 2147483646 w 136"/>
              <a:gd name="T23" fmla="*/ 2147483646 h 49"/>
              <a:gd name="T24" fmla="*/ 2147483646 w 136"/>
              <a:gd name="T25" fmla="*/ 2147483646 h 49"/>
              <a:gd name="T26" fmla="*/ 2147483646 w 136"/>
              <a:gd name="T27" fmla="*/ 2147483646 h 49"/>
              <a:gd name="T28" fmla="*/ 2147483646 w 136"/>
              <a:gd name="T29" fmla="*/ 0 h 49"/>
              <a:gd name="T30" fmla="*/ 2147483646 w 136"/>
              <a:gd name="T31" fmla="*/ 0 h 49"/>
              <a:gd name="T32" fmla="*/ 2147483646 w 136"/>
              <a:gd name="T33" fmla="*/ 2147483646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9">
                <a:moveTo>
                  <a:pt x="4" y="41"/>
                </a:moveTo>
                <a:lnTo>
                  <a:pt x="4" y="41"/>
                </a:lnTo>
                <a:lnTo>
                  <a:pt x="2" y="43"/>
                </a:lnTo>
                <a:lnTo>
                  <a:pt x="0" y="46"/>
                </a:lnTo>
                <a:lnTo>
                  <a:pt x="4" y="49"/>
                </a:lnTo>
                <a:lnTo>
                  <a:pt x="7" y="49"/>
                </a:lnTo>
                <a:lnTo>
                  <a:pt x="132" y="8"/>
                </a:lnTo>
                <a:lnTo>
                  <a:pt x="136" y="4"/>
                </a:lnTo>
                <a:lnTo>
                  <a:pt x="136" y="1"/>
                </a:lnTo>
                <a:lnTo>
                  <a:pt x="134" y="0"/>
                </a:lnTo>
                <a:lnTo>
                  <a:pt x="129" y="0"/>
                </a:lnTo>
                <a:lnTo>
                  <a:pt x="4" y="4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72">
            <a:extLst>
              <a:ext uri="{FF2B5EF4-FFF2-40B4-BE49-F238E27FC236}">
                <a16:creationId xmlns:a16="http://schemas.microsoft.com/office/drawing/2014/main" id="{C4198E6D-220A-45BB-89DF-EC7872BC5A92}"/>
              </a:ext>
            </a:extLst>
          </p:cNvPr>
          <p:cNvSpPr>
            <a:spLocks/>
          </p:cNvSpPr>
          <p:nvPr userDrawn="1"/>
        </p:nvSpPr>
        <p:spPr bwMode="auto">
          <a:xfrm>
            <a:off x="398463" y="4649788"/>
            <a:ext cx="188912" cy="130175"/>
          </a:xfrm>
          <a:custGeom>
            <a:avLst/>
            <a:gdLst>
              <a:gd name="T0" fmla="*/ 2147483646 w 119"/>
              <a:gd name="T1" fmla="*/ 2147483646 h 82"/>
              <a:gd name="T2" fmla="*/ 2147483646 w 119"/>
              <a:gd name="T3" fmla="*/ 2147483646 h 82"/>
              <a:gd name="T4" fmla="*/ 0 w 119"/>
              <a:gd name="T5" fmla="*/ 2147483646 h 82"/>
              <a:gd name="T6" fmla="*/ 2147483646 w 119"/>
              <a:gd name="T7" fmla="*/ 2147483646 h 82"/>
              <a:gd name="T8" fmla="*/ 2147483646 w 119"/>
              <a:gd name="T9" fmla="*/ 2147483646 h 82"/>
              <a:gd name="T10" fmla="*/ 2147483646 w 119"/>
              <a:gd name="T11" fmla="*/ 2147483646 h 82"/>
              <a:gd name="T12" fmla="*/ 2147483646 w 119"/>
              <a:gd name="T13" fmla="*/ 2147483646 h 82"/>
              <a:gd name="T14" fmla="*/ 2147483646 w 119"/>
              <a:gd name="T15" fmla="*/ 2147483646 h 82"/>
              <a:gd name="T16" fmla="*/ 2147483646 w 119"/>
              <a:gd name="T17" fmla="*/ 2147483646 h 82"/>
              <a:gd name="T18" fmla="*/ 2147483646 w 119"/>
              <a:gd name="T19" fmla="*/ 2147483646 h 82"/>
              <a:gd name="T20" fmla="*/ 2147483646 w 119"/>
              <a:gd name="T21" fmla="*/ 2147483646 h 82"/>
              <a:gd name="T22" fmla="*/ 2147483646 w 119"/>
              <a:gd name="T23" fmla="*/ 2147483646 h 82"/>
              <a:gd name="T24" fmla="*/ 2147483646 w 119"/>
              <a:gd name="T25" fmla="*/ 2147483646 h 82"/>
              <a:gd name="T26" fmla="*/ 2147483646 w 119"/>
              <a:gd name="T27" fmla="*/ 2147483646 h 82"/>
              <a:gd name="T28" fmla="*/ 2147483646 w 119"/>
              <a:gd name="T29" fmla="*/ 0 h 82"/>
              <a:gd name="T30" fmla="*/ 2147483646 w 119"/>
              <a:gd name="T31" fmla="*/ 0 h 82"/>
              <a:gd name="T32" fmla="*/ 2147483646 w 119"/>
              <a:gd name="T33" fmla="*/ 2147483646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2">
                <a:moveTo>
                  <a:pt x="1" y="74"/>
                </a:moveTo>
                <a:lnTo>
                  <a:pt x="1" y="74"/>
                </a:lnTo>
                <a:lnTo>
                  <a:pt x="0" y="78"/>
                </a:lnTo>
                <a:lnTo>
                  <a:pt x="1" y="81"/>
                </a:lnTo>
                <a:lnTo>
                  <a:pt x="3" y="82"/>
                </a:lnTo>
                <a:lnTo>
                  <a:pt x="6" y="82"/>
                </a:lnTo>
                <a:lnTo>
                  <a:pt x="117" y="8"/>
                </a:lnTo>
                <a:lnTo>
                  <a:pt x="119" y="5"/>
                </a:lnTo>
                <a:lnTo>
                  <a:pt x="119" y="2"/>
                </a:lnTo>
                <a:lnTo>
                  <a:pt x="116" y="0"/>
                </a:lnTo>
                <a:lnTo>
                  <a:pt x="112" y="0"/>
                </a:lnTo>
                <a:lnTo>
                  <a:pt x="1" y="7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73">
            <a:extLst>
              <a:ext uri="{FF2B5EF4-FFF2-40B4-BE49-F238E27FC236}">
                <a16:creationId xmlns:a16="http://schemas.microsoft.com/office/drawing/2014/main" id="{6E502239-A440-4FC1-92F1-D70E7323ED16}"/>
              </a:ext>
            </a:extLst>
          </p:cNvPr>
          <p:cNvSpPr>
            <a:spLocks/>
          </p:cNvSpPr>
          <p:nvPr userDrawn="1"/>
        </p:nvSpPr>
        <p:spPr bwMode="auto">
          <a:xfrm>
            <a:off x="411163" y="4799013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0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2147483646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3" y="11"/>
                </a:moveTo>
                <a:lnTo>
                  <a:pt x="3" y="11"/>
                </a:lnTo>
                <a:lnTo>
                  <a:pt x="0" y="12"/>
                </a:lnTo>
                <a:lnTo>
                  <a:pt x="0" y="16"/>
                </a:lnTo>
                <a:lnTo>
                  <a:pt x="2" y="19"/>
                </a:lnTo>
                <a:lnTo>
                  <a:pt x="5" y="20"/>
                </a:lnTo>
                <a:lnTo>
                  <a:pt x="137" y="9"/>
                </a:lnTo>
                <a:lnTo>
                  <a:pt x="140" y="8"/>
                </a:lnTo>
                <a:lnTo>
                  <a:pt x="141" y="4"/>
                </a:lnTo>
                <a:lnTo>
                  <a:pt x="140" y="1"/>
                </a:lnTo>
                <a:lnTo>
                  <a:pt x="137" y="0"/>
                </a:lnTo>
                <a:lnTo>
                  <a:pt x="3" y="1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74">
            <a:extLst>
              <a:ext uri="{FF2B5EF4-FFF2-40B4-BE49-F238E27FC236}">
                <a16:creationId xmlns:a16="http://schemas.microsoft.com/office/drawing/2014/main" id="{21E1554B-922C-4A24-8D4F-9C8DD204123E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4594225"/>
            <a:ext cx="160338" cy="165100"/>
          </a:xfrm>
          <a:custGeom>
            <a:avLst/>
            <a:gdLst>
              <a:gd name="T0" fmla="*/ 2147483646 w 101"/>
              <a:gd name="T1" fmla="*/ 2147483646 h 104"/>
              <a:gd name="T2" fmla="*/ 2147483646 w 101"/>
              <a:gd name="T3" fmla="*/ 2147483646 h 104"/>
              <a:gd name="T4" fmla="*/ 0 w 101"/>
              <a:gd name="T5" fmla="*/ 2147483646 h 104"/>
              <a:gd name="T6" fmla="*/ 2147483646 w 101"/>
              <a:gd name="T7" fmla="*/ 2147483646 h 104"/>
              <a:gd name="T8" fmla="*/ 2147483646 w 101"/>
              <a:gd name="T9" fmla="*/ 2147483646 h 104"/>
              <a:gd name="T10" fmla="*/ 2147483646 w 101"/>
              <a:gd name="T11" fmla="*/ 2147483646 h 104"/>
              <a:gd name="T12" fmla="*/ 2147483646 w 101"/>
              <a:gd name="T13" fmla="*/ 2147483646 h 104"/>
              <a:gd name="T14" fmla="*/ 2147483646 w 101"/>
              <a:gd name="T15" fmla="*/ 2147483646 h 104"/>
              <a:gd name="T16" fmla="*/ 2147483646 w 101"/>
              <a:gd name="T17" fmla="*/ 2147483646 h 104"/>
              <a:gd name="T18" fmla="*/ 2147483646 w 101"/>
              <a:gd name="T19" fmla="*/ 2147483646 h 104"/>
              <a:gd name="T20" fmla="*/ 2147483646 w 101"/>
              <a:gd name="T21" fmla="*/ 2147483646 h 104"/>
              <a:gd name="T22" fmla="*/ 2147483646 w 101"/>
              <a:gd name="T23" fmla="*/ 2147483646 h 104"/>
              <a:gd name="T24" fmla="*/ 2147483646 w 101"/>
              <a:gd name="T25" fmla="*/ 2147483646 h 104"/>
              <a:gd name="T26" fmla="*/ 2147483646 w 101"/>
              <a:gd name="T27" fmla="*/ 2147483646 h 104"/>
              <a:gd name="T28" fmla="*/ 2147483646 w 101"/>
              <a:gd name="T29" fmla="*/ 0 h 104"/>
              <a:gd name="T30" fmla="*/ 2147483646 w 101"/>
              <a:gd name="T31" fmla="*/ 2147483646 h 104"/>
              <a:gd name="T32" fmla="*/ 2147483646 w 101"/>
              <a:gd name="T33" fmla="*/ 2147483646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4">
                <a:moveTo>
                  <a:pt x="2" y="96"/>
                </a:moveTo>
                <a:lnTo>
                  <a:pt x="2" y="96"/>
                </a:lnTo>
                <a:lnTo>
                  <a:pt x="0" y="100"/>
                </a:lnTo>
                <a:lnTo>
                  <a:pt x="2" y="103"/>
                </a:lnTo>
                <a:lnTo>
                  <a:pt x="5" y="104"/>
                </a:lnTo>
                <a:lnTo>
                  <a:pt x="8" y="103"/>
                </a:lnTo>
                <a:lnTo>
                  <a:pt x="100" y="8"/>
                </a:lnTo>
                <a:lnTo>
                  <a:pt x="101" y="5"/>
                </a:lnTo>
                <a:lnTo>
                  <a:pt x="100" y="2"/>
                </a:lnTo>
                <a:lnTo>
                  <a:pt x="96" y="0"/>
                </a:lnTo>
                <a:lnTo>
                  <a:pt x="93" y="2"/>
                </a:lnTo>
                <a:lnTo>
                  <a:pt x="2" y="9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75">
            <a:extLst>
              <a:ext uri="{FF2B5EF4-FFF2-40B4-BE49-F238E27FC236}">
                <a16:creationId xmlns:a16="http://schemas.microsoft.com/office/drawing/2014/main" id="{F3BDE725-F86F-40CE-BCC5-565B4D887AD3}"/>
              </a:ext>
            </a:extLst>
          </p:cNvPr>
          <p:cNvSpPr>
            <a:spLocks/>
          </p:cNvSpPr>
          <p:nvPr userDrawn="1"/>
        </p:nvSpPr>
        <p:spPr bwMode="auto">
          <a:xfrm>
            <a:off x="398463" y="4849813"/>
            <a:ext cx="223837" cy="26987"/>
          </a:xfrm>
          <a:custGeom>
            <a:avLst/>
            <a:gdLst>
              <a:gd name="T0" fmla="*/ 2147483646 w 141"/>
              <a:gd name="T1" fmla="*/ 0 h 17"/>
              <a:gd name="T2" fmla="*/ 2147483646 w 141"/>
              <a:gd name="T3" fmla="*/ 0 h 17"/>
              <a:gd name="T4" fmla="*/ 2147483646 w 141"/>
              <a:gd name="T5" fmla="*/ 2147483646 h 17"/>
              <a:gd name="T6" fmla="*/ 0 w 141"/>
              <a:gd name="T7" fmla="*/ 2147483646 h 17"/>
              <a:gd name="T8" fmla="*/ 0 w 141"/>
              <a:gd name="T9" fmla="*/ 2147483646 h 17"/>
              <a:gd name="T10" fmla="*/ 0 w 141"/>
              <a:gd name="T11" fmla="*/ 2147483646 h 17"/>
              <a:gd name="T12" fmla="*/ 0 w 141"/>
              <a:gd name="T13" fmla="*/ 2147483646 h 17"/>
              <a:gd name="T14" fmla="*/ 2147483646 w 141"/>
              <a:gd name="T15" fmla="*/ 2147483646 h 17"/>
              <a:gd name="T16" fmla="*/ 2147483646 w 141"/>
              <a:gd name="T17" fmla="*/ 2147483646 h 17"/>
              <a:gd name="T18" fmla="*/ 2147483646 w 141"/>
              <a:gd name="T19" fmla="*/ 2147483646 h 17"/>
              <a:gd name="T20" fmla="*/ 2147483646 w 141"/>
              <a:gd name="T21" fmla="*/ 2147483646 h 17"/>
              <a:gd name="T22" fmla="*/ 2147483646 w 141"/>
              <a:gd name="T23" fmla="*/ 2147483646 h 17"/>
              <a:gd name="T24" fmla="*/ 2147483646 w 141"/>
              <a:gd name="T25" fmla="*/ 2147483646 h 17"/>
              <a:gd name="T26" fmla="*/ 2147483646 w 141"/>
              <a:gd name="T27" fmla="*/ 2147483646 h 17"/>
              <a:gd name="T28" fmla="*/ 2147483646 w 141"/>
              <a:gd name="T29" fmla="*/ 2147483646 h 17"/>
              <a:gd name="T30" fmla="*/ 2147483646 w 141"/>
              <a:gd name="T31" fmla="*/ 2147483646 h 17"/>
              <a:gd name="T32" fmla="*/ 2147483646 w 14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7">
                <a:moveTo>
                  <a:pt x="5" y="0"/>
                </a:move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8"/>
                </a:lnTo>
                <a:lnTo>
                  <a:pt x="3" y="9"/>
                </a:lnTo>
                <a:lnTo>
                  <a:pt x="137" y="17"/>
                </a:lnTo>
                <a:lnTo>
                  <a:pt x="140" y="16"/>
                </a:lnTo>
                <a:lnTo>
                  <a:pt x="141" y="13"/>
                </a:lnTo>
                <a:lnTo>
                  <a:pt x="140" y="9"/>
                </a:lnTo>
                <a:lnTo>
                  <a:pt x="137" y="8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6">
            <a:extLst>
              <a:ext uri="{FF2B5EF4-FFF2-40B4-BE49-F238E27FC236}">
                <a16:creationId xmlns:a16="http://schemas.microsoft.com/office/drawing/2014/main" id="{60F6DD0B-2DB0-4760-B335-C4B2225253CA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4870450"/>
            <a:ext cx="217488" cy="71438"/>
          </a:xfrm>
          <a:custGeom>
            <a:avLst/>
            <a:gdLst>
              <a:gd name="T0" fmla="*/ 2147483646 w 137"/>
              <a:gd name="T1" fmla="*/ 0 h 45"/>
              <a:gd name="T2" fmla="*/ 2147483646 w 137"/>
              <a:gd name="T3" fmla="*/ 0 h 45"/>
              <a:gd name="T4" fmla="*/ 2147483646 w 137"/>
              <a:gd name="T5" fmla="*/ 2147483646 h 45"/>
              <a:gd name="T6" fmla="*/ 0 w 137"/>
              <a:gd name="T7" fmla="*/ 2147483646 h 45"/>
              <a:gd name="T8" fmla="*/ 0 w 137"/>
              <a:gd name="T9" fmla="*/ 2147483646 h 45"/>
              <a:gd name="T10" fmla="*/ 0 w 137"/>
              <a:gd name="T11" fmla="*/ 2147483646 h 45"/>
              <a:gd name="T12" fmla="*/ 0 w 137"/>
              <a:gd name="T13" fmla="*/ 2147483646 h 45"/>
              <a:gd name="T14" fmla="*/ 2147483646 w 137"/>
              <a:gd name="T15" fmla="*/ 2147483646 h 45"/>
              <a:gd name="T16" fmla="*/ 2147483646 w 137"/>
              <a:gd name="T17" fmla="*/ 2147483646 h 45"/>
              <a:gd name="T18" fmla="*/ 2147483646 w 137"/>
              <a:gd name="T19" fmla="*/ 2147483646 h 45"/>
              <a:gd name="T20" fmla="*/ 2147483646 w 137"/>
              <a:gd name="T21" fmla="*/ 2147483646 h 45"/>
              <a:gd name="T22" fmla="*/ 2147483646 w 137"/>
              <a:gd name="T23" fmla="*/ 2147483646 h 45"/>
              <a:gd name="T24" fmla="*/ 2147483646 w 137"/>
              <a:gd name="T25" fmla="*/ 2147483646 h 45"/>
              <a:gd name="T26" fmla="*/ 2147483646 w 137"/>
              <a:gd name="T27" fmla="*/ 2147483646 h 45"/>
              <a:gd name="T28" fmla="*/ 2147483646 w 137"/>
              <a:gd name="T29" fmla="*/ 2147483646 h 45"/>
              <a:gd name="T30" fmla="*/ 2147483646 w 137"/>
              <a:gd name="T31" fmla="*/ 2147483646 h 45"/>
              <a:gd name="T32" fmla="*/ 2147483646 w 137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5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3"/>
                </a:lnTo>
                <a:lnTo>
                  <a:pt x="0" y="8"/>
                </a:lnTo>
                <a:lnTo>
                  <a:pt x="3" y="9"/>
                </a:lnTo>
                <a:lnTo>
                  <a:pt x="132" y="45"/>
                </a:lnTo>
                <a:lnTo>
                  <a:pt x="135" y="43"/>
                </a:lnTo>
                <a:lnTo>
                  <a:pt x="137" y="41"/>
                </a:lnTo>
                <a:lnTo>
                  <a:pt x="137" y="38"/>
                </a:lnTo>
                <a:lnTo>
                  <a:pt x="133" y="35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7">
            <a:extLst>
              <a:ext uri="{FF2B5EF4-FFF2-40B4-BE49-F238E27FC236}">
                <a16:creationId xmlns:a16="http://schemas.microsoft.com/office/drawing/2014/main" id="{58625E58-A3BF-4D71-A7B1-77B09F46F4A9}"/>
              </a:ext>
            </a:extLst>
          </p:cNvPr>
          <p:cNvSpPr>
            <a:spLocks/>
          </p:cNvSpPr>
          <p:nvPr userDrawn="1"/>
        </p:nvSpPr>
        <p:spPr bwMode="auto">
          <a:xfrm>
            <a:off x="352425" y="4887913"/>
            <a:ext cx="193675" cy="119062"/>
          </a:xfrm>
          <a:custGeom>
            <a:avLst/>
            <a:gdLst>
              <a:gd name="T0" fmla="*/ 2147483646 w 122"/>
              <a:gd name="T1" fmla="*/ 0 h 75"/>
              <a:gd name="T2" fmla="*/ 2147483646 w 122"/>
              <a:gd name="T3" fmla="*/ 0 h 75"/>
              <a:gd name="T4" fmla="*/ 2147483646 w 122"/>
              <a:gd name="T5" fmla="*/ 0 h 75"/>
              <a:gd name="T6" fmla="*/ 2147483646 w 122"/>
              <a:gd name="T7" fmla="*/ 2147483646 h 75"/>
              <a:gd name="T8" fmla="*/ 2147483646 w 122"/>
              <a:gd name="T9" fmla="*/ 2147483646 h 75"/>
              <a:gd name="T10" fmla="*/ 2147483646 w 122"/>
              <a:gd name="T11" fmla="*/ 2147483646 h 75"/>
              <a:gd name="T12" fmla="*/ 0 w 122"/>
              <a:gd name="T13" fmla="*/ 2147483646 h 75"/>
              <a:gd name="T14" fmla="*/ 2147483646 w 122"/>
              <a:gd name="T15" fmla="*/ 2147483646 h 75"/>
              <a:gd name="T16" fmla="*/ 2147483646 w 122"/>
              <a:gd name="T17" fmla="*/ 2147483646 h 75"/>
              <a:gd name="T18" fmla="*/ 2147483646 w 122"/>
              <a:gd name="T19" fmla="*/ 2147483646 h 75"/>
              <a:gd name="T20" fmla="*/ 2147483646 w 122"/>
              <a:gd name="T21" fmla="*/ 2147483646 h 75"/>
              <a:gd name="T22" fmla="*/ 2147483646 w 122"/>
              <a:gd name="T23" fmla="*/ 2147483646 h 75"/>
              <a:gd name="T24" fmla="*/ 2147483646 w 122"/>
              <a:gd name="T25" fmla="*/ 2147483646 h 75"/>
              <a:gd name="T26" fmla="*/ 2147483646 w 122"/>
              <a:gd name="T27" fmla="*/ 2147483646 h 75"/>
              <a:gd name="T28" fmla="*/ 2147483646 w 122"/>
              <a:gd name="T29" fmla="*/ 2147483646 h 75"/>
              <a:gd name="T30" fmla="*/ 2147483646 w 122"/>
              <a:gd name="T31" fmla="*/ 2147483646 h 75"/>
              <a:gd name="T32" fmla="*/ 2147483646 w 122"/>
              <a:gd name="T33" fmla="*/ 0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5">
                <a:moveTo>
                  <a:pt x="8" y="0"/>
                </a:moveTo>
                <a:lnTo>
                  <a:pt x="8" y="0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116" y="75"/>
                </a:lnTo>
                <a:lnTo>
                  <a:pt x="119" y="75"/>
                </a:lnTo>
                <a:lnTo>
                  <a:pt x="122" y="74"/>
                </a:lnTo>
                <a:lnTo>
                  <a:pt x="122" y="69"/>
                </a:lnTo>
                <a:lnTo>
                  <a:pt x="121" y="67"/>
                </a:lnTo>
                <a:lnTo>
                  <a:pt x="8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8">
            <a:extLst>
              <a:ext uri="{FF2B5EF4-FFF2-40B4-BE49-F238E27FC236}">
                <a16:creationId xmlns:a16="http://schemas.microsoft.com/office/drawing/2014/main" id="{C3E7791D-6EB7-439C-AE3E-5B949F5D084F}"/>
              </a:ext>
            </a:extLst>
          </p:cNvPr>
          <p:cNvSpPr>
            <a:spLocks/>
          </p:cNvSpPr>
          <p:nvPr userDrawn="1"/>
        </p:nvSpPr>
        <p:spPr bwMode="auto">
          <a:xfrm>
            <a:off x="352425" y="4548188"/>
            <a:ext cx="112713" cy="198437"/>
          </a:xfrm>
          <a:custGeom>
            <a:avLst/>
            <a:gdLst>
              <a:gd name="T0" fmla="*/ 0 w 71"/>
              <a:gd name="T1" fmla="*/ 2147483646 h 125"/>
              <a:gd name="T2" fmla="*/ 0 w 71"/>
              <a:gd name="T3" fmla="*/ 2147483646 h 125"/>
              <a:gd name="T4" fmla="*/ 0 w 71"/>
              <a:gd name="T5" fmla="*/ 2147483646 h 125"/>
              <a:gd name="T6" fmla="*/ 2147483646 w 71"/>
              <a:gd name="T7" fmla="*/ 2147483646 h 125"/>
              <a:gd name="T8" fmla="*/ 2147483646 w 71"/>
              <a:gd name="T9" fmla="*/ 2147483646 h 125"/>
              <a:gd name="T10" fmla="*/ 2147483646 w 71"/>
              <a:gd name="T11" fmla="*/ 2147483646 h 125"/>
              <a:gd name="T12" fmla="*/ 2147483646 w 71"/>
              <a:gd name="T13" fmla="*/ 2147483646 h 125"/>
              <a:gd name="T14" fmla="*/ 2147483646 w 71"/>
              <a:gd name="T15" fmla="*/ 2147483646 h 125"/>
              <a:gd name="T16" fmla="*/ 2147483646 w 71"/>
              <a:gd name="T17" fmla="*/ 2147483646 h 125"/>
              <a:gd name="T18" fmla="*/ 2147483646 w 71"/>
              <a:gd name="T19" fmla="*/ 2147483646 h 125"/>
              <a:gd name="T20" fmla="*/ 2147483646 w 71"/>
              <a:gd name="T21" fmla="*/ 2147483646 h 125"/>
              <a:gd name="T22" fmla="*/ 2147483646 w 71"/>
              <a:gd name="T23" fmla="*/ 0 h 125"/>
              <a:gd name="T24" fmla="*/ 2147483646 w 71"/>
              <a:gd name="T25" fmla="*/ 0 h 125"/>
              <a:gd name="T26" fmla="*/ 2147483646 w 71"/>
              <a:gd name="T27" fmla="*/ 0 h 125"/>
              <a:gd name="T28" fmla="*/ 2147483646 w 71"/>
              <a:gd name="T29" fmla="*/ 0 h 125"/>
              <a:gd name="T30" fmla="*/ 2147483646 w 71"/>
              <a:gd name="T31" fmla="*/ 2147483646 h 125"/>
              <a:gd name="T32" fmla="*/ 0 w 71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" h="125">
                <a:moveTo>
                  <a:pt x="0" y="119"/>
                </a:moveTo>
                <a:lnTo>
                  <a:pt x="0" y="119"/>
                </a:lnTo>
                <a:lnTo>
                  <a:pt x="0" y="122"/>
                </a:lnTo>
                <a:lnTo>
                  <a:pt x="2" y="125"/>
                </a:lnTo>
                <a:lnTo>
                  <a:pt x="5" y="125"/>
                </a:lnTo>
                <a:lnTo>
                  <a:pt x="8" y="124"/>
                </a:lnTo>
                <a:lnTo>
                  <a:pt x="71" y="6"/>
                </a:lnTo>
                <a:lnTo>
                  <a:pt x="71" y="3"/>
                </a:lnTo>
                <a:lnTo>
                  <a:pt x="69" y="0"/>
                </a:lnTo>
                <a:lnTo>
                  <a:pt x="66" y="0"/>
                </a:lnTo>
                <a:lnTo>
                  <a:pt x="63" y="2"/>
                </a:lnTo>
                <a:lnTo>
                  <a:pt x="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9">
            <a:extLst>
              <a:ext uri="{FF2B5EF4-FFF2-40B4-BE49-F238E27FC236}">
                <a16:creationId xmlns:a16="http://schemas.microsoft.com/office/drawing/2014/main" id="{DE4AC401-0181-4E29-8A53-91F7E8B81612}"/>
              </a:ext>
            </a:extLst>
          </p:cNvPr>
          <p:cNvSpPr>
            <a:spLocks/>
          </p:cNvSpPr>
          <p:nvPr userDrawn="1"/>
        </p:nvSpPr>
        <p:spPr bwMode="auto">
          <a:xfrm>
            <a:off x="315913" y="4525963"/>
            <a:ext cx="79375" cy="214312"/>
          </a:xfrm>
          <a:custGeom>
            <a:avLst/>
            <a:gdLst>
              <a:gd name="T0" fmla="*/ 0 w 50"/>
              <a:gd name="T1" fmla="*/ 2147483646 h 135"/>
              <a:gd name="T2" fmla="*/ 0 w 50"/>
              <a:gd name="T3" fmla="*/ 2147483646 h 135"/>
              <a:gd name="T4" fmla="*/ 0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2147483646 h 135"/>
              <a:gd name="T30" fmla="*/ 2147483646 w 50"/>
              <a:gd name="T31" fmla="*/ 2147483646 h 135"/>
              <a:gd name="T32" fmla="*/ 0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0" y="130"/>
                </a:moveTo>
                <a:lnTo>
                  <a:pt x="0" y="130"/>
                </a:lnTo>
                <a:lnTo>
                  <a:pt x="0" y="133"/>
                </a:lnTo>
                <a:lnTo>
                  <a:pt x="4" y="135"/>
                </a:lnTo>
                <a:lnTo>
                  <a:pt x="7" y="135"/>
                </a:lnTo>
                <a:lnTo>
                  <a:pt x="8" y="133"/>
                </a:lnTo>
                <a:lnTo>
                  <a:pt x="50" y="6"/>
                </a:lnTo>
                <a:lnTo>
                  <a:pt x="50" y="3"/>
                </a:lnTo>
                <a:lnTo>
                  <a:pt x="47" y="0"/>
                </a:lnTo>
                <a:lnTo>
                  <a:pt x="44" y="1"/>
                </a:lnTo>
                <a:lnTo>
                  <a:pt x="42" y="3"/>
                </a:lnTo>
                <a:lnTo>
                  <a:pt x="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80">
            <a:extLst>
              <a:ext uri="{FF2B5EF4-FFF2-40B4-BE49-F238E27FC236}">
                <a16:creationId xmlns:a16="http://schemas.microsoft.com/office/drawing/2014/main" id="{2DF97C8F-78E1-44C7-AF98-28200E2746F9}"/>
              </a:ext>
            </a:extLst>
          </p:cNvPr>
          <p:cNvSpPr>
            <a:spLocks/>
          </p:cNvSpPr>
          <p:nvPr userDrawn="1"/>
        </p:nvSpPr>
        <p:spPr bwMode="auto">
          <a:xfrm>
            <a:off x="288925" y="4527550"/>
            <a:ext cx="30163" cy="225425"/>
          </a:xfrm>
          <a:custGeom>
            <a:avLst/>
            <a:gdLst>
              <a:gd name="T0" fmla="*/ 0 w 19"/>
              <a:gd name="T1" fmla="*/ 2147483646 h 142"/>
              <a:gd name="T2" fmla="*/ 0 w 19"/>
              <a:gd name="T3" fmla="*/ 2147483646 h 142"/>
              <a:gd name="T4" fmla="*/ 2147483646 w 19"/>
              <a:gd name="T5" fmla="*/ 2147483646 h 142"/>
              <a:gd name="T6" fmla="*/ 2147483646 w 19"/>
              <a:gd name="T7" fmla="*/ 2147483646 h 142"/>
              <a:gd name="T8" fmla="*/ 2147483646 w 19"/>
              <a:gd name="T9" fmla="*/ 2147483646 h 142"/>
              <a:gd name="T10" fmla="*/ 2147483646 w 19"/>
              <a:gd name="T11" fmla="*/ 2147483646 h 142"/>
              <a:gd name="T12" fmla="*/ 2147483646 w 19"/>
              <a:gd name="T13" fmla="*/ 2147483646 h 142"/>
              <a:gd name="T14" fmla="*/ 2147483646 w 19"/>
              <a:gd name="T15" fmla="*/ 2147483646 h 142"/>
              <a:gd name="T16" fmla="*/ 2147483646 w 19"/>
              <a:gd name="T17" fmla="*/ 2147483646 h 142"/>
              <a:gd name="T18" fmla="*/ 2147483646 w 19"/>
              <a:gd name="T19" fmla="*/ 2147483646 h 142"/>
              <a:gd name="T20" fmla="*/ 2147483646 w 19"/>
              <a:gd name="T21" fmla="*/ 2147483646 h 142"/>
              <a:gd name="T22" fmla="*/ 2147483646 w 19"/>
              <a:gd name="T23" fmla="*/ 0 h 142"/>
              <a:gd name="T24" fmla="*/ 2147483646 w 19"/>
              <a:gd name="T25" fmla="*/ 0 h 142"/>
              <a:gd name="T26" fmla="*/ 2147483646 w 19"/>
              <a:gd name="T27" fmla="*/ 0 h 142"/>
              <a:gd name="T28" fmla="*/ 2147483646 w 19"/>
              <a:gd name="T29" fmla="*/ 2147483646 h 142"/>
              <a:gd name="T30" fmla="*/ 2147483646 w 19"/>
              <a:gd name="T31" fmla="*/ 2147483646 h 142"/>
              <a:gd name="T32" fmla="*/ 0 w 19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2">
                <a:moveTo>
                  <a:pt x="0" y="137"/>
                </a:moveTo>
                <a:lnTo>
                  <a:pt x="0" y="137"/>
                </a:lnTo>
                <a:lnTo>
                  <a:pt x="1" y="140"/>
                </a:lnTo>
                <a:lnTo>
                  <a:pt x="5" y="142"/>
                </a:lnTo>
                <a:lnTo>
                  <a:pt x="8" y="142"/>
                </a:lnTo>
                <a:lnTo>
                  <a:pt x="9" y="138"/>
                </a:lnTo>
                <a:lnTo>
                  <a:pt x="19" y="5"/>
                </a:lnTo>
                <a:lnTo>
                  <a:pt x="19" y="2"/>
                </a:lnTo>
                <a:lnTo>
                  <a:pt x="16" y="0"/>
                </a:lnTo>
                <a:lnTo>
                  <a:pt x="13" y="2"/>
                </a:lnTo>
                <a:lnTo>
                  <a:pt x="11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81">
            <a:extLst>
              <a:ext uri="{FF2B5EF4-FFF2-40B4-BE49-F238E27FC236}">
                <a16:creationId xmlns:a16="http://schemas.microsoft.com/office/drawing/2014/main" id="{AF962318-4225-482F-AB3E-BC0026975C91}"/>
              </a:ext>
            </a:extLst>
          </p:cNvPr>
          <p:cNvSpPr>
            <a:spLocks/>
          </p:cNvSpPr>
          <p:nvPr userDrawn="1"/>
        </p:nvSpPr>
        <p:spPr bwMode="auto">
          <a:xfrm>
            <a:off x="239713" y="4545013"/>
            <a:ext cx="42862" cy="225425"/>
          </a:xfrm>
          <a:custGeom>
            <a:avLst/>
            <a:gdLst>
              <a:gd name="T0" fmla="*/ 2147483646 w 27"/>
              <a:gd name="T1" fmla="*/ 2147483646 h 142"/>
              <a:gd name="T2" fmla="*/ 2147483646 w 27"/>
              <a:gd name="T3" fmla="*/ 2147483646 h 142"/>
              <a:gd name="T4" fmla="*/ 2147483646 w 27"/>
              <a:gd name="T5" fmla="*/ 2147483646 h 142"/>
              <a:gd name="T6" fmla="*/ 2147483646 w 27"/>
              <a:gd name="T7" fmla="*/ 2147483646 h 142"/>
              <a:gd name="T8" fmla="*/ 2147483646 w 27"/>
              <a:gd name="T9" fmla="*/ 2147483646 h 142"/>
              <a:gd name="T10" fmla="*/ 2147483646 w 27"/>
              <a:gd name="T11" fmla="*/ 2147483646 h 142"/>
              <a:gd name="T12" fmla="*/ 2147483646 w 27"/>
              <a:gd name="T13" fmla="*/ 2147483646 h 142"/>
              <a:gd name="T14" fmla="*/ 2147483646 w 27"/>
              <a:gd name="T15" fmla="*/ 2147483646 h 142"/>
              <a:gd name="T16" fmla="*/ 2147483646 w 27"/>
              <a:gd name="T17" fmla="*/ 2147483646 h 142"/>
              <a:gd name="T18" fmla="*/ 2147483646 w 27"/>
              <a:gd name="T19" fmla="*/ 2147483646 h 142"/>
              <a:gd name="T20" fmla="*/ 2147483646 w 27"/>
              <a:gd name="T21" fmla="*/ 2147483646 h 142"/>
              <a:gd name="T22" fmla="*/ 2147483646 w 27"/>
              <a:gd name="T23" fmla="*/ 0 h 142"/>
              <a:gd name="T24" fmla="*/ 2147483646 w 27"/>
              <a:gd name="T25" fmla="*/ 0 h 142"/>
              <a:gd name="T26" fmla="*/ 2147483646 w 27"/>
              <a:gd name="T27" fmla="*/ 0 h 142"/>
              <a:gd name="T28" fmla="*/ 2147483646 w 27"/>
              <a:gd name="T29" fmla="*/ 2147483646 h 142"/>
              <a:gd name="T30" fmla="*/ 0 w 27"/>
              <a:gd name="T31" fmla="*/ 2147483646 h 142"/>
              <a:gd name="T32" fmla="*/ 2147483646 w 27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142">
                <a:moveTo>
                  <a:pt x="19" y="137"/>
                </a:moveTo>
                <a:lnTo>
                  <a:pt x="19" y="137"/>
                </a:lnTo>
                <a:lnTo>
                  <a:pt x="21" y="140"/>
                </a:lnTo>
                <a:lnTo>
                  <a:pt x="24" y="142"/>
                </a:lnTo>
                <a:lnTo>
                  <a:pt x="27" y="140"/>
                </a:lnTo>
                <a:lnTo>
                  <a:pt x="27" y="137"/>
                </a:lnTo>
                <a:lnTo>
                  <a:pt x="10" y="5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7"/>
                </a:lnTo>
                <a:lnTo>
                  <a:pt x="1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AutoShape 8">
            <a:extLst>
              <a:ext uri="{FF2B5EF4-FFF2-40B4-BE49-F238E27FC236}">
                <a16:creationId xmlns:a16="http://schemas.microsoft.com/office/drawing/2014/main" id="{A66938F9-AA70-4D26-88E7-12CA7AE4191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3690938"/>
            <a:ext cx="9144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1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set.edu.tw/setnet/reg/login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01-&#22025;&#32681;&#32291;115&#23416;&#24180;&#24230;&#22283;&#27665;&#23567;&#23416;&#35506;&#31243;&#35336;&#30059;&#20633;&#26597;&#27880;&#24847;&#20107;&#38917;-&#26377;&#20840;&#37096;&#34920;&#20214;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906512" cy="3124201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特殊教育行政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未設特教班級學校場次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7930" y="4023444"/>
            <a:ext cx="6221413" cy="2042076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太保國小特教組長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林雅慧老師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GB" altLang="en-US" sz="4000" b="1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GB" altLang="en-US" sz="4000" b="1" dirty="0">
                <a:latin typeface="微軟正黑體" pitchFamily="34" charset="-120"/>
                <a:ea typeface="微軟正黑體" pitchFamily="34" charset="-120"/>
              </a:rPr>
              <a:t>.0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GB" altLang="en-US" sz="40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29</a:t>
            </a:r>
            <a:endParaRPr lang="en-GB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560" y="609918"/>
            <a:ext cx="8229600" cy="1143000"/>
          </a:xfrm>
        </p:spPr>
        <p:txBody>
          <a:bodyPr/>
          <a:lstStyle/>
          <a:p>
            <a:r>
              <a:rPr lang="zh-TW" altLang="en-US" dirty="0"/>
              <a:t>特教宣導</a:t>
            </a:r>
            <a:r>
              <a:rPr lang="en-US" altLang="zh-TW" dirty="0"/>
              <a:t>~</a:t>
            </a:r>
            <a:r>
              <a:rPr lang="zh-TW" altLang="en-US" b="1" dirty="0">
                <a:solidFill>
                  <a:srgbClr val="91CF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三月函文各校申請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9280" y="2055445"/>
            <a:ext cx="8229600" cy="4525963"/>
          </a:xfrm>
        </p:spPr>
        <p:txBody>
          <a:bodyPr/>
          <a:lstStyle/>
          <a:p>
            <a:r>
              <a:rPr lang="zh-TW" altLang="en-US" sz="2400" dirty="0"/>
              <a:t>特教宣導的目的：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瞭解特殊教育學生會面臨到的問題，以及能夠如何協助特殊教育學生。</a:t>
            </a:r>
            <a:endParaRPr lang="en-US" altLang="zh-TW" sz="2400" dirty="0"/>
          </a:p>
          <a:p>
            <a:r>
              <a:rPr lang="zh-TW" altLang="en-US" sz="2400" dirty="0"/>
              <a:t>特教宣導的對象：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1.</a:t>
            </a:r>
            <a:r>
              <a:rPr lang="zh-TW" altLang="en-US" sz="2400" dirty="0"/>
              <a:t>普通生：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全校性特教宣導、環境佈置、體驗活動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2.</a:t>
            </a:r>
            <a:r>
              <a:rPr lang="zh-TW" altLang="en-US" sz="2400" dirty="0"/>
              <a:t>教師：特教知能研習、會議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3.</a:t>
            </a:r>
            <a:r>
              <a:rPr lang="zh-TW" altLang="en-US" sz="2400" dirty="0"/>
              <a:t>家長：親師座談會、學校文宣資料</a:t>
            </a:r>
            <a:endParaRPr lang="en-US" altLang="zh-TW" sz="24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43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" y="1428599"/>
            <a:ext cx="9066508" cy="54294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重要網頁</a:t>
            </a:r>
            <a:r>
              <a:rPr lang="en-US" altLang="zh-TW" dirty="0"/>
              <a:t>_</a:t>
            </a:r>
            <a:r>
              <a:rPr lang="zh-TW" altLang="en-US" dirty="0"/>
              <a:t>全國特殊教育資訊網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1336816" y="4502258"/>
            <a:ext cx="2258792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常用功能：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報名特教研習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6807716" y="365126"/>
            <a:ext cx="2258792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常用功能：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網站登入</a:t>
            </a:r>
          </a:p>
        </p:txBody>
      </p:sp>
    </p:spTree>
    <p:extLst>
      <p:ext uri="{BB962C8B-B14F-4D97-AF65-F5344CB8AC3E}">
        <p14:creationId xmlns:p14="http://schemas.microsoft.com/office/powerpoint/2010/main" val="221398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88490"/>
          <a:stretch/>
        </p:blipFill>
        <p:spPr>
          <a:xfrm>
            <a:off x="77492" y="1428600"/>
            <a:ext cx="9066508" cy="6249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重要網頁</a:t>
            </a:r>
            <a:r>
              <a:rPr lang="en-US" altLang="zh-TW" dirty="0"/>
              <a:t>_</a:t>
            </a:r>
            <a:r>
              <a:rPr lang="zh-TW" altLang="en-US" dirty="0"/>
              <a:t>全國特殊教育資訊網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6591281" y="365126"/>
            <a:ext cx="2543075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常用功能：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網站登入</a:t>
            </a:r>
            <a:r>
              <a:rPr lang="en-US" altLang="zh-TW" sz="2000" dirty="0">
                <a:solidFill>
                  <a:srgbClr val="0070C0"/>
                </a:solidFill>
              </a:rPr>
              <a:t>-</a:t>
            </a:r>
            <a:r>
              <a:rPr lang="zh-TW" altLang="en-US" sz="2000" dirty="0">
                <a:solidFill>
                  <a:srgbClr val="0070C0"/>
                </a:solidFill>
              </a:rPr>
              <a:t>開設研習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55214" y="2138236"/>
            <a:ext cx="1858828" cy="2781926"/>
            <a:chOff x="151074" y="2363491"/>
            <a:chExt cx="3201702" cy="179005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074" y="2363491"/>
              <a:ext cx="3201702" cy="1790055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2007031" y="31170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104</a:t>
              </a:r>
              <a:r>
                <a:rPr lang="zh-TW" altLang="en-US" dirty="0"/>
                <a:t>***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23" y="2122782"/>
            <a:ext cx="2033238" cy="30503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545" y="2040552"/>
            <a:ext cx="2532737" cy="18999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546" y="3540687"/>
            <a:ext cx="2532735" cy="163246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868" y="2040551"/>
            <a:ext cx="2394488" cy="305064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67848" y="5329594"/>
            <a:ext cx="9066508" cy="1347135"/>
            <a:chOff x="0" y="50864"/>
            <a:chExt cx="9066508" cy="134713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0864"/>
              <a:ext cx="9066508" cy="134713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515350" y="263471"/>
              <a:ext cx="551158" cy="16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向右箭號 15"/>
          <p:cNvSpPr/>
          <p:nvPr/>
        </p:nvSpPr>
        <p:spPr>
          <a:xfrm>
            <a:off x="1800298" y="2572951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836048" y="2639512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6336845" y="2655352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7361695" y="4920162"/>
            <a:ext cx="395207" cy="53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601102" y="4081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公務信箱</a:t>
            </a:r>
          </a:p>
        </p:txBody>
      </p:sp>
    </p:spTree>
    <p:extLst>
      <p:ext uri="{BB962C8B-B14F-4D97-AF65-F5344CB8AC3E}">
        <p14:creationId xmlns:p14="http://schemas.microsoft.com/office/powerpoint/2010/main" val="9928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重要網頁</a:t>
            </a:r>
            <a:r>
              <a:rPr lang="en-US" altLang="zh-TW" sz="3600" dirty="0"/>
              <a:t>_</a:t>
            </a:r>
            <a:r>
              <a:rPr lang="zh-TW" altLang="en-US" sz="3600" dirty="0"/>
              <a:t>全國教育資訊網</a:t>
            </a:r>
            <a:r>
              <a:rPr lang="en-US" altLang="zh-TW" sz="3600" dirty="0"/>
              <a:t>-</a:t>
            </a:r>
            <a:r>
              <a:rPr lang="zh-TW" altLang="en-US" sz="3600" dirty="0"/>
              <a:t>查詢研習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049"/>
            <a:ext cx="9144000" cy="53277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658" y="2681207"/>
            <a:ext cx="1379349" cy="104613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157" y="4289156"/>
            <a:ext cx="1784887" cy="7322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80856" y="4318215"/>
            <a:ext cx="4437680" cy="7322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25159" y="1819997"/>
            <a:ext cx="2118102" cy="10461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9470" y="1162066"/>
            <a:ext cx="905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特教業務承辦人，學期末一定要上特教通報網填寫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7/15</a:t>
            </a:r>
            <a:r>
              <a:rPr lang="zh-TW" altLang="en-US" sz="2800" dirty="0">
                <a:solidFill>
                  <a:srgbClr val="FF0000"/>
                </a:solidFill>
              </a:rPr>
              <a:t>關閉後就無法補填了。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7575" y="-26469"/>
            <a:ext cx="8229600" cy="1143000"/>
          </a:xfrm>
        </p:spPr>
        <p:txBody>
          <a:bodyPr/>
          <a:lstStyle/>
          <a:p>
            <a:r>
              <a:rPr lang="zh-TW" altLang="en-US" dirty="0"/>
              <a:t>特教檢核表</a:t>
            </a:r>
            <a:r>
              <a:rPr lang="en-US" altLang="zh-TW" dirty="0"/>
              <a:t>-7/15</a:t>
            </a:r>
            <a:r>
              <a:rPr lang="zh-TW" altLang="en-US" dirty="0"/>
              <a:t>前填完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A774E1-C953-4BC4-AF8B-19CE5E5E0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083"/>
            <a:ext cx="9144000" cy="33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575" y="-26469"/>
            <a:ext cx="8229600" cy="1143000"/>
          </a:xfrm>
        </p:spPr>
        <p:txBody>
          <a:bodyPr/>
          <a:lstStyle/>
          <a:p>
            <a:r>
              <a:rPr lang="zh-TW" altLang="en-US" dirty="0"/>
              <a:t>特教檢核表</a:t>
            </a:r>
            <a:r>
              <a:rPr lang="en-US" altLang="zh-TW" dirty="0"/>
              <a:t>-7/15</a:t>
            </a:r>
            <a:r>
              <a:rPr lang="zh-TW" altLang="en-US" dirty="0"/>
              <a:t>前填完</a:t>
            </a: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187" r="17486"/>
          <a:stretch/>
        </p:blipFill>
        <p:spPr>
          <a:xfrm>
            <a:off x="0" y="1116531"/>
            <a:ext cx="3840480" cy="574146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116531"/>
            <a:ext cx="2166505" cy="58810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92" y="3268795"/>
            <a:ext cx="2933700" cy="34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5E8AC-4157-43E0-A12E-27EB6C63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特教通報網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93E527-5148-4D08-85C2-EB39B60C4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" y="3429000"/>
            <a:ext cx="7997538" cy="339695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BBFB20F-E5A4-45D8-88EA-8DA8DC54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03" y="261381"/>
            <a:ext cx="3127247" cy="30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近期重要工作時程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5404"/>
            <a:ext cx="8229600" cy="5637148"/>
          </a:xfrm>
        </p:spPr>
        <p:txBody>
          <a:bodyPr>
            <a:noAutofit/>
          </a:bodyPr>
          <a:lstStyle/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轉銜</a:t>
            </a:r>
            <a:r>
              <a:rPr lang="en-US" altLang="zh-TW" sz="2800" dirty="0"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ym typeface="Wingdings" panose="05000000000000000000" pitchFamily="2" charset="2"/>
              </a:rPr>
              <a:t>幼小</a:t>
            </a:r>
            <a:r>
              <a:rPr lang="en-US" altLang="zh-TW" sz="2800" dirty="0">
                <a:sym typeface="Wingdings" panose="05000000000000000000" pitchFamily="2" charset="2"/>
              </a:rPr>
              <a:t>/</a:t>
            </a:r>
            <a:r>
              <a:rPr lang="zh-TW" altLang="en-US" sz="2800" dirty="0">
                <a:sym typeface="Wingdings" panose="05000000000000000000" pitchFamily="2" charset="2"/>
              </a:rPr>
              <a:t>升國中</a:t>
            </a:r>
            <a:r>
              <a:rPr lang="en-US" altLang="zh-TW" sz="2800" dirty="0">
                <a:sym typeface="Wingdings" panose="05000000000000000000" pitchFamily="2" charset="2"/>
              </a:rPr>
              <a:t>)&lt;</a:t>
            </a:r>
            <a:r>
              <a:rPr lang="zh-TW" altLang="en-US" sz="2800" dirty="0">
                <a:sym typeface="Wingdings" panose="05000000000000000000" pitchFamily="2" charset="2"/>
              </a:rPr>
              <a:t>通知巡輔教師一起</a:t>
            </a:r>
            <a:r>
              <a:rPr lang="en-US" altLang="zh-TW" sz="2800" dirty="0">
                <a:sym typeface="Wingdings" panose="05000000000000000000" pitchFamily="2" charset="2"/>
              </a:rPr>
              <a:t>&gt;</a:t>
            </a: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開</a:t>
            </a:r>
            <a:r>
              <a:rPr lang="en-US" altLang="zh-TW" sz="2800" dirty="0">
                <a:sym typeface="Wingdings" panose="05000000000000000000" pitchFamily="2" charset="2"/>
              </a:rPr>
              <a:t>IEP</a:t>
            </a:r>
            <a:r>
              <a:rPr lang="zh-TW" altLang="en-US" sz="2800" dirty="0">
                <a:sym typeface="Wingdings" panose="05000000000000000000" pitchFamily="2" charset="2"/>
              </a:rPr>
              <a:t>檢討會與擬定會議，確認</a:t>
            </a:r>
            <a:r>
              <a:rPr lang="en-US" altLang="zh-TW" sz="2800" dirty="0">
                <a:sym typeface="Wingdings" panose="05000000000000000000" pitchFamily="2" charset="2"/>
              </a:rPr>
              <a:t>115</a:t>
            </a:r>
            <a:r>
              <a:rPr lang="zh-TW" altLang="en-US" sz="2800" dirty="0">
                <a:sym typeface="Wingdings" panose="05000000000000000000" pitchFamily="2" charset="2"/>
              </a:rPr>
              <a:t>學年度開課規劃與支持服務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(5.6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到嘉義縣特教資訊網做需求填報</a:t>
            </a:r>
            <a:r>
              <a:rPr lang="en-US" altLang="zh-TW" sz="2800" dirty="0">
                <a:sym typeface="Wingdings" panose="05000000000000000000" pitchFamily="2" charset="2"/>
              </a:rPr>
              <a:t>(LINE</a:t>
            </a:r>
            <a:r>
              <a:rPr lang="zh-TW" altLang="en-US" sz="2800" dirty="0">
                <a:sym typeface="Wingdings" panose="05000000000000000000" pitchFamily="2" charset="2"/>
              </a:rPr>
              <a:t>群組筆記本有流程</a:t>
            </a:r>
            <a:r>
              <a:rPr lang="en-US" altLang="zh-TW" sz="2800" dirty="0">
                <a:sym typeface="Wingdings" panose="05000000000000000000" pitchFamily="2" charset="2"/>
              </a:rPr>
              <a:t>)</a:t>
            </a: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開特推會審議學生需求與開課規劃                                           </a:t>
            </a:r>
            <a:r>
              <a:rPr lang="en-US" altLang="zh-TW" sz="2800" dirty="0"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ym typeface="Wingdings" panose="05000000000000000000" pitchFamily="2" charset="2"/>
              </a:rPr>
              <a:t>附件：個人需求表</a:t>
            </a:r>
            <a:r>
              <a:rPr lang="en-US" altLang="zh-TW" sz="2800" dirty="0">
                <a:sym typeface="Wingdings" panose="05000000000000000000" pitchFamily="2" charset="2"/>
              </a:rPr>
              <a:t>)</a:t>
            </a: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b="1" dirty="0">
                <a:sym typeface="Wingdings" panose="05000000000000000000" pitchFamily="2" charset="2"/>
                <a:hlinkClick r:id="rId2" action="ppaction://hlinkfile"/>
              </a:rPr>
              <a:t>課發會與課程計畫要加入特教學生部分</a:t>
            </a:r>
            <a:endParaRPr lang="en-US" altLang="zh-TW" sz="2800" b="1" dirty="0">
              <a:sym typeface="Wingdings" panose="05000000000000000000" pitchFamily="2" charset="2"/>
            </a:endParaRP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en-US" altLang="zh-TW" sz="2800" dirty="0">
                <a:sym typeface="Wingdings" panose="05000000000000000000" pitchFamily="2" charset="2"/>
              </a:rPr>
              <a:t>6/1-6/5</a:t>
            </a:r>
            <a:r>
              <a:rPr lang="zh-TW" altLang="en-US" sz="2800" dirty="0">
                <a:sym typeface="Wingdings" panose="05000000000000000000" pitchFamily="2" charset="2"/>
              </a:rPr>
              <a:t>上傳</a:t>
            </a:r>
            <a:r>
              <a:rPr lang="en-US" altLang="zh-TW" sz="2800" dirty="0">
                <a:sym typeface="Wingdings" panose="05000000000000000000" pitchFamily="2" charset="2"/>
              </a:rPr>
              <a:t>(1)</a:t>
            </a:r>
            <a:r>
              <a:rPr lang="zh-TW" altLang="en-US" sz="2800" dirty="0">
                <a:sym typeface="Wingdings" panose="05000000000000000000" pitchFamily="2" charset="2"/>
              </a:rPr>
              <a:t>彈性課程計畫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特需領域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>
                <a:sym typeface="Wingdings" panose="05000000000000000000" pitchFamily="2" charset="2"/>
              </a:rPr>
              <a:t>                             </a:t>
            </a:r>
            <a:r>
              <a:rPr lang="en-US" altLang="zh-TW" sz="2800" dirty="0">
                <a:sym typeface="Wingdings" panose="05000000000000000000" pitchFamily="2" charset="2"/>
              </a:rPr>
              <a:t>(2)</a:t>
            </a:r>
            <a:r>
              <a:rPr lang="zh-TW" altLang="en-US" sz="2800" dirty="0">
                <a:sym typeface="Wingdings" panose="05000000000000000000" pitchFamily="2" charset="2"/>
              </a:rPr>
              <a:t>節數一覽表</a:t>
            </a:r>
            <a:endParaRPr lang="en-US" altLang="zh-TW" sz="2800" dirty="0">
              <a:sym typeface="Wingdings" panose="05000000000000000000" pitchFamily="2" charset="2"/>
            </a:endParaRP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en-US" altLang="zh-TW" sz="2800" dirty="0">
                <a:sym typeface="Wingdings" panose="05000000000000000000" pitchFamily="2" charset="2"/>
              </a:rPr>
              <a:t>6/29-7/3</a:t>
            </a:r>
            <a:r>
              <a:rPr lang="zh-TW" altLang="en-US" sz="2800" dirty="0">
                <a:sym typeface="Wingdings" panose="05000000000000000000" pitchFamily="2" charset="2"/>
              </a:rPr>
              <a:t>上傳</a:t>
            </a:r>
            <a:r>
              <a:rPr lang="zh-TW" altLang="en-US" sz="2800" dirty="0"/>
              <a:t>部定課程調整計畫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不一定有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en-US" altLang="zh-TW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視障學生用書申請</a:t>
            </a:r>
            <a:r>
              <a:rPr lang="en-US" altLang="zh-TW" sz="2800" dirty="0">
                <a:sym typeface="Wingdings" panose="05000000000000000000" pitchFamily="2" charset="2"/>
              </a:rPr>
              <a:t>(6/1-6/20)</a:t>
            </a:r>
          </a:p>
        </p:txBody>
      </p:sp>
    </p:spTree>
    <p:extLst>
      <p:ext uri="{BB962C8B-B14F-4D97-AF65-F5344CB8AC3E}">
        <p14:creationId xmlns:p14="http://schemas.microsoft.com/office/powerpoint/2010/main" val="168631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/>
        </p:nvSpPr>
        <p:spPr>
          <a:xfrm>
            <a:off x="5891632" y="1"/>
            <a:ext cx="3252368" cy="2634712"/>
          </a:xfrm>
          <a:prstGeom prst="wedgeRoundRectCallout">
            <a:avLst>
              <a:gd name="adj1" fmla="val -60502"/>
              <a:gd name="adj2" fmla="val 160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開特推會前先做</a:t>
            </a:r>
            <a:r>
              <a:rPr lang="en-US" altLang="zh-TW" sz="2400" dirty="0"/>
              <a:t>&lt;</a:t>
            </a:r>
            <a:r>
              <a:rPr lang="zh-TW" altLang="en-US" sz="2400" dirty="0"/>
              <a:t>需求填報</a:t>
            </a:r>
            <a:r>
              <a:rPr lang="en-US" altLang="zh-TW" sz="2400" dirty="0"/>
              <a:t>&gt;</a:t>
            </a:r>
            <a:r>
              <a:rPr lang="zh-TW" altLang="en-US" sz="2400" dirty="0"/>
              <a:t>才能產生個人需求表，作為特推會審查學生需求與開課規劃議案的附件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r="67061"/>
          <a:stretch/>
        </p:blipFill>
        <p:spPr>
          <a:xfrm>
            <a:off x="109018" y="108575"/>
            <a:ext cx="2998392" cy="30220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t="29653" b="5100"/>
          <a:stretch/>
        </p:blipFill>
        <p:spPr>
          <a:xfrm>
            <a:off x="3391289" y="162820"/>
            <a:ext cx="2361421" cy="2967838"/>
          </a:xfrm>
          <a:prstGeom prst="rect">
            <a:avLst/>
          </a:prstGeom>
        </p:spPr>
      </p:pic>
      <p:pic>
        <p:nvPicPr>
          <p:cNvPr id="6" name="內容版面配置區 5" descr="資源">
            <a:extLst>
              <a:ext uri="{FF2B5EF4-FFF2-40B4-BE49-F238E27FC236}">
                <a16:creationId xmlns:a16="http://schemas.microsoft.com/office/drawing/2014/main" id="{FB956E78-065A-4EDC-9A47-07F983EB2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" y="3300983"/>
            <a:ext cx="5907734" cy="355701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4808A7-1FF5-47CA-A767-39CFC6F0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273" y="3300983"/>
            <a:ext cx="2931727" cy="35570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AD6EF42-7DE0-4D92-85CF-BA7CEC33BCCC}"/>
              </a:ext>
            </a:extLst>
          </p:cNvPr>
          <p:cNvSpPr/>
          <p:nvPr/>
        </p:nvSpPr>
        <p:spPr>
          <a:xfrm>
            <a:off x="109018" y="4828032"/>
            <a:ext cx="5608168" cy="9418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82F04C-81E2-4630-9C97-D933B6A8BD84}"/>
              </a:ext>
            </a:extLst>
          </p:cNvPr>
          <p:cNvSpPr txBox="1"/>
          <p:nvPr/>
        </p:nvSpPr>
        <p:spPr>
          <a:xfrm>
            <a:off x="2095827" y="5400532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資源班和巡迴輔導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FE08CE8-BD24-4817-927D-121ED0783386}"/>
              </a:ext>
            </a:extLst>
          </p:cNvPr>
          <p:cNvSpPr txBox="1"/>
          <p:nvPr/>
        </p:nvSpPr>
        <p:spPr>
          <a:xfrm>
            <a:off x="1927834" y="3987784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集中式特教班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03214A1-35FE-42E4-88BC-17C9DDFE1BAA}"/>
              </a:ext>
            </a:extLst>
          </p:cNvPr>
          <p:cNvSpPr txBox="1"/>
          <p:nvPr/>
        </p:nvSpPr>
        <p:spPr>
          <a:xfrm>
            <a:off x="1528300" y="6251468"/>
            <a:ext cx="113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資優學生</a:t>
            </a:r>
          </a:p>
        </p:txBody>
      </p:sp>
    </p:spTree>
    <p:extLst>
      <p:ext uri="{BB962C8B-B14F-4D97-AF65-F5344CB8AC3E}">
        <p14:creationId xmlns:p14="http://schemas.microsoft.com/office/powerpoint/2010/main" val="269938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58695" cy="189005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0052"/>
              <a:ext cx="4058695" cy="489519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225" y="30917"/>
              <a:ext cx="4233775" cy="327984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0225" y="3310758"/>
              <a:ext cx="4233775" cy="354724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765729" y="6486041"/>
            <a:ext cx="557939" cy="4339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34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D4DED-2B1F-4E85-BB97-51B66DDA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填報完成的頁面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C0C2CE-9BAD-47A6-B2C1-19FD6E0EC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A72E01-0EE3-4104-99E4-F5355636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761179"/>
            <a:ext cx="9144000" cy="44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F1F6A97F-8DFA-47BA-940C-EB5BB013CC7E}"/>
              </a:ext>
            </a:extLst>
          </p:cNvPr>
          <p:cNvGrpSpPr/>
          <p:nvPr/>
        </p:nvGrpSpPr>
        <p:grpSpPr>
          <a:xfrm>
            <a:off x="-72997" y="47752"/>
            <a:ext cx="9216997" cy="6859378"/>
            <a:chOff x="-72997" y="47752"/>
            <a:chExt cx="9216997" cy="685937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38301EC-F49A-48EE-8661-438747EB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997" y="47752"/>
              <a:ext cx="9216997" cy="685937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0739" y="5773274"/>
              <a:ext cx="2053525" cy="37195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圓角矩形圖說文字 4"/>
          <p:cNvSpPr/>
          <p:nvPr/>
        </p:nvSpPr>
        <p:spPr>
          <a:xfrm>
            <a:off x="7395275" y="3428999"/>
            <a:ext cx="1221217" cy="1524000"/>
          </a:xfrm>
          <a:prstGeom prst="wedgeRoundRectCallout">
            <a:avLst>
              <a:gd name="adj1" fmla="val -41519"/>
              <a:gd name="adj2" fmla="val 406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特推會附件</a:t>
            </a:r>
          </a:p>
        </p:txBody>
      </p:sp>
    </p:spTree>
    <p:extLst>
      <p:ext uri="{BB962C8B-B14F-4D97-AF65-F5344CB8AC3E}">
        <p14:creationId xmlns:p14="http://schemas.microsoft.com/office/powerpoint/2010/main" val="276234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特教重要會議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756"/>
            <a:ext cx="8229600" cy="492696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特推會：每學期期初、期末各一次，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一年至少四次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若新學年度的一、三、五年級有二個班級以上請在期末特推會立案討論適性編班需求。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舊生：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每學期末開檢討暨擬定會議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新生：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派案後導師、家長、巡迴老師、行政代表開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輔導會議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協助巡迴老師規劃課程、討論支持服務以利初擬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2.9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月底前作安置適切性檢討，進行第一次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檢討。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4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07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特教推行委員會任務 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0A53C196-ADA9-4774-BA0B-C9338FF4F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582131"/>
              </p:ext>
            </p:extLst>
          </p:nvPr>
        </p:nvGraphicFramePr>
        <p:xfrm>
          <a:off x="214884" y="579119"/>
          <a:ext cx="8714232" cy="627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667">
                  <a:extLst>
                    <a:ext uri="{9D8B030D-6E8A-4147-A177-3AD203B41FA5}">
                      <a16:colId xmlns:a16="http://schemas.microsoft.com/office/drawing/2014/main" val="1053519575"/>
                    </a:ext>
                  </a:extLst>
                </a:gridCol>
                <a:gridCol w="6579357">
                  <a:extLst>
                    <a:ext uri="{9D8B030D-6E8A-4147-A177-3AD203B41FA5}">
                      <a16:colId xmlns:a16="http://schemas.microsoft.com/office/drawing/2014/main" val="1926734051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2264272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 dirty="0">
                          <a:effectLst/>
                        </a:rPr>
                        <a:t>1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依法訂有學校特殊教育推行委員會實施要點，並經校務會議通過。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校務會議提案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831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2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依法成立特殊教育推行委員會。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altLang="zh-TW" sz="2000" kern="100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113.6.12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修正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80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3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組織成員符合本縣規定。</a:t>
                      </a:r>
                      <a:r>
                        <a:rPr lang="en-US" altLang="zh-TW" sz="2000" kern="0" dirty="0">
                          <a:effectLst/>
                        </a:rPr>
                        <a:t>(</a:t>
                      </a:r>
                      <a:r>
                        <a:rPr lang="zh-TW" altLang="en-US" sz="2000" kern="0" dirty="0">
                          <a:effectLst/>
                        </a:rPr>
                        <a:t>含校長、處室主任、普通班教師代表、特殊教育教師代表、特殊教育學生家長代表等</a:t>
                      </a:r>
                      <a:r>
                        <a:rPr lang="en-US" altLang="zh-TW" sz="2000" kern="0" dirty="0">
                          <a:effectLst/>
                        </a:rPr>
                        <a:t>)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簽到表有職稱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1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4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每學期期初及期末定期召開特推會會議討論特殊教育相關議題，必要時召開臨時會。</a:t>
                      </a:r>
                      <a:endParaRPr lang="zh-TW" altLang="en-US" sz="2000" kern="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 dirty="0">
                          <a:effectLst/>
                        </a:rPr>
                        <a:t>(</a:t>
                      </a:r>
                      <a:r>
                        <a:rPr lang="zh-TW" altLang="en-US" sz="2000" kern="0" dirty="0">
                          <a:effectLst/>
                        </a:rPr>
                        <a:t>本學年度共召開</a:t>
                      </a:r>
                      <a:r>
                        <a:rPr lang="zh-TW" altLang="en-US" sz="2000" u="sng" kern="0" dirty="0">
                          <a:effectLst/>
                        </a:rPr>
                        <a:t>       </a:t>
                      </a:r>
                      <a:r>
                        <a:rPr lang="zh-TW" altLang="en-US" sz="2000" kern="0" dirty="0">
                          <a:effectLst/>
                        </a:rPr>
                        <a:t>次</a:t>
                      </a:r>
                      <a:r>
                        <a:rPr lang="en-US" altLang="zh-TW" sz="2000" kern="0" dirty="0">
                          <a:effectLst/>
                        </a:rPr>
                        <a:t>)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一學年至少</a:t>
                      </a:r>
                      <a:r>
                        <a:rPr lang="en-US" alt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次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98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5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確實執行特推會相關決議，並進行成效追蹤。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會議紀錄呈現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6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依法審議及推動校內年度特殊教育工作計畫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上學期期初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9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7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鑑輔會鑑定安置後協助特殊教育學生適應教育環境及重新安置服務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期初或期末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5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8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協調特教學生至適當班級就讀，並依本縣鑑輔會核定酌減其就讀班級人數。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8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9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審查個別化教育計畫</a:t>
                      </a:r>
                      <a:r>
                        <a:rPr lang="en-US" altLang="zh-TW" sz="2000" kern="0" dirty="0">
                          <a:effectLst/>
                        </a:rPr>
                        <a:t>(IEP)</a:t>
                      </a:r>
                      <a:r>
                        <a:rPr lang="zh-TW" altLang="en-US" sz="2000" kern="0" dirty="0">
                          <a:effectLst/>
                        </a:rPr>
                        <a:t>、個別輔導計畫</a:t>
                      </a:r>
                      <a:r>
                        <a:rPr lang="en-US" altLang="zh-TW" sz="2000" kern="0" dirty="0">
                          <a:effectLst/>
                        </a:rPr>
                        <a:t>(IGP)</a:t>
                      </a:r>
                      <a:r>
                        <a:rPr lang="zh-TW" altLang="en-US" sz="2000" kern="0" dirty="0">
                          <a:effectLst/>
                        </a:rPr>
                        <a:t>。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舊生：下學期末</a:t>
                      </a:r>
                      <a:endParaRPr lang="en-US" alt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新生：上學期初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0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000" kern="0">
                          <a:effectLst/>
                        </a:rPr>
                        <a:t>10</a:t>
                      </a:r>
                      <a:endParaRPr lang="zh-TW" altLang="en-US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0" dirty="0">
                          <a:effectLst/>
                        </a:rPr>
                        <a:t>審查特殊教育課程計畫，應依學生之個別需求彈性調整課程（包括學習內容、歷程、環境及評量方式）及學習節數</a:t>
                      </a:r>
                      <a:endParaRPr lang="zh-TW" altLang="en-US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在課發會之前召開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0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8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71120" y="1"/>
            <a:ext cx="9215120" cy="73152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特教推行委員會任務 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54D086D4-491D-417E-925F-357A3060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595285"/>
              </p:ext>
            </p:extLst>
          </p:nvPr>
        </p:nvGraphicFramePr>
        <p:xfrm>
          <a:off x="336042" y="663734"/>
          <a:ext cx="8551926" cy="6143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803">
                  <a:extLst>
                    <a:ext uri="{9D8B030D-6E8A-4147-A177-3AD203B41FA5}">
                      <a16:colId xmlns:a16="http://schemas.microsoft.com/office/drawing/2014/main" val="1657499337"/>
                    </a:ext>
                  </a:extLst>
                </a:gridCol>
                <a:gridCol w="6681539">
                  <a:extLst>
                    <a:ext uri="{9D8B030D-6E8A-4147-A177-3AD203B41FA5}">
                      <a16:colId xmlns:a16="http://schemas.microsoft.com/office/drawing/2014/main" val="51506259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979848912"/>
                    </a:ext>
                  </a:extLst>
                </a:gridCol>
              </a:tblGrid>
              <a:tr h="1798883">
                <a:tc>
                  <a:txBody>
                    <a:bodyPr/>
                    <a:lstStyle/>
                    <a:p>
                      <a:pPr marL="227965" marR="0" indent="-2273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 dirty="0">
                          <a:effectLst/>
                        </a:rPr>
                        <a:t>11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審查特殊教育學生申請獎補助學金、交通服務、相關專業團隊服務、教育及運動輔助器材、學習及生活人力協助、復健服務、適應體育、家庭支持服務、校園無障礙環境及其他支持服務等事宜。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 </a:t>
                      </a:r>
                      <a:r>
                        <a:rPr lang="zh-TW" altLang="en-US" sz="1600" kern="0" dirty="0">
                          <a:effectLst/>
                        </a:rPr>
                        <a:t>上學期期初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</a:rPr>
                        <a:t>或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下學期期末</a:t>
                      </a:r>
                      <a:endParaRPr lang="zh-TW" altLang="en-US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837761"/>
                  </a:ext>
                </a:extLst>
              </a:tr>
              <a:tr h="956853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12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審查特殊教育宣導工作及特殊教育專業知能研習計畫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</a:rPr>
                        <a:t>上學期期初 </a:t>
                      </a:r>
                      <a:endParaRPr lang="zh-TW" altLang="en-US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468902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pPr marL="140335" marR="0" indent="-1403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13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審查特殊教育學生修業年限及特殊教育方案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</a:rPr>
                        <a:t>上學期期初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</a:rPr>
                        <a:t>或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1600" kern="0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下學期期末</a:t>
                      </a:r>
                      <a:endParaRPr lang="zh-TW" altLang="en-US" sz="16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342428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14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督導校園無障礙環境、教學設備設施之管理與維護。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 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670392"/>
                  </a:ext>
                </a:extLst>
              </a:tr>
              <a:tr h="956853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15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協調各處室分工合作，整合校內外特殊教育資源及支援服務體系。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 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52813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16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協助處理特殊教育學生教學輔導服務相關爭議事項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0" dirty="0">
                          <a:effectLst/>
                        </a:rPr>
                        <a:t> 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74708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pPr marL="247650" marR="0" indent="-2476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TW" sz="2200" kern="0">
                          <a:effectLst/>
                        </a:rPr>
                        <a:t>17</a:t>
                      </a:r>
                      <a:endParaRPr lang="zh-TW" altLang="en-US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altLang="en-US" sz="2200" kern="100" dirty="0">
                          <a:effectLst/>
                        </a:rPr>
                        <a:t>研訂疑似特殊教育需求學生之提報及轉介作業流程</a:t>
                      </a:r>
                      <a:endParaRPr lang="zh-TW" altLang="en-US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zh-TW" altLang="en-US" sz="22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細明體" panose="02020509000000000000" pitchFamily="49" charset="-12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31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4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923</Words>
  <Application>Microsoft Office PowerPoint</Application>
  <PresentationFormat>如螢幕大小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標楷體</vt:lpstr>
      <vt:lpstr>Arial</vt:lpstr>
      <vt:lpstr>Calibri</vt:lpstr>
      <vt:lpstr>Calibri Light</vt:lpstr>
      <vt:lpstr>Times New Roman</vt:lpstr>
      <vt:lpstr>Office 佈景主題</vt:lpstr>
      <vt:lpstr>嘉義縣115年度特殊教育行政 未設特教班級學校場次 </vt:lpstr>
      <vt:lpstr>近期重要工作時程</vt:lpstr>
      <vt:lpstr>PowerPoint 簡報</vt:lpstr>
      <vt:lpstr>PowerPoint 簡報</vt:lpstr>
      <vt:lpstr>填報完成的頁面</vt:lpstr>
      <vt:lpstr>PowerPoint 簡報</vt:lpstr>
      <vt:lpstr>特教重要會議</vt:lpstr>
      <vt:lpstr>特教推行委員會任務      1/2</vt:lpstr>
      <vt:lpstr>特教推行委員會任務      2/2</vt:lpstr>
      <vt:lpstr>特教宣導~三月函文各校申請</vt:lpstr>
      <vt:lpstr>重要網頁_全國特殊教育資訊網</vt:lpstr>
      <vt:lpstr>重要網頁_全國特殊教育資訊網</vt:lpstr>
      <vt:lpstr>重要網頁_全國教育資訊網-查詢研習</vt:lpstr>
      <vt:lpstr>特教檢核表-7/15前填完</vt:lpstr>
      <vt:lpstr>特教檢核表-7/15前填完</vt:lpstr>
      <vt:lpstr>特教通報網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Dandelion PowerPoint Template</dc:title>
  <dc:creator>Presentation Magazine</dc:creator>
  <cp:lastModifiedBy>5a88UEFI</cp:lastModifiedBy>
  <cp:revision>167</cp:revision>
  <cp:lastPrinted>2024-08-18T09:42:41Z</cp:lastPrinted>
  <dcterms:created xsi:type="dcterms:W3CDTF">2009-11-03T13:35:13Z</dcterms:created>
  <dcterms:modified xsi:type="dcterms:W3CDTF">2026-04-29T08:02:14Z</dcterms:modified>
</cp:coreProperties>
</file>