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6" r:id="rId1"/>
  </p:sldMasterIdLst>
  <p:notesMasterIdLst>
    <p:notesMasterId r:id="rId25"/>
  </p:notesMasterIdLst>
  <p:handoutMasterIdLst>
    <p:handoutMasterId r:id="rId26"/>
  </p:handoutMasterIdLst>
  <p:sldIdLst>
    <p:sldId id="258" r:id="rId2"/>
    <p:sldId id="331" r:id="rId3"/>
    <p:sldId id="281" r:id="rId4"/>
    <p:sldId id="324" r:id="rId5"/>
    <p:sldId id="305" r:id="rId6"/>
    <p:sldId id="330" r:id="rId7"/>
    <p:sldId id="315" r:id="rId8"/>
    <p:sldId id="307" r:id="rId9"/>
    <p:sldId id="325" r:id="rId10"/>
    <p:sldId id="327" r:id="rId11"/>
    <p:sldId id="332" r:id="rId12"/>
    <p:sldId id="328" r:id="rId13"/>
    <p:sldId id="326" r:id="rId14"/>
    <p:sldId id="282" r:id="rId15"/>
    <p:sldId id="321" r:id="rId16"/>
    <p:sldId id="333" r:id="rId17"/>
    <p:sldId id="320" r:id="rId18"/>
    <p:sldId id="290" r:id="rId19"/>
    <p:sldId id="308" r:id="rId20"/>
    <p:sldId id="309" r:id="rId21"/>
    <p:sldId id="314" r:id="rId22"/>
    <p:sldId id="295" r:id="rId23"/>
    <p:sldId id="296" r:id="rId24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CFAC"/>
    <a:srgbClr val="B9CC7E"/>
    <a:srgbClr val="FFFFFF"/>
    <a:srgbClr val="636466"/>
    <a:srgbClr val="9B9A91"/>
    <a:srgbClr val="2C95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034E78-7F5D-4C2E-B375-FC64B27BC917}" styleName="深色樣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深色樣式 2 - 輔色 3/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23" d="100"/>
          <a:sy n="123" d="100"/>
        </p:scale>
        <p:origin x="117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20"/>
    </p:cViewPr>
  </p:sorterViewPr>
  <p:notesViewPr>
    <p:cSldViewPr snapToGrid="0">
      <p:cViewPr varScale="1">
        <p:scale>
          <a:sx n="53" d="100"/>
          <a:sy n="53" d="100"/>
        </p:scale>
        <p:origin x="-1842" y="-90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73CAC259-8496-4DD9-956E-D21B6D91DAC4}" type="datetimeFigureOut">
              <a:rPr lang="en-GB"/>
              <a:pPr>
                <a:defRPr/>
              </a:pPr>
              <a:t>23/04/2025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1F54D41-5C6B-4365-88EE-1D85E7C34FE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533045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C3D08DC-07E4-423F-AD98-5150607BBEA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40498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49A1298-E35C-4288-9578-F3269B5EE778}" type="slidenum">
              <a:rPr lang="en-GB" altLang="en-US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439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C27037-6C93-43DC-947E-E083CEF181E8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02892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C27037-6C93-43DC-947E-E083CEF181E8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16761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C27037-6C93-43DC-947E-E083CEF181E8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90798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C27037-6C93-43DC-947E-E083CEF181E8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21735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C27037-6C93-43DC-947E-E083CEF181E8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68162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C27037-6C93-43DC-947E-E083CEF181E8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5628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C27037-6C93-43DC-947E-E083CEF181E8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01593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C27037-6C93-43DC-947E-E083CEF181E8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71112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C27037-6C93-43DC-947E-E083CEF181E8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1097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C27037-6C93-43DC-947E-E083CEF181E8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35675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C27037-6C93-43DC-947E-E083CEF181E8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15530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6C27037-6C93-43DC-947E-E083CEF181E8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7" name="Freeform 13"/>
          <p:cNvSpPr>
            <a:spLocks/>
          </p:cNvSpPr>
          <p:nvPr userDrawn="1"/>
        </p:nvSpPr>
        <p:spPr bwMode="auto">
          <a:xfrm>
            <a:off x="8132763" y="4527550"/>
            <a:ext cx="793750" cy="2297113"/>
          </a:xfrm>
          <a:custGeom>
            <a:avLst/>
            <a:gdLst>
              <a:gd name="T0" fmla="*/ 2147483646 w 500"/>
              <a:gd name="T1" fmla="*/ 2147483646 h 1447"/>
              <a:gd name="T2" fmla="*/ 2147483646 w 500"/>
              <a:gd name="T3" fmla="*/ 2147483646 h 1447"/>
              <a:gd name="T4" fmla="*/ 2147483646 w 500"/>
              <a:gd name="T5" fmla="*/ 2147483646 h 1447"/>
              <a:gd name="T6" fmla="*/ 2147483646 w 500"/>
              <a:gd name="T7" fmla="*/ 2147483646 h 1447"/>
              <a:gd name="T8" fmla="*/ 2147483646 w 500"/>
              <a:gd name="T9" fmla="*/ 2147483646 h 1447"/>
              <a:gd name="T10" fmla="*/ 2147483646 w 500"/>
              <a:gd name="T11" fmla="*/ 2147483646 h 1447"/>
              <a:gd name="T12" fmla="*/ 2147483646 w 500"/>
              <a:gd name="T13" fmla="*/ 2147483646 h 1447"/>
              <a:gd name="T14" fmla="*/ 2147483646 w 500"/>
              <a:gd name="T15" fmla="*/ 2147483646 h 1447"/>
              <a:gd name="T16" fmla="*/ 2147483646 w 500"/>
              <a:gd name="T17" fmla="*/ 2147483646 h 1447"/>
              <a:gd name="T18" fmla="*/ 2147483646 w 500"/>
              <a:gd name="T19" fmla="*/ 2147483646 h 1447"/>
              <a:gd name="T20" fmla="*/ 2147483646 w 500"/>
              <a:gd name="T21" fmla="*/ 2147483646 h 1447"/>
              <a:gd name="T22" fmla="*/ 2147483646 w 500"/>
              <a:gd name="T23" fmla="*/ 2147483646 h 1447"/>
              <a:gd name="T24" fmla="*/ 2147483646 w 500"/>
              <a:gd name="T25" fmla="*/ 2147483646 h 1447"/>
              <a:gd name="T26" fmla="*/ 2147483646 w 500"/>
              <a:gd name="T27" fmla="*/ 2147483646 h 1447"/>
              <a:gd name="T28" fmla="*/ 2147483646 w 500"/>
              <a:gd name="T29" fmla="*/ 2147483646 h 1447"/>
              <a:gd name="T30" fmla="*/ 2147483646 w 500"/>
              <a:gd name="T31" fmla="*/ 2147483646 h 1447"/>
              <a:gd name="T32" fmla="*/ 2147483646 w 500"/>
              <a:gd name="T33" fmla="*/ 2147483646 h 1447"/>
              <a:gd name="T34" fmla="*/ 2147483646 w 500"/>
              <a:gd name="T35" fmla="*/ 2147483646 h 1447"/>
              <a:gd name="T36" fmla="*/ 2147483646 w 500"/>
              <a:gd name="T37" fmla="*/ 2147483646 h 1447"/>
              <a:gd name="T38" fmla="*/ 2147483646 w 500"/>
              <a:gd name="T39" fmla="*/ 2147483646 h 1447"/>
              <a:gd name="T40" fmla="*/ 2147483646 w 500"/>
              <a:gd name="T41" fmla="*/ 2147483646 h 1447"/>
              <a:gd name="T42" fmla="*/ 2147483646 w 500"/>
              <a:gd name="T43" fmla="*/ 2147483646 h 1447"/>
              <a:gd name="T44" fmla="*/ 2147483646 w 500"/>
              <a:gd name="T45" fmla="*/ 2147483646 h 1447"/>
              <a:gd name="T46" fmla="*/ 2147483646 w 500"/>
              <a:gd name="T47" fmla="*/ 2147483646 h 1447"/>
              <a:gd name="T48" fmla="*/ 2147483646 w 500"/>
              <a:gd name="T49" fmla="*/ 2147483646 h 1447"/>
              <a:gd name="T50" fmla="*/ 2147483646 w 500"/>
              <a:gd name="T51" fmla="*/ 2147483646 h 1447"/>
              <a:gd name="T52" fmla="*/ 2147483646 w 500"/>
              <a:gd name="T53" fmla="*/ 2147483646 h 1447"/>
              <a:gd name="T54" fmla="*/ 2147483646 w 500"/>
              <a:gd name="T55" fmla="*/ 2147483646 h 1447"/>
              <a:gd name="T56" fmla="*/ 2147483646 w 500"/>
              <a:gd name="T57" fmla="*/ 2147483646 h 1447"/>
              <a:gd name="T58" fmla="*/ 2147483646 w 500"/>
              <a:gd name="T59" fmla="*/ 2147483646 h 1447"/>
              <a:gd name="T60" fmla="*/ 0 w 500"/>
              <a:gd name="T61" fmla="*/ 2147483646 h 1447"/>
              <a:gd name="T62" fmla="*/ 2147483646 w 500"/>
              <a:gd name="T63" fmla="*/ 2147483646 h 1447"/>
              <a:gd name="T64" fmla="*/ 2147483646 w 500"/>
              <a:gd name="T65" fmla="*/ 2147483646 h 1447"/>
              <a:gd name="T66" fmla="*/ 2147483646 w 500"/>
              <a:gd name="T67" fmla="*/ 2147483646 h 1447"/>
              <a:gd name="T68" fmla="*/ 2147483646 w 500"/>
              <a:gd name="T69" fmla="*/ 2147483646 h 1447"/>
              <a:gd name="T70" fmla="*/ 2147483646 w 500"/>
              <a:gd name="T71" fmla="*/ 0 h 1447"/>
              <a:gd name="T72" fmla="*/ 2147483646 w 500"/>
              <a:gd name="T73" fmla="*/ 2147483646 h 1447"/>
              <a:gd name="T74" fmla="*/ 2147483646 w 500"/>
              <a:gd name="T75" fmla="*/ 2147483646 h 1447"/>
              <a:gd name="T76" fmla="*/ 2147483646 w 500"/>
              <a:gd name="T77" fmla="*/ 2147483646 h 1447"/>
              <a:gd name="T78" fmla="*/ 2147483646 w 500"/>
              <a:gd name="T79" fmla="*/ 2147483646 h 1447"/>
              <a:gd name="T80" fmla="*/ 2147483646 w 500"/>
              <a:gd name="T81" fmla="*/ 2147483646 h 1447"/>
              <a:gd name="T82" fmla="*/ 2147483646 w 500"/>
              <a:gd name="T83" fmla="*/ 2147483646 h 1447"/>
              <a:gd name="T84" fmla="*/ 2147483646 w 500"/>
              <a:gd name="T85" fmla="*/ 2147483646 h 1447"/>
              <a:gd name="T86" fmla="*/ 2147483646 w 500"/>
              <a:gd name="T87" fmla="*/ 2147483646 h 1447"/>
              <a:gd name="T88" fmla="*/ 2147483646 w 500"/>
              <a:gd name="T89" fmla="*/ 2147483646 h 1447"/>
              <a:gd name="T90" fmla="*/ 2147483646 w 500"/>
              <a:gd name="T91" fmla="*/ 2147483646 h 144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00" h="1447">
                <a:moveTo>
                  <a:pt x="467" y="471"/>
                </a:moveTo>
                <a:lnTo>
                  <a:pt x="467" y="471"/>
                </a:lnTo>
                <a:lnTo>
                  <a:pt x="473" y="492"/>
                </a:lnTo>
                <a:lnTo>
                  <a:pt x="479" y="516"/>
                </a:lnTo>
                <a:lnTo>
                  <a:pt x="484" y="542"/>
                </a:lnTo>
                <a:lnTo>
                  <a:pt x="487" y="571"/>
                </a:lnTo>
                <a:lnTo>
                  <a:pt x="494" y="634"/>
                </a:lnTo>
                <a:lnTo>
                  <a:pt x="499" y="701"/>
                </a:lnTo>
                <a:lnTo>
                  <a:pt x="500" y="775"/>
                </a:lnTo>
                <a:lnTo>
                  <a:pt x="500" y="851"/>
                </a:lnTo>
                <a:lnTo>
                  <a:pt x="497" y="926"/>
                </a:lnTo>
                <a:lnTo>
                  <a:pt x="494" y="1002"/>
                </a:lnTo>
                <a:lnTo>
                  <a:pt x="486" y="1145"/>
                </a:lnTo>
                <a:lnTo>
                  <a:pt x="478" y="1262"/>
                </a:lnTo>
                <a:lnTo>
                  <a:pt x="467" y="1375"/>
                </a:lnTo>
                <a:lnTo>
                  <a:pt x="465" y="1389"/>
                </a:lnTo>
                <a:lnTo>
                  <a:pt x="460" y="1402"/>
                </a:lnTo>
                <a:lnTo>
                  <a:pt x="454" y="1415"/>
                </a:lnTo>
                <a:lnTo>
                  <a:pt x="446" y="1424"/>
                </a:lnTo>
                <a:lnTo>
                  <a:pt x="434" y="1434"/>
                </a:lnTo>
                <a:lnTo>
                  <a:pt x="422" y="1441"/>
                </a:lnTo>
                <a:lnTo>
                  <a:pt x="409" y="1445"/>
                </a:lnTo>
                <a:lnTo>
                  <a:pt x="394" y="1447"/>
                </a:lnTo>
                <a:lnTo>
                  <a:pt x="388" y="1445"/>
                </a:lnTo>
                <a:lnTo>
                  <a:pt x="383" y="1445"/>
                </a:lnTo>
                <a:lnTo>
                  <a:pt x="378" y="1442"/>
                </a:lnTo>
                <a:lnTo>
                  <a:pt x="375" y="1439"/>
                </a:lnTo>
                <a:lnTo>
                  <a:pt x="373" y="1436"/>
                </a:lnTo>
                <a:lnTo>
                  <a:pt x="373" y="1433"/>
                </a:lnTo>
                <a:lnTo>
                  <a:pt x="373" y="1421"/>
                </a:lnTo>
                <a:lnTo>
                  <a:pt x="380" y="1396"/>
                </a:lnTo>
                <a:lnTo>
                  <a:pt x="383" y="1381"/>
                </a:lnTo>
                <a:lnTo>
                  <a:pt x="383" y="1367"/>
                </a:lnTo>
                <a:lnTo>
                  <a:pt x="391" y="1256"/>
                </a:lnTo>
                <a:lnTo>
                  <a:pt x="397" y="1138"/>
                </a:lnTo>
                <a:lnTo>
                  <a:pt x="402" y="998"/>
                </a:lnTo>
                <a:lnTo>
                  <a:pt x="402" y="923"/>
                </a:lnTo>
                <a:lnTo>
                  <a:pt x="402" y="847"/>
                </a:lnTo>
                <a:lnTo>
                  <a:pt x="402" y="772"/>
                </a:lnTo>
                <a:lnTo>
                  <a:pt x="399" y="699"/>
                </a:lnTo>
                <a:lnTo>
                  <a:pt x="394" y="632"/>
                </a:lnTo>
                <a:lnTo>
                  <a:pt x="386" y="571"/>
                </a:lnTo>
                <a:lnTo>
                  <a:pt x="381" y="542"/>
                </a:lnTo>
                <a:lnTo>
                  <a:pt x="376" y="516"/>
                </a:lnTo>
                <a:lnTo>
                  <a:pt x="370" y="492"/>
                </a:lnTo>
                <a:lnTo>
                  <a:pt x="364" y="471"/>
                </a:lnTo>
                <a:lnTo>
                  <a:pt x="359" y="458"/>
                </a:lnTo>
                <a:lnTo>
                  <a:pt x="352" y="445"/>
                </a:lnTo>
                <a:lnTo>
                  <a:pt x="336" y="418"/>
                </a:lnTo>
                <a:lnTo>
                  <a:pt x="315" y="389"/>
                </a:lnTo>
                <a:lnTo>
                  <a:pt x="290" y="357"/>
                </a:lnTo>
                <a:lnTo>
                  <a:pt x="261" y="325"/>
                </a:lnTo>
                <a:lnTo>
                  <a:pt x="230" y="291"/>
                </a:lnTo>
                <a:lnTo>
                  <a:pt x="166" y="225"/>
                </a:lnTo>
                <a:lnTo>
                  <a:pt x="105" y="166"/>
                </a:lnTo>
                <a:lnTo>
                  <a:pt x="52" y="118"/>
                </a:lnTo>
                <a:lnTo>
                  <a:pt x="0" y="73"/>
                </a:lnTo>
                <a:lnTo>
                  <a:pt x="2" y="64"/>
                </a:lnTo>
                <a:lnTo>
                  <a:pt x="3" y="58"/>
                </a:lnTo>
                <a:lnTo>
                  <a:pt x="7" y="52"/>
                </a:lnTo>
                <a:lnTo>
                  <a:pt x="11" y="44"/>
                </a:lnTo>
                <a:lnTo>
                  <a:pt x="23" y="32"/>
                </a:lnTo>
                <a:lnTo>
                  <a:pt x="37" y="21"/>
                </a:lnTo>
                <a:lnTo>
                  <a:pt x="50" y="13"/>
                </a:lnTo>
                <a:lnTo>
                  <a:pt x="61" y="7"/>
                </a:lnTo>
                <a:lnTo>
                  <a:pt x="73" y="0"/>
                </a:lnTo>
                <a:lnTo>
                  <a:pt x="87" y="2"/>
                </a:lnTo>
                <a:lnTo>
                  <a:pt x="102" y="7"/>
                </a:lnTo>
                <a:lnTo>
                  <a:pt x="113" y="13"/>
                </a:lnTo>
                <a:lnTo>
                  <a:pt x="124" y="21"/>
                </a:lnTo>
                <a:lnTo>
                  <a:pt x="132" y="32"/>
                </a:lnTo>
                <a:lnTo>
                  <a:pt x="139" y="44"/>
                </a:lnTo>
                <a:lnTo>
                  <a:pt x="143" y="58"/>
                </a:lnTo>
                <a:lnTo>
                  <a:pt x="145" y="73"/>
                </a:lnTo>
                <a:lnTo>
                  <a:pt x="190" y="118"/>
                </a:lnTo>
                <a:lnTo>
                  <a:pt x="235" y="167"/>
                </a:lnTo>
                <a:lnTo>
                  <a:pt x="290" y="227"/>
                </a:lnTo>
                <a:lnTo>
                  <a:pt x="346" y="291"/>
                </a:lnTo>
                <a:lnTo>
                  <a:pt x="373" y="325"/>
                </a:lnTo>
                <a:lnTo>
                  <a:pt x="399" y="357"/>
                </a:lnTo>
                <a:lnTo>
                  <a:pt x="422" y="389"/>
                </a:lnTo>
                <a:lnTo>
                  <a:pt x="441" y="418"/>
                </a:lnTo>
                <a:lnTo>
                  <a:pt x="455" y="447"/>
                </a:lnTo>
                <a:lnTo>
                  <a:pt x="467" y="471"/>
                </a:lnTo>
                <a:close/>
              </a:path>
            </a:pathLst>
          </a:custGeom>
          <a:solidFill>
            <a:srgbClr val="B9CC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Freeform 14"/>
          <p:cNvSpPr>
            <a:spLocks/>
          </p:cNvSpPr>
          <p:nvPr userDrawn="1"/>
        </p:nvSpPr>
        <p:spPr bwMode="auto">
          <a:xfrm>
            <a:off x="7877175" y="4284663"/>
            <a:ext cx="628650" cy="628650"/>
          </a:xfrm>
          <a:custGeom>
            <a:avLst/>
            <a:gdLst>
              <a:gd name="T0" fmla="*/ 2147483646 w 396"/>
              <a:gd name="T1" fmla="*/ 2147483646 h 396"/>
              <a:gd name="T2" fmla="*/ 2147483646 w 396"/>
              <a:gd name="T3" fmla="*/ 2147483646 h 396"/>
              <a:gd name="T4" fmla="*/ 2147483646 w 396"/>
              <a:gd name="T5" fmla="*/ 2147483646 h 396"/>
              <a:gd name="T6" fmla="*/ 2147483646 w 396"/>
              <a:gd name="T7" fmla="*/ 2147483646 h 396"/>
              <a:gd name="T8" fmla="*/ 2147483646 w 396"/>
              <a:gd name="T9" fmla="*/ 2147483646 h 396"/>
              <a:gd name="T10" fmla="*/ 2147483646 w 396"/>
              <a:gd name="T11" fmla="*/ 2147483646 h 396"/>
              <a:gd name="T12" fmla="*/ 2147483646 w 396"/>
              <a:gd name="T13" fmla="*/ 2147483646 h 396"/>
              <a:gd name="T14" fmla="*/ 2147483646 w 396"/>
              <a:gd name="T15" fmla="*/ 2147483646 h 396"/>
              <a:gd name="T16" fmla="*/ 2147483646 w 396"/>
              <a:gd name="T17" fmla="*/ 2147483646 h 396"/>
              <a:gd name="T18" fmla="*/ 2147483646 w 396"/>
              <a:gd name="T19" fmla="*/ 2147483646 h 396"/>
              <a:gd name="T20" fmla="*/ 2147483646 w 396"/>
              <a:gd name="T21" fmla="*/ 2147483646 h 396"/>
              <a:gd name="T22" fmla="*/ 2147483646 w 396"/>
              <a:gd name="T23" fmla="*/ 2147483646 h 396"/>
              <a:gd name="T24" fmla="*/ 2147483646 w 396"/>
              <a:gd name="T25" fmla="*/ 2147483646 h 396"/>
              <a:gd name="T26" fmla="*/ 2147483646 w 396"/>
              <a:gd name="T27" fmla="*/ 2147483646 h 396"/>
              <a:gd name="T28" fmla="*/ 2147483646 w 396"/>
              <a:gd name="T29" fmla="*/ 2147483646 h 396"/>
              <a:gd name="T30" fmla="*/ 2147483646 w 396"/>
              <a:gd name="T31" fmla="*/ 2147483646 h 396"/>
              <a:gd name="T32" fmla="*/ 2147483646 w 396"/>
              <a:gd name="T33" fmla="*/ 2147483646 h 396"/>
              <a:gd name="T34" fmla="*/ 0 w 396"/>
              <a:gd name="T35" fmla="*/ 2147483646 h 396"/>
              <a:gd name="T36" fmla="*/ 2147483646 w 396"/>
              <a:gd name="T37" fmla="*/ 2147483646 h 396"/>
              <a:gd name="T38" fmla="*/ 2147483646 w 396"/>
              <a:gd name="T39" fmla="*/ 2147483646 h 396"/>
              <a:gd name="T40" fmla="*/ 2147483646 w 396"/>
              <a:gd name="T41" fmla="*/ 2147483646 h 396"/>
              <a:gd name="T42" fmla="*/ 2147483646 w 396"/>
              <a:gd name="T43" fmla="*/ 2147483646 h 396"/>
              <a:gd name="T44" fmla="*/ 2147483646 w 396"/>
              <a:gd name="T45" fmla="*/ 2147483646 h 396"/>
              <a:gd name="T46" fmla="*/ 2147483646 w 396"/>
              <a:gd name="T47" fmla="*/ 2147483646 h 396"/>
              <a:gd name="T48" fmla="*/ 2147483646 w 396"/>
              <a:gd name="T49" fmla="*/ 2147483646 h 396"/>
              <a:gd name="T50" fmla="*/ 2147483646 w 396"/>
              <a:gd name="T51" fmla="*/ 0 h 396"/>
              <a:gd name="T52" fmla="*/ 2147483646 w 396"/>
              <a:gd name="T53" fmla="*/ 2147483646 h 396"/>
              <a:gd name="T54" fmla="*/ 2147483646 w 396"/>
              <a:gd name="T55" fmla="*/ 2147483646 h 396"/>
              <a:gd name="T56" fmla="*/ 2147483646 w 396"/>
              <a:gd name="T57" fmla="*/ 2147483646 h 396"/>
              <a:gd name="T58" fmla="*/ 2147483646 w 396"/>
              <a:gd name="T59" fmla="*/ 2147483646 h 396"/>
              <a:gd name="T60" fmla="*/ 2147483646 w 396"/>
              <a:gd name="T61" fmla="*/ 2147483646 h 396"/>
              <a:gd name="T62" fmla="*/ 2147483646 w 396"/>
              <a:gd name="T63" fmla="*/ 2147483646 h 396"/>
              <a:gd name="T64" fmla="*/ 2147483646 w 396"/>
              <a:gd name="T65" fmla="*/ 2147483646 h 396"/>
              <a:gd name="T66" fmla="*/ 2147483646 w 396"/>
              <a:gd name="T67" fmla="*/ 2147483646 h 396"/>
              <a:gd name="T68" fmla="*/ 2147483646 w 396"/>
              <a:gd name="T69" fmla="*/ 2147483646 h 39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96" h="396">
                <a:moveTo>
                  <a:pt x="396" y="198"/>
                </a:moveTo>
                <a:lnTo>
                  <a:pt x="396" y="198"/>
                </a:lnTo>
                <a:lnTo>
                  <a:pt x="394" y="217"/>
                </a:lnTo>
                <a:lnTo>
                  <a:pt x="391" y="238"/>
                </a:lnTo>
                <a:lnTo>
                  <a:pt x="386" y="256"/>
                </a:lnTo>
                <a:lnTo>
                  <a:pt x="380" y="275"/>
                </a:lnTo>
                <a:lnTo>
                  <a:pt x="372" y="291"/>
                </a:lnTo>
                <a:lnTo>
                  <a:pt x="362" y="309"/>
                </a:lnTo>
                <a:lnTo>
                  <a:pt x="351" y="324"/>
                </a:lnTo>
                <a:lnTo>
                  <a:pt x="338" y="338"/>
                </a:lnTo>
                <a:lnTo>
                  <a:pt x="324" y="351"/>
                </a:lnTo>
                <a:lnTo>
                  <a:pt x="309" y="362"/>
                </a:lnTo>
                <a:lnTo>
                  <a:pt x="293" y="372"/>
                </a:lnTo>
                <a:lnTo>
                  <a:pt x="275" y="380"/>
                </a:lnTo>
                <a:lnTo>
                  <a:pt x="258" y="386"/>
                </a:lnTo>
                <a:lnTo>
                  <a:pt x="238" y="391"/>
                </a:lnTo>
                <a:lnTo>
                  <a:pt x="219" y="394"/>
                </a:lnTo>
                <a:lnTo>
                  <a:pt x="198" y="396"/>
                </a:lnTo>
                <a:lnTo>
                  <a:pt x="177" y="394"/>
                </a:lnTo>
                <a:lnTo>
                  <a:pt x="158" y="391"/>
                </a:lnTo>
                <a:lnTo>
                  <a:pt x="139" y="386"/>
                </a:lnTo>
                <a:lnTo>
                  <a:pt x="121" y="380"/>
                </a:lnTo>
                <a:lnTo>
                  <a:pt x="103" y="372"/>
                </a:lnTo>
                <a:lnTo>
                  <a:pt x="87" y="362"/>
                </a:lnTo>
                <a:lnTo>
                  <a:pt x="73" y="351"/>
                </a:lnTo>
                <a:lnTo>
                  <a:pt x="58" y="338"/>
                </a:lnTo>
                <a:lnTo>
                  <a:pt x="45" y="324"/>
                </a:lnTo>
                <a:lnTo>
                  <a:pt x="34" y="309"/>
                </a:lnTo>
                <a:lnTo>
                  <a:pt x="25" y="291"/>
                </a:lnTo>
                <a:lnTo>
                  <a:pt x="16" y="275"/>
                </a:lnTo>
                <a:lnTo>
                  <a:pt x="10" y="256"/>
                </a:lnTo>
                <a:lnTo>
                  <a:pt x="5" y="238"/>
                </a:lnTo>
                <a:lnTo>
                  <a:pt x="2" y="217"/>
                </a:lnTo>
                <a:lnTo>
                  <a:pt x="0" y="198"/>
                </a:lnTo>
                <a:lnTo>
                  <a:pt x="2" y="177"/>
                </a:lnTo>
                <a:lnTo>
                  <a:pt x="5" y="158"/>
                </a:lnTo>
                <a:lnTo>
                  <a:pt x="10" y="139"/>
                </a:lnTo>
                <a:lnTo>
                  <a:pt x="16" y="121"/>
                </a:lnTo>
                <a:lnTo>
                  <a:pt x="25" y="103"/>
                </a:lnTo>
                <a:lnTo>
                  <a:pt x="34" y="87"/>
                </a:lnTo>
                <a:lnTo>
                  <a:pt x="45" y="73"/>
                </a:lnTo>
                <a:lnTo>
                  <a:pt x="58" y="58"/>
                </a:lnTo>
                <a:lnTo>
                  <a:pt x="73" y="45"/>
                </a:lnTo>
                <a:lnTo>
                  <a:pt x="87" y="34"/>
                </a:lnTo>
                <a:lnTo>
                  <a:pt x="103" y="25"/>
                </a:lnTo>
                <a:lnTo>
                  <a:pt x="121" y="17"/>
                </a:lnTo>
                <a:lnTo>
                  <a:pt x="139" y="9"/>
                </a:lnTo>
                <a:lnTo>
                  <a:pt x="158" y="4"/>
                </a:lnTo>
                <a:lnTo>
                  <a:pt x="177" y="2"/>
                </a:lnTo>
                <a:lnTo>
                  <a:pt x="198" y="0"/>
                </a:lnTo>
                <a:lnTo>
                  <a:pt x="219" y="2"/>
                </a:lnTo>
                <a:lnTo>
                  <a:pt x="238" y="4"/>
                </a:lnTo>
                <a:lnTo>
                  <a:pt x="258" y="9"/>
                </a:lnTo>
                <a:lnTo>
                  <a:pt x="275" y="17"/>
                </a:lnTo>
                <a:lnTo>
                  <a:pt x="293" y="25"/>
                </a:lnTo>
                <a:lnTo>
                  <a:pt x="309" y="34"/>
                </a:lnTo>
                <a:lnTo>
                  <a:pt x="324" y="45"/>
                </a:lnTo>
                <a:lnTo>
                  <a:pt x="338" y="58"/>
                </a:lnTo>
                <a:lnTo>
                  <a:pt x="351" y="73"/>
                </a:lnTo>
                <a:lnTo>
                  <a:pt x="362" y="87"/>
                </a:lnTo>
                <a:lnTo>
                  <a:pt x="372" y="103"/>
                </a:lnTo>
                <a:lnTo>
                  <a:pt x="380" y="121"/>
                </a:lnTo>
                <a:lnTo>
                  <a:pt x="386" y="139"/>
                </a:lnTo>
                <a:lnTo>
                  <a:pt x="391" y="158"/>
                </a:lnTo>
                <a:lnTo>
                  <a:pt x="394" y="177"/>
                </a:lnTo>
                <a:lnTo>
                  <a:pt x="396" y="198"/>
                </a:lnTo>
                <a:close/>
              </a:path>
            </a:pathLst>
          </a:custGeom>
          <a:solidFill>
            <a:srgbClr val="B9CC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Freeform 15"/>
          <p:cNvSpPr>
            <a:spLocks/>
          </p:cNvSpPr>
          <p:nvPr userDrawn="1"/>
        </p:nvSpPr>
        <p:spPr bwMode="auto">
          <a:xfrm>
            <a:off x="8128000" y="3871913"/>
            <a:ext cx="163513" cy="163512"/>
          </a:xfrm>
          <a:custGeom>
            <a:avLst/>
            <a:gdLst>
              <a:gd name="T0" fmla="*/ 2147483646 w 103"/>
              <a:gd name="T1" fmla="*/ 2147483646 h 103"/>
              <a:gd name="T2" fmla="*/ 2147483646 w 103"/>
              <a:gd name="T3" fmla="*/ 2147483646 h 103"/>
              <a:gd name="T4" fmla="*/ 2147483646 w 103"/>
              <a:gd name="T5" fmla="*/ 2147483646 h 103"/>
              <a:gd name="T6" fmla="*/ 2147483646 w 103"/>
              <a:gd name="T7" fmla="*/ 2147483646 h 103"/>
              <a:gd name="T8" fmla="*/ 2147483646 w 103"/>
              <a:gd name="T9" fmla="*/ 2147483646 h 103"/>
              <a:gd name="T10" fmla="*/ 2147483646 w 103"/>
              <a:gd name="T11" fmla="*/ 2147483646 h 103"/>
              <a:gd name="T12" fmla="*/ 2147483646 w 103"/>
              <a:gd name="T13" fmla="*/ 2147483646 h 103"/>
              <a:gd name="T14" fmla="*/ 2147483646 w 103"/>
              <a:gd name="T15" fmla="*/ 2147483646 h 103"/>
              <a:gd name="T16" fmla="*/ 2147483646 w 103"/>
              <a:gd name="T17" fmla="*/ 2147483646 h 103"/>
              <a:gd name="T18" fmla="*/ 2147483646 w 103"/>
              <a:gd name="T19" fmla="*/ 2147483646 h 103"/>
              <a:gd name="T20" fmla="*/ 2147483646 w 103"/>
              <a:gd name="T21" fmla="*/ 2147483646 h 103"/>
              <a:gd name="T22" fmla="*/ 2147483646 w 103"/>
              <a:gd name="T23" fmla="*/ 2147483646 h 103"/>
              <a:gd name="T24" fmla="*/ 2147483646 w 103"/>
              <a:gd name="T25" fmla="*/ 2147483646 h 103"/>
              <a:gd name="T26" fmla="*/ 2147483646 w 103"/>
              <a:gd name="T27" fmla="*/ 2147483646 h 103"/>
              <a:gd name="T28" fmla="*/ 2147483646 w 103"/>
              <a:gd name="T29" fmla="*/ 2147483646 h 103"/>
              <a:gd name="T30" fmla="*/ 2147483646 w 103"/>
              <a:gd name="T31" fmla="*/ 2147483646 h 103"/>
              <a:gd name="T32" fmla="*/ 2147483646 w 103"/>
              <a:gd name="T33" fmla="*/ 2147483646 h 103"/>
              <a:gd name="T34" fmla="*/ 2147483646 w 103"/>
              <a:gd name="T35" fmla="*/ 2147483646 h 103"/>
              <a:gd name="T36" fmla="*/ 0 w 103"/>
              <a:gd name="T37" fmla="*/ 2147483646 h 103"/>
              <a:gd name="T38" fmla="*/ 0 w 103"/>
              <a:gd name="T39" fmla="*/ 2147483646 h 103"/>
              <a:gd name="T40" fmla="*/ 2147483646 w 103"/>
              <a:gd name="T41" fmla="*/ 2147483646 h 103"/>
              <a:gd name="T42" fmla="*/ 2147483646 w 103"/>
              <a:gd name="T43" fmla="*/ 2147483646 h 103"/>
              <a:gd name="T44" fmla="*/ 2147483646 w 103"/>
              <a:gd name="T45" fmla="*/ 2147483646 h 103"/>
              <a:gd name="T46" fmla="*/ 2147483646 w 103"/>
              <a:gd name="T47" fmla="*/ 2147483646 h 103"/>
              <a:gd name="T48" fmla="*/ 2147483646 w 103"/>
              <a:gd name="T49" fmla="*/ 2147483646 h 103"/>
              <a:gd name="T50" fmla="*/ 2147483646 w 103"/>
              <a:gd name="T51" fmla="*/ 2147483646 h 103"/>
              <a:gd name="T52" fmla="*/ 2147483646 w 103"/>
              <a:gd name="T53" fmla="*/ 2147483646 h 103"/>
              <a:gd name="T54" fmla="*/ 2147483646 w 103"/>
              <a:gd name="T55" fmla="*/ 0 h 103"/>
              <a:gd name="T56" fmla="*/ 2147483646 w 103"/>
              <a:gd name="T57" fmla="*/ 0 h 103"/>
              <a:gd name="T58" fmla="*/ 2147483646 w 103"/>
              <a:gd name="T59" fmla="*/ 2147483646 h 103"/>
              <a:gd name="T60" fmla="*/ 2147483646 w 103"/>
              <a:gd name="T61" fmla="*/ 2147483646 h 103"/>
              <a:gd name="T62" fmla="*/ 2147483646 w 103"/>
              <a:gd name="T63" fmla="*/ 2147483646 h 103"/>
              <a:gd name="T64" fmla="*/ 2147483646 w 103"/>
              <a:gd name="T65" fmla="*/ 2147483646 h 103"/>
              <a:gd name="T66" fmla="*/ 2147483646 w 103"/>
              <a:gd name="T67" fmla="*/ 2147483646 h 103"/>
              <a:gd name="T68" fmla="*/ 2147483646 w 103"/>
              <a:gd name="T69" fmla="*/ 2147483646 h 103"/>
              <a:gd name="T70" fmla="*/ 2147483646 w 103"/>
              <a:gd name="T71" fmla="*/ 2147483646 h 103"/>
              <a:gd name="T72" fmla="*/ 2147483646 w 103"/>
              <a:gd name="T73" fmla="*/ 2147483646 h 103"/>
              <a:gd name="T74" fmla="*/ 2147483646 w 103"/>
              <a:gd name="T75" fmla="*/ 2147483646 h 10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03" h="103">
                <a:moveTo>
                  <a:pt x="103" y="51"/>
                </a:moveTo>
                <a:lnTo>
                  <a:pt x="103" y="51"/>
                </a:lnTo>
                <a:lnTo>
                  <a:pt x="103" y="61"/>
                </a:lnTo>
                <a:lnTo>
                  <a:pt x="100" y="71"/>
                </a:lnTo>
                <a:lnTo>
                  <a:pt x="95" y="80"/>
                </a:lnTo>
                <a:lnTo>
                  <a:pt x="88" y="87"/>
                </a:lnTo>
                <a:lnTo>
                  <a:pt x="80" y="93"/>
                </a:lnTo>
                <a:lnTo>
                  <a:pt x="72" y="98"/>
                </a:lnTo>
                <a:lnTo>
                  <a:pt x="63" y="101"/>
                </a:lnTo>
                <a:lnTo>
                  <a:pt x="51" y="103"/>
                </a:lnTo>
                <a:lnTo>
                  <a:pt x="42" y="101"/>
                </a:lnTo>
                <a:lnTo>
                  <a:pt x="32" y="98"/>
                </a:lnTo>
                <a:lnTo>
                  <a:pt x="23" y="93"/>
                </a:lnTo>
                <a:lnTo>
                  <a:pt x="16" y="87"/>
                </a:lnTo>
                <a:lnTo>
                  <a:pt x="10" y="80"/>
                </a:lnTo>
                <a:lnTo>
                  <a:pt x="5" y="71"/>
                </a:lnTo>
                <a:lnTo>
                  <a:pt x="2" y="61"/>
                </a:lnTo>
                <a:lnTo>
                  <a:pt x="0" y="51"/>
                </a:lnTo>
                <a:lnTo>
                  <a:pt x="2" y="40"/>
                </a:lnTo>
                <a:lnTo>
                  <a:pt x="5" y="31"/>
                </a:lnTo>
                <a:lnTo>
                  <a:pt x="10" y="23"/>
                </a:lnTo>
                <a:lnTo>
                  <a:pt x="16" y="15"/>
                </a:lnTo>
                <a:lnTo>
                  <a:pt x="23" y="8"/>
                </a:lnTo>
                <a:lnTo>
                  <a:pt x="32" y="5"/>
                </a:lnTo>
                <a:lnTo>
                  <a:pt x="42" y="2"/>
                </a:lnTo>
                <a:lnTo>
                  <a:pt x="51" y="0"/>
                </a:lnTo>
                <a:lnTo>
                  <a:pt x="63" y="2"/>
                </a:lnTo>
                <a:lnTo>
                  <a:pt x="72" y="5"/>
                </a:lnTo>
                <a:lnTo>
                  <a:pt x="80" y="8"/>
                </a:lnTo>
                <a:lnTo>
                  <a:pt x="88" y="15"/>
                </a:lnTo>
                <a:lnTo>
                  <a:pt x="95" y="23"/>
                </a:lnTo>
                <a:lnTo>
                  <a:pt x="100" y="31"/>
                </a:lnTo>
                <a:lnTo>
                  <a:pt x="103" y="40"/>
                </a:lnTo>
                <a:lnTo>
                  <a:pt x="103" y="51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" name="Freeform 16"/>
          <p:cNvSpPr>
            <a:spLocks/>
          </p:cNvSpPr>
          <p:nvPr userDrawn="1"/>
        </p:nvSpPr>
        <p:spPr bwMode="auto">
          <a:xfrm>
            <a:off x="8156575" y="4244975"/>
            <a:ext cx="104775" cy="101600"/>
          </a:xfrm>
          <a:custGeom>
            <a:avLst/>
            <a:gdLst>
              <a:gd name="T0" fmla="*/ 2147483646 w 66"/>
              <a:gd name="T1" fmla="*/ 2147483646 h 64"/>
              <a:gd name="T2" fmla="*/ 2147483646 w 66"/>
              <a:gd name="T3" fmla="*/ 2147483646 h 64"/>
              <a:gd name="T4" fmla="*/ 2147483646 w 66"/>
              <a:gd name="T5" fmla="*/ 2147483646 h 64"/>
              <a:gd name="T6" fmla="*/ 2147483646 w 66"/>
              <a:gd name="T7" fmla="*/ 2147483646 h 64"/>
              <a:gd name="T8" fmla="*/ 2147483646 w 66"/>
              <a:gd name="T9" fmla="*/ 2147483646 h 64"/>
              <a:gd name="T10" fmla="*/ 2147483646 w 66"/>
              <a:gd name="T11" fmla="*/ 2147483646 h 64"/>
              <a:gd name="T12" fmla="*/ 2147483646 w 66"/>
              <a:gd name="T13" fmla="*/ 2147483646 h 64"/>
              <a:gd name="T14" fmla="*/ 2147483646 w 66"/>
              <a:gd name="T15" fmla="*/ 2147483646 h 64"/>
              <a:gd name="T16" fmla="*/ 2147483646 w 66"/>
              <a:gd name="T17" fmla="*/ 2147483646 h 64"/>
              <a:gd name="T18" fmla="*/ 2147483646 w 66"/>
              <a:gd name="T19" fmla="*/ 2147483646 h 64"/>
              <a:gd name="T20" fmla="*/ 2147483646 w 66"/>
              <a:gd name="T21" fmla="*/ 2147483646 h 64"/>
              <a:gd name="T22" fmla="*/ 2147483646 w 66"/>
              <a:gd name="T23" fmla="*/ 2147483646 h 64"/>
              <a:gd name="T24" fmla="*/ 2147483646 w 66"/>
              <a:gd name="T25" fmla="*/ 2147483646 h 64"/>
              <a:gd name="T26" fmla="*/ 2147483646 w 66"/>
              <a:gd name="T27" fmla="*/ 2147483646 h 64"/>
              <a:gd name="T28" fmla="*/ 2147483646 w 66"/>
              <a:gd name="T29" fmla="*/ 2147483646 h 64"/>
              <a:gd name="T30" fmla="*/ 2147483646 w 66"/>
              <a:gd name="T31" fmla="*/ 2147483646 h 64"/>
              <a:gd name="T32" fmla="*/ 2147483646 w 66"/>
              <a:gd name="T33" fmla="*/ 2147483646 h 64"/>
              <a:gd name="T34" fmla="*/ 2147483646 w 66"/>
              <a:gd name="T35" fmla="*/ 2147483646 h 64"/>
              <a:gd name="T36" fmla="*/ 0 w 66"/>
              <a:gd name="T37" fmla="*/ 2147483646 h 64"/>
              <a:gd name="T38" fmla="*/ 0 w 66"/>
              <a:gd name="T39" fmla="*/ 2147483646 h 64"/>
              <a:gd name="T40" fmla="*/ 2147483646 w 66"/>
              <a:gd name="T41" fmla="*/ 2147483646 h 64"/>
              <a:gd name="T42" fmla="*/ 2147483646 w 66"/>
              <a:gd name="T43" fmla="*/ 2147483646 h 64"/>
              <a:gd name="T44" fmla="*/ 2147483646 w 66"/>
              <a:gd name="T45" fmla="*/ 2147483646 h 64"/>
              <a:gd name="T46" fmla="*/ 2147483646 w 66"/>
              <a:gd name="T47" fmla="*/ 2147483646 h 64"/>
              <a:gd name="T48" fmla="*/ 2147483646 w 66"/>
              <a:gd name="T49" fmla="*/ 2147483646 h 64"/>
              <a:gd name="T50" fmla="*/ 2147483646 w 66"/>
              <a:gd name="T51" fmla="*/ 2147483646 h 64"/>
              <a:gd name="T52" fmla="*/ 2147483646 w 66"/>
              <a:gd name="T53" fmla="*/ 0 h 64"/>
              <a:gd name="T54" fmla="*/ 2147483646 w 66"/>
              <a:gd name="T55" fmla="*/ 0 h 64"/>
              <a:gd name="T56" fmla="*/ 2147483646 w 66"/>
              <a:gd name="T57" fmla="*/ 0 h 64"/>
              <a:gd name="T58" fmla="*/ 2147483646 w 66"/>
              <a:gd name="T59" fmla="*/ 0 h 64"/>
              <a:gd name="T60" fmla="*/ 2147483646 w 66"/>
              <a:gd name="T61" fmla="*/ 2147483646 h 64"/>
              <a:gd name="T62" fmla="*/ 2147483646 w 66"/>
              <a:gd name="T63" fmla="*/ 2147483646 h 64"/>
              <a:gd name="T64" fmla="*/ 2147483646 w 66"/>
              <a:gd name="T65" fmla="*/ 2147483646 h 64"/>
              <a:gd name="T66" fmla="*/ 2147483646 w 66"/>
              <a:gd name="T67" fmla="*/ 2147483646 h 64"/>
              <a:gd name="T68" fmla="*/ 2147483646 w 66"/>
              <a:gd name="T69" fmla="*/ 2147483646 h 64"/>
              <a:gd name="T70" fmla="*/ 2147483646 w 66"/>
              <a:gd name="T71" fmla="*/ 2147483646 h 64"/>
              <a:gd name="T72" fmla="*/ 2147483646 w 66"/>
              <a:gd name="T73" fmla="*/ 2147483646 h 64"/>
              <a:gd name="T74" fmla="*/ 2147483646 w 66"/>
              <a:gd name="T75" fmla="*/ 2147483646 h 6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66" h="64">
                <a:moveTo>
                  <a:pt x="66" y="32"/>
                </a:moveTo>
                <a:lnTo>
                  <a:pt x="66" y="32"/>
                </a:lnTo>
                <a:lnTo>
                  <a:pt x="64" y="38"/>
                </a:lnTo>
                <a:lnTo>
                  <a:pt x="62" y="45"/>
                </a:lnTo>
                <a:lnTo>
                  <a:pt x="59" y="50"/>
                </a:lnTo>
                <a:lnTo>
                  <a:pt x="56" y="54"/>
                </a:lnTo>
                <a:lnTo>
                  <a:pt x="51" y="59"/>
                </a:lnTo>
                <a:lnTo>
                  <a:pt x="45" y="62"/>
                </a:lnTo>
                <a:lnTo>
                  <a:pt x="38" y="64"/>
                </a:lnTo>
                <a:lnTo>
                  <a:pt x="32" y="64"/>
                </a:lnTo>
                <a:lnTo>
                  <a:pt x="25" y="64"/>
                </a:lnTo>
                <a:lnTo>
                  <a:pt x="21" y="62"/>
                </a:lnTo>
                <a:lnTo>
                  <a:pt x="14" y="59"/>
                </a:lnTo>
                <a:lnTo>
                  <a:pt x="9" y="54"/>
                </a:lnTo>
                <a:lnTo>
                  <a:pt x="6" y="50"/>
                </a:lnTo>
                <a:lnTo>
                  <a:pt x="3" y="45"/>
                </a:lnTo>
                <a:lnTo>
                  <a:pt x="1" y="38"/>
                </a:lnTo>
                <a:lnTo>
                  <a:pt x="0" y="32"/>
                </a:lnTo>
                <a:lnTo>
                  <a:pt x="1" y="25"/>
                </a:lnTo>
                <a:lnTo>
                  <a:pt x="3" y="19"/>
                </a:lnTo>
                <a:lnTo>
                  <a:pt x="6" y="14"/>
                </a:lnTo>
                <a:lnTo>
                  <a:pt x="9" y="9"/>
                </a:lnTo>
                <a:lnTo>
                  <a:pt x="14" y="5"/>
                </a:lnTo>
                <a:lnTo>
                  <a:pt x="21" y="1"/>
                </a:lnTo>
                <a:lnTo>
                  <a:pt x="25" y="0"/>
                </a:lnTo>
                <a:lnTo>
                  <a:pt x="32" y="0"/>
                </a:lnTo>
                <a:lnTo>
                  <a:pt x="38" y="0"/>
                </a:lnTo>
                <a:lnTo>
                  <a:pt x="45" y="1"/>
                </a:lnTo>
                <a:lnTo>
                  <a:pt x="51" y="5"/>
                </a:lnTo>
                <a:lnTo>
                  <a:pt x="56" y="9"/>
                </a:lnTo>
                <a:lnTo>
                  <a:pt x="59" y="14"/>
                </a:lnTo>
                <a:lnTo>
                  <a:pt x="62" y="19"/>
                </a:lnTo>
                <a:lnTo>
                  <a:pt x="64" y="25"/>
                </a:lnTo>
                <a:lnTo>
                  <a:pt x="66" y="32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" name="Freeform 17"/>
          <p:cNvSpPr>
            <a:spLocks/>
          </p:cNvSpPr>
          <p:nvPr userDrawn="1"/>
        </p:nvSpPr>
        <p:spPr bwMode="auto">
          <a:xfrm>
            <a:off x="8196263" y="4010025"/>
            <a:ext cx="23812" cy="244475"/>
          </a:xfrm>
          <a:custGeom>
            <a:avLst/>
            <a:gdLst>
              <a:gd name="T0" fmla="*/ 2147483646 w 15"/>
              <a:gd name="T1" fmla="*/ 2147483646 h 154"/>
              <a:gd name="T2" fmla="*/ 2147483646 w 15"/>
              <a:gd name="T3" fmla="*/ 2147483646 h 154"/>
              <a:gd name="T4" fmla="*/ 2147483646 w 15"/>
              <a:gd name="T5" fmla="*/ 2147483646 h 154"/>
              <a:gd name="T6" fmla="*/ 2147483646 w 15"/>
              <a:gd name="T7" fmla="*/ 2147483646 h 154"/>
              <a:gd name="T8" fmla="*/ 2147483646 w 15"/>
              <a:gd name="T9" fmla="*/ 2147483646 h 154"/>
              <a:gd name="T10" fmla="*/ 2147483646 w 15"/>
              <a:gd name="T11" fmla="*/ 2147483646 h 154"/>
              <a:gd name="T12" fmla="*/ 2147483646 w 15"/>
              <a:gd name="T13" fmla="*/ 2147483646 h 154"/>
              <a:gd name="T14" fmla="*/ 2147483646 w 15"/>
              <a:gd name="T15" fmla="*/ 2147483646 h 154"/>
              <a:gd name="T16" fmla="*/ 2147483646 w 15"/>
              <a:gd name="T17" fmla="*/ 2147483646 h 154"/>
              <a:gd name="T18" fmla="*/ 2147483646 w 15"/>
              <a:gd name="T19" fmla="*/ 2147483646 h 154"/>
              <a:gd name="T20" fmla="*/ 0 w 15"/>
              <a:gd name="T21" fmla="*/ 2147483646 h 154"/>
              <a:gd name="T22" fmla="*/ 0 w 15"/>
              <a:gd name="T23" fmla="*/ 2147483646 h 154"/>
              <a:gd name="T24" fmla="*/ 0 w 15"/>
              <a:gd name="T25" fmla="*/ 2147483646 h 154"/>
              <a:gd name="T26" fmla="*/ 0 w 15"/>
              <a:gd name="T27" fmla="*/ 2147483646 h 154"/>
              <a:gd name="T28" fmla="*/ 0 w 15"/>
              <a:gd name="T29" fmla="*/ 2147483646 h 154"/>
              <a:gd name="T30" fmla="*/ 2147483646 w 15"/>
              <a:gd name="T31" fmla="*/ 2147483646 h 154"/>
              <a:gd name="T32" fmla="*/ 2147483646 w 15"/>
              <a:gd name="T33" fmla="*/ 2147483646 h 154"/>
              <a:gd name="T34" fmla="*/ 2147483646 w 15"/>
              <a:gd name="T35" fmla="*/ 0 h 154"/>
              <a:gd name="T36" fmla="*/ 2147483646 w 15"/>
              <a:gd name="T37" fmla="*/ 0 h 154"/>
              <a:gd name="T38" fmla="*/ 2147483646 w 15"/>
              <a:gd name="T39" fmla="*/ 0 h 154"/>
              <a:gd name="T40" fmla="*/ 2147483646 w 15"/>
              <a:gd name="T41" fmla="*/ 2147483646 h 154"/>
              <a:gd name="T42" fmla="*/ 2147483646 w 15"/>
              <a:gd name="T43" fmla="*/ 2147483646 h 154"/>
              <a:gd name="T44" fmla="*/ 2147483646 w 15"/>
              <a:gd name="T45" fmla="*/ 2147483646 h 154"/>
              <a:gd name="T46" fmla="*/ 2147483646 w 15"/>
              <a:gd name="T47" fmla="*/ 2147483646 h 154"/>
              <a:gd name="T48" fmla="*/ 2147483646 w 15"/>
              <a:gd name="T49" fmla="*/ 2147483646 h 15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5" h="154">
                <a:moveTo>
                  <a:pt x="15" y="148"/>
                </a:moveTo>
                <a:lnTo>
                  <a:pt x="15" y="148"/>
                </a:lnTo>
                <a:lnTo>
                  <a:pt x="15" y="151"/>
                </a:lnTo>
                <a:lnTo>
                  <a:pt x="13" y="153"/>
                </a:lnTo>
                <a:lnTo>
                  <a:pt x="10" y="154"/>
                </a:lnTo>
                <a:lnTo>
                  <a:pt x="8" y="154"/>
                </a:lnTo>
                <a:lnTo>
                  <a:pt x="5" y="154"/>
                </a:lnTo>
                <a:lnTo>
                  <a:pt x="2" y="153"/>
                </a:lnTo>
                <a:lnTo>
                  <a:pt x="0" y="151"/>
                </a:lnTo>
                <a:lnTo>
                  <a:pt x="0" y="148"/>
                </a:lnTo>
                <a:lnTo>
                  <a:pt x="0" y="8"/>
                </a:lnTo>
                <a:lnTo>
                  <a:pt x="0" y="5"/>
                </a:lnTo>
                <a:lnTo>
                  <a:pt x="2" y="3"/>
                </a:lnTo>
                <a:lnTo>
                  <a:pt x="5" y="1"/>
                </a:lnTo>
                <a:lnTo>
                  <a:pt x="8" y="0"/>
                </a:lnTo>
                <a:lnTo>
                  <a:pt x="10" y="1"/>
                </a:lnTo>
                <a:lnTo>
                  <a:pt x="13" y="3"/>
                </a:lnTo>
                <a:lnTo>
                  <a:pt x="15" y="5"/>
                </a:lnTo>
                <a:lnTo>
                  <a:pt x="15" y="8"/>
                </a:lnTo>
                <a:lnTo>
                  <a:pt x="15" y="148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" name="Freeform 18"/>
          <p:cNvSpPr>
            <a:spLocks/>
          </p:cNvSpPr>
          <p:nvPr userDrawn="1"/>
        </p:nvSpPr>
        <p:spPr bwMode="auto">
          <a:xfrm>
            <a:off x="8128000" y="3675063"/>
            <a:ext cx="63500" cy="217487"/>
          </a:xfrm>
          <a:custGeom>
            <a:avLst/>
            <a:gdLst>
              <a:gd name="T0" fmla="*/ 2147483646 w 40"/>
              <a:gd name="T1" fmla="*/ 2147483646 h 137"/>
              <a:gd name="T2" fmla="*/ 2147483646 w 40"/>
              <a:gd name="T3" fmla="*/ 2147483646 h 137"/>
              <a:gd name="T4" fmla="*/ 2147483646 w 40"/>
              <a:gd name="T5" fmla="*/ 2147483646 h 137"/>
              <a:gd name="T6" fmla="*/ 2147483646 w 40"/>
              <a:gd name="T7" fmla="*/ 2147483646 h 137"/>
              <a:gd name="T8" fmla="*/ 2147483646 w 40"/>
              <a:gd name="T9" fmla="*/ 2147483646 h 137"/>
              <a:gd name="T10" fmla="*/ 2147483646 w 40"/>
              <a:gd name="T11" fmla="*/ 2147483646 h 137"/>
              <a:gd name="T12" fmla="*/ 2147483646 w 40"/>
              <a:gd name="T13" fmla="*/ 2147483646 h 137"/>
              <a:gd name="T14" fmla="*/ 2147483646 w 40"/>
              <a:gd name="T15" fmla="*/ 2147483646 h 137"/>
              <a:gd name="T16" fmla="*/ 0 w 40"/>
              <a:gd name="T17" fmla="*/ 2147483646 h 137"/>
              <a:gd name="T18" fmla="*/ 0 w 40"/>
              <a:gd name="T19" fmla="*/ 2147483646 h 137"/>
              <a:gd name="T20" fmla="*/ 0 w 40"/>
              <a:gd name="T21" fmla="*/ 2147483646 h 137"/>
              <a:gd name="T22" fmla="*/ 2147483646 w 40"/>
              <a:gd name="T23" fmla="*/ 0 h 137"/>
              <a:gd name="T24" fmla="*/ 2147483646 w 40"/>
              <a:gd name="T25" fmla="*/ 0 h 137"/>
              <a:gd name="T26" fmla="*/ 2147483646 w 40"/>
              <a:gd name="T27" fmla="*/ 0 h 137"/>
              <a:gd name="T28" fmla="*/ 2147483646 w 40"/>
              <a:gd name="T29" fmla="*/ 0 h 137"/>
              <a:gd name="T30" fmla="*/ 2147483646 w 40"/>
              <a:gd name="T31" fmla="*/ 2147483646 h 137"/>
              <a:gd name="T32" fmla="*/ 2147483646 w 40"/>
              <a:gd name="T33" fmla="*/ 2147483646 h 13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0" h="137">
                <a:moveTo>
                  <a:pt x="40" y="132"/>
                </a:moveTo>
                <a:lnTo>
                  <a:pt x="40" y="132"/>
                </a:lnTo>
                <a:lnTo>
                  <a:pt x="40" y="135"/>
                </a:lnTo>
                <a:lnTo>
                  <a:pt x="37" y="137"/>
                </a:lnTo>
                <a:lnTo>
                  <a:pt x="34" y="137"/>
                </a:lnTo>
                <a:lnTo>
                  <a:pt x="32" y="134"/>
                </a:lnTo>
                <a:lnTo>
                  <a:pt x="0" y="5"/>
                </a:lnTo>
                <a:lnTo>
                  <a:pt x="0" y="2"/>
                </a:lnTo>
                <a:lnTo>
                  <a:pt x="3" y="0"/>
                </a:lnTo>
                <a:lnTo>
                  <a:pt x="6" y="0"/>
                </a:lnTo>
                <a:lnTo>
                  <a:pt x="8" y="3"/>
                </a:lnTo>
                <a:lnTo>
                  <a:pt x="40" y="132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" name="Freeform 19"/>
          <p:cNvSpPr>
            <a:spLocks/>
          </p:cNvSpPr>
          <p:nvPr userDrawn="1"/>
        </p:nvSpPr>
        <p:spPr bwMode="auto">
          <a:xfrm>
            <a:off x="8202613" y="3657600"/>
            <a:ext cx="19050" cy="223838"/>
          </a:xfrm>
          <a:custGeom>
            <a:avLst/>
            <a:gdLst>
              <a:gd name="T0" fmla="*/ 2147483646 w 12"/>
              <a:gd name="T1" fmla="*/ 2147483646 h 141"/>
              <a:gd name="T2" fmla="*/ 2147483646 w 12"/>
              <a:gd name="T3" fmla="*/ 2147483646 h 141"/>
              <a:gd name="T4" fmla="*/ 2147483646 w 12"/>
              <a:gd name="T5" fmla="*/ 2147483646 h 141"/>
              <a:gd name="T6" fmla="*/ 2147483646 w 12"/>
              <a:gd name="T7" fmla="*/ 2147483646 h 141"/>
              <a:gd name="T8" fmla="*/ 2147483646 w 12"/>
              <a:gd name="T9" fmla="*/ 2147483646 h 141"/>
              <a:gd name="T10" fmla="*/ 2147483646 w 12"/>
              <a:gd name="T11" fmla="*/ 2147483646 h 141"/>
              <a:gd name="T12" fmla="*/ 2147483646 w 12"/>
              <a:gd name="T13" fmla="*/ 2147483646 h 141"/>
              <a:gd name="T14" fmla="*/ 0 w 12"/>
              <a:gd name="T15" fmla="*/ 2147483646 h 141"/>
              <a:gd name="T16" fmla="*/ 2147483646 w 12"/>
              <a:gd name="T17" fmla="*/ 2147483646 h 141"/>
              <a:gd name="T18" fmla="*/ 2147483646 w 12"/>
              <a:gd name="T19" fmla="*/ 2147483646 h 141"/>
              <a:gd name="T20" fmla="*/ 2147483646 w 12"/>
              <a:gd name="T21" fmla="*/ 2147483646 h 141"/>
              <a:gd name="T22" fmla="*/ 2147483646 w 12"/>
              <a:gd name="T23" fmla="*/ 0 h 141"/>
              <a:gd name="T24" fmla="*/ 2147483646 w 12"/>
              <a:gd name="T25" fmla="*/ 0 h 141"/>
              <a:gd name="T26" fmla="*/ 2147483646 w 12"/>
              <a:gd name="T27" fmla="*/ 0 h 141"/>
              <a:gd name="T28" fmla="*/ 2147483646 w 12"/>
              <a:gd name="T29" fmla="*/ 2147483646 h 141"/>
              <a:gd name="T30" fmla="*/ 2147483646 w 12"/>
              <a:gd name="T31" fmla="*/ 2147483646 h 141"/>
              <a:gd name="T32" fmla="*/ 2147483646 w 12"/>
              <a:gd name="T33" fmla="*/ 2147483646 h 14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2" h="141">
                <a:moveTo>
                  <a:pt x="9" y="137"/>
                </a:moveTo>
                <a:lnTo>
                  <a:pt x="9" y="137"/>
                </a:lnTo>
                <a:lnTo>
                  <a:pt x="8" y="140"/>
                </a:lnTo>
                <a:lnTo>
                  <a:pt x="4" y="141"/>
                </a:lnTo>
                <a:lnTo>
                  <a:pt x="1" y="140"/>
                </a:lnTo>
                <a:lnTo>
                  <a:pt x="0" y="137"/>
                </a:lnTo>
                <a:lnTo>
                  <a:pt x="3" y="3"/>
                </a:lnTo>
                <a:lnTo>
                  <a:pt x="4" y="2"/>
                </a:lnTo>
                <a:lnTo>
                  <a:pt x="8" y="0"/>
                </a:lnTo>
                <a:lnTo>
                  <a:pt x="11" y="2"/>
                </a:lnTo>
                <a:lnTo>
                  <a:pt x="12" y="5"/>
                </a:lnTo>
                <a:lnTo>
                  <a:pt x="9" y="137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" name="Freeform 20"/>
          <p:cNvSpPr>
            <a:spLocks/>
          </p:cNvSpPr>
          <p:nvPr userDrawn="1"/>
        </p:nvSpPr>
        <p:spPr bwMode="auto">
          <a:xfrm>
            <a:off x="8056563" y="3698875"/>
            <a:ext cx="112712" cy="198438"/>
          </a:xfrm>
          <a:custGeom>
            <a:avLst/>
            <a:gdLst>
              <a:gd name="T0" fmla="*/ 2147483646 w 71"/>
              <a:gd name="T1" fmla="*/ 2147483646 h 125"/>
              <a:gd name="T2" fmla="*/ 2147483646 w 71"/>
              <a:gd name="T3" fmla="*/ 2147483646 h 125"/>
              <a:gd name="T4" fmla="*/ 2147483646 w 71"/>
              <a:gd name="T5" fmla="*/ 2147483646 h 125"/>
              <a:gd name="T6" fmla="*/ 2147483646 w 71"/>
              <a:gd name="T7" fmla="*/ 2147483646 h 125"/>
              <a:gd name="T8" fmla="*/ 2147483646 w 71"/>
              <a:gd name="T9" fmla="*/ 2147483646 h 125"/>
              <a:gd name="T10" fmla="*/ 2147483646 w 71"/>
              <a:gd name="T11" fmla="*/ 2147483646 h 125"/>
              <a:gd name="T12" fmla="*/ 2147483646 w 71"/>
              <a:gd name="T13" fmla="*/ 2147483646 h 125"/>
              <a:gd name="T14" fmla="*/ 2147483646 w 71"/>
              <a:gd name="T15" fmla="*/ 2147483646 h 125"/>
              <a:gd name="T16" fmla="*/ 0 w 71"/>
              <a:gd name="T17" fmla="*/ 2147483646 h 125"/>
              <a:gd name="T18" fmla="*/ 0 w 71"/>
              <a:gd name="T19" fmla="*/ 2147483646 h 125"/>
              <a:gd name="T20" fmla="*/ 0 w 71"/>
              <a:gd name="T21" fmla="*/ 2147483646 h 125"/>
              <a:gd name="T22" fmla="*/ 2147483646 w 71"/>
              <a:gd name="T23" fmla="*/ 0 h 125"/>
              <a:gd name="T24" fmla="*/ 2147483646 w 71"/>
              <a:gd name="T25" fmla="*/ 0 h 125"/>
              <a:gd name="T26" fmla="*/ 2147483646 w 71"/>
              <a:gd name="T27" fmla="*/ 0 h 125"/>
              <a:gd name="T28" fmla="*/ 2147483646 w 71"/>
              <a:gd name="T29" fmla="*/ 0 h 125"/>
              <a:gd name="T30" fmla="*/ 2147483646 w 71"/>
              <a:gd name="T31" fmla="*/ 2147483646 h 125"/>
              <a:gd name="T32" fmla="*/ 2147483646 w 71"/>
              <a:gd name="T33" fmla="*/ 2147483646 h 1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1" h="125">
                <a:moveTo>
                  <a:pt x="69" y="119"/>
                </a:moveTo>
                <a:lnTo>
                  <a:pt x="69" y="119"/>
                </a:lnTo>
                <a:lnTo>
                  <a:pt x="71" y="122"/>
                </a:lnTo>
                <a:lnTo>
                  <a:pt x="68" y="125"/>
                </a:lnTo>
                <a:lnTo>
                  <a:pt x="64" y="125"/>
                </a:lnTo>
                <a:lnTo>
                  <a:pt x="63" y="124"/>
                </a:lnTo>
                <a:lnTo>
                  <a:pt x="0" y="6"/>
                </a:lnTo>
                <a:lnTo>
                  <a:pt x="0" y="3"/>
                </a:lnTo>
                <a:lnTo>
                  <a:pt x="2" y="0"/>
                </a:lnTo>
                <a:lnTo>
                  <a:pt x="5" y="0"/>
                </a:lnTo>
                <a:lnTo>
                  <a:pt x="8" y="1"/>
                </a:lnTo>
                <a:lnTo>
                  <a:pt x="69" y="119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" name="Freeform 21"/>
          <p:cNvSpPr>
            <a:spLocks/>
          </p:cNvSpPr>
          <p:nvPr userDrawn="1"/>
        </p:nvSpPr>
        <p:spPr bwMode="auto">
          <a:xfrm>
            <a:off x="8232775" y="3667125"/>
            <a:ext cx="61913" cy="220663"/>
          </a:xfrm>
          <a:custGeom>
            <a:avLst/>
            <a:gdLst>
              <a:gd name="T0" fmla="*/ 2147483646 w 39"/>
              <a:gd name="T1" fmla="*/ 2147483646 h 139"/>
              <a:gd name="T2" fmla="*/ 2147483646 w 39"/>
              <a:gd name="T3" fmla="*/ 2147483646 h 139"/>
              <a:gd name="T4" fmla="*/ 2147483646 w 39"/>
              <a:gd name="T5" fmla="*/ 2147483646 h 139"/>
              <a:gd name="T6" fmla="*/ 2147483646 w 39"/>
              <a:gd name="T7" fmla="*/ 2147483646 h 139"/>
              <a:gd name="T8" fmla="*/ 2147483646 w 39"/>
              <a:gd name="T9" fmla="*/ 2147483646 h 139"/>
              <a:gd name="T10" fmla="*/ 2147483646 w 39"/>
              <a:gd name="T11" fmla="*/ 2147483646 h 139"/>
              <a:gd name="T12" fmla="*/ 0 w 39"/>
              <a:gd name="T13" fmla="*/ 2147483646 h 139"/>
              <a:gd name="T14" fmla="*/ 0 w 39"/>
              <a:gd name="T15" fmla="*/ 2147483646 h 139"/>
              <a:gd name="T16" fmla="*/ 2147483646 w 39"/>
              <a:gd name="T17" fmla="*/ 2147483646 h 139"/>
              <a:gd name="T18" fmla="*/ 2147483646 w 39"/>
              <a:gd name="T19" fmla="*/ 2147483646 h 139"/>
              <a:gd name="T20" fmla="*/ 2147483646 w 39"/>
              <a:gd name="T21" fmla="*/ 2147483646 h 139"/>
              <a:gd name="T22" fmla="*/ 2147483646 w 39"/>
              <a:gd name="T23" fmla="*/ 0 h 139"/>
              <a:gd name="T24" fmla="*/ 2147483646 w 39"/>
              <a:gd name="T25" fmla="*/ 0 h 139"/>
              <a:gd name="T26" fmla="*/ 2147483646 w 39"/>
              <a:gd name="T27" fmla="*/ 0 h 139"/>
              <a:gd name="T28" fmla="*/ 2147483646 w 39"/>
              <a:gd name="T29" fmla="*/ 2147483646 h 139"/>
              <a:gd name="T30" fmla="*/ 2147483646 w 39"/>
              <a:gd name="T31" fmla="*/ 2147483646 h 139"/>
              <a:gd name="T32" fmla="*/ 2147483646 w 39"/>
              <a:gd name="T33" fmla="*/ 2147483646 h 13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9" h="139">
                <a:moveTo>
                  <a:pt x="8" y="135"/>
                </a:moveTo>
                <a:lnTo>
                  <a:pt x="8" y="135"/>
                </a:lnTo>
                <a:lnTo>
                  <a:pt x="6" y="139"/>
                </a:lnTo>
                <a:lnTo>
                  <a:pt x="3" y="139"/>
                </a:lnTo>
                <a:lnTo>
                  <a:pt x="0" y="137"/>
                </a:lnTo>
                <a:lnTo>
                  <a:pt x="0" y="134"/>
                </a:lnTo>
                <a:lnTo>
                  <a:pt x="30" y="4"/>
                </a:lnTo>
                <a:lnTo>
                  <a:pt x="32" y="2"/>
                </a:lnTo>
                <a:lnTo>
                  <a:pt x="35" y="0"/>
                </a:lnTo>
                <a:lnTo>
                  <a:pt x="39" y="4"/>
                </a:lnTo>
                <a:lnTo>
                  <a:pt x="39" y="7"/>
                </a:lnTo>
                <a:lnTo>
                  <a:pt x="8" y="135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" name="Freeform 22"/>
          <p:cNvSpPr>
            <a:spLocks/>
          </p:cNvSpPr>
          <p:nvPr userDrawn="1"/>
        </p:nvSpPr>
        <p:spPr bwMode="auto">
          <a:xfrm>
            <a:off x="8007350" y="3741738"/>
            <a:ext cx="138113" cy="185737"/>
          </a:xfrm>
          <a:custGeom>
            <a:avLst/>
            <a:gdLst>
              <a:gd name="T0" fmla="*/ 2147483646 w 87"/>
              <a:gd name="T1" fmla="*/ 2147483646 h 117"/>
              <a:gd name="T2" fmla="*/ 2147483646 w 87"/>
              <a:gd name="T3" fmla="*/ 2147483646 h 117"/>
              <a:gd name="T4" fmla="*/ 2147483646 w 87"/>
              <a:gd name="T5" fmla="*/ 2147483646 h 117"/>
              <a:gd name="T6" fmla="*/ 2147483646 w 87"/>
              <a:gd name="T7" fmla="*/ 2147483646 h 117"/>
              <a:gd name="T8" fmla="*/ 2147483646 w 87"/>
              <a:gd name="T9" fmla="*/ 2147483646 h 117"/>
              <a:gd name="T10" fmla="*/ 2147483646 w 87"/>
              <a:gd name="T11" fmla="*/ 2147483646 h 117"/>
              <a:gd name="T12" fmla="*/ 2147483646 w 87"/>
              <a:gd name="T13" fmla="*/ 2147483646 h 117"/>
              <a:gd name="T14" fmla="*/ 2147483646 w 87"/>
              <a:gd name="T15" fmla="*/ 2147483646 h 117"/>
              <a:gd name="T16" fmla="*/ 2147483646 w 87"/>
              <a:gd name="T17" fmla="*/ 2147483646 h 117"/>
              <a:gd name="T18" fmla="*/ 2147483646 w 87"/>
              <a:gd name="T19" fmla="*/ 2147483646 h 117"/>
              <a:gd name="T20" fmla="*/ 0 w 87"/>
              <a:gd name="T21" fmla="*/ 2147483646 h 117"/>
              <a:gd name="T22" fmla="*/ 2147483646 w 87"/>
              <a:gd name="T23" fmla="*/ 2147483646 h 117"/>
              <a:gd name="T24" fmla="*/ 2147483646 w 87"/>
              <a:gd name="T25" fmla="*/ 2147483646 h 117"/>
              <a:gd name="T26" fmla="*/ 2147483646 w 87"/>
              <a:gd name="T27" fmla="*/ 2147483646 h 117"/>
              <a:gd name="T28" fmla="*/ 2147483646 w 87"/>
              <a:gd name="T29" fmla="*/ 0 h 117"/>
              <a:gd name="T30" fmla="*/ 2147483646 w 87"/>
              <a:gd name="T31" fmla="*/ 2147483646 h 117"/>
              <a:gd name="T32" fmla="*/ 2147483646 w 87"/>
              <a:gd name="T33" fmla="*/ 2147483646 h 1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87" h="117">
                <a:moveTo>
                  <a:pt x="87" y="109"/>
                </a:moveTo>
                <a:lnTo>
                  <a:pt x="87" y="109"/>
                </a:lnTo>
                <a:lnTo>
                  <a:pt x="87" y="114"/>
                </a:lnTo>
                <a:lnTo>
                  <a:pt x="86" y="116"/>
                </a:lnTo>
                <a:lnTo>
                  <a:pt x="82" y="117"/>
                </a:lnTo>
                <a:lnTo>
                  <a:pt x="79" y="116"/>
                </a:lnTo>
                <a:lnTo>
                  <a:pt x="2" y="8"/>
                </a:lnTo>
                <a:lnTo>
                  <a:pt x="0" y="5"/>
                </a:lnTo>
                <a:lnTo>
                  <a:pt x="4" y="2"/>
                </a:lnTo>
                <a:lnTo>
                  <a:pt x="7" y="0"/>
                </a:lnTo>
                <a:lnTo>
                  <a:pt x="10" y="2"/>
                </a:lnTo>
                <a:lnTo>
                  <a:pt x="87" y="109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" name="Freeform 23"/>
          <p:cNvSpPr>
            <a:spLocks/>
          </p:cNvSpPr>
          <p:nvPr userDrawn="1"/>
        </p:nvSpPr>
        <p:spPr bwMode="auto">
          <a:xfrm>
            <a:off x="7969250" y="3800475"/>
            <a:ext cx="171450" cy="155575"/>
          </a:xfrm>
          <a:custGeom>
            <a:avLst/>
            <a:gdLst>
              <a:gd name="T0" fmla="*/ 2147483646 w 108"/>
              <a:gd name="T1" fmla="*/ 2147483646 h 98"/>
              <a:gd name="T2" fmla="*/ 2147483646 w 108"/>
              <a:gd name="T3" fmla="*/ 2147483646 h 98"/>
              <a:gd name="T4" fmla="*/ 2147483646 w 108"/>
              <a:gd name="T5" fmla="*/ 2147483646 h 98"/>
              <a:gd name="T6" fmla="*/ 2147483646 w 108"/>
              <a:gd name="T7" fmla="*/ 2147483646 h 98"/>
              <a:gd name="T8" fmla="*/ 2147483646 w 108"/>
              <a:gd name="T9" fmla="*/ 2147483646 h 98"/>
              <a:gd name="T10" fmla="*/ 2147483646 w 108"/>
              <a:gd name="T11" fmla="*/ 2147483646 h 98"/>
              <a:gd name="T12" fmla="*/ 2147483646 w 108"/>
              <a:gd name="T13" fmla="*/ 2147483646 h 98"/>
              <a:gd name="T14" fmla="*/ 2147483646 w 108"/>
              <a:gd name="T15" fmla="*/ 2147483646 h 98"/>
              <a:gd name="T16" fmla="*/ 2147483646 w 108"/>
              <a:gd name="T17" fmla="*/ 2147483646 h 98"/>
              <a:gd name="T18" fmla="*/ 2147483646 w 108"/>
              <a:gd name="T19" fmla="*/ 2147483646 h 98"/>
              <a:gd name="T20" fmla="*/ 0 w 108"/>
              <a:gd name="T21" fmla="*/ 2147483646 h 98"/>
              <a:gd name="T22" fmla="*/ 2147483646 w 108"/>
              <a:gd name="T23" fmla="*/ 2147483646 h 98"/>
              <a:gd name="T24" fmla="*/ 2147483646 w 108"/>
              <a:gd name="T25" fmla="*/ 2147483646 h 98"/>
              <a:gd name="T26" fmla="*/ 2147483646 w 108"/>
              <a:gd name="T27" fmla="*/ 2147483646 h 98"/>
              <a:gd name="T28" fmla="*/ 2147483646 w 108"/>
              <a:gd name="T29" fmla="*/ 0 h 98"/>
              <a:gd name="T30" fmla="*/ 2147483646 w 108"/>
              <a:gd name="T31" fmla="*/ 2147483646 h 98"/>
              <a:gd name="T32" fmla="*/ 2147483646 w 108"/>
              <a:gd name="T33" fmla="*/ 2147483646 h 9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8" h="98">
                <a:moveTo>
                  <a:pt x="106" y="90"/>
                </a:moveTo>
                <a:lnTo>
                  <a:pt x="106" y="90"/>
                </a:lnTo>
                <a:lnTo>
                  <a:pt x="108" y="93"/>
                </a:lnTo>
                <a:lnTo>
                  <a:pt x="106" y="96"/>
                </a:lnTo>
                <a:lnTo>
                  <a:pt x="103" y="98"/>
                </a:lnTo>
                <a:lnTo>
                  <a:pt x="100" y="96"/>
                </a:lnTo>
                <a:lnTo>
                  <a:pt x="2" y="8"/>
                </a:lnTo>
                <a:lnTo>
                  <a:pt x="0" y="5"/>
                </a:lnTo>
                <a:lnTo>
                  <a:pt x="2" y="2"/>
                </a:lnTo>
                <a:lnTo>
                  <a:pt x="5" y="0"/>
                </a:lnTo>
                <a:lnTo>
                  <a:pt x="8" y="2"/>
                </a:lnTo>
                <a:lnTo>
                  <a:pt x="106" y="90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" name="Freeform 24"/>
          <p:cNvSpPr>
            <a:spLocks/>
          </p:cNvSpPr>
          <p:nvPr userDrawn="1"/>
        </p:nvSpPr>
        <p:spPr bwMode="auto">
          <a:xfrm>
            <a:off x="7939088" y="3876675"/>
            <a:ext cx="198437" cy="107950"/>
          </a:xfrm>
          <a:custGeom>
            <a:avLst/>
            <a:gdLst>
              <a:gd name="T0" fmla="*/ 2147483646 w 125"/>
              <a:gd name="T1" fmla="*/ 2147483646 h 68"/>
              <a:gd name="T2" fmla="*/ 2147483646 w 125"/>
              <a:gd name="T3" fmla="*/ 2147483646 h 68"/>
              <a:gd name="T4" fmla="*/ 2147483646 w 125"/>
              <a:gd name="T5" fmla="*/ 2147483646 h 68"/>
              <a:gd name="T6" fmla="*/ 2147483646 w 125"/>
              <a:gd name="T7" fmla="*/ 2147483646 h 68"/>
              <a:gd name="T8" fmla="*/ 2147483646 w 125"/>
              <a:gd name="T9" fmla="*/ 2147483646 h 68"/>
              <a:gd name="T10" fmla="*/ 2147483646 w 125"/>
              <a:gd name="T11" fmla="*/ 2147483646 h 68"/>
              <a:gd name="T12" fmla="*/ 2147483646 w 125"/>
              <a:gd name="T13" fmla="*/ 2147483646 h 68"/>
              <a:gd name="T14" fmla="*/ 2147483646 w 125"/>
              <a:gd name="T15" fmla="*/ 2147483646 h 68"/>
              <a:gd name="T16" fmla="*/ 2147483646 w 125"/>
              <a:gd name="T17" fmla="*/ 2147483646 h 68"/>
              <a:gd name="T18" fmla="*/ 2147483646 w 125"/>
              <a:gd name="T19" fmla="*/ 2147483646 h 68"/>
              <a:gd name="T20" fmla="*/ 0 w 125"/>
              <a:gd name="T21" fmla="*/ 2147483646 h 68"/>
              <a:gd name="T22" fmla="*/ 0 w 125"/>
              <a:gd name="T23" fmla="*/ 2147483646 h 68"/>
              <a:gd name="T24" fmla="*/ 0 w 125"/>
              <a:gd name="T25" fmla="*/ 2147483646 h 68"/>
              <a:gd name="T26" fmla="*/ 0 w 125"/>
              <a:gd name="T27" fmla="*/ 2147483646 h 68"/>
              <a:gd name="T28" fmla="*/ 2147483646 w 125"/>
              <a:gd name="T29" fmla="*/ 0 h 68"/>
              <a:gd name="T30" fmla="*/ 2147483646 w 125"/>
              <a:gd name="T31" fmla="*/ 0 h 68"/>
              <a:gd name="T32" fmla="*/ 2147483646 w 125"/>
              <a:gd name="T33" fmla="*/ 2147483646 h 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25" h="68">
                <a:moveTo>
                  <a:pt x="124" y="60"/>
                </a:moveTo>
                <a:lnTo>
                  <a:pt x="124" y="60"/>
                </a:lnTo>
                <a:lnTo>
                  <a:pt x="125" y="61"/>
                </a:lnTo>
                <a:lnTo>
                  <a:pt x="125" y="66"/>
                </a:lnTo>
                <a:lnTo>
                  <a:pt x="124" y="68"/>
                </a:lnTo>
                <a:lnTo>
                  <a:pt x="119" y="68"/>
                </a:lnTo>
                <a:lnTo>
                  <a:pt x="3" y="8"/>
                </a:lnTo>
                <a:lnTo>
                  <a:pt x="0" y="5"/>
                </a:lnTo>
                <a:lnTo>
                  <a:pt x="0" y="2"/>
                </a:lnTo>
                <a:lnTo>
                  <a:pt x="3" y="0"/>
                </a:lnTo>
                <a:lnTo>
                  <a:pt x="6" y="0"/>
                </a:lnTo>
                <a:lnTo>
                  <a:pt x="124" y="60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" name="Freeform 25"/>
          <p:cNvSpPr>
            <a:spLocks/>
          </p:cNvSpPr>
          <p:nvPr userDrawn="1"/>
        </p:nvSpPr>
        <p:spPr bwMode="auto">
          <a:xfrm>
            <a:off x="8255000" y="3706813"/>
            <a:ext cx="117475" cy="195262"/>
          </a:xfrm>
          <a:custGeom>
            <a:avLst/>
            <a:gdLst>
              <a:gd name="T0" fmla="*/ 2147483646 w 74"/>
              <a:gd name="T1" fmla="*/ 2147483646 h 123"/>
              <a:gd name="T2" fmla="*/ 2147483646 w 74"/>
              <a:gd name="T3" fmla="*/ 2147483646 h 123"/>
              <a:gd name="T4" fmla="*/ 2147483646 w 74"/>
              <a:gd name="T5" fmla="*/ 2147483646 h 123"/>
              <a:gd name="T6" fmla="*/ 2147483646 w 74"/>
              <a:gd name="T7" fmla="*/ 2147483646 h 123"/>
              <a:gd name="T8" fmla="*/ 2147483646 w 74"/>
              <a:gd name="T9" fmla="*/ 2147483646 h 123"/>
              <a:gd name="T10" fmla="*/ 2147483646 w 74"/>
              <a:gd name="T11" fmla="*/ 2147483646 h 123"/>
              <a:gd name="T12" fmla="*/ 0 w 74"/>
              <a:gd name="T13" fmla="*/ 2147483646 h 123"/>
              <a:gd name="T14" fmla="*/ 0 w 74"/>
              <a:gd name="T15" fmla="*/ 2147483646 h 123"/>
              <a:gd name="T16" fmla="*/ 2147483646 w 74"/>
              <a:gd name="T17" fmla="*/ 2147483646 h 123"/>
              <a:gd name="T18" fmla="*/ 2147483646 w 74"/>
              <a:gd name="T19" fmla="*/ 2147483646 h 123"/>
              <a:gd name="T20" fmla="*/ 2147483646 w 74"/>
              <a:gd name="T21" fmla="*/ 0 h 123"/>
              <a:gd name="T22" fmla="*/ 2147483646 w 74"/>
              <a:gd name="T23" fmla="*/ 0 h 123"/>
              <a:gd name="T24" fmla="*/ 2147483646 w 74"/>
              <a:gd name="T25" fmla="*/ 0 h 123"/>
              <a:gd name="T26" fmla="*/ 2147483646 w 74"/>
              <a:gd name="T27" fmla="*/ 0 h 123"/>
              <a:gd name="T28" fmla="*/ 2147483646 w 74"/>
              <a:gd name="T29" fmla="*/ 2147483646 h 123"/>
              <a:gd name="T30" fmla="*/ 2147483646 w 74"/>
              <a:gd name="T31" fmla="*/ 2147483646 h 123"/>
              <a:gd name="T32" fmla="*/ 2147483646 w 74"/>
              <a:gd name="T33" fmla="*/ 2147483646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4" h="123">
                <a:moveTo>
                  <a:pt x="8" y="122"/>
                </a:moveTo>
                <a:lnTo>
                  <a:pt x="8" y="122"/>
                </a:lnTo>
                <a:lnTo>
                  <a:pt x="7" y="123"/>
                </a:lnTo>
                <a:lnTo>
                  <a:pt x="4" y="123"/>
                </a:lnTo>
                <a:lnTo>
                  <a:pt x="0" y="120"/>
                </a:lnTo>
                <a:lnTo>
                  <a:pt x="0" y="117"/>
                </a:lnTo>
                <a:lnTo>
                  <a:pt x="66" y="1"/>
                </a:lnTo>
                <a:lnTo>
                  <a:pt x="70" y="0"/>
                </a:lnTo>
                <a:lnTo>
                  <a:pt x="73" y="0"/>
                </a:lnTo>
                <a:lnTo>
                  <a:pt x="74" y="1"/>
                </a:lnTo>
                <a:lnTo>
                  <a:pt x="74" y="6"/>
                </a:lnTo>
                <a:lnTo>
                  <a:pt x="8" y="122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" name="Freeform 26"/>
          <p:cNvSpPr>
            <a:spLocks/>
          </p:cNvSpPr>
          <p:nvPr userDrawn="1"/>
        </p:nvSpPr>
        <p:spPr bwMode="auto">
          <a:xfrm>
            <a:off x="8280400" y="3751263"/>
            <a:ext cx="149225" cy="176212"/>
          </a:xfrm>
          <a:custGeom>
            <a:avLst/>
            <a:gdLst>
              <a:gd name="T0" fmla="*/ 2147483646 w 94"/>
              <a:gd name="T1" fmla="*/ 2147483646 h 111"/>
              <a:gd name="T2" fmla="*/ 2147483646 w 94"/>
              <a:gd name="T3" fmla="*/ 2147483646 h 111"/>
              <a:gd name="T4" fmla="*/ 2147483646 w 94"/>
              <a:gd name="T5" fmla="*/ 2147483646 h 111"/>
              <a:gd name="T6" fmla="*/ 2147483646 w 94"/>
              <a:gd name="T7" fmla="*/ 2147483646 h 111"/>
              <a:gd name="T8" fmla="*/ 2147483646 w 94"/>
              <a:gd name="T9" fmla="*/ 2147483646 h 111"/>
              <a:gd name="T10" fmla="*/ 2147483646 w 94"/>
              <a:gd name="T11" fmla="*/ 2147483646 h 111"/>
              <a:gd name="T12" fmla="*/ 0 w 94"/>
              <a:gd name="T13" fmla="*/ 2147483646 h 111"/>
              <a:gd name="T14" fmla="*/ 0 w 94"/>
              <a:gd name="T15" fmla="*/ 2147483646 h 111"/>
              <a:gd name="T16" fmla="*/ 2147483646 w 94"/>
              <a:gd name="T17" fmla="*/ 2147483646 h 111"/>
              <a:gd name="T18" fmla="*/ 2147483646 w 94"/>
              <a:gd name="T19" fmla="*/ 2147483646 h 111"/>
              <a:gd name="T20" fmla="*/ 2147483646 w 94"/>
              <a:gd name="T21" fmla="*/ 0 h 111"/>
              <a:gd name="T22" fmla="*/ 2147483646 w 94"/>
              <a:gd name="T23" fmla="*/ 2147483646 h 111"/>
              <a:gd name="T24" fmla="*/ 2147483646 w 94"/>
              <a:gd name="T25" fmla="*/ 2147483646 h 111"/>
              <a:gd name="T26" fmla="*/ 2147483646 w 94"/>
              <a:gd name="T27" fmla="*/ 2147483646 h 111"/>
              <a:gd name="T28" fmla="*/ 2147483646 w 94"/>
              <a:gd name="T29" fmla="*/ 2147483646 h 111"/>
              <a:gd name="T30" fmla="*/ 2147483646 w 94"/>
              <a:gd name="T31" fmla="*/ 2147483646 h 111"/>
              <a:gd name="T32" fmla="*/ 2147483646 w 94"/>
              <a:gd name="T33" fmla="*/ 2147483646 h 11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94" h="111">
                <a:moveTo>
                  <a:pt x="9" y="110"/>
                </a:moveTo>
                <a:lnTo>
                  <a:pt x="9" y="110"/>
                </a:lnTo>
                <a:lnTo>
                  <a:pt x="5" y="111"/>
                </a:lnTo>
                <a:lnTo>
                  <a:pt x="2" y="111"/>
                </a:lnTo>
                <a:lnTo>
                  <a:pt x="0" y="108"/>
                </a:lnTo>
                <a:lnTo>
                  <a:pt x="0" y="105"/>
                </a:lnTo>
                <a:lnTo>
                  <a:pt x="86" y="2"/>
                </a:lnTo>
                <a:lnTo>
                  <a:pt x="89" y="0"/>
                </a:lnTo>
                <a:lnTo>
                  <a:pt x="92" y="2"/>
                </a:lnTo>
                <a:lnTo>
                  <a:pt x="94" y="5"/>
                </a:lnTo>
                <a:lnTo>
                  <a:pt x="92" y="9"/>
                </a:lnTo>
                <a:lnTo>
                  <a:pt x="9" y="110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" name="Freeform 27"/>
          <p:cNvSpPr>
            <a:spLocks/>
          </p:cNvSpPr>
          <p:nvPr userDrawn="1"/>
        </p:nvSpPr>
        <p:spPr bwMode="auto">
          <a:xfrm>
            <a:off x="8283575" y="3817938"/>
            <a:ext cx="184150" cy="141287"/>
          </a:xfrm>
          <a:custGeom>
            <a:avLst/>
            <a:gdLst>
              <a:gd name="T0" fmla="*/ 2147483646 w 116"/>
              <a:gd name="T1" fmla="*/ 2147483646 h 89"/>
              <a:gd name="T2" fmla="*/ 2147483646 w 116"/>
              <a:gd name="T3" fmla="*/ 2147483646 h 89"/>
              <a:gd name="T4" fmla="*/ 2147483646 w 116"/>
              <a:gd name="T5" fmla="*/ 2147483646 h 89"/>
              <a:gd name="T6" fmla="*/ 2147483646 w 116"/>
              <a:gd name="T7" fmla="*/ 2147483646 h 89"/>
              <a:gd name="T8" fmla="*/ 2147483646 w 116"/>
              <a:gd name="T9" fmla="*/ 2147483646 h 89"/>
              <a:gd name="T10" fmla="*/ 2147483646 w 116"/>
              <a:gd name="T11" fmla="*/ 2147483646 h 89"/>
              <a:gd name="T12" fmla="*/ 0 w 116"/>
              <a:gd name="T13" fmla="*/ 2147483646 h 89"/>
              <a:gd name="T14" fmla="*/ 2147483646 w 116"/>
              <a:gd name="T15" fmla="*/ 2147483646 h 89"/>
              <a:gd name="T16" fmla="*/ 2147483646 w 116"/>
              <a:gd name="T17" fmla="*/ 0 h 89"/>
              <a:gd name="T18" fmla="*/ 2147483646 w 116"/>
              <a:gd name="T19" fmla="*/ 0 h 89"/>
              <a:gd name="T20" fmla="*/ 2147483646 w 116"/>
              <a:gd name="T21" fmla="*/ 0 h 89"/>
              <a:gd name="T22" fmla="*/ 2147483646 w 116"/>
              <a:gd name="T23" fmla="*/ 2147483646 h 89"/>
              <a:gd name="T24" fmla="*/ 2147483646 w 116"/>
              <a:gd name="T25" fmla="*/ 2147483646 h 89"/>
              <a:gd name="T26" fmla="*/ 2147483646 w 116"/>
              <a:gd name="T27" fmla="*/ 2147483646 h 89"/>
              <a:gd name="T28" fmla="*/ 2147483646 w 116"/>
              <a:gd name="T29" fmla="*/ 2147483646 h 89"/>
              <a:gd name="T30" fmla="*/ 2147483646 w 116"/>
              <a:gd name="T31" fmla="*/ 2147483646 h 89"/>
              <a:gd name="T32" fmla="*/ 2147483646 w 116"/>
              <a:gd name="T33" fmla="*/ 2147483646 h 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16" h="89">
                <a:moveTo>
                  <a:pt x="8" y="87"/>
                </a:moveTo>
                <a:lnTo>
                  <a:pt x="8" y="87"/>
                </a:lnTo>
                <a:lnTo>
                  <a:pt x="5" y="89"/>
                </a:lnTo>
                <a:lnTo>
                  <a:pt x="2" y="87"/>
                </a:lnTo>
                <a:lnTo>
                  <a:pt x="0" y="84"/>
                </a:lnTo>
                <a:lnTo>
                  <a:pt x="2" y="81"/>
                </a:lnTo>
                <a:lnTo>
                  <a:pt x="108" y="0"/>
                </a:lnTo>
                <a:lnTo>
                  <a:pt x="111" y="0"/>
                </a:lnTo>
                <a:lnTo>
                  <a:pt x="114" y="2"/>
                </a:lnTo>
                <a:lnTo>
                  <a:pt x="116" y="5"/>
                </a:lnTo>
                <a:lnTo>
                  <a:pt x="114" y="8"/>
                </a:lnTo>
                <a:lnTo>
                  <a:pt x="8" y="87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" name="Freeform 28"/>
          <p:cNvSpPr>
            <a:spLocks/>
          </p:cNvSpPr>
          <p:nvPr userDrawn="1"/>
        </p:nvSpPr>
        <p:spPr bwMode="auto">
          <a:xfrm>
            <a:off x="8280400" y="3881438"/>
            <a:ext cx="207963" cy="103187"/>
          </a:xfrm>
          <a:custGeom>
            <a:avLst/>
            <a:gdLst>
              <a:gd name="T0" fmla="*/ 2147483646 w 131"/>
              <a:gd name="T1" fmla="*/ 2147483646 h 65"/>
              <a:gd name="T2" fmla="*/ 2147483646 w 131"/>
              <a:gd name="T3" fmla="*/ 2147483646 h 65"/>
              <a:gd name="T4" fmla="*/ 2147483646 w 131"/>
              <a:gd name="T5" fmla="*/ 2147483646 h 65"/>
              <a:gd name="T6" fmla="*/ 0 w 131"/>
              <a:gd name="T7" fmla="*/ 2147483646 h 65"/>
              <a:gd name="T8" fmla="*/ 0 w 131"/>
              <a:gd name="T9" fmla="*/ 2147483646 h 65"/>
              <a:gd name="T10" fmla="*/ 0 w 131"/>
              <a:gd name="T11" fmla="*/ 2147483646 h 65"/>
              <a:gd name="T12" fmla="*/ 0 w 131"/>
              <a:gd name="T13" fmla="*/ 2147483646 h 65"/>
              <a:gd name="T14" fmla="*/ 2147483646 w 131"/>
              <a:gd name="T15" fmla="*/ 2147483646 h 65"/>
              <a:gd name="T16" fmla="*/ 2147483646 w 131"/>
              <a:gd name="T17" fmla="*/ 0 h 65"/>
              <a:gd name="T18" fmla="*/ 2147483646 w 131"/>
              <a:gd name="T19" fmla="*/ 0 h 65"/>
              <a:gd name="T20" fmla="*/ 2147483646 w 131"/>
              <a:gd name="T21" fmla="*/ 0 h 65"/>
              <a:gd name="T22" fmla="*/ 2147483646 w 131"/>
              <a:gd name="T23" fmla="*/ 2147483646 h 65"/>
              <a:gd name="T24" fmla="*/ 2147483646 w 131"/>
              <a:gd name="T25" fmla="*/ 2147483646 h 65"/>
              <a:gd name="T26" fmla="*/ 2147483646 w 131"/>
              <a:gd name="T27" fmla="*/ 2147483646 h 65"/>
              <a:gd name="T28" fmla="*/ 2147483646 w 131"/>
              <a:gd name="T29" fmla="*/ 2147483646 h 65"/>
              <a:gd name="T30" fmla="*/ 2147483646 w 131"/>
              <a:gd name="T31" fmla="*/ 2147483646 h 65"/>
              <a:gd name="T32" fmla="*/ 2147483646 w 131"/>
              <a:gd name="T33" fmla="*/ 2147483646 h 6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1" h="65">
                <a:moveTo>
                  <a:pt x="7" y="65"/>
                </a:moveTo>
                <a:lnTo>
                  <a:pt x="7" y="65"/>
                </a:lnTo>
                <a:lnTo>
                  <a:pt x="4" y="65"/>
                </a:lnTo>
                <a:lnTo>
                  <a:pt x="0" y="62"/>
                </a:lnTo>
                <a:lnTo>
                  <a:pt x="0" y="58"/>
                </a:lnTo>
                <a:lnTo>
                  <a:pt x="4" y="57"/>
                </a:lnTo>
                <a:lnTo>
                  <a:pt x="124" y="0"/>
                </a:lnTo>
                <a:lnTo>
                  <a:pt x="128" y="0"/>
                </a:lnTo>
                <a:lnTo>
                  <a:pt x="131" y="4"/>
                </a:lnTo>
                <a:lnTo>
                  <a:pt x="131" y="7"/>
                </a:lnTo>
                <a:lnTo>
                  <a:pt x="128" y="9"/>
                </a:lnTo>
                <a:lnTo>
                  <a:pt x="7" y="65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" name="Freeform 29"/>
          <p:cNvSpPr>
            <a:spLocks/>
          </p:cNvSpPr>
          <p:nvPr userDrawn="1"/>
        </p:nvSpPr>
        <p:spPr bwMode="auto">
          <a:xfrm>
            <a:off x="7854950" y="3927475"/>
            <a:ext cx="163513" cy="161925"/>
          </a:xfrm>
          <a:custGeom>
            <a:avLst/>
            <a:gdLst>
              <a:gd name="T0" fmla="*/ 2147483646 w 103"/>
              <a:gd name="T1" fmla="*/ 2147483646 h 102"/>
              <a:gd name="T2" fmla="*/ 2147483646 w 103"/>
              <a:gd name="T3" fmla="*/ 2147483646 h 102"/>
              <a:gd name="T4" fmla="*/ 2147483646 w 103"/>
              <a:gd name="T5" fmla="*/ 2147483646 h 102"/>
              <a:gd name="T6" fmla="*/ 2147483646 w 103"/>
              <a:gd name="T7" fmla="*/ 2147483646 h 102"/>
              <a:gd name="T8" fmla="*/ 2147483646 w 103"/>
              <a:gd name="T9" fmla="*/ 2147483646 h 102"/>
              <a:gd name="T10" fmla="*/ 2147483646 w 103"/>
              <a:gd name="T11" fmla="*/ 2147483646 h 102"/>
              <a:gd name="T12" fmla="*/ 2147483646 w 103"/>
              <a:gd name="T13" fmla="*/ 2147483646 h 102"/>
              <a:gd name="T14" fmla="*/ 2147483646 w 103"/>
              <a:gd name="T15" fmla="*/ 2147483646 h 102"/>
              <a:gd name="T16" fmla="*/ 2147483646 w 103"/>
              <a:gd name="T17" fmla="*/ 2147483646 h 102"/>
              <a:gd name="T18" fmla="*/ 2147483646 w 103"/>
              <a:gd name="T19" fmla="*/ 2147483646 h 102"/>
              <a:gd name="T20" fmla="*/ 2147483646 w 103"/>
              <a:gd name="T21" fmla="*/ 2147483646 h 102"/>
              <a:gd name="T22" fmla="*/ 2147483646 w 103"/>
              <a:gd name="T23" fmla="*/ 2147483646 h 102"/>
              <a:gd name="T24" fmla="*/ 2147483646 w 103"/>
              <a:gd name="T25" fmla="*/ 2147483646 h 102"/>
              <a:gd name="T26" fmla="*/ 2147483646 w 103"/>
              <a:gd name="T27" fmla="*/ 2147483646 h 102"/>
              <a:gd name="T28" fmla="*/ 2147483646 w 103"/>
              <a:gd name="T29" fmla="*/ 2147483646 h 102"/>
              <a:gd name="T30" fmla="*/ 2147483646 w 103"/>
              <a:gd name="T31" fmla="*/ 2147483646 h 102"/>
              <a:gd name="T32" fmla="*/ 2147483646 w 103"/>
              <a:gd name="T33" fmla="*/ 2147483646 h 102"/>
              <a:gd name="T34" fmla="*/ 2147483646 w 103"/>
              <a:gd name="T35" fmla="*/ 2147483646 h 102"/>
              <a:gd name="T36" fmla="*/ 2147483646 w 103"/>
              <a:gd name="T37" fmla="*/ 2147483646 h 102"/>
              <a:gd name="T38" fmla="*/ 2147483646 w 103"/>
              <a:gd name="T39" fmla="*/ 2147483646 h 102"/>
              <a:gd name="T40" fmla="*/ 0 w 103"/>
              <a:gd name="T41" fmla="*/ 2147483646 h 102"/>
              <a:gd name="T42" fmla="*/ 0 w 103"/>
              <a:gd name="T43" fmla="*/ 2147483646 h 102"/>
              <a:gd name="T44" fmla="*/ 2147483646 w 103"/>
              <a:gd name="T45" fmla="*/ 2147483646 h 102"/>
              <a:gd name="T46" fmla="*/ 2147483646 w 103"/>
              <a:gd name="T47" fmla="*/ 2147483646 h 102"/>
              <a:gd name="T48" fmla="*/ 2147483646 w 103"/>
              <a:gd name="T49" fmla="*/ 2147483646 h 102"/>
              <a:gd name="T50" fmla="*/ 2147483646 w 103"/>
              <a:gd name="T51" fmla="*/ 2147483646 h 102"/>
              <a:gd name="T52" fmla="*/ 2147483646 w 103"/>
              <a:gd name="T53" fmla="*/ 2147483646 h 102"/>
              <a:gd name="T54" fmla="*/ 2147483646 w 103"/>
              <a:gd name="T55" fmla="*/ 2147483646 h 102"/>
              <a:gd name="T56" fmla="*/ 2147483646 w 103"/>
              <a:gd name="T57" fmla="*/ 2147483646 h 102"/>
              <a:gd name="T58" fmla="*/ 2147483646 w 103"/>
              <a:gd name="T59" fmla="*/ 0 h 102"/>
              <a:gd name="T60" fmla="*/ 2147483646 w 103"/>
              <a:gd name="T61" fmla="*/ 0 h 102"/>
              <a:gd name="T62" fmla="*/ 2147483646 w 103"/>
              <a:gd name="T63" fmla="*/ 0 h 102"/>
              <a:gd name="T64" fmla="*/ 2147483646 w 103"/>
              <a:gd name="T65" fmla="*/ 2147483646 h 102"/>
              <a:gd name="T66" fmla="*/ 2147483646 w 103"/>
              <a:gd name="T67" fmla="*/ 2147483646 h 102"/>
              <a:gd name="T68" fmla="*/ 2147483646 w 103"/>
              <a:gd name="T69" fmla="*/ 2147483646 h 102"/>
              <a:gd name="T70" fmla="*/ 2147483646 w 103"/>
              <a:gd name="T71" fmla="*/ 2147483646 h 102"/>
              <a:gd name="T72" fmla="*/ 2147483646 w 103"/>
              <a:gd name="T73" fmla="*/ 2147483646 h 102"/>
              <a:gd name="T74" fmla="*/ 2147483646 w 103"/>
              <a:gd name="T75" fmla="*/ 2147483646 h 10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03" h="102">
                <a:moveTo>
                  <a:pt x="100" y="34"/>
                </a:moveTo>
                <a:lnTo>
                  <a:pt x="100" y="34"/>
                </a:lnTo>
                <a:lnTo>
                  <a:pt x="101" y="44"/>
                </a:lnTo>
                <a:lnTo>
                  <a:pt x="103" y="53"/>
                </a:lnTo>
                <a:lnTo>
                  <a:pt x="101" y="63"/>
                </a:lnTo>
                <a:lnTo>
                  <a:pt x="96" y="73"/>
                </a:lnTo>
                <a:lnTo>
                  <a:pt x="92" y="81"/>
                </a:lnTo>
                <a:lnTo>
                  <a:pt x="85" y="89"/>
                </a:lnTo>
                <a:lnTo>
                  <a:pt x="77" y="95"/>
                </a:lnTo>
                <a:lnTo>
                  <a:pt x="67" y="98"/>
                </a:lnTo>
                <a:lnTo>
                  <a:pt x="58" y="102"/>
                </a:lnTo>
                <a:lnTo>
                  <a:pt x="48" y="102"/>
                </a:lnTo>
                <a:lnTo>
                  <a:pt x="39" y="100"/>
                </a:lnTo>
                <a:lnTo>
                  <a:pt x="29" y="97"/>
                </a:lnTo>
                <a:lnTo>
                  <a:pt x="21" y="92"/>
                </a:lnTo>
                <a:lnTo>
                  <a:pt x="13" y="86"/>
                </a:lnTo>
                <a:lnTo>
                  <a:pt x="6" y="78"/>
                </a:lnTo>
                <a:lnTo>
                  <a:pt x="3" y="68"/>
                </a:lnTo>
                <a:lnTo>
                  <a:pt x="0" y="58"/>
                </a:lnTo>
                <a:lnTo>
                  <a:pt x="0" y="47"/>
                </a:lnTo>
                <a:lnTo>
                  <a:pt x="2" y="37"/>
                </a:lnTo>
                <a:lnTo>
                  <a:pt x="5" y="29"/>
                </a:lnTo>
                <a:lnTo>
                  <a:pt x="10" y="20"/>
                </a:lnTo>
                <a:lnTo>
                  <a:pt x="16" y="13"/>
                </a:lnTo>
                <a:lnTo>
                  <a:pt x="24" y="7"/>
                </a:lnTo>
                <a:lnTo>
                  <a:pt x="34" y="2"/>
                </a:lnTo>
                <a:lnTo>
                  <a:pt x="43" y="0"/>
                </a:lnTo>
                <a:lnTo>
                  <a:pt x="55" y="0"/>
                </a:lnTo>
                <a:lnTo>
                  <a:pt x="64" y="0"/>
                </a:lnTo>
                <a:lnTo>
                  <a:pt x="74" y="5"/>
                </a:lnTo>
                <a:lnTo>
                  <a:pt x="82" y="10"/>
                </a:lnTo>
                <a:lnTo>
                  <a:pt x="88" y="16"/>
                </a:lnTo>
                <a:lnTo>
                  <a:pt x="95" y="25"/>
                </a:lnTo>
                <a:lnTo>
                  <a:pt x="100" y="34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" name="Freeform 30"/>
          <p:cNvSpPr>
            <a:spLocks/>
          </p:cNvSpPr>
          <p:nvPr userDrawn="1"/>
        </p:nvSpPr>
        <p:spPr bwMode="auto">
          <a:xfrm>
            <a:off x="7994650" y="4279900"/>
            <a:ext cx="103188" cy="103188"/>
          </a:xfrm>
          <a:custGeom>
            <a:avLst/>
            <a:gdLst>
              <a:gd name="T0" fmla="*/ 2147483646 w 65"/>
              <a:gd name="T1" fmla="*/ 2147483646 h 65"/>
              <a:gd name="T2" fmla="*/ 2147483646 w 65"/>
              <a:gd name="T3" fmla="*/ 2147483646 h 65"/>
              <a:gd name="T4" fmla="*/ 2147483646 w 65"/>
              <a:gd name="T5" fmla="*/ 2147483646 h 65"/>
              <a:gd name="T6" fmla="*/ 2147483646 w 65"/>
              <a:gd name="T7" fmla="*/ 2147483646 h 65"/>
              <a:gd name="T8" fmla="*/ 2147483646 w 65"/>
              <a:gd name="T9" fmla="*/ 2147483646 h 65"/>
              <a:gd name="T10" fmla="*/ 2147483646 w 65"/>
              <a:gd name="T11" fmla="*/ 2147483646 h 65"/>
              <a:gd name="T12" fmla="*/ 2147483646 w 65"/>
              <a:gd name="T13" fmla="*/ 2147483646 h 65"/>
              <a:gd name="T14" fmla="*/ 2147483646 w 65"/>
              <a:gd name="T15" fmla="*/ 2147483646 h 65"/>
              <a:gd name="T16" fmla="*/ 2147483646 w 65"/>
              <a:gd name="T17" fmla="*/ 2147483646 h 65"/>
              <a:gd name="T18" fmla="*/ 2147483646 w 65"/>
              <a:gd name="T19" fmla="*/ 2147483646 h 65"/>
              <a:gd name="T20" fmla="*/ 2147483646 w 65"/>
              <a:gd name="T21" fmla="*/ 2147483646 h 65"/>
              <a:gd name="T22" fmla="*/ 2147483646 w 65"/>
              <a:gd name="T23" fmla="*/ 2147483646 h 65"/>
              <a:gd name="T24" fmla="*/ 2147483646 w 65"/>
              <a:gd name="T25" fmla="*/ 2147483646 h 65"/>
              <a:gd name="T26" fmla="*/ 2147483646 w 65"/>
              <a:gd name="T27" fmla="*/ 2147483646 h 65"/>
              <a:gd name="T28" fmla="*/ 2147483646 w 65"/>
              <a:gd name="T29" fmla="*/ 2147483646 h 65"/>
              <a:gd name="T30" fmla="*/ 2147483646 w 65"/>
              <a:gd name="T31" fmla="*/ 2147483646 h 65"/>
              <a:gd name="T32" fmla="*/ 2147483646 w 65"/>
              <a:gd name="T33" fmla="*/ 2147483646 h 65"/>
              <a:gd name="T34" fmla="*/ 2147483646 w 65"/>
              <a:gd name="T35" fmla="*/ 2147483646 h 65"/>
              <a:gd name="T36" fmla="*/ 2147483646 w 65"/>
              <a:gd name="T37" fmla="*/ 2147483646 h 65"/>
              <a:gd name="T38" fmla="*/ 2147483646 w 65"/>
              <a:gd name="T39" fmla="*/ 2147483646 h 65"/>
              <a:gd name="T40" fmla="*/ 0 w 65"/>
              <a:gd name="T41" fmla="*/ 2147483646 h 65"/>
              <a:gd name="T42" fmla="*/ 0 w 65"/>
              <a:gd name="T43" fmla="*/ 2147483646 h 65"/>
              <a:gd name="T44" fmla="*/ 2147483646 w 65"/>
              <a:gd name="T45" fmla="*/ 2147483646 h 65"/>
              <a:gd name="T46" fmla="*/ 2147483646 w 65"/>
              <a:gd name="T47" fmla="*/ 2147483646 h 65"/>
              <a:gd name="T48" fmla="*/ 2147483646 w 65"/>
              <a:gd name="T49" fmla="*/ 2147483646 h 65"/>
              <a:gd name="T50" fmla="*/ 2147483646 w 65"/>
              <a:gd name="T51" fmla="*/ 2147483646 h 65"/>
              <a:gd name="T52" fmla="*/ 2147483646 w 65"/>
              <a:gd name="T53" fmla="*/ 2147483646 h 65"/>
              <a:gd name="T54" fmla="*/ 2147483646 w 65"/>
              <a:gd name="T55" fmla="*/ 2147483646 h 65"/>
              <a:gd name="T56" fmla="*/ 2147483646 w 65"/>
              <a:gd name="T57" fmla="*/ 2147483646 h 65"/>
              <a:gd name="T58" fmla="*/ 2147483646 w 65"/>
              <a:gd name="T59" fmla="*/ 0 h 65"/>
              <a:gd name="T60" fmla="*/ 2147483646 w 65"/>
              <a:gd name="T61" fmla="*/ 0 h 65"/>
              <a:gd name="T62" fmla="*/ 2147483646 w 65"/>
              <a:gd name="T63" fmla="*/ 2147483646 h 65"/>
              <a:gd name="T64" fmla="*/ 2147483646 w 65"/>
              <a:gd name="T65" fmla="*/ 2147483646 h 65"/>
              <a:gd name="T66" fmla="*/ 2147483646 w 65"/>
              <a:gd name="T67" fmla="*/ 2147483646 h 65"/>
              <a:gd name="T68" fmla="*/ 2147483646 w 65"/>
              <a:gd name="T69" fmla="*/ 2147483646 h 65"/>
              <a:gd name="T70" fmla="*/ 2147483646 w 65"/>
              <a:gd name="T71" fmla="*/ 2147483646 h 65"/>
              <a:gd name="T72" fmla="*/ 2147483646 w 65"/>
              <a:gd name="T73" fmla="*/ 2147483646 h 65"/>
              <a:gd name="T74" fmla="*/ 2147483646 w 65"/>
              <a:gd name="T75" fmla="*/ 2147483646 h 6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65" h="65">
                <a:moveTo>
                  <a:pt x="63" y="21"/>
                </a:moveTo>
                <a:lnTo>
                  <a:pt x="63" y="21"/>
                </a:lnTo>
                <a:lnTo>
                  <a:pt x="65" y="28"/>
                </a:lnTo>
                <a:lnTo>
                  <a:pt x="65" y="34"/>
                </a:lnTo>
                <a:lnTo>
                  <a:pt x="65" y="40"/>
                </a:lnTo>
                <a:lnTo>
                  <a:pt x="61" y="47"/>
                </a:lnTo>
                <a:lnTo>
                  <a:pt x="58" y="52"/>
                </a:lnTo>
                <a:lnTo>
                  <a:pt x="55" y="57"/>
                </a:lnTo>
                <a:lnTo>
                  <a:pt x="50" y="60"/>
                </a:lnTo>
                <a:lnTo>
                  <a:pt x="44" y="63"/>
                </a:lnTo>
                <a:lnTo>
                  <a:pt x="37" y="65"/>
                </a:lnTo>
                <a:lnTo>
                  <a:pt x="31" y="65"/>
                </a:lnTo>
                <a:lnTo>
                  <a:pt x="25" y="65"/>
                </a:lnTo>
                <a:lnTo>
                  <a:pt x="20" y="61"/>
                </a:lnTo>
                <a:lnTo>
                  <a:pt x="13" y="58"/>
                </a:lnTo>
                <a:lnTo>
                  <a:pt x="8" y="55"/>
                </a:lnTo>
                <a:lnTo>
                  <a:pt x="5" y="50"/>
                </a:lnTo>
                <a:lnTo>
                  <a:pt x="2" y="44"/>
                </a:lnTo>
                <a:lnTo>
                  <a:pt x="0" y="37"/>
                </a:lnTo>
                <a:lnTo>
                  <a:pt x="0" y="31"/>
                </a:lnTo>
                <a:lnTo>
                  <a:pt x="2" y="24"/>
                </a:lnTo>
                <a:lnTo>
                  <a:pt x="4" y="18"/>
                </a:lnTo>
                <a:lnTo>
                  <a:pt x="7" y="13"/>
                </a:lnTo>
                <a:lnTo>
                  <a:pt x="12" y="8"/>
                </a:lnTo>
                <a:lnTo>
                  <a:pt x="16" y="5"/>
                </a:lnTo>
                <a:lnTo>
                  <a:pt x="23" y="2"/>
                </a:lnTo>
                <a:lnTo>
                  <a:pt x="29" y="0"/>
                </a:lnTo>
                <a:lnTo>
                  <a:pt x="36" y="0"/>
                </a:lnTo>
                <a:lnTo>
                  <a:pt x="41" y="2"/>
                </a:lnTo>
                <a:lnTo>
                  <a:pt x="47" y="3"/>
                </a:lnTo>
                <a:lnTo>
                  <a:pt x="52" y="7"/>
                </a:lnTo>
                <a:lnTo>
                  <a:pt x="57" y="12"/>
                </a:lnTo>
                <a:lnTo>
                  <a:pt x="61" y="16"/>
                </a:lnTo>
                <a:lnTo>
                  <a:pt x="63" y="21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" name="Freeform 31"/>
          <p:cNvSpPr>
            <a:spLocks/>
          </p:cNvSpPr>
          <p:nvPr userDrawn="1"/>
        </p:nvSpPr>
        <p:spPr bwMode="auto">
          <a:xfrm>
            <a:off x="7943850" y="4060825"/>
            <a:ext cx="96838" cy="234950"/>
          </a:xfrm>
          <a:custGeom>
            <a:avLst/>
            <a:gdLst>
              <a:gd name="T0" fmla="*/ 2147483646 w 61"/>
              <a:gd name="T1" fmla="*/ 2147483646 h 148"/>
              <a:gd name="T2" fmla="*/ 2147483646 w 61"/>
              <a:gd name="T3" fmla="*/ 2147483646 h 148"/>
              <a:gd name="T4" fmla="*/ 2147483646 w 61"/>
              <a:gd name="T5" fmla="*/ 2147483646 h 148"/>
              <a:gd name="T6" fmla="*/ 2147483646 w 61"/>
              <a:gd name="T7" fmla="*/ 2147483646 h 148"/>
              <a:gd name="T8" fmla="*/ 2147483646 w 61"/>
              <a:gd name="T9" fmla="*/ 2147483646 h 148"/>
              <a:gd name="T10" fmla="*/ 2147483646 w 61"/>
              <a:gd name="T11" fmla="*/ 2147483646 h 148"/>
              <a:gd name="T12" fmla="*/ 2147483646 w 61"/>
              <a:gd name="T13" fmla="*/ 2147483646 h 148"/>
              <a:gd name="T14" fmla="*/ 2147483646 w 61"/>
              <a:gd name="T15" fmla="*/ 2147483646 h 148"/>
              <a:gd name="T16" fmla="*/ 2147483646 w 61"/>
              <a:gd name="T17" fmla="*/ 2147483646 h 148"/>
              <a:gd name="T18" fmla="*/ 2147483646 w 61"/>
              <a:gd name="T19" fmla="*/ 2147483646 h 148"/>
              <a:gd name="T20" fmla="*/ 2147483646 w 61"/>
              <a:gd name="T21" fmla="*/ 2147483646 h 148"/>
              <a:gd name="T22" fmla="*/ 2147483646 w 61"/>
              <a:gd name="T23" fmla="*/ 2147483646 h 148"/>
              <a:gd name="T24" fmla="*/ 2147483646 w 61"/>
              <a:gd name="T25" fmla="*/ 2147483646 h 148"/>
              <a:gd name="T26" fmla="*/ 2147483646 w 61"/>
              <a:gd name="T27" fmla="*/ 2147483646 h 148"/>
              <a:gd name="T28" fmla="*/ 0 w 61"/>
              <a:gd name="T29" fmla="*/ 2147483646 h 148"/>
              <a:gd name="T30" fmla="*/ 2147483646 w 61"/>
              <a:gd name="T31" fmla="*/ 2147483646 h 148"/>
              <a:gd name="T32" fmla="*/ 2147483646 w 61"/>
              <a:gd name="T33" fmla="*/ 2147483646 h 148"/>
              <a:gd name="T34" fmla="*/ 2147483646 w 61"/>
              <a:gd name="T35" fmla="*/ 2147483646 h 148"/>
              <a:gd name="T36" fmla="*/ 2147483646 w 61"/>
              <a:gd name="T37" fmla="*/ 2147483646 h 148"/>
              <a:gd name="T38" fmla="*/ 2147483646 w 61"/>
              <a:gd name="T39" fmla="*/ 2147483646 h 148"/>
              <a:gd name="T40" fmla="*/ 2147483646 w 61"/>
              <a:gd name="T41" fmla="*/ 0 h 148"/>
              <a:gd name="T42" fmla="*/ 2147483646 w 61"/>
              <a:gd name="T43" fmla="*/ 2147483646 h 148"/>
              <a:gd name="T44" fmla="*/ 2147483646 w 61"/>
              <a:gd name="T45" fmla="*/ 2147483646 h 148"/>
              <a:gd name="T46" fmla="*/ 2147483646 w 61"/>
              <a:gd name="T47" fmla="*/ 2147483646 h 148"/>
              <a:gd name="T48" fmla="*/ 2147483646 w 61"/>
              <a:gd name="T49" fmla="*/ 2147483646 h 14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61" h="148">
                <a:moveTo>
                  <a:pt x="61" y="138"/>
                </a:moveTo>
                <a:lnTo>
                  <a:pt x="61" y="138"/>
                </a:lnTo>
                <a:lnTo>
                  <a:pt x="61" y="140"/>
                </a:lnTo>
                <a:lnTo>
                  <a:pt x="61" y="143"/>
                </a:lnTo>
                <a:lnTo>
                  <a:pt x="60" y="145"/>
                </a:lnTo>
                <a:lnTo>
                  <a:pt x="57" y="146"/>
                </a:lnTo>
                <a:lnTo>
                  <a:pt x="53" y="148"/>
                </a:lnTo>
                <a:lnTo>
                  <a:pt x="52" y="146"/>
                </a:lnTo>
                <a:lnTo>
                  <a:pt x="48" y="145"/>
                </a:lnTo>
                <a:lnTo>
                  <a:pt x="48" y="143"/>
                </a:lnTo>
                <a:lnTo>
                  <a:pt x="2" y="10"/>
                </a:lnTo>
                <a:lnTo>
                  <a:pt x="0" y="8"/>
                </a:lnTo>
                <a:lnTo>
                  <a:pt x="2" y="5"/>
                </a:lnTo>
                <a:lnTo>
                  <a:pt x="3" y="3"/>
                </a:lnTo>
                <a:lnTo>
                  <a:pt x="5" y="2"/>
                </a:lnTo>
                <a:lnTo>
                  <a:pt x="8" y="0"/>
                </a:lnTo>
                <a:lnTo>
                  <a:pt x="11" y="2"/>
                </a:lnTo>
                <a:lnTo>
                  <a:pt x="13" y="3"/>
                </a:lnTo>
                <a:lnTo>
                  <a:pt x="15" y="5"/>
                </a:lnTo>
                <a:lnTo>
                  <a:pt x="61" y="138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" name="Freeform 32"/>
          <p:cNvSpPr>
            <a:spLocks/>
          </p:cNvSpPr>
          <p:nvPr userDrawn="1"/>
        </p:nvSpPr>
        <p:spPr bwMode="auto">
          <a:xfrm>
            <a:off x="7767638" y="3770313"/>
            <a:ext cx="130175" cy="188912"/>
          </a:xfrm>
          <a:custGeom>
            <a:avLst/>
            <a:gdLst>
              <a:gd name="T0" fmla="*/ 2147483646 w 82"/>
              <a:gd name="T1" fmla="*/ 2147483646 h 119"/>
              <a:gd name="T2" fmla="*/ 2147483646 w 82"/>
              <a:gd name="T3" fmla="*/ 2147483646 h 119"/>
              <a:gd name="T4" fmla="*/ 2147483646 w 82"/>
              <a:gd name="T5" fmla="*/ 2147483646 h 119"/>
              <a:gd name="T6" fmla="*/ 2147483646 w 82"/>
              <a:gd name="T7" fmla="*/ 2147483646 h 119"/>
              <a:gd name="T8" fmla="*/ 2147483646 w 82"/>
              <a:gd name="T9" fmla="*/ 2147483646 h 119"/>
              <a:gd name="T10" fmla="*/ 2147483646 w 82"/>
              <a:gd name="T11" fmla="*/ 2147483646 h 119"/>
              <a:gd name="T12" fmla="*/ 2147483646 w 82"/>
              <a:gd name="T13" fmla="*/ 2147483646 h 119"/>
              <a:gd name="T14" fmla="*/ 2147483646 w 82"/>
              <a:gd name="T15" fmla="*/ 2147483646 h 119"/>
              <a:gd name="T16" fmla="*/ 0 w 82"/>
              <a:gd name="T17" fmla="*/ 2147483646 h 119"/>
              <a:gd name="T18" fmla="*/ 0 w 82"/>
              <a:gd name="T19" fmla="*/ 2147483646 h 119"/>
              <a:gd name="T20" fmla="*/ 0 w 82"/>
              <a:gd name="T21" fmla="*/ 2147483646 h 119"/>
              <a:gd name="T22" fmla="*/ 2147483646 w 82"/>
              <a:gd name="T23" fmla="*/ 0 h 119"/>
              <a:gd name="T24" fmla="*/ 2147483646 w 82"/>
              <a:gd name="T25" fmla="*/ 0 h 119"/>
              <a:gd name="T26" fmla="*/ 2147483646 w 82"/>
              <a:gd name="T27" fmla="*/ 0 h 119"/>
              <a:gd name="T28" fmla="*/ 2147483646 w 82"/>
              <a:gd name="T29" fmla="*/ 0 h 119"/>
              <a:gd name="T30" fmla="*/ 2147483646 w 82"/>
              <a:gd name="T31" fmla="*/ 2147483646 h 119"/>
              <a:gd name="T32" fmla="*/ 2147483646 w 82"/>
              <a:gd name="T33" fmla="*/ 2147483646 h 11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82" h="119">
                <a:moveTo>
                  <a:pt x="81" y="112"/>
                </a:moveTo>
                <a:lnTo>
                  <a:pt x="81" y="112"/>
                </a:lnTo>
                <a:lnTo>
                  <a:pt x="82" y="115"/>
                </a:lnTo>
                <a:lnTo>
                  <a:pt x="81" y="119"/>
                </a:lnTo>
                <a:lnTo>
                  <a:pt x="76" y="119"/>
                </a:lnTo>
                <a:lnTo>
                  <a:pt x="74" y="117"/>
                </a:lnTo>
                <a:lnTo>
                  <a:pt x="0" y="6"/>
                </a:lnTo>
                <a:lnTo>
                  <a:pt x="0" y="3"/>
                </a:lnTo>
                <a:lnTo>
                  <a:pt x="2" y="0"/>
                </a:lnTo>
                <a:lnTo>
                  <a:pt x="5" y="0"/>
                </a:lnTo>
                <a:lnTo>
                  <a:pt x="8" y="1"/>
                </a:lnTo>
                <a:lnTo>
                  <a:pt x="81" y="112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" name="Freeform 33"/>
          <p:cNvSpPr>
            <a:spLocks/>
          </p:cNvSpPr>
          <p:nvPr userDrawn="1"/>
        </p:nvSpPr>
        <p:spPr bwMode="auto">
          <a:xfrm>
            <a:off x="7837488" y="3725863"/>
            <a:ext cx="79375" cy="214312"/>
          </a:xfrm>
          <a:custGeom>
            <a:avLst/>
            <a:gdLst>
              <a:gd name="T0" fmla="*/ 2147483646 w 50"/>
              <a:gd name="T1" fmla="*/ 2147483646 h 135"/>
              <a:gd name="T2" fmla="*/ 2147483646 w 50"/>
              <a:gd name="T3" fmla="*/ 2147483646 h 135"/>
              <a:gd name="T4" fmla="*/ 2147483646 w 50"/>
              <a:gd name="T5" fmla="*/ 2147483646 h 135"/>
              <a:gd name="T6" fmla="*/ 2147483646 w 50"/>
              <a:gd name="T7" fmla="*/ 2147483646 h 135"/>
              <a:gd name="T8" fmla="*/ 2147483646 w 50"/>
              <a:gd name="T9" fmla="*/ 2147483646 h 135"/>
              <a:gd name="T10" fmla="*/ 2147483646 w 50"/>
              <a:gd name="T11" fmla="*/ 2147483646 h 135"/>
              <a:gd name="T12" fmla="*/ 2147483646 w 50"/>
              <a:gd name="T13" fmla="*/ 2147483646 h 135"/>
              <a:gd name="T14" fmla="*/ 2147483646 w 50"/>
              <a:gd name="T15" fmla="*/ 2147483646 h 135"/>
              <a:gd name="T16" fmla="*/ 0 w 50"/>
              <a:gd name="T17" fmla="*/ 2147483646 h 135"/>
              <a:gd name="T18" fmla="*/ 0 w 50"/>
              <a:gd name="T19" fmla="*/ 2147483646 h 135"/>
              <a:gd name="T20" fmla="*/ 0 w 50"/>
              <a:gd name="T21" fmla="*/ 2147483646 h 135"/>
              <a:gd name="T22" fmla="*/ 2147483646 w 50"/>
              <a:gd name="T23" fmla="*/ 0 h 135"/>
              <a:gd name="T24" fmla="*/ 2147483646 w 50"/>
              <a:gd name="T25" fmla="*/ 0 h 135"/>
              <a:gd name="T26" fmla="*/ 2147483646 w 50"/>
              <a:gd name="T27" fmla="*/ 0 h 135"/>
              <a:gd name="T28" fmla="*/ 2147483646 w 50"/>
              <a:gd name="T29" fmla="*/ 0 h 135"/>
              <a:gd name="T30" fmla="*/ 2147483646 w 50"/>
              <a:gd name="T31" fmla="*/ 2147483646 h 135"/>
              <a:gd name="T32" fmla="*/ 2147483646 w 50"/>
              <a:gd name="T33" fmla="*/ 2147483646 h 13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0" h="135">
                <a:moveTo>
                  <a:pt x="50" y="131"/>
                </a:moveTo>
                <a:lnTo>
                  <a:pt x="50" y="131"/>
                </a:lnTo>
                <a:lnTo>
                  <a:pt x="50" y="134"/>
                </a:lnTo>
                <a:lnTo>
                  <a:pt x="46" y="135"/>
                </a:lnTo>
                <a:lnTo>
                  <a:pt x="43" y="135"/>
                </a:lnTo>
                <a:lnTo>
                  <a:pt x="40" y="132"/>
                </a:lnTo>
                <a:lnTo>
                  <a:pt x="0" y="7"/>
                </a:lnTo>
                <a:lnTo>
                  <a:pt x="0" y="4"/>
                </a:lnTo>
                <a:lnTo>
                  <a:pt x="3" y="0"/>
                </a:lnTo>
                <a:lnTo>
                  <a:pt x="6" y="0"/>
                </a:lnTo>
                <a:lnTo>
                  <a:pt x="8" y="4"/>
                </a:lnTo>
                <a:lnTo>
                  <a:pt x="50" y="131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" name="Freeform 34"/>
          <p:cNvSpPr>
            <a:spLocks/>
          </p:cNvSpPr>
          <p:nvPr userDrawn="1"/>
        </p:nvSpPr>
        <p:spPr bwMode="auto">
          <a:xfrm>
            <a:off x="7707313" y="3816350"/>
            <a:ext cx="168275" cy="157163"/>
          </a:xfrm>
          <a:custGeom>
            <a:avLst/>
            <a:gdLst>
              <a:gd name="T0" fmla="*/ 2147483646 w 106"/>
              <a:gd name="T1" fmla="*/ 2147483646 h 99"/>
              <a:gd name="T2" fmla="*/ 2147483646 w 106"/>
              <a:gd name="T3" fmla="*/ 2147483646 h 99"/>
              <a:gd name="T4" fmla="*/ 2147483646 w 106"/>
              <a:gd name="T5" fmla="*/ 2147483646 h 99"/>
              <a:gd name="T6" fmla="*/ 2147483646 w 106"/>
              <a:gd name="T7" fmla="*/ 2147483646 h 99"/>
              <a:gd name="T8" fmla="*/ 2147483646 w 106"/>
              <a:gd name="T9" fmla="*/ 2147483646 h 99"/>
              <a:gd name="T10" fmla="*/ 2147483646 w 106"/>
              <a:gd name="T11" fmla="*/ 2147483646 h 99"/>
              <a:gd name="T12" fmla="*/ 2147483646 w 106"/>
              <a:gd name="T13" fmla="*/ 2147483646 h 99"/>
              <a:gd name="T14" fmla="*/ 2147483646 w 106"/>
              <a:gd name="T15" fmla="*/ 2147483646 h 99"/>
              <a:gd name="T16" fmla="*/ 2147483646 w 106"/>
              <a:gd name="T17" fmla="*/ 2147483646 h 99"/>
              <a:gd name="T18" fmla="*/ 2147483646 w 106"/>
              <a:gd name="T19" fmla="*/ 2147483646 h 99"/>
              <a:gd name="T20" fmla="*/ 0 w 106"/>
              <a:gd name="T21" fmla="*/ 2147483646 h 99"/>
              <a:gd name="T22" fmla="*/ 2147483646 w 106"/>
              <a:gd name="T23" fmla="*/ 2147483646 h 99"/>
              <a:gd name="T24" fmla="*/ 2147483646 w 106"/>
              <a:gd name="T25" fmla="*/ 2147483646 h 99"/>
              <a:gd name="T26" fmla="*/ 2147483646 w 106"/>
              <a:gd name="T27" fmla="*/ 2147483646 h 99"/>
              <a:gd name="T28" fmla="*/ 2147483646 w 106"/>
              <a:gd name="T29" fmla="*/ 0 h 99"/>
              <a:gd name="T30" fmla="*/ 2147483646 w 106"/>
              <a:gd name="T31" fmla="*/ 0 h 99"/>
              <a:gd name="T32" fmla="*/ 2147483646 w 106"/>
              <a:gd name="T33" fmla="*/ 2147483646 h 9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6" h="99">
                <a:moveTo>
                  <a:pt x="104" y="91"/>
                </a:moveTo>
                <a:lnTo>
                  <a:pt x="104" y="91"/>
                </a:lnTo>
                <a:lnTo>
                  <a:pt x="106" y="95"/>
                </a:lnTo>
                <a:lnTo>
                  <a:pt x="106" y="98"/>
                </a:lnTo>
                <a:lnTo>
                  <a:pt x="103" y="99"/>
                </a:lnTo>
                <a:lnTo>
                  <a:pt x="99" y="98"/>
                </a:lnTo>
                <a:lnTo>
                  <a:pt x="1" y="8"/>
                </a:lnTo>
                <a:lnTo>
                  <a:pt x="0" y="4"/>
                </a:lnTo>
                <a:lnTo>
                  <a:pt x="1" y="1"/>
                </a:lnTo>
                <a:lnTo>
                  <a:pt x="4" y="0"/>
                </a:lnTo>
                <a:lnTo>
                  <a:pt x="8" y="0"/>
                </a:lnTo>
                <a:lnTo>
                  <a:pt x="104" y="91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" name="Freeform 35"/>
          <p:cNvSpPr>
            <a:spLocks/>
          </p:cNvSpPr>
          <p:nvPr userDrawn="1"/>
        </p:nvSpPr>
        <p:spPr bwMode="auto">
          <a:xfrm>
            <a:off x="7908925" y="3713163"/>
            <a:ext cx="38100" cy="225425"/>
          </a:xfrm>
          <a:custGeom>
            <a:avLst/>
            <a:gdLst>
              <a:gd name="T0" fmla="*/ 2147483646 w 24"/>
              <a:gd name="T1" fmla="*/ 2147483646 h 142"/>
              <a:gd name="T2" fmla="*/ 2147483646 w 24"/>
              <a:gd name="T3" fmla="*/ 2147483646 h 142"/>
              <a:gd name="T4" fmla="*/ 2147483646 w 24"/>
              <a:gd name="T5" fmla="*/ 2147483646 h 142"/>
              <a:gd name="T6" fmla="*/ 2147483646 w 24"/>
              <a:gd name="T7" fmla="*/ 2147483646 h 142"/>
              <a:gd name="T8" fmla="*/ 2147483646 w 24"/>
              <a:gd name="T9" fmla="*/ 2147483646 h 142"/>
              <a:gd name="T10" fmla="*/ 2147483646 w 24"/>
              <a:gd name="T11" fmla="*/ 2147483646 h 142"/>
              <a:gd name="T12" fmla="*/ 2147483646 w 24"/>
              <a:gd name="T13" fmla="*/ 2147483646 h 142"/>
              <a:gd name="T14" fmla="*/ 2147483646 w 24"/>
              <a:gd name="T15" fmla="*/ 2147483646 h 142"/>
              <a:gd name="T16" fmla="*/ 0 w 24"/>
              <a:gd name="T17" fmla="*/ 2147483646 h 142"/>
              <a:gd name="T18" fmla="*/ 0 w 24"/>
              <a:gd name="T19" fmla="*/ 2147483646 h 142"/>
              <a:gd name="T20" fmla="*/ 2147483646 w 24"/>
              <a:gd name="T21" fmla="*/ 2147483646 h 142"/>
              <a:gd name="T22" fmla="*/ 2147483646 w 24"/>
              <a:gd name="T23" fmla="*/ 0 h 142"/>
              <a:gd name="T24" fmla="*/ 2147483646 w 24"/>
              <a:gd name="T25" fmla="*/ 0 h 142"/>
              <a:gd name="T26" fmla="*/ 2147483646 w 24"/>
              <a:gd name="T27" fmla="*/ 0 h 142"/>
              <a:gd name="T28" fmla="*/ 2147483646 w 24"/>
              <a:gd name="T29" fmla="*/ 0 h 142"/>
              <a:gd name="T30" fmla="*/ 2147483646 w 24"/>
              <a:gd name="T31" fmla="*/ 2147483646 h 142"/>
              <a:gd name="T32" fmla="*/ 2147483646 w 24"/>
              <a:gd name="T33" fmla="*/ 2147483646 h 14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4" h="142">
                <a:moveTo>
                  <a:pt x="24" y="135"/>
                </a:moveTo>
                <a:lnTo>
                  <a:pt x="24" y="135"/>
                </a:lnTo>
                <a:lnTo>
                  <a:pt x="22" y="140"/>
                </a:lnTo>
                <a:lnTo>
                  <a:pt x="19" y="142"/>
                </a:lnTo>
                <a:lnTo>
                  <a:pt x="16" y="140"/>
                </a:lnTo>
                <a:lnTo>
                  <a:pt x="14" y="137"/>
                </a:lnTo>
                <a:lnTo>
                  <a:pt x="0" y="5"/>
                </a:lnTo>
                <a:lnTo>
                  <a:pt x="1" y="2"/>
                </a:lnTo>
                <a:lnTo>
                  <a:pt x="5" y="0"/>
                </a:lnTo>
                <a:lnTo>
                  <a:pt x="8" y="0"/>
                </a:lnTo>
                <a:lnTo>
                  <a:pt x="9" y="4"/>
                </a:lnTo>
                <a:lnTo>
                  <a:pt x="24" y="135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" name="Freeform 36"/>
          <p:cNvSpPr>
            <a:spLocks/>
          </p:cNvSpPr>
          <p:nvPr userDrawn="1"/>
        </p:nvSpPr>
        <p:spPr bwMode="auto">
          <a:xfrm>
            <a:off x="7678738" y="3871913"/>
            <a:ext cx="185737" cy="134937"/>
          </a:xfrm>
          <a:custGeom>
            <a:avLst/>
            <a:gdLst>
              <a:gd name="T0" fmla="*/ 2147483646 w 117"/>
              <a:gd name="T1" fmla="*/ 2147483646 h 85"/>
              <a:gd name="T2" fmla="*/ 2147483646 w 117"/>
              <a:gd name="T3" fmla="*/ 2147483646 h 85"/>
              <a:gd name="T4" fmla="*/ 2147483646 w 117"/>
              <a:gd name="T5" fmla="*/ 2147483646 h 85"/>
              <a:gd name="T6" fmla="*/ 2147483646 w 117"/>
              <a:gd name="T7" fmla="*/ 2147483646 h 85"/>
              <a:gd name="T8" fmla="*/ 2147483646 w 117"/>
              <a:gd name="T9" fmla="*/ 2147483646 h 85"/>
              <a:gd name="T10" fmla="*/ 2147483646 w 117"/>
              <a:gd name="T11" fmla="*/ 2147483646 h 85"/>
              <a:gd name="T12" fmla="*/ 2147483646 w 117"/>
              <a:gd name="T13" fmla="*/ 2147483646 h 85"/>
              <a:gd name="T14" fmla="*/ 2147483646 w 117"/>
              <a:gd name="T15" fmla="*/ 2147483646 h 85"/>
              <a:gd name="T16" fmla="*/ 2147483646 w 117"/>
              <a:gd name="T17" fmla="*/ 2147483646 h 85"/>
              <a:gd name="T18" fmla="*/ 2147483646 w 117"/>
              <a:gd name="T19" fmla="*/ 2147483646 h 85"/>
              <a:gd name="T20" fmla="*/ 0 w 117"/>
              <a:gd name="T21" fmla="*/ 2147483646 h 85"/>
              <a:gd name="T22" fmla="*/ 0 w 117"/>
              <a:gd name="T23" fmla="*/ 2147483646 h 85"/>
              <a:gd name="T24" fmla="*/ 0 w 117"/>
              <a:gd name="T25" fmla="*/ 2147483646 h 85"/>
              <a:gd name="T26" fmla="*/ 0 w 117"/>
              <a:gd name="T27" fmla="*/ 2147483646 h 85"/>
              <a:gd name="T28" fmla="*/ 2147483646 w 117"/>
              <a:gd name="T29" fmla="*/ 0 h 85"/>
              <a:gd name="T30" fmla="*/ 2147483646 w 117"/>
              <a:gd name="T31" fmla="*/ 2147483646 h 85"/>
              <a:gd name="T32" fmla="*/ 2147483646 w 117"/>
              <a:gd name="T33" fmla="*/ 2147483646 h 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17" h="85">
                <a:moveTo>
                  <a:pt x="116" y="77"/>
                </a:moveTo>
                <a:lnTo>
                  <a:pt x="116" y="77"/>
                </a:lnTo>
                <a:lnTo>
                  <a:pt x="117" y="80"/>
                </a:lnTo>
                <a:lnTo>
                  <a:pt x="117" y="84"/>
                </a:lnTo>
                <a:lnTo>
                  <a:pt x="114" y="85"/>
                </a:lnTo>
                <a:lnTo>
                  <a:pt x="111" y="85"/>
                </a:lnTo>
                <a:lnTo>
                  <a:pt x="2" y="8"/>
                </a:lnTo>
                <a:lnTo>
                  <a:pt x="0" y="6"/>
                </a:lnTo>
                <a:lnTo>
                  <a:pt x="0" y="3"/>
                </a:lnTo>
                <a:lnTo>
                  <a:pt x="3" y="0"/>
                </a:lnTo>
                <a:lnTo>
                  <a:pt x="6" y="2"/>
                </a:lnTo>
                <a:lnTo>
                  <a:pt x="116" y="77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" name="Freeform 37"/>
          <p:cNvSpPr>
            <a:spLocks/>
          </p:cNvSpPr>
          <p:nvPr userDrawn="1"/>
        </p:nvSpPr>
        <p:spPr bwMode="auto">
          <a:xfrm>
            <a:off x="7661275" y="3940175"/>
            <a:ext cx="206375" cy="95250"/>
          </a:xfrm>
          <a:custGeom>
            <a:avLst/>
            <a:gdLst>
              <a:gd name="T0" fmla="*/ 2147483646 w 130"/>
              <a:gd name="T1" fmla="*/ 2147483646 h 60"/>
              <a:gd name="T2" fmla="*/ 2147483646 w 130"/>
              <a:gd name="T3" fmla="*/ 2147483646 h 60"/>
              <a:gd name="T4" fmla="*/ 2147483646 w 130"/>
              <a:gd name="T5" fmla="*/ 2147483646 h 60"/>
              <a:gd name="T6" fmla="*/ 2147483646 w 130"/>
              <a:gd name="T7" fmla="*/ 2147483646 h 60"/>
              <a:gd name="T8" fmla="*/ 2147483646 w 130"/>
              <a:gd name="T9" fmla="*/ 2147483646 h 60"/>
              <a:gd name="T10" fmla="*/ 2147483646 w 130"/>
              <a:gd name="T11" fmla="*/ 2147483646 h 60"/>
              <a:gd name="T12" fmla="*/ 2147483646 w 130"/>
              <a:gd name="T13" fmla="*/ 2147483646 h 60"/>
              <a:gd name="T14" fmla="*/ 2147483646 w 130"/>
              <a:gd name="T15" fmla="*/ 2147483646 h 60"/>
              <a:gd name="T16" fmla="*/ 2147483646 w 130"/>
              <a:gd name="T17" fmla="*/ 2147483646 h 60"/>
              <a:gd name="T18" fmla="*/ 2147483646 w 130"/>
              <a:gd name="T19" fmla="*/ 2147483646 h 60"/>
              <a:gd name="T20" fmla="*/ 0 w 130"/>
              <a:gd name="T21" fmla="*/ 2147483646 h 60"/>
              <a:gd name="T22" fmla="*/ 0 w 130"/>
              <a:gd name="T23" fmla="*/ 2147483646 h 60"/>
              <a:gd name="T24" fmla="*/ 0 w 130"/>
              <a:gd name="T25" fmla="*/ 2147483646 h 60"/>
              <a:gd name="T26" fmla="*/ 0 w 130"/>
              <a:gd name="T27" fmla="*/ 2147483646 h 60"/>
              <a:gd name="T28" fmla="*/ 2147483646 w 130"/>
              <a:gd name="T29" fmla="*/ 0 h 60"/>
              <a:gd name="T30" fmla="*/ 2147483646 w 130"/>
              <a:gd name="T31" fmla="*/ 0 h 60"/>
              <a:gd name="T32" fmla="*/ 2147483646 w 130"/>
              <a:gd name="T33" fmla="*/ 2147483646 h 6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0" h="60">
                <a:moveTo>
                  <a:pt x="128" y="52"/>
                </a:moveTo>
                <a:lnTo>
                  <a:pt x="128" y="52"/>
                </a:lnTo>
                <a:lnTo>
                  <a:pt x="130" y="53"/>
                </a:lnTo>
                <a:lnTo>
                  <a:pt x="130" y="58"/>
                </a:lnTo>
                <a:lnTo>
                  <a:pt x="128" y="60"/>
                </a:lnTo>
                <a:lnTo>
                  <a:pt x="125" y="60"/>
                </a:lnTo>
                <a:lnTo>
                  <a:pt x="1" y="8"/>
                </a:lnTo>
                <a:lnTo>
                  <a:pt x="0" y="7"/>
                </a:lnTo>
                <a:lnTo>
                  <a:pt x="0" y="4"/>
                </a:lnTo>
                <a:lnTo>
                  <a:pt x="1" y="0"/>
                </a:lnTo>
                <a:lnTo>
                  <a:pt x="5" y="0"/>
                </a:lnTo>
                <a:lnTo>
                  <a:pt x="128" y="52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" name="Freeform 38"/>
          <p:cNvSpPr>
            <a:spLocks/>
          </p:cNvSpPr>
          <p:nvPr userDrawn="1"/>
        </p:nvSpPr>
        <p:spPr bwMode="auto">
          <a:xfrm>
            <a:off x="7656513" y="4022725"/>
            <a:ext cx="220662" cy="41275"/>
          </a:xfrm>
          <a:custGeom>
            <a:avLst/>
            <a:gdLst>
              <a:gd name="T0" fmla="*/ 2147483646 w 139"/>
              <a:gd name="T1" fmla="*/ 2147483646 h 26"/>
              <a:gd name="T2" fmla="*/ 2147483646 w 139"/>
              <a:gd name="T3" fmla="*/ 2147483646 h 26"/>
              <a:gd name="T4" fmla="*/ 2147483646 w 139"/>
              <a:gd name="T5" fmla="*/ 2147483646 h 26"/>
              <a:gd name="T6" fmla="*/ 2147483646 w 139"/>
              <a:gd name="T7" fmla="*/ 2147483646 h 26"/>
              <a:gd name="T8" fmla="*/ 2147483646 w 139"/>
              <a:gd name="T9" fmla="*/ 2147483646 h 26"/>
              <a:gd name="T10" fmla="*/ 2147483646 w 139"/>
              <a:gd name="T11" fmla="*/ 2147483646 h 26"/>
              <a:gd name="T12" fmla="*/ 2147483646 w 139"/>
              <a:gd name="T13" fmla="*/ 2147483646 h 26"/>
              <a:gd name="T14" fmla="*/ 2147483646 w 139"/>
              <a:gd name="T15" fmla="*/ 2147483646 h 26"/>
              <a:gd name="T16" fmla="*/ 2147483646 w 139"/>
              <a:gd name="T17" fmla="*/ 2147483646 h 26"/>
              <a:gd name="T18" fmla="*/ 2147483646 w 139"/>
              <a:gd name="T19" fmla="*/ 2147483646 h 26"/>
              <a:gd name="T20" fmla="*/ 2147483646 w 139"/>
              <a:gd name="T21" fmla="*/ 2147483646 h 26"/>
              <a:gd name="T22" fmla="*/ 0 w 139"/>
              <a:gd name="T23" fmla="*/ 2147483646 h 26"/>
              <a:gd name="T24" fmla="*/ 0 w 139"/>
              <a:gd name="T25" fmla="*/ 2147483646 h 26"/>
              <a:gd name="T26" fmla="*/ 0 w 139"/>
              <a:gd name="T27" fmla="*/ 2147483646 h 26"/>
              <a:gd name="T28" fmla="*/ 2147483646 w 139"/>
              <a:gd name="T29" fmla="*/ 2147483646 h 26"/>
              <a:gd name="T30" fmla="*/ 2147483646 w 139"/>
              <a:gd name="T31" fmla="*/ 0 h 26"/>
              <a:gd name="T32" fmla="*/ 2147483646 w 139"/>
              <a:gd name="T33" fmla="*/ 2147483646 h 2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9" h="26">
                <a:moveTo>
                  <a:pt x="135" y="18"/>
                </a:moveTo>
                <a:lnTo>
                  <a:pt x="135" y="18"/>
                </a:lnTo>
                <a:lnTo>
                  <a:pt x="138" y="19"/>
                </a:lnTo>
                <a:lnTo>
                  <a:pt x="139" y="22"/>
                </a:lnTo>
                <a:lnTo>
                  <a:pt x="138" y="26"/>
                </a:lnTo>
                <a:lnTo>
                  <a:pt x="135" y="26"/>
                </a:lnTo>
                <a:lnTo>
                  <a:pt x="4" y="10"/>
                </a:lnTo>
                <a:lnTo>
                  <a:pt x="1" y="8"/>
                </a:lnTo>
                <a:lnTo>
                  <a:pt x="0" y="3"/>
                </a:lnTo>
                <a:lnTo>
                  <a:pt x="1" y="1"/>
                </a:lnTo>
                <a:lnTo>
                  <a:pt x="4" y="0"/>
                </a:lnTo>
                <a:lnTo>
                  <a:pt x="135" y="18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" name="Freeform 39"/>
          <p:cNvSpPr>
            <a:spLocks/>
          </p:cNvSpPr>
          <p:nvPr userDrawn="1"/>
        </p:nvSpPr>
        <p:spPr bwMode="auto">
          <a:xfrm>
            <a:off x="7959725" y="3721100"/>
            <a:ext cx="50800" cy="222250"/>
          </a:xfrm>
          <a:custGeom>
            <a:avLst/>
            <a:gdLst>
              <a:gd name="T0" fmla="*/ 2147483646 w 32"/>
              <a:gd name="T1" fmla="*/ 2147483646 h 140"/>
              <a:gd name="T2" fmla="*/ 2147483646 w 32"/>
              <a:gd name="T3" fmla="*/ 2147483646 h 140"/>
              <a:gd name="T4" fmla="*/ 2147483646 w 32"/>
              <a:gd name="T5" fmla="*/ 2147483646 h 140"/>
              <a:gd name="T6" fmla="*/ 2147483646 w 32"/>
              <a:gd name="T7" fmla="*/ 2147483646 h 140"/>
              <a:gd name="T8" fmla="*/ 2147483646 w 32"/>
              <a:gd name="T9" fmla="*/ 2147483646 h 140"/>
              <a:gd name="T10" fmla="*/ 2147483646 w 32"/>
              <a:gd name="T11" fmla="*/ 2147483646 h 140"/>
              <a:gd name="T12" fmla="*/ 0 w 32"/>
              <a:gd name="T13" fmla="*/ 2147483646 h 140"/>
              <a:gd name="T14" fmla="*/ 0 w 32"/>
              <a:gd name="T15" fmla="*/ 2147483646 h 140"/>
              <a:gd name="T16" fmla="*/ 2147483646 w 32"/>
              <a:gd name="T17" fmla="*/ 2147483646 h 140"/>
              <a:gd name="T18" fmla="*/ 2147483646 w 32"/>
              <a:gd name="T19" fmla="*/ 2147483646 h 140"/>
              <a:gd name="T20" fmla="*/ 2147483646 w 32"/>
              <a:gd name="T21" fmla="*/ 2147483646 h 140"/>
              <a:gd name="T22" fmla="*/ 2147483646 w 32"/>
              <a:gd name="T23" fmla="*/ 0 h 140"/>
              <a:gd name="T24" fmla="*/ 2147483646 w 32"/>
              <a:gd name="T25" fmla="*/ 0 h 140"/>
              <a:gd name="T26" fmla="*/ 2147483646 w 32"/>
              <a:gd name="T27" fmla="*/ 0 h 140"/>
              <a:gd name="T28" fmla="*/ 2147483646 w 32"/>
              <a:gd name="T29" fmla="*/ 2147483646 h 140"/>
              <a:gd name="T30" fmla="*/ 2147483646 w 32"/>
              <a:gd name="T31" fmla="*/ 2147483646 h 140"/>
              <a:gd name="T32" fmla="*/ 2147483646 w 32"/>
              <a:gd name="T33" fmla="*/ 2147483646 h 14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2" h="140">
                <a:moveTo>
                  <a:pt x="8" y="137"/>
                </a:moveTo>
                <a:lnTo>
                  <a:pt x="8" y="137"/>
                </a:lnTo>
                <a:lnTo>
                  <a:pt x="6" y="140"/>
                </a:lnTo>
                <a:lnTo>
                  <a:pt x="3" y="140"/>
                </a:lnTo>
                <a:lnTo>
                  <a:pt x="0" y="138"/>
                </a:lnTo>
                <a:lnTo>
                  <a:pt x="0" y="135"/>
                </a:lnTo>
                <a:lnTo>
                  <a:pt x="22" y="3"/>
                </a:lnTo>
                <a:lnTo>
                  <a:pt x="24" y="2"/>
                </a:lnTo>
                <a:lnTo>
                  <a:pt x="27" y="0"/>
                </a:lnTo>
                <a:lnTo>
                  <a:pt x="30" y="2"/>
                </a:lnTo>
                <a:lnTo>
                  <a:pt x="32" y="5"/>
                </a:lnTo>
                <a:lnTo>
                  <a:pt x="8" y="137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" name="Freeform 40"/>
          <p:cNvSpPr>
            <a:spLocks/>
          </p:cNvSpPr>
          <p:nvPr userDrawn="1"/>
        </p:nvSpPr>
        <p:spPr bwMode="auto">
          <a:xfrm>
            <a:off x="7989888" y="3749675"/>
            <a:ext cx="87312" cy="209550"/>
          </a:xfrm>
          <a:custGeom>
            <a:avLst/>
            <a:gdLst>
              <a:gd name="T0" fmla="*/ 2147483646 w 55"/>
              <a:gd name="T1" fmla="*/ 2147483646 h 132"/>
              <a:gd name="T2" fmla="*/ 2147483646 w 55"/>
              <a:gd name="T3" fmla="*/ 2147483646 h 132"/>
              <a:gd name="T4" fmla="*/ 2147483646 w 55"/>
              <a:gd name="T5" fmla="*/ 2147483646 h 132"/>
              <a:gd name="T6" fmla="*/ 2147483646 w 55"/>
              <a:gd name="T7" fmla="*/ 2147483646 h 132"/>
              <a:gd name="T8" fmla="*/ 2147483646 w 55"/>
              <a:gd name="T9" fmla="*/ 2147483646 h 132"/>
              <a:gd name="T10" fmla="*/ 2147483646 w 55"/>
              <a:gd name="T11" fmla="*/ 2147483646 h 132"/>
              <a:gd name="T12" fmla="*/ 2147483646 w 55"/>
              <a:gd name="T13" fmla="*/ 2147483646 h 132"/>
              <a:gd name="T14" fmla="*/ 0 w 55"/>
              <a:gd name="T15" fmla="*/ 2147483646 h 132"/>
              <a:gd name="T16" fmla="*/ 2147483646 w 55"/>
              <a:gd name="T17" fmla="*/ 2147483646 h 132"/>
              <a:gd name="T18" fmla="*/ 2147483646 w 55"/>
              <a:gd name="T19" fmla="*/ 2147483646 h 132"/>
              <a:gd name="T20" fmla="*/ 2147483646 w 55"/>
              <a:gd name="T21" fmla="*/ 0 h 132"/>
              <a:gd name="T22" fmla="*/ 2147483646 w 55"/>
              <a:gd name="T23" fmla="*/ 0 h 132"/>
              <a:gd name="T24" fmla="*/ 2147483646 w 55"/>
              <a:gd name="T25" fmla="*/ 0 h 132"/>
              <a:gd name="T26" fmla="*/ 2147483646 w 55"/>
              <a:gd name="T27" fmla="*/ 0 h 132"/>
              <a:gd name="T28" fmla="*/ 2147483646 w 55"/>
              <a:gd name="T29" fmla="*/ 2147483646 h 132"/>
              <a:gd name="T30" fmla="*/ 2147483646 w 55"/>
              <a:gd name="T31" fmla="*/ 2147483646 h 132"/>
              <a:gd name="T32" fmla="*/ 2147483646 w 55"/>
              <a:gd name="T33" fmla="*/ 2147483646 h 13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5" h="132">
                <a:moveTo>
                  <a:pt x="10" y="130"/>
                </a:moveTo>
                <a:lnTo>
                  <a:pt x="10" y="130"/>
                </a:lnTo>
                <a:lnTo>
                  <a:pt x="7" y="132"/>
                </a:lnTo>
                <a:lnTo>
                  <a:pt x="3" y="132"/>
                </a:lnTo>
                <a:lnTo>
                  <a:pt x="2" y="130"/>
                </a:lnTo>
                <a:lnTo>
                  <a:pt x="0" y="127"/>
                </a:lnTo>
                <a:lnTo>
                  <a:pt x="47" y="1"/>
                </a:lnTo>
                <a:lnTo>
                  <a:pt x="48" y="0"/>
                </a:lnTo>
                <a:lnTo>
                  <a:pt x="53" y="0"/>
                </a:lnTo>
                <a:lnTo>
                  <a:pt x="55" y="1"/>
                </a:lnTo>
                <a:lnTo>
                  <a:pt x="55" y="5"/>
                </a:lnTo>
                <a:lnTo>
                  <a:pt x="10" y="130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" name="Freeform 41"/>
          <p:cNvSpPr>
            <a:spLocks/>
          </p:cNvSpPr>
          <p:nvPr userDrawn="1"/>
        </p:nvSpPr>
        <p:spPr bwMode="auto">
          <a:xfrm>
            <a:off x="8005763" y="3795713"/>
            <a:ext cx="130175" cy="190500"/>
          </a:xfrm>
          <a:custGeom>
            <a:avLst/>
            <a:gdLst>
              <a:gd name="T0" fmla="*/ 2147483646 w 82"/>
              <a:gd name="T1" fmla="*/ 2147483646 h 120"/>
              <a:gd name="T2" fmla="*/ 2147483646 w 82"/>
              <a:gd name="T3" fmla="*/ 2147483646 h 120"/>
              <a:gd name="T4" fmla="*/ 2147483646 w 82"/>
              <a:gd name="T5" fmla="*/ 2147483646 h 120"/>
              <a:gd name="T6" fmla="*/ 2147483646 w 82"/>
              <a:gd name="T7" fmla="*/ 2147483646 h 120"/>
              <a:gd name="T8" fmla="*/ 2147483646 w 82"/>
              <a:gd name="T9" fmla="*/ 2147483646 h 120"/>
              <a:gd name="T10" fmla="*/ 2147483646 w 82"/>
              <a:gd name="T11" fmla="*/ 2147483646 h 120"/>
              <a:gd name="T12" fmla="*/ 0 w 82"/>
              <a:gd name="T13" fmla="*/ 2147483646 h 120"/>
              <a:gd name="T14" fmla="*/ 0 w 82"/>
              <a:gd name="T15" fmla="*/ 2147483646 h 120"/>
              <a:gd name="T16" fmla="*/ 2147483646 w 82"/>
              <a:gd name="T17" fmla="*/ 2147483646 h 120"/>
              <a:gd name="T18" fmla="*/ 2147483646 w 82"/>
              <a:gd name="T19" fmla="*/ 2147483646 h 120"/>
              <a:gd name="T20" fmla="*/ 2147483646 w 82"/>
              <a:gd name="T21" fmla="*/ 0 h 120"/>
              <a:gd name="T22" fmla="*/ 2147483646 w 82"/>
              <a:gd name="T23" fmla="*/ 2147483646 h 120"/>
              <a:gd name="T24" fmla="*/ 2147483646 w 82"/>
              <a:gd name="T25" fmla="*/ 2147483646 h 120"/>
              <a:gd name="T26" fmla="*/ 2147483646 w 82"/>
              <a:gd name="T27" fmla="*/ 2147483646 h 120"/>
              <a:gd name="T28" fmla="*/ 2147483646 w 82"/>
              <a:gd name="T29" fmla="*/ 2147483646 h 120"/>
              <a:gd name="T30" fmla="*/ 2147483646 w 82"/>
              <a:gd name="T31" fmla="*/ 2147483646 h 120"/>
              <a:gd name="T32" fmla="*/ 2147483646 w 82"/>
              <a:gd name="T33" fmla="*/ 2147483646 h 12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82" h="120">
                <a:moveTo>
                  <a:pt x="8" y="119"/>
                </a:moveTo>
                <a:lnTo>
                  <a:pt x="8" y="119"/>
                </a:lnTo>
                <a:lnTo>
                  <a:pt x="5" y="120"/>
                </a:lnTo>
                <a:lnTo>
                  <a:pt x="1" y="119"/>
                </a:lnTo>
                <a:lnTo>
                  <a:pt x="0" y="117"/>
                </a:lnTo>
                <a:lnTo>
                  <a:pt x="0" y="114"/>
                </a:lnTo>
                <a:lnTo>
                  <a:pt x="74" y="3"/>
                </a:lnTo>
                <a:lnTo>
                  <a:pt x="77" y="0"/>
                </a:lnTo>
                <a:lnTo>
                  <a:pt x="80" y="1"/>
                </a:lnTo>
                <a:lnTo>
                  <a:pt x="82" y="5"/>
                </a:lnTo>
                <a:lnTo>
                  <a:pt x="82" y="8"/>
                </a:lnTo>
                <a:lnTo>
                  <a:pt x="8" y="119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" name="Freeform 42"/>
          <p:cNvSpPr>
            <a:spLocks/>
          </p:cNvSpPr>
          <p:nvPr userDrawn="1"/>
        </p:nvSpPr>
        <p:spPr bwMode="auto">
          <a:xfrm>
            <a:off x="8010525" y="3851275"/>
            <a:ext cx="166688" cy="160338"/>
          </a:xfrm>
          <a:custGeom>
            <a:avLst/>
            <a:gdLst>
              <a:gd name="T0" fmla="*/ 2147483646 w 105"/>
              <a:gd name="T1" fmla="*/ 2147483646 h 101"/>
              <a:gd name="T2" fmla="*/ 2147483646 w 105"/>
              <a:gd name="T3" fmla="*/ 2147483646 h 101"/>
              <a:gd name="T4" fmla="*/ 2147483646 w 105"/>
              <a:gd name="T5" fmla="*/ 2147483646 h 101"/>
              <a:gd name="T6" fmla="*/ 2147483646 w 105"/>
              <a:gd name="T7" fmla="*/ 2147483646 h 101"/>
              <a:gd name="T8" fmla="*/ 2147483646 w 105"/>
              <a:gd name="T9" fmla="*/ 2147483646 h 101"/>
              <a:gd name="T10" fmla="*/ 2147483646 w 105"/>
              <a:gd name="T11" fmla="*/ 2147483646 h 101"/>
              <a:gd name="T12" fmla="*/ 0 w 105"/>
              <a:gd name="T13" fmla="*/ 2147483646 h 101"/>
              <a:gd name="T14" fmla="*/ 2147483646 w 105"/>
              <a:gd name="T15" fmla="*/ 2147483646 h 101"/>
              <a:gd name="T16" fmla="*/ 2147483646 w 105"/>
              <a:gd name="T17" fmla="*/ 2147483646 h 101"/>
              <a:gd name="T18" fmla="*/ 2147483646 w 105"/>
              <a:gd name="T19" fmla="*/ 2147483646 h 101"/>
              <a:gd name="T20" fmla="*/ 2147483646 w 105"/>
              <a:gd name="T21" fmla="*/ 0 h 101"/>
              <a:gd name="T22" fmla="*/ 2147483646 w 105"/>
              <a:gd name="T23" fmla="*/ 2147483646 h 101"/>
              <a:gd name="T24" fmla="*/ 2147483646 w 105"/>
              <a:gd name="T25" fmla="*/ 2147483646 h 101"/>
              <a:gd name="T26" fmla="*/ 2147483646 w 105"/>
              <a:gd name="T27" fmla="*/ 2147483646 h 101"/>
              <a:gd name="T28" fmla="*/ 2147483646 w 105"/>
              <a:gd name="T29" fmla="*/ 2147483646 h 101"/>
              <a:gd name="T30" fmla="*/ 2147483646 w 105"/>
              <a:gd name="T31" fmla="*/ 2147483646 h 101"/>
              <a:gd name="T32" fmla="*/ 2147483646 w 105"/>
              <a:gd name="T33" fmla="*/ 2147483646 h 10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5" h="101">
                <a:moveTo>
                  <a:pt x="8" y="100"/>
                </a:moveTo>
                <a:lnTo>
                  <a:pt x="8" y="100"/>
                </a:lnTo>
                <a:lnTo>
                  <a:pt x="5" y="101"/>
                </a:lnTo>
                <a:lnTo>
                  <a:pt x="2" y="100"/>
                </a:lnTo>
                <a:lnTo>
                  <a:pt x="0" y="97"/>
                </a:lnTo>
                <a:lnTo>
                  <a:pt x="2" y="93"/>
                </a:lnTo>
                <a:lnTo>
                  <a:pt x="97" y="2"/>
                </a:lnTo>
                <a:lnTo>
                  <a:pt x="100" y="0"/>
                </a:lnTo>
                <a:lnTo>
                  <a:pt x="103" y="2"/>
                </a:lnTo>
                <a:lnTo>
                  <a:pt x="105" y="5"/>
                </a:lnTo>
                <a:lnTo>
                  <a:pt x="103" y="8"/>
                </a:lnTo>
                <a:lnTo>
                  <a:pt x="8" y="100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" name="Freeform 43"/>
          <p:cNvSpPr>
            <a:spLocks/>
          </p:cNvSpPr>
          <p:nvPr userDrawn="1"/>
        </p:nvSpPr>
        <p:spPr bwMode="auto">
          <a:xfrm>
            <a:off x="7604125" y="4090988"/>
            <a:ext cx="161925" cy="163512"/>
          </a:xfrm>
          <a:custGeom>
            <a:avLst/>
            <a:gdLst>
              <a:gd name="T0" fmla="*/ 2147483646 w 102"/>
              <a:gd name="T1" fmla="*/ 2147483646 h 103"/>
              <a:gd name="T2" fmla="*/ 2147483646 w 102"/>
              <a:gd name="T3" fmla="*/ 2147483646 h 103"/>
              <a:gd name="T4" fmla="*/ 2147483646 w 102"/>
              <a:gd name="T5" fmla="*/ 2147483646 h 103"/>
              <a:gd name="T6" fmla="*/ 2147483646 w 102"/>
              <a:gd name="T7" fmla="*/ 2147483646 h 103"/>
              <a:gd name="T8" fmla="*/ 2147483646 w 102"/>
              <a:gd name="T9" fmla="*/ 2147483646 h 103"/>
              <a:gd name="T10" fmla="*/ 2147483646 w 102"/>
              <a:gd name="T11" fmla="*/ 2147483646 h 103"/>
              <a:gd name="T12" fmla="*/ 2147483646 w 102"/>
              <a:gd name="T13" fmla="*/ 2147483646 h 103"/>
              <a:gd name="T14" fmla="*/ 2147483646 w 102"/>
              <a:gd name="T15" fmla="*/ 2147483646 h 103"/>
              <a:gd name="T16" fmla="*/ 2147483646 w 102"/>
              <a:gd name="T17" fmla="*/ 2147483646 h 103"/>
              <a:gd name="T18" fmla="*/ 2147483646 w 102"/>
              <a:gd name="T19" fmla="*/ 2147483646 h 103"/>
              <a:gd name="T20" fmla="*/ 2147483646 w 102"/>
              <a:gd name="T21" fmla="*/ 2147483646 h 103"/>
              <a:gd name="T22" fmla="*/ 2147483646 w 102"/>
              <a:gd name="T23" fmla="*/ 2147483646 h 103"/>
              <a:gd name="T24" fmla="*/ 2147483646 w 102"/>
              <a:gd name="T25" fmla="*/ 2147483646 h 103"/>
              <a:gd name="T26" fmla="*/ 2147483646 w 102"/>
              <a:gd name="T27" fmla="*/ 2147483646 h 103"/>
              <a:gd name="T28" fmla="*/ 2147483646 w 102"/>
              <a:gd name="T29" fmla="*/ 2147483646 h 103"/>
              <a:gd name="T30" fmla="*/ 2147483646 w 102"/>
              <a:gd name="T31" fmla="*/ 2147483646 h 103"/>
              <a:gd name="T32" fmla="*/ 2147483646 w 102"/>
              <a:gd name="T33" fmla="*/ 2147483646 h 103"/>
              <a:gd name="T34" fmla="*/ 2147483646 w 102"/>
              <a:gd name="T35" fmla="*/ 2147483646 h 103"/>
              <a:gd name="T36" fmla="*/ 2147483646 w 102"/>
              <a:gd name="T37" fmla="*/ 2147483646 h 103"/>
              <a:gd name="T38" fmla="*/ 2147483646 w 102"/>
              <a:gd name="T39" fmla="*/ 2147483646 h 103"/>
              <a:gd name="T40" fmla="*/ 2147483646 w 102"/>
              <a:gd name="T41" fmla="*/ 2147483646 h 103"/>
              <a:gd name="T42" fmla="*/ 2147483646 w 102"/>
              <a:gd name="T43" fmla="*/ 2147483646 h 103"/>
              <a:gd name="T44" fmla="*/ 0 w 102"/>
              <a:gd name="T45" fmla="*/ 2147483646 h 103"/>
              <a:gd name="T46" fmla="*/ 0 w 102"/>
              <a:gd name="T47" fmla="*/ 2147483646 h 103"/>
              <a:gd name="T48" fmla="*/ 2147483646 w 102"/>
              <a:gd name="T49" fmla="*/ 2147483646 h 103"/>
              <a:gd name="T50" fmla="*/ 2147483646 w 102"/>
              <a:gd name="T51" fmla="*/ 2147483646 h 103"/>
              <a:gd name="T52" fmla="*/ 2147483646 w 102"/>
              <a:gd name="T53" fmla="*/ 2147483646 h 103"/>
              <a:gd name="T54" fmla="*/ 2147483646 w 102"/>
              <a:gd name="T55" fmla="*/ 2147483646 h 103"/>
              <a:gd name="T56" fmla="*/ 2147483646 w 102"/>
              <a:gd name="T57" fmla="*/ 2147483646 h 103"/>
              <a:gd name="T58" fmla="*/ 2147483646 w 102"/>
              <a:gd name="T59" fmla="*/ 2147483646 h 103"/>
              <a:gd name="T60" fmla="*/ 2147483646 w 102"/>
              <a:gd name="T61" fmla="*/ 2147483646 h 103"/>
              <a:gd name="T62" fmla="*/ 2147483646 w 102"/>
              <a:gd name="T63" fmla="*/ 0 h 103"/>
              <a:gd name="T64" fmla="*/ 2147483646 w 102"/>
              <a:gd name="T65" fmla="*/ 0 h 103"/>
              <a:gd name="T66" fmla="*/ 2147483646 w 102"/>
              <a:gd name="T67" fmla="*/ 2147483646 h 103"/>
              <a:gd name="T68" fmla="*/ 2147483646 w 102"/>
              <a:gd name="T69" fmla="*/ 2147483646 h 103"/>
              <a:gd name="T70" fmla="*/ 2147483646 w 102"/>
              <a:gd name="T71" fmla="*/ 2147483646 h 103"/>
              <a:gd name="T72" fmla="*/ 2147483646 w 102"/>
              <a:gd name="T73" fmla="*/ 2147483646 h 103"/>
              <a:gd name="T74" fmla="*/ 2147483646 w 102"/>
              <a:gd name="T75" fmla="*/ 2147483646 h 10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02" h="103">
                <a:moveTo>
                  <a:pt x="89" y="18"/>
                </a:moveTo>
                <a:lnTo>
                  <a:pt x="89" y="18"/>
                </a:lnTo>
                <a:lnTo>
                  <a:pt x="95" y="26"/>
                </a:lnTo>
                <a:lnTo>
                  <a:pt x="100" y="36"/>
                </a:lnTo>
                <a:lnTo>
                  <a:pt x="102" y="45"/>
                </a:lnTo>
                <a:lnTo>
                  <a:pt x="102" y="55"/>
                </a:lnTo>
                <a:lnTo>
                  <a:pt x="100" y="65"/>
                </a:lnTo>
                <a:lnTo>
                  <a:pt x="97" y="74"/>
                </a:lnTo>
                <a:lnTo>
                  <a:pt x="92" y="82"/>
                </a:lnTo>
                <a:lnTo>
                  <a:pt x="86" y="90"/>
                </a:lnTo>
                <a:lnTo>
                  <a:pt x="76" y="97"/>
                </a:lnTo>
                <a:lnTo>
                  <a:pt x="68" y="100"/>
                </a:lnTo>
                <a:lnTo>
                  <a:pt x="58" y="103"/>
                </a:lnTo>
                <a:lnTo>
                  <a:pt x="49" y="103"/>
                </a:lnTo>
                <a:lnTo>
                  <a:pt x="39" y="102"/>
                </a:lnTo>
                <a:lnTo>
                  <a:pt x="29" y="98"/>
                </a:lnTo>
                <a:lnTo>
                  <a:pt x="20" y="94"/>
                </a:lnTo>
                <a:lnTo>
                  <a:pt x="13" y="85"/>
                </a:lnTo>
                <a:lnTo>
                  <a:pt x="7" y="77"/>
                </a:lnTo>
                <a:lnTo>
                  <a:pt x="2" y="68"/>
                </a:lnTo>
                <a:lnTo>
                  <a:pt x="0" y="58"/>
                </a:lnTo>
                <a:lnTo>
                  <a:pt x="0" y="49"/>
                </a:lnTo>
                <a:lnTo>
                  <a:pt x="2" y="39"/>
                </a:lnTo>
                <a:lnTo>
                  <a:pt x="5" y="29"/>
                </a:lnTo>
                <a:lnTo>
                  <a:pt x="10" y="21"/>
                </a:lnTo>
                <a:lnTo>
                  <a:pt x="16" y="13"/>
                </a:lnTo>
                <a:lnTo>
                  <a:pt x="24" y="7"/>
                </a:lnTo>
                <a:lnTo>
                  <a:pt x="34" y="4"/>
                </a:lnTo>
                <a:lnTo>
                  <a:pt x="44" y="0"/>
                </a:lnTo>
                <a:lnTo>
                  <a:pt x="53" y="0"/>
                </a:lnTo>
                <a:lnTo>
                  <a:pt x="63" y="2"/>
                </a:lnTo>
                <a:lnTo>
                  <a:pt x="73" y="5"/>
                </a:lnTo>
                <a:lnTo>
                  <a:pt x="81" y="10"/>
                </a:lnTo>
                <a:lnTo>
                  <a:pt x="89" y="18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" name="Freeform 44"/>
          <p:cNvSpPr>
            <a:spLocks/>
          </p:cNvSpPr>
          <p:nvPr userDrawn="1"/>
        </p:nvSpPr>
        <p:spPr bwMode="auto">
          <a:xfrm>
            <a:off x="7859713" y="4376738"/>
            <a:ext cx="101600" cy="104775"/>
          </a:xfrm>
          <a:custGeom>
            <a:avLst/>
            <a:gdLst>
              <a:gd name="T0" fmla="*/ 2147483646 w 64"/>
              <a:gd name="T1" fmla="*/ 2147483646 h 66"/>
              <a:gd name="T2" fmla="*/ 2147483646 w 64"/>
              <a:gd name="T3" fmla="*/ 2147483646 h 66"/>
              <a:gd name="T4" fmla="*/ 2147483646 w 64"/>
              <a:gd name="T5" fmla="*/ 2147483646 h 66"/>
              <a:gd name="T6" fmla="*/ 2147483646 w 64"/>
              <a:gd name="T7" fmla="*/ 2147483646 h 66"/>
              <a:gd name="T8" fmla="*/ 2147483646 w 64"/>
              <a:gd name="T9" fmla="*/ 2147483646 h 66"/>
              <a:gd name="T10" fmla="*/ 2147483646 w 64"/>
              <a:gd name="T11" fmla="*/ 2147483646 h 66"/>
              <a:gd name="T12" fmla="*/ 2147483646 w 64"/>
              <a:gd name="T13" fmla="*/ 2147483646 h 66"/>
              <a:gd name="T14" fmla="*/ 2147483646 w 64"/>
              <a:gd name="T15" fmla="*/ 2147483646 h 66"/>
              <a:gd name="T16" fmla="*/ 2147483646 w 64"/>
              <a:gd name="T17" fmla="*/ 2147483646 h 66"/>
              <a:gd name="T18" fmla="*/ 2147483646 w 64"/>
              <a:gd name="T19" fmla="*/ 2147483646 h 66"/>
              <a:gd name="T20" fmla="*/ 2147483646 w 64"/>
              <a:gd name="T21" fmla="*/ 2147483646 h 66"/>
              <a:gd name="T22" fmla="*/ 2147483646 w 64"/>
              <a:gd name="T23" fmla="*/ 2147483646 h 66"/>
              <a:gd name="T24" fmla="*/ 2147483646 w 64"/>
              <a:gd name="T25" fmla="*/ 2147483646 h 66"/>
              <a:gd name="T26" fmla="*/ 2147483646 w 64"/>
              <a:gd name="T27" fmla="*/ 2147483646 h 66"/>
              <a:gd name="T28" fmla="*/ 2147483646 w 64"/>
              <a:gd name="T29" fmla="*/ 2147483646 h 66"/>
              <a:gd name="T30" fmla="*/ 2147483646 w 64"/>
              <a:gd name="T31" fmla="*/ 2147483646 h 66"/>
              <a:gd name="T32" fmla="*/ 2147483646 w 64"/>
              <a:gd name="T33" fmla="*/ 2147483646 h 66"/>
              <a:gd name="T34" fmla="*/ 2147483646 w 64"/>
              <a:gd name="T35" fmla="*/ 2147483646 h 66"/>
              <a:gd name="T36" fmla="*/ 2147483646 w 64"/>
              <a:gd name="T37" fmla="*/ 2147483646 h 66"/>
              <a:gd name="T38" fmla="*/ 2147483646 w 64"/>
              <a:gd name="T39" fmla="*/ 2147483646 h 66"/>
              <a:gd name="T40" fmla="*/ 2147483646 w 64"/>
              <a:gd name="T41" fmla="*/ 2147483646 h 66"/>
              <a:gd name="T42" fmla="*/ 2147483646 w 64"/>
              <a:gd name="T43" fmla="*/ 2147483646 h 66"/>
              <a:gd name="T44" fmla="*/ 0 w 64"/>
              <a:gd name="T45" fmla="*/ 2147483646 h 66"/>
              <a:gd name="T46" fmla="*/ 0 w 64"/>
              <a:gd name="T47" fmla="*/ 2147483646 h 66"/>
              <a:gd name="T48" fmla="*/ 0 w 64"/>
              <a:gd name="T49" fmla="*/ 2147483646 h 66"/>
              <a:gd name="T50" fmla="*/ 2147483646 w 64"/>
              <a:gd name="T51" fmla="*/ 2147483646 h 66"/>
              <a:gd name="T52" fmla="*/ 2147483646 w 64"/>
              <a:gd name="T53" fmla="*/ 2147483646 h 66"/>
              <a:gd name="T54" fmla="*/ 2147483646 w 64"/>
              <a:gd name="T55" fmla="*/ 2147483646 h 66"/>
              <a:gd name="T56" fmla="*/ 2147483646 w 64"/>
              <a:gd name="T57" fmla="*/ 2147483646 h 66"/>
              <a:gd name="T58" fmla="*/ 2147483646 w 64"/>
              <a:gd name="T59" fmla="*/ 2147483646 h 66"/>
              <a:gd name="T60" fmla="*/ 2147483646 w 64"/>
              <a:gd name="T61" fmla="*/ 2147483646 h 66"/>
              <a:gd name="T62" fmla="*/ 2147483646 w 64"/>
              <a:gd name="T63" fmla="*/ 2147483646 h 66"/>
              <a:gd name="T64" fmla="*/ 2147483646 w 64"/>
              <a:gd name="T65" fmla="*/ 0 h 66"/>
              <a:gd name="T66" fmla="*/ 2147483646 w 64"/>
              <a:gd name="T67" fmla="*/ 2147483646 h 66"/>
              <a:gd name="T68" fmla="*/ 2147483646 w 64"/>
              <a:gd name="T69" fmla="*/ 2147483646 h 66"/>
              <a:gd name="T70" fmla="*/ 2147483646 w 64"/>
              <a:gd name="T71" fmla="*/ 2147483646 h 66"/>
              <a:gd name="T72" fmla="*/ 2147483646 w 64"/>
              <a:gd name="T73" fmla="*/ 2147483646 h 66"/>
              <a:gd name="T74" fmla="*/ 2147483646 w 64"/>
              <a:gd name="T75" fmla="*/ 2147483646 h 6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64" h="66">
                <a:moveTo>
                  <a:pt x="56" y="12"/>
                </a:moveTo>
                <a:lnTo>
                  <a:pt x="56" y="12"/>
                </a:lnTo>
                <a:lnTo>
                  <a:pt x="60" y="16"/>
                </a:lnTo>
                <a:lnTo>
                  <a:pt x="63" y="23"/>
                </a:lnTo>
                <a:lnTo>
                  <a:pt x="64" y="29"/>
                </a:lnTo>
                <a:lnTo>
                  <a:pt x="64" y="36"/>
                </a:lnTo>
                <a:lnTo>
                  <a:pt x="64" y="42"/>
                </a:lnTo>
                <a:lnTo>
                  <a:pt x="61" y="47"/>
                </a:lnTo>
                <a:lnTo>
                  <a:pt x="58" y="53"/>
                </a:lnTo>
                <a:lnTo>
                  <a:pt x="53" y="58"/>
                </a:lnTo>
                <a:lnTo>
                  <a:pt x="48" y="61"/>
                </a:lnTo>
                <a:lnTo>
                  <a:pt x="44" y="65"/>
                </a:lnTo>
                <a:lnTo>
                  <a:pt x="37" y="66"/>
                </a:lnTo>
                <a:lnTo>
                  <a:pt x="31" y="66"/>
                </a:lnTo>
                <a:lnTo>
                  <a:pt x="24" y="65"/>
                </a:lnTo>
                <a:lnTo>
                  <a:pt x="18" y="63"/>
                </a:lnTo>
                <a:lnTo>
                  <a:pt x="13" y="60"/>
                </a:lnTo>
                <a:lnTo>
                  <a:pt x="8" y="55"/>
                </a:lnTo>
                <a:lnTo>
                  <a:pt x="5" y="50"/>
                </a:lnTo>
                <a:lnTo>
                  <a:pt x="2" y="44"/>
                </a:lnTo>
                <a:lnTo>
                  <a:pt x="0" y="37"/>
                </a:lnTo>
                <a:lnTo>
                  <a:pt x="0" y="31"/>
                </a:lnTo>
                <a:lnTo>
                  <a:pt x="0" y="26"/>
                </a:lnTo>
                <a:lnTo>
                  <a:pt x="3" y="20"/>
                </a:lnTo>
                <a:lnTo>
                  <a:pt x="7" y="13"/>
                </a:lnTo>
                <a:lnTo>
                  <a:pt x="11" y="8"/>
                </a:lnTo>
                <a:lnTo>
                  <a:pt x="16" y="5"/>
                </a:lnTo>
                <a:lnTo>
                  <a:pt x="21" y="2"/>
                </a:lnTo>
                <a:lnTo>
                  <a:pt x="27" y="2"/>
                </a:lnTo>
                <a:lnTo>
                  <a:pt x="34" y="0"/>
                </a:lnTo>
                <a:lnTo>
                  <a:pt x="40" y="2"/>
                </a:lnTo>
                <a:lnTo>
                  <a:pt x="47" y="4"/>
                </a:lnTo>
                <a:lnTo>
                  <a:pt x="52" y="7"/>
                </a:lnTo>
                <a:lnTo>
                  <a:pt x="56" y="12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" name="Freeform 45"/>
          <p:cNvSpPr>
            <a:spLocks/>
          </p:cNvSpPr>
          <p:nvPr userDrawn="1"/>
        </p:nvSpPr>
        <p:spPr bwMode="auto">
          <a:xfrm>
            <a:off x="7716838" y="4213225"/>
            <a:ext cx="171450" cy="188913"/>
          </a:xfrm>
          <a:custGeom>
            <a:avLst/>
            <a:gdLst>
              <a:gd name="T0" fmla="*/ 2147483646 w 108"/>
              <a:gd name="T1" fmla="*/ 2147483646 h 119"/>
              <a:gd name="T2" fmla="*/ 2147483646 w 108"/>
              <a:gd name="T3" fmla="*/ 2147483646 h 119"/>
              <a:gd name="T4" fmla="*/ 2147483646 w 108"/>
              <a:gd name="T5" fmla="*/ 2147483646 h 119"/>
              <a:gd name="T6" fmla="*/ 2147483646 w 108"/>
              <a:gd name="T7" fmla="*/ 2147483646 h 119"/>
              <a:gd name="T8" fmla="*/ 2147483646 w 108"/>
              <a:gd name="T9" fmla="*/ 2147483646 h 119"/>
              <a:gd name="T10" fmla="*/ 2147483646 w 108"/>
              <a:gd name="T11" fmla="*/ 2147483646 h 119"/>
              <a:gd name="T12" fmla="*/ 2147483646 w 108"/>
              <a:gd name="T13" fmla="*/ 2147483646 h 119"/>
              <a:gd name="T14" fmla="*/ 2147483646 w 108"/>
              <a:gd name="T15" fmla="*/ 2147483646 h 119"/>
              <a:gd name="T16" fmla="*/ 2147483646 w 108"/>
              <a:gd name="T17" fmla="*/ 2147483646 h 119"/>
              <a:gd name="T18" fmla="*/ 2147483646 w 108"/>
              <a:gd name="T19" fmla="*/ 2147483646 h 119"/>
              <a:gd name="T20" fmla="*/ 2147483646 w 108"/>
              <a:gd name="T21" fmla="*/ 2147483646 h 119"/>
              <a:gd name="T22" fmla="*/ 2147483646 w 108"/>
              <a:gd name="T23" fmla="*/ 2147483646 h 119"/>
              <a:gd name="T24" fmla="*/ 2147483646 w 108"/>
              <a:gd name="T25" fmla="*/ 2147483646 h 119"/>
              <a:gd name="T26" fmla="*/ 2147483646 w 108"/>
              <a:gd name="T27" fmla="*/ 2147483646 h 119"/>
              <a:gd name="T28" fmla="*/ 2147483646 w 108"/>
              <a:gd name="T29" fmla="*/ 2147483646 h 119"/>
              <a:gd name="T30" fmla="*/ 0 w 108"/>
              <a:gd name="T31" fmla="*/ 2147483646 h 119"/>
              <a:gd name="T32" fmla="*/ 2147483646 w 108"/>
              <a:gd name="T33" fmla="*/ 2147483646 h 119"/>
              <a:gd name="T34" fmla="*/ 2147483646 w 108"/>
              <a:gd name="T35" fmla="*/ 2147483646 h 119"/>
              <a:gd name="T36" fmla="*/ 2147483646 w 108"/>
              <a:gd name="T37" fmla="*/ 2147483646 h 119"/>
              <a:gd name="T38" fmla="*/ 2147483646 w 108"/>
              <a:gd name="T39" fmla="*/ 2147483646 h 119"/>
              <a:gd name="T40" fmla="*/ 2147483646 w 108"/>
              <a:gd name="T41" fmla="*/ 0 h 119"/>
              <a:gd name="T42" fmla="*/ 2147483646 w 108"/>
              <a:gd name="T43" fmla="*/ 0 h 119"/>
              <a:gd name="T44" fmla="*/ 2147483646 w 108"/>
              <a:gd name="T45" fmla="*/ 0 h 119"/>
              <a:gd name="T46" fmla="*/ 2147483646 w 108"/>
              <a:gd name="T47" fmla="*/ 2147483646 h 119"/>
              <a:gd name="T48" fmla="*/ 2147483646 w 108"/>
              <a:gd name="T49" fmla="*/ 2147483646 h 11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08" h="119">
                <a:moveTo>
                  <a:pt x="106" y="107"/>
                </a:moveTo>
                <a:lnTo>
                  <a:pt x="106" y="107"/>
                </a:lnTo>
                <a:lnTo>
                  <a:pt x="108" y="110"/>
                </a:lnTo>
                <a:lnTo>
                  <a:pt x="108" y="113"/>
                </a:lnTo>
                <a:lnTo>
                  <a:pt x="108" y="115"/>
                </a:lnTo>
                <a:lnTo>
                  <a:pt x="106" y="118"/>
                </a:lnTo>
                <a:lnTo>
                  <a:pt x="103" y="119"/>
                </a:lnTo>
                <a:lnTo>
                  <a:pt x="100" y="119"/>
                </a:lnTo>
                <a:lnTo>
                  <a:pt x="98" y="118"/>
                </a:lnTo>
                <a:lnTo>
                  <a:pt x="95" y="116"/>
                </a:lnTo>
                <a:lnTo>
                  <a:pt x="2" y="12"/>
                </a:lnTo>
                <a:lnTo>
                  <a:pt x="2" y="10"/>
                </a:lnTo>
                <a:lnTo>
                  <a:pt x="0" y="7"/>
                </a:lnTo>
                <a:lnTo>
                  <a:pt x="2" y="5"/>
                </a:lnTo>
                <a:lnTo>
                  <a:pt x="3" y="2"/>
                </a:lnTo>
                <a:lnTo>
                  <a:pt x="5" y="0"/>
                </a:lnTo>
                <a:lnTo>
                  <a:pt x="8" y="0"/>
                </a:lnTo>
                <a:lnTo>
                  <a:pt x="11" y="0"/>
                </a:lnTo>
                <a:lnTo>
                  <a:pt x="13" y="2"/>
                </a:lnTo>
                <a:lnTo>
                  <a:pt x="106" y="107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" name="Freeform 46"/>
          <p:cNvSpPr>
            <a:spLocks/>
          </p:cNvSpPr>
          <p:nvPr userDrawn="1"/>
        </p:nvSpPr>
        <p:spPr bwMode="auto">
          <a:xfrm>
            <a:off x="7440613" y="4011613"/>
            <a:ext cx="188912" cy="133350"/>
          </a:xfrm>
          <a:custGeom>
            <a:avLst/>
            <a:gdLst>
              <a:gd name="T0" fmla="*/ 2147483646 w 119"/>
              <a:gd name="T1" fmla="*/ 2147483646 h 84"/>
              <a:gd name="T2" fmla="*/ 2147483646 w 119"/>
              <a:gd name="T3" fmla="*/ 2147483646 h 84"/>
              <a:gd name="T4" fmla="*/ 2147483646 w 119"/>
              <a:gd name="T5" fmla="*/ 2147483646 h 84"/>
              <a:gd name="T6" fmla="*/ 2147483646 w 119"/>
              <a:gd name="T7" fmla="*/ 2147483646 h 84"/>
              <a:gd name="T8" fmla="*/ 2147483646 w 119"/>
              <a:gd name="T9" fmla="*/ 2147483646 h 84"/>
              <a:gd name="T10" fmla="*/ 2147483646 w 119"/>
              <a:gd name="T11" fmla="*/ 2147483646 h 84"/>
              <a:gd name="T12" fmla="*/ 2147483646 w 119"/>
              <a:gd name="T13" fmla="*/ 2147483646 h 84"/>
              <a:gd name="T14" fmla="*/ 2147483646 w 119"/>
              <a:gd name="T15" fmla="*/ 2147483646 h 84"/>
              <a:gd name="T16" fmla="*/ 2147483646 w 119"/>
              <a:gd name="T17" fmla="*/ 2147483646 h 84"/>
              <a:gd name="T18" fmla="*/ 2147483646 w 119"/>
              <a:gd name="T19" fmla="*/ 2147483646 h 84"/>
              <a:gd name="T20" fmla="*/ 0 w 119"/>
              <a:gd name="T21" fmla="*/ 2147483646 h 84"/>
              <a:gd name="T22" fmla="*/ 0 w 119"/>
              <a:gd name="T23" fmla="*/ 2147483646 h 84"/>
              <a:gd name="T24" fmla="*/ 0 w 119"/>
              <a:gd name="T25" fmla="*/ 2147483646 h 84"/>
              <a:gd name="T26" fmla="*/ 0 w 119"/>
              <a:gd name="T27" fmla="*/ 2147483646 h 84"/>
              <a:gd name="T28" fmla="*/ 2147483646 w 119"/>
              <a:gd name="T29" fmla="*/ 0 h 84"/>
              <a:gd name="T30" fmla="*/ 2147483646 w 119"/>
              <a:gd name="T31" fmla="*/ 2147483646 h 84"/>
              <a:gd name="T32" fmla="*/ 2147483646 w 119"/>
              <a:gd name="T33" fmla="*/ 2147483646 h 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19" h="84">
                <a:moveTo>
                  <a:pt x="116" y="76"/>
                </a:moveTo>
                <a:lnTo>
                  <a:pt x="116" y="76"/>
                </a:lnTo>
                <a:lnTo>
                  <a:pt x="119" y="79"/>
                </a:lnTo>
                <a:lnTo>
                  <a:pt x="118" y="82"/>
                </a:lnTo>
                <a:lnTo>
                  <a:pt x="115" y="84"/>
                </a:lnTo>
                <a:lnTo>
                  <a:pt x="111" y="84"/>
                </a:lnTo>
                <a:lnTo>
                  <a:pt x="2" y="8"/>
                </a:lnTo>
                <a:lnTo>
                  <a:pt x="0" y="7"/>
                </a:lnTo>
                <a:lnTo>
                  <a:pt x="0" y="4"/>
                </a:lnTo>
                <a:lnTo>
                  <a:pt x="4" y="0"/>
                </a:lnTo>
                <a:lnTo>
                  <a:pt x="7" y="2"/>
                </a:lnTo>
                <a:lnTo>
                  <a:pt x="116" y="76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" name="Freeform 47"/>
          <p:cNvSpPr>
            <a:spLocks/>
          </p:cNvSpPr>
          <p:nvPr userDrawn="1"/>
        </p:nvSpPr>
        <p:spPr bwMode="auto">
          <a:xfrm>
            <a:off x="7486650" y="3946525"/>
            <a:ext cx="150813" cy="176213"/>
          </a:xfrm>
          <a:custGeom>
            <a:avLst/>
            <a:gdLst>
              <a:gd name="T0" fmla="*/ 2147483646 w 95"/>
              <a:gd name="T1" fmla="*/ 2147483646 h 111"/>
              <a:gd name="T2" fmla="*/ 2147483646 w 95"/>
              <a:gd name="T3" fmla="*/ 2147483646 h 111"/>
              <a:gd name="T4" fmla="*/ 2147483646 w 95"/>
              <a:gd name="T5" fmla="*/ 2147483646 h 111"/>
              <a:gd name="T6" fmla="*/ 2147483646 w 95"/>
              <a:gd name="T7" fmla="*/ 2147483646 h 111"/>
              <a:gd name="T8" fmla="*/ 2147483646 w 95"/>
              <a:gd name="T9" fmla="*/ 2147483646 h 111"/>
              <a:gd name="T10" fmla="*/ 2147483646 w 95"/>
              <a:gd name="T11" fmla="*/ 2147483646 h 111"/>
              <a:gd name="T12" fmla="*/ 2147483646 w 95"/>
              <a:gd name="T13" fmla="*/ 2147483646 h 111"/>
              <a:gd name="T14" fmla="*/ 2147483646 w 95"/>
              <a:gd name="T15" fmla="*/ 2147483646 h 111"/>
              <a:gd name="T16" fmla="*/ 2147483646 w 95"/>
              <a:gd name="T17" fmla="*/ 2147483646 h 111"/>
              <a:gd name="T18" fmla="*/ 2147483646 w 95"/>
              <a:gd name="T19" fmla="*/ 2147483646 h 111"/>
              <a:gd name="T20" fmla="*/ 0 w 95"/>
              <a:gd name="T21" fmla="*/ 2147483646 h 111"/>
              <a:gd name="T22" fmla="*/ 2147483646 w 95"/>
              <a:gd name="T23" fmla="*/ 2147483646 h 111"/>
              <a:gd name="T24" fmla="*/ 2147483646 w 95"/>
              <a:gd name="T25" fmla="*/ 2147483646 h 111"/>
              <a:gd name="T26" fmla="*/ 2147483646 w 95"/>
              <a:gd name="T27" fmla="*/ 2147483646 h 111"/>
              <a:gd name="T28" fmla="*/ 2147483646 w 95"/>
              <a:gd name="T29" fmla="*/ 0 h 111"/>
              <a:gd name="T30" fmla="*/ 2147483646 w 95"/>
              <a:gd name="T31" fmla="*/ 2147483646 h 111"/>
              <a:gd name="T32" fmla="*/ 2147483646 w 95"/>
              <a:gd name="T33" fmla="*/ 2147483646 h 11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95" h="111">
                <a:moveTo>
                  <a:pt x="95" y="104"/>
                </a:moveTo>
                <a:lnTo>
                  <a:pt x="95" y="104"/>
                </a:lnTo>
                <a:lnTo>
                  <a:pt x="95" y="107"/>
                </a:lnTo>
                <a:lnTo>
                  <a:pt x="94" y="109"/>
                </a:lnTo>
                <a:lnTo>
                  <a:pt x="90" y="111"/>
                </a:lnTo>
                <a:lnTo>
                  <a:pt x="87" y="109"/>
                </a:lnTo>
                <a:lnTo>
                  <a:pt x="2" y="8"/>
                </a:lnTo>
                <a:lnTo>
                  <a:pt x="0" y="4"/>
                </a:lnTo>
                <a:lnTo>
                  <a:pt x="2" y="1"/>
                </a:lnTo>
                <a:lnTo>
                  <a:pt x="5" y="0"/>
                </a:lnTo>
                <a:lnTo>
                  <a:pt x="8" y="1"/>
                </a:lnTo>
                <a:lnTo>
                  <a:pt x="95" y="104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" name="Freeform 48"/>
          <p:cNvSpPr>
            <a:spLocks/>
          </p:cNvSpPr>
          <p:nvPr userDrawn="1"/>
        </p:nvSpPr>
        <p:spPr bwMode="auto">
          <a:xfrm>
            <a:off x="7402513" y="4078288"/>
            <a:ext cx="209550" cy="87312"/>
          </a:xfrm>
          <a:custGeom>
            <a:avLst/>
            <a:gdLst>
              <a:gd name="T0" fmla="*/ 2147483646 w 132"/>
              <a:gd name="T1" fmla="*/ 2147483646 h 55"/>
              <a:gd name="T2" fmla="*/ 2147483646 w 132"/>
              <a:gd name="T3" fmla="*/ 2147483646 h 55"/>
              <a:gd name="T4" fmla="*/ 2147483646 w 132"/>
              <a:gd name="T5" fmla="*/ 2147483646 h 55"/>
              <a:gd name="T6" fmla="*/ 2147483646 w 132"/>
              <a:gd name="T7" fmla="*/ 2147483646 h 55"/>
              <a:gd name="T8" fmla="*/ 2147483646 w 132"/>
              <a:gd name="T9" fmla="*/ 2147483646 h 55"/>
              <a:gd name="T10" fmla="*/ 2147483646 w 132"/>
              <a:gd name="T11" fmla="*/ 2147483646 h 55"/>
              <a:gd name="T12" fmla="*/ 2147483646 w 132"/>
              <a:gd name="T13" fmla="*/ 2147483646 h 55"/>
              <a:gd name="T14" fmla="*/ 2147483646 w 132"/>
              <a:gd name="T15" fmla="*/ 2147483646 h 55"/>
              <a:gd name="T16" fmla="*/ 2147483646 w 132"/>
              <a:gd name="T17" fmla="*/ 2147483646 h 55"/>
              <a:gd name="T18" fmla="*/ 2147483646 w 132"/>
              <a:gd name="T19" fmla="*/ 2147483646 h 55"/>
              <a:gd name="T20" fmla="*/ 0 w 132"/>
              <a:gd name="T21" fmla="*/ 2147483646 h 55"/>
              <a:gd name="T22" fmla="*/ 0 w 132"/>
              <a:gd name="T23" fmla="*/ 2147483646 h 55"/>
              <a:gd name="T24" fmla="*/ 0 w 132"/>
              <a:gd name="T25" fmla="*/ 2147483646 h 55"/>
              <a:gd name="T26" fmla="*/ 0 w 132"/>
              <a:gd name="T27" fmla="*/ 2147483646 h 55"/>
              <a:gd name="T28" fmla="*/ 2147483646 w 132"/>
              <a:gd name="T29" fmla="*/ 0 h 55"/>
              <a:gd name="T30" fmla="*/ 2147483646 w 132"/>
              <a:gd name="T31" fmla="*/ 0 h 55"/>
              <a:gd name="T32" fmla="*/ 2147483646 w 132"/>
              <a:gd name="T33" fmla="*/ 2147483646 h 5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2" h="55">
                <a:moveTo>
                  <a:pt x="131" y="47"/>
                </a:moveTo>
                <a:lnTo>
                  <a:pt x="131" y="47"/>
                </a:lnTo>
                <a:lnTo>
                  <a:pt x="132" y="48"/>
                </a:lnTo>
                <a:lnTo>
                  <a:pt x="132" y="53"/>
                </a:lnTo>
                <a:lnTo>
                  <a:pt x="131" y="55"/>
                </a:lnTo>
                <a:lnTo>
                  <a:pt x="127" y="55"/>
                </a:lnTo>
                <a:lnTo>
                  <a:pt x="4" y="8"/>
                </a:lnTo>
                <a:lnTo>
                  <a:pt x="0" y="7"/>
                </a:lnTo>
                <a:lnTo>
                  <a:pt x="0" y="3"/>
                </a:lnTo>
                <a:lnTo>
                  <a:pt x="2" y="0"/>
                </a:lnTo>
                <a:lnTo>
                  <a:pt x="5" y="0"/>
                </a:lnTo>
                <a:lnTo>
                  <a:pt x="131" y="47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" name="Freeform 49"/>
          <p:cNvSpPr>
            <a:spLocks/>
          </p:cNvSpPr>
          <p:nvPr userDrawn="1"/>
        </p:nvSpPr>
        <p:spPr bwMode="auto">
          <a:xfrm>
            <a:off x="7551738" y="3908425"/>
            <a:ext cx="114300" cy="198438"/>
          </a:xfrm>
          <a:custGeom>
            <a:avLst/>
            <a:gdLst>
              <a:gd name="T0" fmla="*/ 2147483646 w 72"/>
              <a:gd name="T1" fmla="*/ 2147483646 h 125"/>
              <a:gd name="T2" fmla="*/ 2147483646 w 72"/>
              <a:gd name="T3" fmla="*/ 2147483646 h 125"/>
              <a:gd name="T4" fmla="*/ 2147483646 w 72"/>
              <a:gd name="T5" fmla="*/ 2147483646 h 125"/>
              <a:gd name="T6" fmla="*/ 2147483646 w 72"/>
              <a:gd name="T7" fmla="*/ 2147483646 h 125"/>
              <a:gd name="T8" fmla="*/ 2147483646 w 72"/>
              <a:gd name="T9" fmla="*/ 2147483646 h 125"/>
              <a:gd name="T10" fmla="*/ 2147483646 w 72"/>
              <a:gd name="T11" fmla="*/ 2147483646 h 125"/>
              <a:gd name="T12" fmla="*/ 2147483646 w 72"/>
              <a:gd name="T13" fmla="*/ 2147483646 h 125"/>
              <a:gd name="T14" fmla="*/ 2147483646 w 72"/>
              <a:gd name="T15" fmla="*/ 2147483646 h 125"/>
              <a:gd name="T16" fmla="*/ 0 w 72"/>
              <a:gd name="T17" fmla="*/ 2147483646 h 125"/>
              <a:gd name="T18" fmla="*/ 0 w 72"/>
              <a:gd name="T19" fmla="*/ 2147483646 h 125"/>
              <a:gd name="T20" fmla="*/ 0 w 72"/>
              <a:gd name="T21" fmla="*/ 2147483646 h 125"/>
              <a:gd name="T22" fmla="*/ 2147483646 w 72"/>
              <a:gd name="T23" fmla="*/ 0 h 125"/>
              <a:gd name="T24" fmla="*/ 2147483646 w 72"/>
              <a:gd name="T25" fmla="*/ 0 h 125"/>
              <a:gd name="T26" fmla="*/ 2147483646 w 72"/>
              <a:gd name="T27" fmla="*/ 0 h 125"/>
              <a:gd name="T28" fmla="*/ 2147483646 w 72"/>
              <a:gd name="T29" fmla="*/ 0 h 125"/>
              <a:gd name="T30" fmla="*/ 2147483646 w 72"/>
              <a:gd name="T31" fmla="*/ 2147483646 h 125"/>
              <a:gd name="T32" fmla="*/ 2147483646 w 72"/>
              <a:gd name="T33" fmla="*/ 2147483646 h 1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2" h="125">
                <a:moveTo>
                  <a:pt x="70" y="119"/>
                </a:moveTo>
                <a:lnTo>
                  <a:pt x="70" y="119"/>
                </a:lnTo>
                <a:lnTo>
                  <a:pt x="72" y="122"/>
                </a:lnTo>
                <a:lnTo>
                  <a:pt x="69" y="125"/>
                </a:lnTo>
                <a:lnTo>
                  <a:pt x="66" y="125"/>
                </a:lnTo>
                <a:lnTo>
                  <a:pt x="62" y="123"/>
                </a:lnTo>
                <a:lnTo>
                  <a:pt x="0" y="6"/>
                </a:lnTo>
                <a:lnTo>
                  <a:pt x="0" y="3"/>
                </a:lnTo>
                <a:lnTo>
                  <a:pt x="1" y="0"/>
                </a:lnTo>
                <a:lnTo>
                  <a:pt x="4" y="0"/>
                </a:lnTo>
                <a:lnTo>
                  <a:pt x="8" y="1"/>
                </a:lnTo>
                <a:lnTo>
                  <a:pt x="70" y="119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" name="Freeform 50"/>
          <p:cNvSpPr>
            <a:spLocks/>
          </p:cNvSpPr>
          <p:nvPr userDrawn="1"/>
        </p:nvSpPr>
        <p:spPr bwMode="auto">
          <a:xfrm>
            <a:off x="7397750" y="4141788"/>
            <a:ext cx="219075" cy="61912"/>
          </a:xfrm>
          <a:custGeom>
            <a:avLst/>
            <a:gdLst>
              <a:gd name="T0" fmla="*/ 2147483646 w 138"/>
              <a:gd name="T1" fmla="*/ 2147483646 h 39"/>
              <a:gd name="T2" fmla="*/ 2147483646 w 138"/>
              <a:gd name="T3" fmla="*/ 2147483646 h 39"/>
              <a:gd name="T4" fmla="*/ 2147483646 w 138"/>
              <a:gd name="T5" fmla="*/ 2147483646 h 39"/>
              <a:gd name="T6" fmla="*/ 2147483646 w 138"/>
              <a:gd name="T7" fmla="*/ 2147483646 h 39"/>
              <a:gd name="T8" fmla="*/ 2147483646 w 138"/>
              <a:gd name="T9" fmla="*/ 2147483646 h 39"/>
              <a:gd name="T10" fmla="*/ 2147483646 w 138"/>
              <a:gd name="T11" fmla="*/ 2147483646 h 39"/>
              <a:gd name="T12" fmla="*/ 2147483646 w 138"/>
              <a:gd name="T13" fmla="*/ 2147483646 h 39"/>
              <a:gd name="T14" fmla="*/ 2147483646 w 138"/>
              <a:gd name="T15" fmla="*/ 2147483646 h 39"/>
              <a:gd name="T16" fmla="*/ 2147483646 w 138"/>
              <a:gd name="T17" fmla="*/ 2147483646 h 39"/>
              <a:gd name="T18" fmla="*/ 2147483646 w 138"/>
              <a:gd name="T19" fmla="*/ 2147483646 h 39"/>
              <a:gd name="T20" fmla="*/ 0 w 138"/>
              <a:gd name="T21" fmla="*/ 2147483646 h 39"/>
              <a:gd name="T22" fmla="*/ 0 w 138"/>
              <a:gd name="T23" fmla="*/ 2147483646 h 39"/>
              <a:gd name="T24" fmla="*/ 0 w 138"/>
              <a:gd name="T25" fmla="*/ 2147483646 h 39"/>
              <a:gd name="T26" fmla="*/ 0 w 138"/>
              <a:gd name="T27" fmla="*/ 2147483646 h 39"/>
              <a:gd name="T28" fmla="*/ 2147483646 w 138"/>
              <a:gd name="T29" fmla="*/ 2147483646 h 39"/>
              <a:gd name="T30" fmla="*/ 2147483646 w 138"/>
              <a:gd name="T31" fmla="*/ 0 h 39"/>
              <a:gd name="T32" fmla="*/ 2147483646 w 138"/>
              <a:gd name="T33" fmla="*/ 2147483646 h 3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8" h="39">
                <a:moveTo>
                  <a:pt x="135" y="29"/>
                </a:moveTo>
                <a:lnTo>
                  <a:pt x="135" y="29"/>
                </a:lnTo>
                <a:lnTo>
                  <a:pt x="138" y="31"/>
                </a:lnTo>
                <a:lnTo>
                  <a:pt x="138" y="34"/>
                </a:lnTo>
                <a:lnTo>
                  <a:pt x="137" y="37"/>
                </a:lnTo>
                <a:lnTo>
                  <a:pt x="134" y="39"/>
                </a:lnTo>
                <a:lnTo>
                  <a:pt x="3" y="10"/>
                </a:lnTo>
                <a:lnTo>
                  <a:pt x="0" y="7"/>
                </a:lnTo>
                <a:lnTo>
                  <a:pt x="0" y="4"/>
                </a:lnTo>
                <a:lnTo>
                  <a:pt x="2" y="2"/>
                </a:lnTo>
                <a:lnTo>
                  <a:pt x="5" y="0"/>
                </a:lnTo>
                <a:lnTo>
                  <a:pt x="135" y="29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" name="Freeform 51"/>
          <p:cNvSpPr>
            <a:spLocks/>
          </p:cNvSpPr>
          <p:nvPr userDrawn="1"/>
        </p:nvSpPr>
        <p:spPr bwMode="auto">
          <a:xfrm>
            <a:off x="7405688" y="4211638"/>
            <a:ext cx="223837" cy="14287"/>
          </a:xfrm>
          <a:custGeom>
            <a:avLst/>
            <a:gdLst>
              <a:gd name="T0" fmla="*/ 2147483646 w 141"/>
              <a:gd name="T1" fmla="*/ 2147483646 h 9"/>
              <a:gd name="T2" fmla="*/ 2147483646 w 141"/>
              <a:gd name="T3" fmla="*/ 2147483646 h 9"/>
              <a:gd name="T4" fmla="*/ 2147483646 w 141"/>
              <a:gd name="T5" fmla="*/ 2147483646 h 9"/>
              <a:gd name="T6" fmla="*/ 2147483646 w 141"/>
              <a:gd name="T7" fmla="*/ 2147483646 h 9"/>
              <a:gd name="T8" fmla="*/ 2147483646 w 141"/>
              <a:gd name="T9" fmla="*/ 2147483646 h 9"/>
              <a:gd name="T10" fmla="*/ 2147483646 w 141"/>
              <a:gd name="T11" fmla="*/ 2147483646 h 9"/>
              <a:gd name="T12" fmla="*/ 2147483646 w 141"/>
              <a:gd name="T13" fmla="*/ 2147483646 h 9"/>
              <a:gd name="T14" fmla="*/ 2147483646 w 141"/>
              <a:gd name="T15" fmla="*/ 2147483646 h 9"/>
              <a:gd name="T16" fmla="*/ 2147483646 w 141"/>
              <a:gd name="T17" fmla="*/ 2147483646 h 9"/>
              <a:gd name="T18" fmla="*/ 2147483646 w 141"/>
              <a:gd name="T19" fmla="*/ 2147483646 h 9"/>
              <a:gd name="T20" fmla="*/ 2147483646 w 141"/>
              <a:gd name="T21" fmla="*/ 2147483646 h 9"/>
              <a:gd name="T22" fmla="*/ 0 w 141"/>
              <a:gd name="T23" fmla="*/ 2147483646 h 9"/>
              <a:gd name="T24" fmla="*/ 0 w 141"/>
              <a:gd name="T25" fmla="*/ 2147483646 h 9"/>
              <a:gd name="T26" fmla="*/ 0 w 141"/>
              <a:gd name="T27" fmla="*/ 2147483646 h 9"/>
              <a:gd name="T28" fmla="*/ 2147483646 w 141"/>
              <a:gd name="T29" fmla="*/ 2147483646 h 9"/>
              <a:gd name="T30" fmla="*/ 2147483646 w 141"/>
              <a:gd name="T31" fmla="*/ 0 h 9"/>
              <a:gd name="T32" fmla="*/ 2147483646 w 141"/>
              <a:gd name="T33" fmla="*/ 2147483646 h 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41" h="9">
                <a:moveTo>
                  <a:pt x="138" y="1"/>
                </a:moveTo>
                <a:lnTo>
                  <a:pt x="138" y="1"/>
                </a:lnTo>
                <a:lnTo>
                  <a:pt x="141" y="3"/>
                </a:lnTo>
                <a:lnTo>
                  <a:pt x="141" y="6"/>
                </a:lnTo>
                <a:lnTo>
                  <a:pt x="141" y="9"/>
                </a:lnTo>
                <a:lnTo>
                  <a:pt x="138" y="9"/>
                </a:lnTo>
                <a:lnTo>
                  <a:pt x="5" y="9"/>
                </a:lnTo>
                <a:lnTo>
                  <a:pt x="2" y="8"/>
                </a:lnTo>
                <a:lnTo>
                  <a:pt x="0" y="5"/>
                </a:lnTo>
                <a:lnTo>
                  <a:pt x="2" y="1"/>
                </a:lnTo>
                <a:lnTo>
                  <a:pt x="5" y="0"/>
                </a:lnTo>
                <a:lnTo>
                  <a:pt x="138" y="1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" name="Freeform 52"/>
          <p:cNvSpPr>
            <a:spLocks/>
          </p:cNvSpPr>
          <p:nvPr userDrawn="1"/>
        </p:nvSpPr>
        <p:spPr bwMode="auto">
          <a:xfrm>
            <a:off x="7434263" y="4237038"/>
            <a:ext cx="215900" cy="66675"/>
          </a:xfrm>
          <a:custGeom>
            <a:avLst/>
            <a:gdLst>
              <a:gd name="T0" fmla="*/ 2147483646 w 136"/>
              <a:gd name="T1" fmla="*/ 0 h 42"/>
              <a:gd name="T2" fmla="*/ 2147483646 w 136"/>
              <a:gd name="T3" fmla="*/ 0 h 42"/>
              <a:gd name="T4" fmla="*/ 2147483646 w 136"/>
              <a:gd name="T5" fmla="*/ 0 h 42"/>
              <a:gd name="T6" fmla="*/ 2147483646 w 136"/>
              <a:gd name="T7" fmla="*/ 2147483646 h 42"/>
              <a:gd name="T8" fmla="*/ 2147483646 w 136"/>
              <a:gd name="T9" fmla="*/ 2147483646 h 42"/>
              <a:gd name="T10" fmla="*/ 2147483646 w 136"/>
              <a:gd name="T11" fmla="*/ 2147483646 h 42"/>
              <a:gd name="T12" fmla="*/ 2147483646 w 136"/>
              <a:gd name="T13" fmla="*/ 2147483646 h 42"/>
              <a:gd name="T14" fmla="*/ 2147483646 w 136"/>
              <a:gd name="T15" fmla="*/ 2147483646 h 42"/>
              <a:gd name="T16" fmla="*/ 2147483646 w 136"/>
              <a:gd name="T17" fmla="*/ 2147483646 h 42"/>
              <a:gd name="T18" fmla="*/ 2147483646 w 136"/>
              <a:gd name="T19" fmla="*/ 2147483646 h 42"/>
              <a:gd name="T20" fmla="*/ 2147483646 w 136"/>
              <a:gd name="T21" fmla="*/ 2147483646 h 42"/>
              <a:gd name="T22" fmla="*/ 0 w 136"/>
              <a:gd name="T23" fmla="*/ 2147483646 h 42"/>
              <a:gd name="T24" fmla="*/ 0 w 136"/>
              <a:gd name="T25" fmla="*/ 2147483646 h 42"/>
              <a:gd name="T26" fmla="*/ 0 w 136"/>
              <a:gd name="T27" fmla="*/ 2147483646 h 42"/>
              <a:gd name="T28" fmla="*/ 2147483646 w 136"/>
              <a:gd name="T29" fmla="*/ 2147483646 h 42"/>
              <a:gd name="T30" fmla="*/ 2147483646 w 136"/>
              <a:gd name="T31" fmla="*/ 2147483646 h 42"/>
              <a:gd name="T32" fmla="*/ 2147483646 w 136"/>
              <a:gd name="T33" fmla="*/ 0 h 4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6" h="42">
                <a:moveTo>
                  <a:pt x="130" y="0"/>
                </a:moveTo>
                <a:lnTo>
                  <a:pt x="130" y="0"/>
                </a:lnTo>
                <a:lnTo>
                  <a:pt x="133" y="0"/>
                </a:lnTo>
                <a:lnTo>
                  <a:pt x="136" y="3"/>
                </a:lnTo>
                <a:lnTo>
                  <a:pt x="135" y="6"/>
                </a:lnTo>
                <a:lnTo>
                  <a:pt x="133" y="8"/>
                </a:lnTo>
                <a:lnTo>
                  <a:pt x="6" y="42"/>
                </a:lnTo>
                <a:lnTo>
                  <a:pt x="3" y="42"/>
                </a:lnTo>
                <a:lnTo>
                  <a:pt x="0" y="39"/>
                </a:lnTo>
                <a:lnTo>
                  <a:pt x="1" y="35"/>
                </a:lnTo>
                <a:lnTo>
                  <a:pt x="3" y="34"/>
                </a:lnTo>
                <a:lnTo>
                  <a:pt x="130" y="0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7" name="Freeform 53"/>
          <p:cNvSpPr>
            <a:spLocks/>
          </p:cNvSpPr>
          <p:nvPr userDrawn="1"/>
        </p:nvSpPr>
        <p:spPr bwMode="auto">
          <a:xfrm>
            <a:off x="7632700" y="3881438"/>
            <a:ext cx="61913" cy="220662"/>
          </a:xfrm>
          <a:custGeom>
            <a:avLst/>
            <a:gdLst>
              <a:gd name="T0" fmla="*/ 2147483646 w 39"/>
              <a:gd name="T1" fmla="*/ 2147483646 h 139"/>
              <a:gd name="T2" fmla="*/ 2147483646 w 39"/>
              <a:gd name="T3" fmla="*/ 2147483646 h 139"/>
              <a:gd name="T4" fmla="*/ 2147483646 w 39"/>
              <a:gd name="T5" fmla="*/ 2147483646 h 139"/>
              <a:gd name="T6" fmla="*/ 2147483646 w 39"/>
              <a:gd name="T7" fmla="*/ 2147483646 h 139"/>
              <a:gd name="T8" fmla="*/ 2147483646 w 39"/>
              <a:gd name="T9" fmla="*/ 2147483646 h 139"/>
              <a:gd name="T10" fmla="*/ 2147483646 w 39"/>
              <a:gd name="T11" fmla="*/ 2147483646 h 139"/>
              <a:gd name="T12" fmla="*/ 2147483646 w 39"/>
              <a:gd name="T13" fmla="*/ 2147483646 h 139"/>
              <a:gd name="T14" fmla="*/ 2147483646 w 39"/>
              <a:gd name="T15" fmla="*/ 2147483646 h 139"/>
              <a:gd name="T16" fmla="*/ 0 w 39"/>
              <a:gd name="T17" fmla="*/ 2147483646 h 139"/>
              <a:gd name="T18" fmla="*/ 0 w 39"/>
              <a:gd name="T19" fmla="*/ 2147483646 h 139"/>
              <a:gd name="T20" fmla="*/ 2147483646 w 39"/>
              <a:gd name="T21" fmla="*/ 2147483646 h 139"/>
              <a:gd name="T22" fmla="*/ 2147483646 w 39"/>
              <a:gd name="T23" fmla="*/ 0 h 139"/>
              <a:gd name="T24" fmla="*/ 2147483646 w 39"/>
              <a:gd name="T25" fmla="*/ 0 h 139"/>
              <a:gd name="T26" fmla="*/ 2147483646 w 39"/>
              <a:gd name="T27" fmla="*/ 0 h 139"/>
              <a:gd name="T28" fmla="*/ 2147483646 w 39"/>
              <a:gd name="T29" fmla="*/ 0 h 139"/>
              <a:gd name="T30" fmla="*/ 2147483646 w 39"/>
              <a:gd name="T31" fmla="*/ 2147483646 h 139"/>
              <a:gd name="T32" fmla="*/ 2147483646 w 39"/>
              <a:gd name="T33" fmla="*/ 2147483646 h 13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9" h="139">
                <a:moveTo>
                  <a:pt x="39" y="134"/>
                </a:moveTo>
                <a:lnTo>
                  <a:pt x="39" y="134"/>
                </a:lnTo>
                <a:lnTo>
                  <a:pt x="37" y="137"/>
                </a:lnTo>
                <a:lnTo>
                  <a:pt x="34" y="139"/>
                </a:lnTo>
                <a:lnTo>
                  <a:pt x="31" y="139"/>
                </a:lnTo>
                <a:lnTo>
                  <a:pt x="29" y="136"/>
                </a:lnTo>
                <a:lnTo>
                  <a:pt x="0" y="5"/>
                </a:lnTo>
                <a:lnTo>
                  <a:pt x="2" y="2"/>
                </a:lnTo>
                <a:lnTo>
                  <a:pt x="3" y="0"/>
                </a:lnTo>
                <a:lnTo>
                  <a:pt x="6" y="0"/>
                </a:lnTo>
                <a:lnTo>
                  <a:pt x="10" y="4"/>
                </a:lnTo>
                <a:lnTo>
                  <a:pt x="39" y="134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8" name="Freeform 54"/>
          <p:cNvSpPr>
            <a:spLocks/>
          </p:cNvSpPr>
          <p:nvPr userDrawn="1"/>
        </p:nvSpPr>
        <p:spPr bwMode="auto">
          <a:xfrm>
            <a:off x="7707313" y="3879850"/>
            <a:ext cx="22225" cy="227013"/>
          </a:xfrm>
          <a:custGeom>
            <a:avLst/>
            <a:gdLst>
              <a:gd name="T0" fmla="*/ 2147483646 w 14"/>
              <a:gd name="T1" fmla="*/ 2147483646 h 143"/>
              <a:gd name="T2" fmla="*/ 2147483646 w 14"/>
              <a:gd name="T3" fmla="*/ 2147483646 h 143"/>
              <a:gd name="T4" fmla="*/ 2147483646 w 14"/>
              <a:gd name="T5" fmla="*/ 2147483646 h 143"/>
              <a:gd name="T6" fmla="*/ 2147483646 w 14"/>
              <a:gd name="T7" fmla="*/ 2147483646 h 143"/>
              <a:gd name="T8" fmla="*/ 2147483646 w 14"/>
              <a:gd name="T9" fmla="*/ 2147483646 h 143"/>
              <a:gd name="T10" fmla="*/ 2147483646 w 14"/>
              <a:gd name="T11" fmla="*/ 2147483646 h 143"/>
              <a:gd name="T12" fmla="*/ 2147483646 w 14"/>
              <a:gd name="T13" fmla="*/ 2147483646 h 143"/>
              <a:gd name="T14" fmla="*/ 2147483646 w 14"/>
              <a:gd name="T15" fmla="*/ 2147483646 h 143"/>
              <a:gd name="T16" fmla="*/ 0 w 14"/>
              <a:gd name="T17" fmla="*/ 2147483646 h 143"/>
              <a:gd name="T18" fmla="*/ 0 w 14"/>
              <a:gd name="T19" fmla="*/ 2147483646 h 143"/>
              <a:gd name="T20" fmla="*/ 2147483646 w 14"/>
              <a:gd name="T21" fmla="*/ 2147483646 h 143"/>
              <a:gd name="T22" fmla="*/ 2147483646 w 14"/>
              <a:gd name="T23" fmla="*/ 0 h 143"/>
              <a:gd name="T24" fmla="*/ 2147483646 w 14"/>
              <a:gd name="T25" fmla="*/ 0 h 143"/>
              <a:gd name="T26" fmla="*/ 2147483646 w 14"/>
              <a:gd name="T27" fmla="*/ 0 h 143"/>
              <a:gd name="T28" fmla="*/ 2147483646 w 14"/>
              <a:gd name="T29" fmla="*/ 2147483646 h 143"/>
              <a:gd name="T30" fmla="*/ 2147483646 w 14"/>
              <a:gd name="T31" fmla="*/ 2147483646 h 143"/>
              <a:gd name="T32" fmla="*/ 2147483646 w 14"/>
              <a:gd name="T33" fmla="*/ 2147483646 h 14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4" h="143">
                <a:moveTo>
                  <a:pt x="14" y="138"/>
                </a:moveTo>
                <a:lnTo>
                  <a:pt x="14" y="138"/>
                </a:lnTo>
                <a:lnTo>
                  <a:pt x="13" y="141"/>
                </a:lnTo>
                <a:lnTo>
                  <a:pt x="9" y="143"/>
                </a:lnTo>
                <a:lnTo>
                  <a:pt x="6" y="141"/>
                </a:lnTo>
                <a:lnTo>
                  <a:pt x="4" y="138"/>
                </a:lnTo>
                <a:lnTo>
                  <a:pt x="0" y="5"/>
                </a:lnTo>
                <a:lnTo>
                  <a:pt x="1" y="1"/>
                </a:lnTo>
                <a:lnTo>
                  <a:pt x="3" y="0"/>
                </a:lnTo>
                <a:lnTo>
                  <a:pt x="6" y="1"/>
                </a:lnTo>
                <a:lnTo>
                  <a:pt x="8" y="5"/>
                </a:lnTo>
                <a:lnTo>
                  <a:pt x="14" y="138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9" name="Freeform 55"/>
          <p:cNvSpPr>
            <a:spLocks/>
          </p:cNvSpPr>
          <p:nvPr userDrawn="1"/>
        </p:nvSpPr>
        <p:spPr bwMode="auto">
          <a:xfrm>
            <a:off x="7737475" y="3902075"/>
            <a:ext cx="53975" cy="222250"/>
          </a:xfrm>
          <a:custGeom>
            <a:avLst/>
            <a:gdLst>
              <a:gd name="T0" fmla="*/ 2147483646 w 34"/>
              <a:gd name="T1" fmla="*/ 2147483646 h 140"/>
              <a:gd name="T2" fmla="*/ 2147483646 w 34"/>
              <a:gd name="T3" fmla="*/ 2147483646 h 140"/>
              <a:gd name="T4" fmla="*/ 2147483646 w 34"/>
              <a:gd name="T5" fmla="*/ 2147483646 h 140"/>
              <a:gd name="T6" fmla="*/ 2147483646 w 34"/>
              <a:gd name="T7" fmla="*/ 2147483646 h 140"/>
              <a:gd name="T8" fmla="*/ 2147483646 w 34"/>
              <a:gd name="T9" fmla="*/ 2147483646 h 140"/>
              <a:gd name="T10" fmla="*/ 2147483646 w 34"/>
              <a:gd name="T11" fmla="*/ 2147483646 h 140"/>
              <a:gd name="T12" fmla="*/ 0 w 34"/>
              <a:gd name="T13" fmla="*/ 2147483646 h 140"/>
              <a:gd name="T14" fmla="*/ 0 w 34"/>
              <a:gd name="T15" fmla="*/ 2147483646 h 140"/>
              <a:gd name="T16" fmla="*/ 2147483646 w 34"/>
              <a:gd name="T17" fmla="*/ 2147483646 h 140"/>
              <a:gd name="T18" fmla="*/ 2147483646 w 34"/>
              <a:gd name="T19" fmla="*/ 2147483646 h 140"/>
              <a:gd name="T20" fmla="*/ 2147483646 w 34"/>
              <a:gd name="T21" fmla="*/ 2147483646 h 140"/>
              <a:gd name="T22" fmla="*/ 2147483646 w 34"/>
              <a:gd name="T23" fmla="*/ 0 h 140"/>
              <a:gd name="T24" fmla="*/ 2147483646 w 34"/>
              <a:gd name="T25" fmla="*/ 0 h 140"/>
              <a:gd name="T26" fmla="*/ 2147483646 w 34"/>
              <a:gd name="T27" fmla="*/ 0 h 140"/>
              <a:gd name="T28" fmla="*/ 2147483646 w 34"/>
              <a:gd name="T29" fmla="*/ 2147483646 h 140"/>
              <a:gd name="T30" fmla="*/ 2147483646 w 34"/>
              <a:gd name="T31" fmla="*/ 2147483646 h 140"/>
              <a:gd name="T32" fmla="*/ 2147483646 w 34"/>
              <a:gd name="T33" fmla="*/ 2147483646 h 14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4" h="140">
                <a:moveTo>
                  <a:pt x="8" y="137"/>
                </a:moveTo>
                <a:lnTo>
                  <a:pt x="8" y="137"/>
                </a:lnTo>
                <a:lnTo>
                  <a:pt x="6" y="139"/>
                </a:lnTo>
                <a:lnTo>
                  <a:pt x="3" y="140"/>
                </a:lnTo>
                <a:lnTo>
                  <a:pt x="0" y="139"/>
                </a:lnTo>
                <a:lnTo>
                  <a:pt x="0" y="135"/>
                </a:lnTo>
                <a:lnTo>
                  <a:pt x="26" y="5"/>
                </a:lnTo>
                <a:lnTo>
                  <a:pt x="27" y="2"/>
                </a:lnTo>
                <a:lnTo>
                  <a:pt x="31" y="0"/>
                </a:lnTo>
                <a:lnTo>
                  <a:pt x="34" y="4"/>
                </a:lnTo>
                <a:lnTo>
                  <a:pt x="34" y="7"/>
                </a:lnTo>
                <a:lnTo>
                  <a:pt x="8" y="137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0" name="Freeform 56"/>
          <p:cNvSpPr>
            <a:spLocks/>
          </p:cNvSpPr>
          <p:nvPr userDrawn="1"/>
        </p:nvSpPr>
        <p:spPr bwMode="auto">
          <a:xfrm>
            <a:off x="7753350" y="3938588"/>
            <a:ext cx="96838" cy="206375"/>
          </a:xfrm>
          <a:custGeom>
            <a:avLst/>
            <a:gdLst>
              <a:gd name="T0" fmla="*/ 2147483646 w 61"/>
              <a:gd name="T1" fmla="*/ 2147483646 h 130"/>
              <a:gd name="T2" fmla="*/ 2147483646 w 61"/>
              <a:gd name="T3" fmla="*/ 2147483646 h 130"/>
              <a:gd name="T4" fmla="*/ 2147483646 w 61"/>
              <a:gd name="T5" fmla="*/ 2147483646 h 130"/>
              <a:gd name="T6" fmla="*/ 2147483646 w 61"/>
              <a:gd name="T7" fmla="*/ 2147483646 h 130"/>
              <a:gd name="T8" fmla="*/ 2147483646 w 61"/>
              <a:gd name="T9" fmla="*/ 2147483646 h 130"/>
              <a:gd name="T10" fmla="*/ 2147483646 w 61"/>
              <a:gd name="T11" fmla="*/ 2147483646 h 130"/>
              <a:gd name="T12" fmla="*/ 0 w 61"/>
              <a:gd name="T13" fmla="*/ 2147483646 h 130"/>
              <a:gd name="T14" fmla="*/ 0 w 61"/>
              <a:gd name="T15" fmla="*/ 2147483646 h 130"/>
              <a:gd name="T16" fmla="*/ 2147483646 w 61"/>
              <a:gd name="T17" fmla="*/ 2147483646 h 130"/>
              <a:gd name="T18" fmla="*/ 2147483646 w 61"/>
              <a:gd name="T19" fmla="*/ 2147483646 h 130"/>
              <a:gd name="T20" fmla="*/ 2147483646 w 61"/>
              <a:gd name="T21" fmla="*/ 0 h 130"/>
              <a:gd name="T22" fmla="*/ 2147483646 w 61"/>
              <a:gd name="T23" fmla="*/ 0 h 130"/>
              <a:gd name="T24" fmla="*/ 2147483646 w 61"/>
              <a:gd name="T25" fmla="*/ 0 h 130"/>
              <a:gd name="T26" fmla="*/ 2147483646 w 61"/>
              <a:gd name="T27" fmla="*/ 0 h 130"/>
              <a:gd name="T28" fmla="*/ 2147483646 w 61"/>
              <a:gd name="T29" fmla="*/ 2147483646 h 130"/>
              <a:gd name="T30" fmla="*/ 2147483646 w 61"/>
              <a:gd name="T31" fmla="*/ 2147483646 h 130"/>
              <a:gd name="T32" fmla="*/ 2147483646 w 61"/>
              <a:gd name="T33" fmla="*/ 2147483646 h 1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1" h="130">
                <a:moveTo>
                  <a:pt x="8" y="128"/>
                </a:moveTo>
                <a:lnTo>
                  <a:pt x="8" y="128"/>
                </a:lnTo>
                <a:lnTo>
                  <a:pt x="6" y="130"/>
                </a:lnTo>
                <a:lnTo>
                  <a:pt x="1" y="130"/>
                </a:lnTo>
                <a:lnTo>
                  <a:pt x="0" y="128"/>
                </a:lnTo>
                <a:lnTo>
                  <a:pt x="0" y="124"/>
                </a:lnTo>
                <a:lnTo>
                  <a:pt x="53" y="3"/>
                </a:lnTo>
                <a:lnTo>
                  <a:pt x="56" y="0"/>
                </a:lnTo>
                <a:lnTo>
                  <a:pt x="59" y="0"/>
                </a:lnTo>
                <a:lnTo>
                  <a:pt x="61" y="3"/>
                </a:lnTo>
                <a:lnTo>
                  <a:pt x="61" y="6"/>
                </a:lnTo>
                <a:lnTo>
                  <a:pt x="8" y="128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" name="Freeform 57"/>
          <p:cNvSpPr>
            <a:spLocks/>
          </p:cNvSpPr>
          <p:nvPr userDrawn="1"/>
        </p:nvSpPr>
        <p:spPr bwMode="auto">
          <a:xfrm>
            <a:off x="7461250" y="4371975"/>
            <a:ext cx="163513" cy="163513"/>
          </a:xfrm>
          <a:custGeom>
            <a:avLst/>
            <a:gdLst>
              <a:gd name="T0" fmla="*/ 2147483646 w 103"/>
              <a:gd name="T1" fmla="*/ 2147483646 h 103"/>
              <a:gd name="T2" fmla="*/ 2147483646 w 103"/>
              <a:gd name="T3" fmla="*/ 2147483646 h 103"/>
              <a:gd name="T4" fmla="*/ 2147483646 w 103"/>
              <a:gd name="T5" fmla="*/ 2147483646 h 103"/>
              <a:gd name="T6" fmla="*/ 2147483646 w 103"/>
              <a:gd name="T7" fmla="*/ 2147483646 h 103"/>
              <a:gd name="T8" fmla="*/ 2147483646 w 103"/>
              <a:gd name="T9" fmla="*/ 2147483646 h 103"/>
              <a:gd name="T10" fmla="*/ 2147483646 w 103"/>
              <a:gd name="T11" fmla="*/ 2147483646 h 103"/>
              <a:gd name="T12" fmla="*/ 2147483646 w 103"/>
              <a:gd name="T13" fmla="*/ 2147483646 h 103"/>
              <a:gd name="T14" fmla="*/ 2147483646 w 103"/>
              <a:gd name="T15" fmla="*/ 2147483646 h 103"/>
              <a:gd name="T16" fmla="*/ 2147483646 w 103"/>
              <a:gd name="T17" fmla="*/ 2147483646 h 103"/>
              <a:gd name="T18" fmla="*/ 2147483646 w 103"/>
              <a:gd name="T19" fmla="*/ 2147483646 h 103"/>
              <a:gd name="T20" fmla="*/ 2147483646 w 103"/>
              <a:gd name="T21" fmla="*/ 2147483646 h 103"/>
              <a:gd name="T22" fmla="*/ 2147483646 w 103"/>
              <a:gd name="T23" fmla="*/ 2147483646 h 103"/>
              <a:gd name="T24" fmla="*/ 2147483646 w 103"/>
              <a:gd name="T25" fmla="*/ 2147483646 h 103"/>
              <a:gd name="T26" fmla="*/ 2147483646 w 103"/>
              <a:gd name="T27" fmla="*/ 2147483646 h 103"/>
              <a:gd name="T28" fmla="*/ 2147483646 w 103"/>
              <a:gd name="T29" fmla="*/ 2147483646 h 103"/>
              <a:gd name="T30" fmla="*/ 2147483646 w 103"/>
              <a:gd name="T31" fmla="*/ 2147483646 h 103"/>
              <a:gd name="T32" fmla="*/ 2147483646 w 103"/>
              <a:gd name="T33" fmla="*/ 2147483646 h 103"/>
              <a:gd name="T34" fmla="*/ 2147483646 w 103"/>
              <a:gd name="T35" fmla="*/ 2147483646 h 103"/>
              <a:gd name="T36" fmla="*/ 2147483646 w 103"/>
              <a:gd name="T37" fmla="*/ 2147483646 h 103"/>
              <a:gd name="T38" fmla="*/ 2147483646 w 103"/>
              <a:gd name="T39" fmla="*/ 2147483646 h 103"/>
              <a:gd name="T40" fmla="*/ 2147483646 w 103"/>
              <a:gd name="T41" fmla="*/ 2147483646 h 103"/>
              <a:gd name="T42" fmla="*/ 2147483646 w 103"/>
              <a:gd name="T43" fmla="*/ 2147483646 h 103"/>
              <a:gd name="T44" fmla="*/ 2147483646 w 103"/>
              <a:gd name="T45" fmla="*/ 2147483646 h 103"/>
              <a:gd name="T46" fmla="*/ 2147483646 w 103"/>
              <a:gd name="T47" fmla="*/ 2147483646 h 103"/>
              <a:gd name="T48" fmla="*/ 2147483646 w 103"/>
              <a:gd name="T49" fmla="*/ 2147483646 h 103"/>
              <a:gd name="T50" fmla="*/ 0 w 103"/>
              <a:gd name="T51" fmla="*/ 2147483646 h 103"/>
              <a:gd name="T52" fmla="*/ 0 w 103"/>
              <a:gd name="T53" fmla="*/ 2147483646 h 103"/>
              <a:gd name="T54" fmla="*/ 2147483646 w 103"/>
              <a:gd name="T55" fmla="*/ 2147483646 h 103"/>
              <a:gd name="T56" fmla="*/ 2147483646 w 103"/>
              <a:gd name="T57" fmla="*/ 2147483646 h 103"/>
              <a:gd name="T58" fmla="*/ 2147483646 w 103"/>
              <a:gd name="T59" fmla="*/ 2147483646 h 103"/>
              <a:gd name="T60" fmla="*/ 2147483646 w 103"/>
              <a:gd name="T61" fmla="*/ 2147483646 h 103"/>
              <a:gd name="T62" fmla="*/ 2147483646 w 103"/>
              <a:gd name="T63" fmla="*/ 2147483646 h 103"/>
              <a:gd name="T64" fmla="*/ 2147483646 w 103"/>
              <a:gd name="T65" fmla="*/ 2147483646 h 103"/>
              <a:gd name="T66" fmla="*/ 2147483646 w 103"/>
              <a:gd name="T67" fmla="*/ 2147483646 h 103"/>
              <a:gd name="T68" fmla="*/ 2147483646 w 103"/>
              <a:gd name="T69" fmla="*/ 0 h 103"/>
              <a:gd name="T70" fmla="*/ 2147483646 w 103"/>
              <a:gd name="T71" fmla="*/ 2147483646 h 103"/>
              <a:gd name="T72" fmla="*/ 2147483646 w 103"/>
              <a:gd name="T73" fmla="*/ 2147483646 h 103"/>
              <a:gd name="T74" fmla="*/ 2147483646 w 103"/>
              <a:gd name="T75" fmla="*/ 2147483646 h 10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03" h="103">
                <a:moveTo>
                  <a:pt x="69" y="5"/>
                </a:moveTo>
                <a:lnTo>
                  <a:pt x="69" y="5"/>
                </a:lnTo>
                <a:lnTo>
                  <a:pt x="79" y="8"/>
                </a:lnTo>
                <a:lnTo>
                  <a:pt x="87" y="15"/>
                </a:lnTo>
                <a:lnTo>
                  <a:pt x="94" y="23"/>
                </a:lnTo>
                <a:lnTo>
                  <a:pt x="98" y="31"/>
                </a:lnTo>
                <a:lnTo>
                  <a:pt x="102" y="40"/>
                </a:lnTo>
                <a:lnTo>
                  <a:pt x="103" y="50"/>
                </a:lnTo>
                <a:lnTo>
                  <a:pt x="102" y="61"/>
                </a:lnTo>
                <a:lnTo>
                  <a:pt x="98" y="71"/>
                </a:lnTo>
                <a:lnTo>
                  <a:pt x="95" y="80"/>
                </a:lnTo>
                <a:lnTo>
                  <a:pt x="89" y="87"/>
                </a:lnTo>
                <a:lnTo>
                  <a:pt x="81" y="93"/>
                </a:lnTo>
                <a:lnTo>
                  <a:pt x="73" y="98"/>
                </a:lnTo>
                <a:lnTo>
                  <a:pt x="63" y="101"/>
                </a:lnTo>
                <a:lnTo>
                  <a:pt x="53" y="103"/>
                </a:lnTo>
                <a:lnTo>
                  <a:pt x="42" y="103"/>
                </a:lnTo>
                <a:lnTo>
                  <a:pt x="32" y="100"/>
                </a:lnTo>
                <a:lnTo>
                  <a:pt x="23" y="95"/>
                </a:lnTo>
                <a:lnTo>
                  <a:pt x="16" y="89"/>
                </a:lnTo>
                <a:lnTo>
                  <a:pt x="10" y="82"/>
                </a:lnTo>
                <a:lnTo>
                  <a:pt x="5" y="72"/>
                </a:lnTo>
                <a:lnTo>
                  <a:pt x="2" y="63"/>
                </a:lnTo>
                <a:lnTo>
                  <a:pt x="0" y="53"/>
                </a:lnTo>
                <a:lnTo>
                  <a:pt x="0" y="44"/>
                </a:lnTo>
                <a:lnTo>
                  <a:pt x="4" y="34"/>
                </a:lnTo>
                <a:lnTo>
                  <a:pt x="8" y="24"/>
                </a:lnTo>
                <a:lnTo>
                  <a:pt x="15" y="16"/>
                </a:lnTo>
                <a:lnTo>
                  <a:pt x="21" y="10"/>
                </a:lnTo>
                <a:lnTo>
                  <a:pt x="31" y="5"/>
                </a:lnTo>
                <a:lnTo>
                  <a:pt x="41" y="2"/>
                </a:lnTo>
                <a:lnTo>
                  <a:pt x="50" y="0"/>
                </a:lnTo>
                <a:lnTo>
                  <a:pt x="60" y="2"/>
                </a:lnTo>
                <a:lnTo>
                  <a:pt x="69" y="5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" name="Freeform 58"/>
          <p:cNvSpPr>
            <a:spLocks/>
          </p:cNvSpPr>
          <p:nvPr userDrawn="1"/>
        </p:nvSpPr>
        <p:spPr bwMode="auto">
          <a:xfrm>
            <a:off x="7808913" y="4527550"/>
            <a:ext cx="104775" cy="104775"/>
          </a:xfrm>
          <a:custGeom>
            <a:avLst/>
            <a:gdLst>
              <a:gd name="T0" fmla="*/ 2147483646 w 66"/>
              <a:gd name="T1" fmla="*/ 2147483646 h 66"/>
              <a:gd name="T2" fmla="*/ 2147483646 w 66"/>
              <a:gd name="T3" fmla="*/ 2147483646 h 66"/>
              <a:gd name="T4" fmla="*/ 2147483646 w 66"/>
              <a:gd name="T5" fmla="*/ 2147483646 h 66"/>
              <a:gd name="T6" fmla="*/ 2147483646 w 66"/>
              <a:gd name="T7" fmla="*/ 2147483646 h 66"/>
              <a:gd name="T8" fmla="*/ 2147483646 w 66"/>
              <a:gd name="T9" fmla="*/ 2147483646 h 66"/>
              <a:gd name="T10" fmla="*/ 2147483646 w 66"/>
              <a:gd name="T11" fmla="*/ 2147483646 h 66"/>
              <a:gd name="T12" fmla="*/ 2147483646 w 66"/>
              <a:gd name="T13" fmla="*/ 2147483646 h 66"/>
              <a:gd name="T14" fmla="*/ 2147483646 w 66"/>
              <a:gd name="T15" fmla="*/ 2147483646 h 66"/>
              <a:gd name="T16" fmla="*/ 2147483646 w 66"/>
              <a:gd name="T17" fmla="*/ 2147483646 h 66"/>
              <a:gd name="T18" fmla="*/ 2147483646 w 66"/>
              <a:gd name="T19" fmla="*/ 2147483646 h 66"/>
              <a:gd name="T20" fmla="*/ 2147483646 w 66"/>
              <a:gd name="T21" fmla="*/ 2147483646 h 66"/>
              <a:gd name="T22" fmla="*/ 2147483646 w 66"/>
              <a:gd name="T23" fmla="*/ 2147483646 h 66"/>
              <a:gd name="T24" fmla="*/ 2147483646 w 66"/>
              <a:gd name="T25" fmla="*/ 2147483646 h 66"/>
              <a:gd name="T26" fmla="*/ 2147483646 w 66"/>
              <a:gd name="T27" fmla="*/ 2147483646 h 66"/>
              <a:gd name="T28" fmla="*/ 2147483646 w 66"/>
              <a:gd name="T29" fmla="*/ 2147483646 h 66"/>
              <a:gd name="T30" fmla="*/ 2147483646 w 66"/>
              <a:gd name="T31" fmla="*/ 2147483646 h 66"/>
              <a:gd name="T32" fmla="*/ 2147483646 w 66"/>
              <a:gd name="T33" fmla="*/ 2147483646 h 66"/>
              <a:gd name="T34" fmla="*/ 2147483646 w 66"/>
              <a:gd name="T35" fmla="*/ 2147483646 h 66"/>
              <a:gd name="T36" fmla="*/ 2147483646 w 66"/>
              <a:gd name="T37" fmla="*/ 2147483646 h 66"/>
              <a:gd name="T38" fmla="*/ 2147483646 w 66"/>
              <a:gd name="T39" fmla="*/ 2147483646 h 66"/>
              <a:gd name="T40" fmla="*/ 2147483646 w 66"/>
              <a:gd name="T41" fmla="*/ 2147483646 h 66"/>
              <a:gd name="T42" fmla="*/ 2147483646 w 66"/>
              <a:gd name="T43" fmla="*/ 2147483646 h 66"/>
              <a:gd name="T44" fmla="*/ 2147483646 w 66"/>
              <a:gd name="T45" fmla="*/ 2147483646 h 66"/>
              <a:gd name="T46" fmla="*/ 2147483646 w 66"/>
              <a:gd name="T47" fmla="*/ 2147483646 h 66"/>
              <a:gd name="T48" fmla="*/ 2147483646 w 66"/>
              <a:gd name="T49" fmla="*/ 2147483646 h 66"/>
              <a:gd name="T50" fmla="*/ 0 w 66"/>
              <a:gd name="T51" fmla="*/ 2147483646 h 66"/>
              <a:gd name="T52" fmla="*/ 0 w 66"/>
              <a:gd name="T53" fmla="*/ 2147483646 h 66"/>
              <a:gd name="T54" fmla="*/ 2147483646 w 66"/>
              <a:gd name="T55" fmla="*/ 2147483646 h 66"/>
              <a:gd name="T56" fmla="*/ 2147483646 w 66"/>
              <a:gd name="T57" fmla="*/ 2147483646 h 66"/>
              <a:gd name="T58" fmla="*/ 2147483646 w 66"/>
              <a:gd name="T59" fmla="*/ 2147483646 h 66"/>
              <a:gd name="T60" fmla="*/ 2147483646 w 66"/>
              <a:gd name="T61" fmla="*/ 2147483646 h 66"/>
              <a:gd name="T62" fmla="*/ 2147483646 w 66"/>
              <a:gd name="T63" fmla="*/ 2147483646 h 66"/>
              <a:gd name="T64" fmla="*/ 2147483646 w 66"/>
              <a:gd name="T65" fmla="*/ 2147483646 h 66"/>
              <a:gd name="T66" fmla="*/ 2147483646 w 66"/>
              <a:gd name="T67" fmla="*/ 2147483646 h 66"/>
              <a:gd name="T68" fmla="*/ 2147483646 w 66"/>
              <a:gd name="T69" fmla="*/ 0 h 66"/>
              <a:gd name="T70" fmla="*/ 2147483646 w 66"/>
              <a:gd name="T71" fmla="*/ 2147483646 h 66"/>
              <a:gd name="T72" fmla="*/ 2147483646 w 66"/>
              <a:gd name="T73" fmla="*/ 2147483646 h 66"/>
              <a:gd name="T74" fmla="*/ 2147483646 w 66"/>
              <a:gd name="T75" fmla="*/ 2147483646 h 6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66" h="66">
                <a:moveTo>
                  <a:pt x="45" y="3"/>
                </a:moveTo>
                <a:lnTo>
                  <a:pt x="45" y="3"/>
                </a:lnTo>
                <a:lnTo>
                  <a:pt x="50" y="5"/>
                </a:lnTo>
                <a:lnTo>
                  <a:pt x="55" y="10"/>
                </a:lnTo>
                <a:lnTo>
                  <a:pt x="59" y="15"/>
                </a:lnTo>
                <a:lnTo>
                  <a:pt x="63" y="19"/>
                </a:lnTo>
                <a:lnTo>
                  <a:pt x="64" y="26"/>
                </a:lnTo>
                <a:lnTo>
                  <a:pt x="66" y="32"/>
                </a:lnTo>
                <a:lnTo>
                  <a:pt x="64" y="39"/>
                </a:lnTo>
                <a:lnTo>
                  <a:pt x="63" y="45"/>
                </a:lnTo>
                <a:lnTo>
                  <a:pt x="59" y="50"/>
                </a:lnTo>
                <a:lnTo>
                  <a:pt x="56" y="56"/>
                </a:lnTo>
                <a:lnTo>
                  <a:pt x="51" y="60"/>
                </a:lnTo>
                <a:lnTo>
                  <a:pt x="47" y="63"/>
                </a:lnTo>
                <a:lnTo>
                  <a:pt x="40" y="64"/>
                </a:lnTo>
                <a:lnTo>
                  <a:pt x="34" y="66"/>
                </a:lnTo>
                <a:lnTo>
                  <a:pt x="27" y="64"/>
                </a:lnTo>
                <a:lnTo>
                  <a:pt x="21" y="63"/>
                </a:lnTo>
                <a:lnTo>
                  <a:pt x="14" y="61"/>
                </a:lnTo>
                <a:lnTo>
                  <a:pt x="10" y="56"/>
                </a:lnTo>
                <a:lnTo>
                  <a:pt x="6" y="52"/>
                </a:lnTo>
                <a:lnTo>
                  <a:pt x="3" y="47"/>
                </a:lnTo>
                <a:lnTo>
                  <a:pt x="2" y="40"/>
                </a:lnTo>
                <a:lnTo>
                  <a:pt x="0" y="34"/>
                </a:lnTo>
                <a:lnTo>
                  <a:pt x="0" y="28"/>
                </a:lnTo>
                <a:lnTo>
                  <a:pt x="3" y="21"/>
                </a:lnTo>
                <a:lnTo>
                  <a:pt x="5" y="16"/>
                </a:lnTo>
                <a:lnTo>
                  <a:pt x="10" y="10"/>
                </a:lnTo>
                <a:lnTo>
                  <a:pt x="14" y="7"/>
                </a:lnTo>
                <a:lnTo>
                  <a:pt x="19" y="3"/>
                </a:lnTo>
                <a:lnTo>
                  <a:pt x="26" y="2"/>
                </a:lnTo>
                <a:lnTo>
                  <a:pt x="32" y="0"/>
                </a:lnTo>
                <a:lnTo>
                  <a:pt x="39" y="2"/>
                </a:lnTo>
                <a:lnTo>
                  <a:pt x="45" y="3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3" name="Freeform 59"/>
          <p:cNvSpPr>
            <a:spLocks/>
          </p:cNvSpPr>
          <p:nvPr userDrawn="1"/>
        </p:nvSpPr>
        <p:spPr bwMode="auto">
          <a:xfrm>
            <a:off x="7594600" y="4468813"/>
            <a:ext cx="230188" cy="104775"/>
          </a:xfrm>
          <a:custGeom>
            <a:avLst/>
            <a:gdLst>
              <a:gd name="T0" fmla="*/ 2147483646 w 145"/>
              <a:gd name="T1" fmla="*/ 2147483646 h 66"/>
              <a:gd name="T2" fmla="*/ 2147483646 w 145"/>
              <a:gd name="T3" fmla="*/ 2147483646 h 66"/>
              <a:gd name="T4" fmla="*/ 2147483646 w 145"/>
              <a:gd name="T5" fmla="*/ 2147483646 h 66"/>
              <a:gd name="T6" fmla="*/ 2147483646 w 145"/>
              <a:gd name="T7" fmla="*/ 2147483646 h 66"/>
              <a:gd name="T8" fmla="*/ 2147483646 w 145"/>
              <a:gd name="T9" fmla="*/ 2147483646 h 66"/>
              <a:gd name="T10" fmla="*/ 2147483646 w 145"/>
              <a:gd name="T11" fmla="*/ 2147483646 h 66"/>
              <a:gd name="T12" fmla="*/ 2147483646 w 145"/>
              <a:gd name="T13" fmla="*/ 2147483646 h 66"/>
              <a:gd name="T14" fmla="*/ 2147483646 w 145"/>
              <a:gd name="T15" fmla="*/ 2147483646 h 66"/>
              <a:gd name="T16" fmla="*/ 2147483646 w 145"/>
              <a:gd name="T17" fmla="*/ 2147483646 h 66"/>
              <a:gd name="T18" fmla="*/ 2147483646 w 145"/>
              <a:gd name="T19" fmla="*/ 2147483646 h 66"/>
              <a:gd name="T20" fmla="*/ 2147483646 w 145"/>
              <a:gd name="T21" fmla="*/ 2147483646 h 66"/>
              <a:gd name="T22" fmla="*/ 2147483646 w 145"/>
              <a:gd name="T23" fmla="*/ 2147483646 h 66"/>
              <a:gd name="T24" fmla="*/ 2147483646 w 145"/>
              <a:gd name="T25" fmla="*/ 2147483646 h 66"/>
              <a:gd name="T26" fmla="*/ 2147483646 w 145"/>
              <a:gd name="T27" fmla="*/ 2147483646 h 66"/>
              <a:gd name="T28" fmla="*/ 2147483646 w 145"/>
              <a:gd name="T29" fmla="*/ 2147483646 h 66"/>
              <a:gd name="T30" fmla="*/ 0 w 145"/>
              <a:gd name="T31" fmla="*/ 2147483646 h 66"/>
              <a:gd name="T32" fmla="*/ 0 w 145"/>
              <a:gd name="T33" fmla="*/ 2147483646 h 66"/>
              <a:gd name="T34" fmla="*/ 0 w 145"/>
              <a:gd name="T35" fmla="*/ 2147483646 h 66"/>
              <a:gd name="T36" fmla="*/ 0 w 145"/>
              <a:gd name="T37" fmla="*/ 2147483646 h 66"/>
              <a:gd name="T38" fmla="*/ 0 w 145"/>
              <a:gd name="T39" fmla="*/ 2147483646 h 66"/>
              <a:gd name="T40" fmla="*/ 2147483646 w 145"/>
              <a:gd name="T41" fmla="*/ 2147483646 h 66"/>
              <a:gd name="T42" fmla="*/ 2147483646 w 145"/>
              <a:gd name="T43" fmla="*/ 2147483646 h 66"/>
              <a:gd name="T44" fmla="*/ 2147483646 w 145"/>
              <a:gd name="T45" fmla="*/ 0 h 66"/>
              <a:gd name="T46" fmla="*/ 2147483646 w 145"/>
              <a:gd name="T47" fmla="*/ 2147483646 h 66"/>
              <a:gd name="T48" fmla="*/ 2147483646 w 145"/>
              <a:gd name="T49" fmla="*/ 2147483646 h 6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45" h="66">
                <a:moveTo>
                  <a:pt x="140" y="52"/>
                </a:moveTo>
                <a:lnTo>
                  <a:pt x="140" y="52"/>
                </a:lnTo>
                <a:lnTo>
                  <a:pt x="143" y="53"/>
                </a:lnTo>
                <a:lnTo>
                  <a:pt x="145" y="55"/>
                </a:lnTo>
                <a:lnTo>
                  <a:pt x="145" y="58"/>
                </a:lnTo>
                <a:lnTo>
                  <a:pt x="145" y="61"/>
                </a:lnTo>
                <a:lnTo>
                  <a:pt x="143" y="63"/>
                </a:lnTo>
                <a:lnTo>
                  <a:pt x="141" y="65"/>
                </a:lnTo>
                <a:lnTo>
                  <a:pt x="138" y="66"/>
                </a:lnTo>
                <a:lnTo>
                  <a:pt x="135" y="65"/>
                </a:lnTo>
                <a:lnTo>
                  <a:pt x="5" y="15"/>
                </a:lnTo>
                <a:lnTo>
                  <a:pt x="2" y="13"/>
                </a:lnTo>
                <a:lnTo>
                  <a:pt x="0" y="10"/>
                </a:lnTo>
                <a:lnTo>
                  <a:pt x="0" y="8"/>
                </a:lnTo>
                <a:lnTo>
                  <a:pt x="0" y="5"/>
                </a:lnTo>
                <a:lnTo>
                  <a:pt x="2" y="3"/>
                </a:lnTo>
                <a:lnTo>
                  <a:pt x="5" y="2"/>
                </a:lnTo>
                <a:lnTo>
                  <a:pt x="6" y="0"/>
                </a:lnTo>
                <a:lnTo>
                  <a:pt x="10" y="2"/>
                </a:lnTo>
                <a:lnTo>
                  <a:pt x="140" y="52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4" name="Freeform 60"/>
          <p:cNvSpPr>
            <a:spLocks/>
          </p:cNvSpPr>
          <p:nvPr userDrawn="1"/>
        </p:nvSpPr>
        <p:spPr bwMode="auto">
          <a:xfrm>
            <a:off x="7254875" y="4421188"/>
            <a:ext cx="222250" cy="38100"/>
          </a:xfrm>
          <a:custGeom>
            <a:avLst/>
            <a:gdLst>
              <a:gd name="T0" fmla="*/ 2147483646 w 140"/>
              <a:gd name="T1" fmla="*/ 2147483646 h 24"/>
              <a:gd name="T2" fmla="*/ 2147483646 w 140"/>
              <a:gd name="T3" fmla="*/ 2147483646 h 24"/>
              <a:gd name="T4" fmla="*/ 2147483646 w 140"/>
              <a:gd name="T5" fmla="*/ 2147483646 h 24"/>
              <a:gd name="T6" fmla="*/ 2147483646 w 140"/>
              <a:gd name="T7" fmla="*/ 2147483646 h 24"/>
              <a:gd name="T8" fmla="*/ 2147483646 w 140"/>
              <a:gd name="T9" fmla="*/ 2147483646 h 24"/>
              <a:gd name="T10" fmla="*/ 2147483646 w 140"/>
              <a:gd name="T11" fmla="*/ 2147483646 h 24"/>
              <a:gd name="T12" fmla="*/ 2147483646 w 140"/>
              <a:gd name="T13" fmla="*/ 2147483646 h 24"/>
              <a:gd name="T14" fmla="*/ 2147483646 w 140"/>
              <a:gd name="T15" fmla="*/ 2147483646 h 24"/>
              <a:gd name="T16" fmla="*/ 2147483646 w 140"/>
              <a:gd name="T17" fmla="*/ 2147483646 h 24"/>
              <a:gd name="T18" fmla="*/ 2147483646 w 140"/>
              <a:gd name="T19" fmla="*/ 2147483646 h 24"/>
              <a:gd name="T20" fmla="*/ 0 w 140"/>
              <a:gd name="T21" fmla="*/ 2147483646 h 24"/>
              <a:gd name="T22" fmla="*/ 0 w 140"/>
              <a:gd name="T23" fmla="*/ 2147483646 h 24"/>
              <a:gd name="T24" fmla="*/ 0 w 140"/>
              <a:gd name="T25" fmla="*/ 2147483646 h 24"/>
              <a:gd name="T26" fmla="*/ 0 w 140"/>
              <a:gd name="T27" fmla="*/ 2147483646 h 24"/>
              <a:gd name="T28" fmla="*/ 2147483646 w 140"/>
              <a:gd name="T29" fmla="*/ 0 h 24"/>
              <a:gd name="T30" fmla="*/ 2147483646 w 140"/>
              <a:gd name="T31" fmla="*/ 0 h 24"/>
              <a:gd name="T32" fmla="*/ 2147483646 w 140"/>
              <a:gd name="T33" fmla="*/ 2147483646 h 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40" h="24">
                <a:moveTo>
                  <a:pt x="137" y="16"/>
                </a:moveTo>
                <a:lnTo>
                  <a:pt x="137" y="16"/>
                </a:lnTo>
                <a:lnTo>
                  <a:pt x="140" y="17"/>
                </a:lnTo>
                <a:lnTo>
                  <a:pt x="140" y="21"/>
                </a:lnTo>
                <a:lnTo>
                  <a:pt x="138" y="24"/>
                </a:lnTo>
                <a:lnTo>
                  <a:pt x="135" y="24"/>
                </a:lnTo>
                <a:lnTo>
                  <a:pt x="3" y="8"/>
                </a:lnTo>
                <a:lnTo>
                  <a:pt x="0" y="6"/>
                </a:lnTo>
                <a:lnTo>
                  <a:pt x="0" y="3"/>
                </a:lnTo>
                <a:lnTo>
                  <a:pt x="2" y="0"/>
                </a:lnTo>
                <a:lnTo>
                  <a:pt x="5" y="0"/>
                </a:lnTo>
                <a:lnTo>
                  <a:pt x="137" y="16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5" name="Freeform 61"/>
          <p:cNvSpPr>
            <a:spLocks/>
          </p:cNvSpPr>
          <p:nvPr userDrawn="1"/>
        </p:nvSpPr>
        <p:spPr bwMode="auto">
          <a:xfrm>
            <a:off x="7267575" y="4338638"/>
            <a:ext cx="206375" cy="95250"/>
          </a:xfrm>
          <a:custGeom>
            <a:avLst/>
            <a:gdLst>
              <a:gd name="T0" fmla="*/ 2147483646 w 130"/>
              <a:gd name="T1" fmla="*/ 2147483646 h 60"/>
              <a:gd name="T2" fmla="*/ 2147483646 w 130"/>
              <a:gd name="T3" fmla="*/ 2147483646 h 60"/>
              <a:gd name="T4" fmla="*/ 2147483646 w 130"/>
              <a:gd name="T5" fmla="*/ 2147483646 h 60"/>
              <a:gd name="T6" fmla="*/ 2147483646 w 130"/>
              <a:gd name="T7" fmla="*/ 2147483646 h 60"/>
              <a:gd name="T8" fmla="*/ 2147483646 w 130"/>
              <a:gd name="T9" fmla="*/ 2147483646 h 60"/>
              <a:gd name="T10" fmla="*/ 2147483646 w 130"/>
              <a:gd name="T11" fmla="*/ 2147483646 h 60"/>
              <a:gd name="T12" fmla="*/ 2147483646 w 130"/>
              <a:gd name="T13" fmla="*/ 2147483646 h 60"/>
              <a:gd name="T14" fmla="*/ 2147483646 w 130"/>
              <a:gd name="T15" fmla="*/ 2147483646 h 60"/>
              <a:gd name="T16" fmla="*/ 2147483646 w 130"/>
              <a:gd name="T17" fmla="*/ 2147483646 h 60"/>
              <a:gd name="T18" fmla="*/ 2147483646 w 130"/>
              <a:gd name="T19" fmla="*/ 2147483646 h 60"/>
              <a:gd name="T20" fmla="*/ 0 w 130"/>
              <a:gd name="T21" fmla="*/ 2147483646 h 60"/>
              <a:gd name="T22" fmla="*/ 0 w 130"/>
              <a:gd name="T23" fmla="*/ 2147483646 h 60"/>
              <a:gd name="T24" fmla="*/ 0 w 130"/>
              <a:gd name="T25" fmla="*/ 2147483646 h 60"/>
              <a:gd name="T26" fmla="*/ 0 w 130"/>
              <a:gd name="T27" fmla="*/ 2147483646 h 60"/>
              <a:gd name="T28" fmla="*/ 2147483646 w 130"/>
              <a:gd name="T29" fmla="*/ 0 h 60"/>
              <a:gd name="T30" fmla="*/ 2147483646 w 130"/>
              <a:gd name="T31" fmla="*/ 0 h 60"/>
              <a:gd name="T32" fmla="*/ 2147483646 w 130"/>
              <a:gd name="T33" fmla="*/ 2147483646 h 6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0" h="60">
                <a:moveTo>
                  <a:pt x="129" y="52"/>
                </a:moveTo>
                <a:lnTo>
                  <a:pt x="129" y="52"/>
                </a:lnTo>
                <a:lnTo>
                  <a:pt x="130" y="55"/>
                </a:lnTo>
                <a:lnTo>
                  <a:pt x="130" y="58"/>
                </a:lnTo>
                <a:lnTo>
                  <a:pt x="129" y="60"/>
                </a:lnTo>
                <a:lnTo>
                  <a:pt x="126" y="60"/>
                </a:lnTo>
                <a:lnTo>
                  <a:pt x="3" y="8"/>
                </a:lnTo>
                <a:lnTo>
                  <a:pt x="0" y="7"/>
                </a:lnTo>
                <a:lnTo>
                  <a:pt x="0" y="3"/>
                </a:lnTo>
                <a:lnTo>
                  <a:pt x="3" y="0"/>
                </a:lnTo>
                <a:lnTo>
                  <a:pt x="7" y="0"/>
                </a:lnTo>
                <a:lnTo>
                  <a:pt x="129" y="52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" name="Freeform 62"/>
          <p:cNvSpPr>
            <a:spLocks/>
          </p:cNvSpPr>
          <p:nvPr userDrawn="1"/>
        </p:nvSpPr>
        <p:spPr bwMode="auto">
          <a:xfrm>
            <a:off x="7250113" y="4471988"/>
            <a:ext cx="223837" cy="38100"/>
          </a:xfrm>
          <a:custGeom>
            <a:avLst/>
            <a:gdLst>
              <a:gd name="T0" fmla="*/ 2147483646 w 141"/>
              <a:gd name="T1" fmla="*/ 0 h 24"/>
              <a:gd name="T2" fmla="*/ 2147483646 w 141"/>
              <a:gd name="T3" fmla="*/ 0 h 24"/>
              <a:gd name="T4" fmla="*/ 2147483646 w 141"/>
              <a:gd name="T5" fmla="*/ 0 h 24"/>
              <a:gd name="T6" fmla="*/ 2147483646 w 141"/>
              <a:gd name="T7" fmla="*/ 2147483646 h 24"/>
              <a:gd name="T8" fmla="*/ 2147483646 w 141"/>
              <a:gd name="T9" fmla="*/ 2147483646 h 24"/>
              <a:gd name="T10" fmla="*/ 2147483646 w 141"/>
              <a:gd name="T11" fmla="*/ 2147483646 h 24"/>
              <a:gd name="T12" fmla="*/ 2147483646 w 141"/>
              <a:gd name="T13" fmla="*/ 2147483646 h 24"/>
              <a:gd name="T14" fmla="*/ 2147483646 w 141"/>
              <a:gd name="T15" fmla="*/ 2147483646 h 24"/>
              <a:gd name="T16" fmla="*/ 2147483646 w 141"/>
              <a:gd name="T17" fmla="*/ 2147483646 h 24"/>
              <a:gd name="T18" fmla="*/ 2147483646 w 141"/>
              <a:gd name="T19" fmla="*/ 2147483646 h 24"/>
              <a:gd name="T20" fmla="*/ 2147483646 w 141"/>
              <a:gd name="T21" fmla="*/ 2147483646 h 24"/>
              <a:gd name="T22" fmla="*/ 0 w 141"/>
              <a:gd name="T23" fmla="*/ 2147483646 h 24"/>
              <a:gd name="T24" fmla="*/ 0 w 141"/>
              <a:gd name="T25" fmla="*/ 2147483646 h 24"/>
              <a:gd name="T26" fmla="*/ 0 w 141"/>
              <a:gd name="T27" fmla="*/ 2147483646 h 24"/>
              <a:gd name="T28" fmla="*/ 2147483646 w 141"/>
              <a:gd name="T29" fmla="*/ 2147483646 h 24"/>
              <a:gd name="T30" fmla="*/ 2147483646 w 141"/>
              <a:gd name="T31" fmla="*/ 2147483646 h 24"/>
              <a:gd name="T32" fmla="*/ 2147483646 w 141"/>
              <a:gd name="T33" fmla="*/ 0 h 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41" h="24">
                <a:moveTo>
                  <a:pt x="137" y="0"/>
                </a:moveTo>
                <a:lnTo>
                  <a:pt x="137" y="0"/>
                </a:lnTo>
                <a:lnTo>
                  <a:pt x="140" y="0"/>
                </a:lnTo>
                <a:lnTo>
                  <a:pt x="141" y="3"/>
                </a:lnTo>
                <a:lnTo>
                  <a:pt x="140" y="6"/>
                </a:lnTo>
                <a:lnTo>
                  <a:pt x="137" y="8"/>
                </a:lnTo>
                <a:lnTo>
                  <a:pt x="5" y="24"/>
                </a:lnTo>
                <a:lnTo>
                  <a:pt x="1" y="22"/>
                </a:lnTo>
                <a:lnTo>
                  <a:pt x="0" y="19"/>
                </a:lnTo>
                <a:lnTo>
                  <a:pt x="1" y="16"/>
                </a:lnTo>
                <a:lnTo>
                  <a:pt x="5" y="14"/>
                </a:lnTo>
                <a:lnTo>
                  <a:pt x="137" y="0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7" name="Freeform 63"/>
          <p:cNvSpPr>
            <a:spLocks/>
          </p:cNvSpPr>
          <p:nvPr userDrawn="1"/>
        </p:nvSpPr>
        <p:spPr bwMode="auto">
          <a:xfrm>
            <a:off x="7304088" y="4275138"/>
            <a:ext cx="188912" cy="133350"/>
          </a:xfrm>
          <a:custGeom>
            <a:avLst/>
            <a:gdLst>
              <a:gd name="T0" fmla="*/ 2147483646 w 119"/>
              <a:gd name="T1" fmla="*/ 2147483646 h 84"/>
              <a:gd name="T2" fmla="*/ 2147483646 w 119"/>
              <a:gd name="T3" fmla="*/ 2147483646 h 84"/>
              <a:gd name="T4" fmla="*/ 2147483646 w 119"/>
              <a:gd name="T5" fmla="*/ 2147483646 h 84"/>
              <a:gd name="T6" fmla="*/ 2147483646 w 119"/>
              <a:gd name="T7" fmla="*/ 2147483646 h 84"/>
              <a:gd name="T8" fmla="*/ 2147483646 w 119"/>
              <a:gd name="T9" fmla="*/ 2147483646 h 84"/>
              <a:gd name="T10" fmla="*/ 2147483646 w 119"/>
              <a:gd name="T11" fmla="*/ 2147483646 h 84"/>
              <a:gd name="T12" fmla="*/ 2147483646 w 119"/>
              <a:gd name="T13" fmla="*/ 2147483646 h 84"/>
              <a:gd name="T14" fmla="*/ 2147483646 w 119"/>
              <a:gd name="T15" fmla="*/ 2147483646 h 84"/>
              <a:gd name="T16" fmla="*/ 2147483646 w 119"/>
              <a:gd name="T17" fmla="*/ 2147483646 h 84"/>
              <a:gd name="T18" fmla="*/ 2147483646 w 119"/>
              <a:gd name="T19" fmla="*/ 2147483646 h 84"/>
              <a:gd name="T20" fmla="*/ 0 w 119"/>
              <a:gd name="T21" fmla="*/ 2147483646 h 84"/>
              <a:gd name="T22" fmla="*/ 2147483646 w 119"/>
              <a:gd name="T23" fmla="*/ 2147483646 h 84"/>
              <a:gd name="T24" fmla="*/ 2147483646 w 119"/>
              <a:gd name="T25" fmla="*/ 2147483646 h 84"/>
              <a:gd name="T26" fmla="*/ 2147483646 w 119"/>
              <a:gd name="T27" fmla="*/ 2147483646 h 84"/>
              <a:gd name="T28" fmla="*/ 2147483646 w 119"/>
              <a:gd name="T29" fmla="*/ 0 h 84"/>
              <a:gd name="T30" fmla="*/ 2147483646 w 119"/>
              <a:gd name="T31" fmla="*/ 2147483646 h 84"/>
              <a:gd name="T32" fmla="*/ 2147483646 w 119"/>
              <a:gd name="T33" fmla="*/ 2147483646 h 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19" h="84">
                <a:moveTo>
                  <a:pt x="117" y="76"/>
                </a:moveTo>
                <a:lnTo>
                  <a:pt x="117" y="76"/>
                </a:lnTo>
                <a:lnTo>
                  <a:pt x="119" y="79"/>
                </a:lnTo>
                <a:lnTo>
                  <a:pt x="117" y="82"/>
                </a:lnTo>
                <a:lnTo>
                  <a:pt x="115" y="84"/>
                </a:lnTo>
                <a:lnTo>
                  <a:pt x="112" y="84"/>
                </a:lnTo>
                <a:lnTo>
                  <a:pt x="1" y="8"/>
                </a:lnTo>
                <a:lnTo>
                  <a:pt x="0" y="5"/>
                </a:lnTo>
                <a:lnTo>
                  <a:pt x="1" y="2"/>
                </a:lnTo>
                <a:lnTo>
                  <a:pt x="3" y="0"/>
                </a:lnTo>
                <a:lnTo>
                  <a:pt x="8" y="2"/>
                </a:lnTo>
                <a:lnTo>
                  <a:pt x="117" y="76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8" name="Freeform 64"/>
          <p:cNvSpPr>
            <a:spLocks/>
          </p:cNvSpPr>
          <p:nvPr userDrawn="1"/>
        </p:nvSpPr>
        <p:spPr bwMode="auto">
          <a:xfrm>
            <a:off x="7275513" y="4502150"/>
            <a:ext cx="217487" cy="66675"/>
          </a:xfrm>
          <a:custGeom>
            <a:avLst/>
            <a:gdLst>
              <a:gd name="T0" fmla="*/ 2147483646 w 137"/>
              <a:gd name="T1" fmla="*/ 0 h 42"/>
              <a:gd name="T2" fmla="*/ 2147483646 w 137"/>
              <a:gd name="T3" fmla="*/ 0 h 42"/>
              <a:gd name="T4" fmla="*/ 2147483646 w 137"/>
              <a:gd name="T5" fmla="*/ 0 h 42"/>
              <a:gd name="T6" fmla="*/ 2147483646 w 137"/>
              <a:gd name="T7" fmla="*/ 2147483646 h 42"/>
              <a:gd name="T8" fmla="*/ 2147483646 w 137"/>
              <a:gd name="T9" fmla="*/ 2147483646 h 42"/>
              <a:gd name="T10" fmla="*/ 2147483646 w 137"/>
              <a:gd name="T11" fmla="*/ 2147483646 h 42"/>
              <a:gd name="T12" fmla="*/ 2147483646 w 137"/>
              <a:gd name="T13" fmla="*/ 2147483646 h 42"/>
              <a:gd name="T14" fmla="*/ 2147483646 w 137"/>
              <a:gd name="T15" fmla="*/ 2147483646 h 42"/>
              <a:gd name="T16" fmla="*/ 2147483646 w 137"/>
              <a:gd name="T17" fmla="*/ 2147483646 h 42"/>
              <a:gd name="T18" fmla="*/ 2147483646 w 137"/>
              <a:gd name="T19" fmla="*/ 2147483646 h 42"/>
              <a:gd name="T20" fmla="*/ 2147483646 w 137"/>
              <a:gd name="T21" fmla="*/ 2147483646 h 42"/>
              <a:gd name="T22" fmla="*/ 0 w 137"/>
              <a:gd name="T23" fmla="*/ 2147483646 h 42"/>
              <a:gd name="T24" fmla="*/ 0 w 137"/>
              <a:gd name="T25" fmla="*/ 2147483646 h 42"/>
              <a:gd name="T26" fmla="*/ 0 w 137"/>
              <a:gd name="T27" fmla="*/ 2147483646 h 42"/>
              <a:gd name="T28" fmla="*/ 0 w 137"/>
              <a:gd name="T29" fmla="*/ 2147483646 h 42"/>
              <a:gd name="T30" fmla="*/ 2147483646 w 137"/>
              <a:gd name="T31" fmla="*/ 2147483646 h 42"/>
              <a:gd name="T32" fmla="*/ 2147483646 w 137"/>
              <a:gd name="T33" fmla="*/ 0 h 4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7" h="42">
                <a:moveTo>
                  <a:pt x="132" y="0"/>
                </a:moveTo>
                <a:lnTo>
                  <a:pt x="132" y="0"/>
                </a:lnTo>
                <a:lnTo>
                  <a:pt x="135" y="0"/>
                </a:lnTo>
                <a:lnTo>
                  <a:pt x="137" y="3"/>
                </a:lnTo>
                <a:lnTo>
                  <a:pt x="137" y="7"/>
                </a:lnTo>
                <a:lnTo>
                  <a:pt x="133" y="8"/>
                </a:lnTo>
                <a:lnTo>
                  <a:pt x="5" y="42"/>
                </a:lnTo>
                <a:lnTo>
                  <a:pt x="2" y="42"/>
                </a:lnTo>
                <a:lnTo>
                  <a:pt x="0" y="39"/>
                </a:lnTo>
                <a:lnTo>
                  <a:pt x="0" y="35"/>
                </a:lnTo>
                <a:lnTo>
                  <a:pt x="3" y="34"/>
                </a:lnTo>
                <a:lnTo>
                  <a:pt x="132" y="0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9" name="Freeform 65"/>
          <p:cNvSpPr>
            <a:spLocks/>
          </p:cNvSpPr>
          <p:nvPr userDrawn="1"/>
        </p:nvSpPr>
        <p:spPr bwMode="auto">
          <a:xfrm>
            <a:off x="7316788" y="4518025"/>
            <a:ext cx="201612" cy="109538"/>
          </a:xfrm>
          <a:custGeom>
            <a:avLst/>
            <a:gdLst>
              <a:gd name="T0" fmla="*/ 2147483646 w 127"/>
              <a:gd name="T1" fmla="*/ 0 h 69"/>
              <a:gd name="T2" fmla="*/ 2147483646 w 127"/>
              <a:gd name="T3" fmla="*/ 0 h 69"/>
              <a:gd name="T4" fmla="*/ 2147483646 w 127"/>
              <a:gd name="T5" fmla="*/ 0 h 69"/>
              <a:gd name="T6" fmla="*/ 2147483646 w 127"/>
              <a:gd name="T7" fmla="*/ 2147483646 h 69"/>
              <a:gd name="T8" fmla="*/ 2147483646 w 127"/>
              <a:gd name="T9" fmla="*/ 2147483646 h 69"/>
              <a:gd name="T10" fmla="*/ 2147483646 w 127"/>
              <a:gd name="T11" fmla="*/ 2147483646 h 69"/>
              <a:gd name="T12" fmla="*/ 2147483646 w 127"/>
              <a:gd name="T13" fmla="*/ 2147483646 h 69"/>
              <a:gd name="T14" fmla="*/ 2147483646 w 127"/>
              <a:gd name="T15" fmla="*/ 2147483646 h 69"/>
              <a:gd name="T16" fmla="*/ 2147483646 w 127"/>
              <a:gd name="T17" fmla="*/ 2147483646 h 69"/>
              <a:gd name="T18" fmla="*/ 2147483646 w 127"/>
              <a:gd name="T19" fmla="*/ 2147483646 h 69"/>
              <a:gd name="T20" fmla="*/ 2147483646 w 127"/>
              <a:gd name="T21" fmla="*/ 2147483646 h 69"/>
              <a:gd name="T22" fmla="*/ 0 w 127"/>
              <a:gd name="T23" fmla="*/ 2147483646 h 69"/>
              <a:gd name="T24" fmla="*/ 0 w 127"/>
              <a:gd name="T25" fmla="*/ 2147483646 h 69"/>
              <a:gd name="T26" fmla="*/ 0 w 127"/>
              <a:gd name="T27" fmla="*/ 2147483646 h 69"/>
              <a:gd name="T28" fmla="*/ 0 w 127"/>
              <a:gd name="T29" fmla="*/ 2147483646 h 69"/>
              <a:gd name="T30" fmla="*/ 2147483646 w 127"/>
              <a:gd name="T31" fmla="*/ 2147483646 h 69"/>
              <a:gd name="T32" fmla="*/ 2147483646 w 127"/>
              <a:gd name="T33" fmla="*/ 0 h 6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27" h="69">
                <a:moveTo>
                  <a:pt x="120" y="0"/>
                </a:moveTo>
                <a:lnTo>
                  <a:pt x="120" y="0"/>
                </a:lnTo>
                <a:lnTo>
                  <a:pt x="123" y="0"/>
                </a:lnTo>
                <a:lnTo>
                  <a:pt x="127" y="3"/>
                </a:lnTo>
                <a:lnTo>
                  <a:pt x="127" y="6"/>
                </a:lnTo>
                <a:lnTo>
                  <a:pt x="123" y="8"/>
                </a:lnTo>
                <a:lnTo>
                  <a:pt x="6" y="69"/>
                </a:lnTo>
                <a:lnTo>
                  <a:pt x="1" y="69"/>
                </a:lnTo>
                <a:lnTo>
                  <a:pt x="0" y="66"/>
                </a:lnTo>
                <a:lnTo>
                  <a:pt x="0" y="62"/>
                </a:lnTo>
                <a:lnTo>
                  <a:pt x="1" y="61"/>
                </a:lnTo>
                <a:lnTo>
                  <a:pt x="120" y="0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0" name="Freeform 66"/>
          <p:cNvSpPr>
            <a:spLocks/>
          </p:cNvSpPr>
          <p:nvPr userDrawn="1"/>
        </p:nvSpPr>
        <p:spPr bwMode="auto">
          <a:xfrm>
            <a:off x="7375525" y="4527550"/>
            <a:ext cx="168275" cy="155575"/>
          </a:xfrm>
          <a:custGeom>
            <a:avLst/>
            <a:gdLst>
              <a:gd name="T0" fmla="*/ 2147483646 w 106"/>
              <a:gd name="T1" fmla="*/ 2147483646 h 98"/>
              <a:gd name="T2" fmla="*/ 2147483646 w 106"/>
              <a:gd name="T3" fmla="*/ 2147483646 h 98"/>
              <a:gd name="T4" fmla="*/ 2147483646 w 106"/>
              <a:gd name="T5" fmla="*/ 0 h 98"/>
              <a:gd name="T6" fmla="*/ 2147483646 w 106"/>
              <a:gd name="T7" fmla="*/ 2147483646 h 98"/>
              <a:gd name="T8" fmla="*/ 2147483646 w 106"/>
              <a:gd name="T9" fmla="*/ 2147483646 h 98"/>
              <a:gd name="T10" fmla="*/ 2147483646 w 106"/>
              <a:gd name="T11" fmla="*/ 2147483646 h 98"/>
              <a:gd name="T12" fmla="*/ 2147483646 w 106"/>
              <a:gd name="T13" fmla="*/ 2147483646 h 98"/>
              <a:gd name="T14" fmla="*/ 2147483646 w 106"/>
              <a:gd name="T15" fmla="*/ 2147483646 h 98"/>
              <a:gd name="T16" fmla="*/ 2147483646 w 106"/>
              <a:gd name="T17" fmla="*/ 2147483646 h 98"/>
              <a:gd name="T18" fmla="*/ 2147483646 w 106"/>
              <a:gd name="T19" fmla="*/ 2147483646 h 98"/>
              <a:gd name="T20" fmla="*/ 2147483646 w 106"/>
              <a:gd name="T21" fmla="*/ 2147483646 h 98"/>
              <a:gd name="T22" fmla="*/ 2147483646 w 106"/>
              <a:gd name="T23" fmla="*/ 2147483646 h 98"/>
              <a:gd name="T24" fmla="*/ 2147483646 w 106"/>
              <a:gd name="T25" fmla="*/ 2147483646 h 98"/>
              <a:gd name="T26" fmla="*/ 2147483646 w 106"/>
              <a:gd name="T27" fmla="*/ 2147483646 h 98"/>
              <a:gd name="T28" fmla="*/ 0 w 106"/>
              <a:gd name="T29" fmla="*/ 2147483646 h 98"/>
              <a:gd name="T30" fmla="*/ 2147483646 w 106"/>
              <a:gd name="T31" fmla="*/ 2147483646 h 98"/>
              <a:gd name="T32" fmla="*/ 2147483646 w 106"/>
              <a:gd name="T33" fmla="*/ 2147483646 h 9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6" h="98">
                <a:moveTo>
                  <a:pt x="99" y="2"/>
                </a:moveTo>
                <a:lnTo>
                  <a:pt x="99" y="2"/>
                </a:lnTo>
                <a:lnTo>
                  <a:pt x="103" y="0"/>
                </a:lnTo>
                <a:lnTo>
                  <a:pt x="106" y="2"/>
                </a:lnTo>
                <a:lnTo>
                  <a:pt x="106" y="5"/>
                </a:lnTo>
                <a:lnTo>
                  <a:pt x="104" y="8"/>
                </a:lnTo>
                <a:lnTo>
                  <a:pt x="8" y="97"/>
                </a:lnTo>
                <a:lnTo>
                  <a:pt x="4" y="98"/>
                </a:lnTo>
                <a:lnTo>
                  <a:pt x="1" y="97"/>
                </a:lnTo>
                <a:lnTo>
                  <a:pt x="0" y="93"/>
                </a:lnTo>
                <a:lnTo>
                  <a:pt x="1" y="90"/>
                </a:lnTo>
                <a:lnTo>
                  <a:pt x="99" y="2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" name="Freeform 67"/>
          <p:cNvSpPr>
            <a:spLocks/>
          </p:cNvSpPr>
          <p:nvPr userDrawn="1"/>
        </p:nvSpPr>
        <p:spPr bwMode="auto">
          <a:xfrm>
            <a:off x="7367588" y="4216400"/>
            <a:ext cx="147637" cy="176213"/>
          </a:xfrm>
          <a:custGeom>
            <a:avLst/>
            <a:gdLst>
              <a:gd name="T0" fmla="*/ 2147483646 w 93"/>
              <a:gd name="T1" fmla="*/ 2147483646 h 111"/>
              <a:gd name="T2" fmla="*/ 2147483646 w 93"/>
              <a:gd name="T3" fmla="*/ 2147483646 h 111"/>
              <a:gd name="T4" fmla="*/ 2147483646 w 93"/>
              <a:gd name="T5" fmla="*/ 2147483646 h 111"/>
              <a:gd name="T6" fmla="*/ 2147483646 w 93"/>
              <a:gd name="T7" fmla="*/ 2147483646 h 111"/>
              <a:gd name="T8" fmla="*/ 2147483646 w 93"/>
              <a:gd name="T9" fmla="*/ 2147483646 h 111"/>
              <a:gd name="T10" fmla="*/ 2147483646 w 93"/>
              <a:gd name="T11" fmla="*/ 2147483646 h 111"/>
              <a:gd name="T12" fmla="*/ 2147483646 w 93"/>
              <a:gd name="T13" fmla="*/ 2147483646 h 111"/>
              <a:gd name="T14" fmla="*/ 2147483646 w 93"/>
              <a:gd name="T15" fmla="*/ 2147483646 h 111"/>
              <a:gd name="T16" fmla="*/ 0 w 93"/>
              <a:gd name="T17" fmla="*/ 2147483646 h 111"/>
              <a:gd name="T18" fmla="*/ 0 w 93"/>
              <a:gd name="T19" fmla="*/ 2147483646 h 111"/>
              <a:gd name="T20" fmla="*/ 0 w 93"/>
              <a:gd name="T21" fmla="*/ 2147483646 h 111"/>
              <a:gd name="T22" fmla="*/ 2147483646 w 93"/>
              <a:gd name="T23" fmla="*/ 0 h 111"/>
              <a:gd name="T24" fmla="*/ 2147483646 w 93"/>
              <a:gd name="T25" fmla="*/ 0 h 111"/>
              <a:gd name="T26" fmla="*/ 2147483646 w 93"/>
              <a:gd name="T27" fmla="*/ 0 h 111"/>
              <a:gd name="T28" fmla="*/ 2147483646 w 93"/>
              <a:gd name="T29" fmla="*/ 0 h 111"/>
              <a:gd name="T30" fmla="*/ 2147483646 w 93"/>
              <a:gd name="T31" fmla="*/ 2147483646 h 111"/>
              <a:gd name="T32" fmla="*/ 2147483646 w 93"/>
              <a:gd name="T33" fmla="*/ 2147483646 h 11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93" h="111">
                <a:moveTo>
                  <a:pt x="91" y="103"/>
                </a:moveTo>
                <a:lnTo>
                  <a:pt x="91" y="103"/>
                </a:lnTo>
                <a:lnTo>
                  <a:pt x="93" y="106"/>
                </a:lnTo>
                <a:lnTo>
                  <a:pt x="91" y="109"/>
                </a:lnTo>
                <a:lnTo>
                  <a:pt x="88" y="111"/>
                </a:lnTo>
                <a:lnTo>
                  <a:pt x="85" y="109"/>
                </a:lnTo>
                <a:lnTo>
                  <a:pt x="0" y="6"/>
                </a:lnTo>
                <a:lnTo>
                  <a:pt x="0" y="3"/>
                </a:lnTo>
                <a:lnTo>
                  <a:pt x="1" y="0"/>
                </a:lnTo>
                <a:lnTo>
                  <a:pt x="5" y="0"/>
                </a:lnTo>
                <a:lnTo>
                  <a:pt x="8" y="2"/>
                </a:lnTo>
                <a:lnTo>
                  <a:pt x="91" y="103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" name="Freeform 68"/>
          <p:cNvSpPr>
            <a:spLocks/>
          </p:cNvSpPr>
          <p:nvPr userDrawn="1"/>
        </p:nvSpPr>
        <p:spPr bwMode="auto">
          <a:xfrm>
            <a:off x="7431088" y="4181475"/>
            <a:ext cx="117475" cy="198438"/>
          </a:xfrm>
          <a:custGeom>
            <a:avLst/>
            <a:gdLst>
              <a:gd name="T0" fmla="*/ 2147483646 w 74"/>
              <a:gd name="T1" fmla="*/ 2147483646 h 125"/>
              <a:gd name="T2" fmla="*/ 2147483646 w 74"/>
              <a:gd name="T3" fmla="*/ 2147483646 h 125"/>
              <a:gd name="T4" fmla="*/ 2147483646 w 74"/>
              <a:gd name="T5" fmla="*/ 2147483646 h 125"/>
              <a:gd name="T6" fmla="*/ 2147483646 w 74"/>
              <a:gd name="T7" fmla="*/ 2147483646 h 125"/>
              <a:gd name="T8" fmla="*/ 2147483646 w 74"/>
              <a:gd name="T9" fmla="*/ 2147483646 h 125"/>
              <a:gd name="T10" fmla="*/ 2147483646 w 74"/>
              <a:gd name="T11" fmla="*/ 2147483646 h 125"/>
              <a:gd name="T12" fmla="*/ 2147483646 w 74"/>
              <a:gd name="T13" fmla="*/ 2147483646 h 125"/>
              <a:gd name="T14" fmla="*/ 2147483646 w 74"/>
              <a:gd name="T15" fmla="*/ 2147483646 h 125"/>
              <a:gd name="T16" fmla="*/ 0 w 74"/>
              <a:gd name="T17" fmla="*/ 2147483646 h 125"/>
              <a:gd name="T18" fmla="*/ 0 w 74"/>
              <a:gd name="T19" fmla="*/ 2147483646 h 125"/>
              <a:gd name="T20" fmla="*/ 0 w 74"/>
              <a:gd name="T21" fmla="*/ 2147483646 h 125"/>
              <a:gd name="T22" fmla="*/ 2147483646 w 74"/>
              <a:gd name="T23" fmla="*/ 0 h 125"/>
              <a:gd name="T24" fmla="*/ 2147483646 w 74"/>
              <a:gd name="T25" fmla="*/ 0 h 125"/>
              <a:gd name="T26" fmla="*/ 2147483646 w 74"/>
              <a:gd name="T27" fmla="*/ 0 h 125"/>
              <a:gd name="T28" fmla="*/ 2147483646 w 74"/>
              <a:gd name="T29" fmla="*/ 0 h 125"/>
              <a:gd name="T30" fmla="*/ 2147483646 w 74"/>
              <a:gd name="T31" fmla="*/ 2147483646 h 125"/>
              <a:gd name="T32" fmla="*/ 2147483646 w 74"/>
              <a:gd name="T33" fmla="*/ 2147483646 h 1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4" h="125">
                <a:moveTo>
                  <a:pt x="74" y="117"/>
                </a:moveTo>
                <a:lnTo>
                  <a:pt x="74" y="117"/>
                </a:lnTo>
                <a:lnTo>
                  <a:pt x="74" y="122"/>
                </a:lnTo>
                <a:lnTo>
                  <a:pt x="72" y="123"/>
                </a:lnTo>
                <a:lnTo>
                  <a:pt x="68" y="125"/>
                </a:lnTo>
                <a:lnTo>
                  <a:pt x="66" y="122"/>
                </a:lnTo>
                <a:lnTo>
                  <a:pt x="0" y="6"/>
                </a:lnTo>
                <a:lnTo>
                  <a:pt x="0" y="3"/>
                </a:lnTo>
                <a:lnTo>
                  <a:pt x="2" y="0"/>
                </a:lnTo>
                <a:lnTo>
                  <a:pt x="5" y="0"/>
                </a:lnTo>
                <a:lnTo>
                  <a:pt x="8" y="1"/>
                </a:lnTo>
                <a:lnTo>
                  <a:pt x="74" y="117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3" name="Freeform 69"/>
          <p:cNvSpPr>
            <a:spLocks/>
          </p:cNvSpPr>
          <p:nvPr userDrawn="1"/>
        </p:nvSpPr>
        <p:spPr bwMode="auto">
          <a:xfrm>
            <a:off x="7505700" y="4168775"/>
            <a:ext cx="71438" cy="215900"/>
          </a:xfrm>
          <a:custGeom>
            <a:avLst/>
            <a:gdLst>
              <a:gd name="T0" fmla="*/ 2147483646 w 45"/>
              <a:gd name="T1" fmla="*/ 2147483646 h 136"/>
              <a:gd name="T2" fmla="*/ 2147483646 w 45"/>
              <a:gd name="T3" fmla="*/ 2147483646 h 136"/>
              <a:gd name="T4" fmla="*/ 2147483646 w 45"/>
              <a:gd name="T5" fmla="*/ 2147483646 h 136"/>
              <a:gd name="T6" fmla="*/ 2147483646 w 45"/>
              <a:gd name="T7" fmla="*/ 2147483646 h 136"/>
              <a:gd name="T8" fmla="*/ 2147483646 w 45"/>
              <a:gd name="T9" fmla="*/ 2147483646 h 136"/>
              <a:gd name="T10" fmla="*/ 2147483646 w 45"/>
              <a:gd name="T11" fmla="*/ 2147483646 h 136"/>
              <a:gd name="T12" fmla="*/ 2147483646 w 45"/>
              <a:gd name="T13" fmla="*/ 2147483646 h 136"/>
              <a:gd name="T14" fmla="*/ 2147483646 w 45"/>
              <a:gd name="T15" fmla="*/ 2147483646 h 136"/>
              <a:gd name="T16" fmla="*/ 0 w 45"/>
              <a:gd name="T17" fmla="*/ 2147483646 h 136"/>
              <a:gd name="T18" fmla="*/ 0 w 45"/>
              <a:gd name="T19" fmla="*/ 2147483646 h 136"/>
              <a:gd name="T20" fmla="*/ 0 w 45"/>
              <a:gd name="T21" fmla="*/ 2147483646 h 136"/>
              <a:gd name="T22" fmla="*/ 2147483646 w 45"/>
              <a:gd name="T23" fmla="*/ 0 h 136"/>
              <a:gd name="T24" fmla="*/ 2147483646 w 45"/>
              <a:gd name="T25" fmla="*/ 0 h 136"/>
              <a:gd name="T26" fmla="*/ 2147483646 w 45"/>
              <a:gd name="T27" fmla="*/ 0 h 136"/>
              <a:gd name="T28" fmla="*/ 2147483646 w 45"/>
              <a:gd name="T29" fmla="*/ 0 h 136"/>
              <a:gd name="T30" fmla="*/ 2147483646 w 45"/>
              <a:gd name="T31" fmla="*/ 2147483646 h 136"/>
              <a:gd name="T32" fmla="*/ 2147483646 w 45"/>
              <a:gd name="T33" fmla="*/ 2147483646 h 1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5" h="136">
                <a:moveTo>
                  <a:pt x="45" y="131"/>
                </a:moveTo>
                <a:lnTo>
                  <a:pt x="45" y="131"/>
                </a:lnTo>
                <a:lnTo>
                  <a:pt x="45" y="135"/>
                </a:lnTo>
                <a:lnTo>
                  <a:pt x="41" y="136"/>
                </a:lnTo>
                <a:lnTo>
                  <a:pt x="38" y="136"/>
                </a:lnTo>
                <a:lnTo>
                  <a:pt x="37" y="133"/>
                </a:lnTo>
                <a:lnTo>
                  <a:pt x="0" y="6"/>
                </a:lnTo>
                <a:lnTo>
                  <a:pt x="0" y="3"/>
                </a:lnTo>
                <a:lnTo>
                  <a:pt x="3" y="0"/>
                </a:lnTo>
                <a:lnTo>
                  <a:pt x="6" y="0"/>
                </a:lnTo>
                <a:lnTo>
                  <a:pt x="8" y="3"/>
                </a:lnTo>
                <a:lnTo>
                  <a:pt x="45" y="131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4" name="Freeform 70"/>
          <p:cNvSpPr>
            <a:spLocks/>
          </p:cNvSpPr>
          <p:nvPr userDrawn="1"/>
        </p:nvSpPr>
        <p:spPr bwMode="auto">
          <a:xfrm>
            <a:off x="7573963" y="4173538"/>
            <a:ext cx="25400" cy="223837"/>
          </a:xfrm>
          <a:custGeom>
            <a:avLst/>
            <a:gdLst>
              <a:gd name="T0" fmla="*/ 2147483646 w 16"/>
              <a:gd name="T1" fmla="*/ 2147483646 h 141"/>
              <a:gd name="T2" fmla="*/ 2147483646 w 16"/>
              <a:gd name="T3" fmla="*/ 2147483646 h 141"/>
              <a:gd name="T4" fmla="*/ 2147483646 w 16"/>
              <a:gd name="T5" fmla="*/ 2147483646 h 141"/>
              <a:gd name="T6" fmla="*/ 2147483646 w 16"/>
              <a:gd name="T7" fmla="*/ 2147483646 h 141"/>
              <a:gd name="T8" fmla="*/ 2147483646 w 16"/>
              <a:gd name="T9" fmla="*/ 2147483646 h 141"/>
              <a:gd name="T10" fmla="*/ 2147483646 w 16"/>
              <a:gd name="T11" fmla="*/ 2147483646 h 141"/>
              <a:gd name="T12" fmla="*/ 2147483646 w 16"/>
              <a:gd name="T13" fmla="*/ 2147483646 h 141"/>
              <a:gd name="T14" fmla="*/ 2147483646 w 16"/>
              <a:gd name="T15" fmla="*/ 2147483646 h 141"/>
              <a:gd name="T16" fmla="*/ 0 w 16"/>
              <a:gd name="T17" fmla="*/ 2147483646 h 141"/>
              <a:gd name="T18" fmla="*/ 0 w 16"/>
              <a:gd name="T19" fmla="*/ 2147483646 h 141"/>
              <a:gd name="T20" fmla="*/ 0 w 16"/>
              <a:gd name="T21" fmla="*/ 2147483646 h 141"/>
              <a:gd name="T22" fmla="*/ 2147483646 w 16"/>
              <a:gd name="T23" fmla="*/ 0 h 141"/>
              <a:gd name="T24" fmla="*/ 2147483646 w 16"/>
              <a:gd name="T25" fmla="*/ 0 h 141"/>
              <a:gd name="T26" fmla="*/ 2147483646 w 16"/>
              <a:gd name="T27" fmla="*/ 0 h 141"/>
              <a:gd name="T28" fmla="*/ 2147483646 w 16"/>
              <a:gd name="T29" fmla="*/ 2147483646 h 141"/>
              <a:gd name="T30" fmla="*/ 2147483646 w 16"/>
              <a:gd name="T31" fmla="*/ 2147483646 h 141"/>
              <a:gd name="T32" fmla="*/ 2147483646 w 16"/>
              <a:gd name="T33" fmla="*/ 2147483646 h 14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6" h="141">
                <a:moveTo>
                  <a:pt x="16" y="136"/>
                </a:moveTo>
                <a:lnTo>
                  <a:pt x="16" y="136"/>
                </a:lnTo>
                <a:lnTo>
                  <a:pt x="16" y="140"/>
                </a:lnTo>
                <a:lnTo>
                  <a:pt x="13" y="141"/>
                </a:lnTo>
                <a:lnTo>
                  <a:pt x="10" y="140"/>
                </a:lnTo>
                <a:lnTo>
                  <a:pt x="8" y="136"/>
                </a:lnTo>
                <a:lnTo>
                  <a:pt x="0" y="5"/>
                </a:lnTo>
                <a:lnTo>
                  <a:pt x="0" y="1"/>
                </a:lnTo>
                <a:lnTo>
                  <a:pt x="3" y="0"/>
                </a:lnTo>
                <a:lnTo>
                  <a:pt x="6" y="1"/>
                </a:lnTo>
                <a:lnTo>
                  <a:pt x="8" y="5"/>
                </a:lnTo>
                <a:lnTo>
                  <a:pt x="16" y="136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5" name="Freeform 71"/>
          <p:cNvSpPr>
            <a:spLocks/>
          </p:cNvSpPr>
          <p:nvPr userDrawn="1"/>
        </p:nvSpPr>
        <p:spPr bwMode="auto">
          <a:xfrm>
            <a:off x="7472363" y="4733925"/>
            <a:ext cx="163512" cy="161925"/>
          </a:xfrm>
          <a:custGeom>
            <a:avLst/>
            <a:gdLst>
              <a:gd name="T0" fmla="*/ 2147483646 w 103"/>
              <a:gd name="T1" fmla="*/ 0 h 102"/>
              <a:gd name="T2" fmla="*/ 2147483646 w 103"/>
              <a:gd name="T3" fmla="*/ 0 h 102"/>
              <a:gd name="T4" fmla="*/ 2147483646 w 103"/>
              <a:gd name="T5" fmla="*/ 0 h 102"/>
              <a:gd name="T6" fmla="*/ 2147483646 w 103"/>
              <a:gd name="T7" fmla="*/ 0 h 102"/>
              <a:gd name="T8" fmla="*/ 2147483646 w 103"/>
              <a:gd name="T9" fmla="*/ 2147483646 h 102"/>
              <a:gd name="T10" fmla="*/ 2147483646 w 103"/>
              <a:gd name="T11" fmla="*/ 2147483646 h 102"/>
              <a:gd name="T12" fmla="*/ 2147483646 w 103"/>
              <a:gd name="T13" fmla="*/ 2147483646 h 102"/>
              <a:gd name="T14" fmla="*/ 2147483646 w 103"/>
              <a:gd name="T15" fmla="*/ 2147483646 h 102"/>
              <a:gd name="T16" fmla="*/ 2147483646 w 103"/>
              <a:gd name="T17" fmla="*/ 2147483646 h 102"/>
              <a:gd name="T18" fmla="*/ 2147483646 w 103"/>
              <a:gd name="T19" fmla="*/ 2147483646 h 102"/>
              <a:gd name="T20" fmla="*/ 2147483646 w 103"/>
              <a:gd name="T21" fmla="*/ 2147483646 h 102"/>
              <a:gd name="T22" fmla="*/ 2147483646 w 103"/>
              <a:gd name="T23" fmla="*/ 2147483646 h 102"/>
              <a:gd name="T24" fmla="*/ 2147483646 w 103"/>
              <a:gd name="T25" fmla="*/ 2147483646 h 102"/>
              <a:gd name="T26" fmla="*/ 2147483646 w 103"/>
              <a:gd name="T27" fmla="*/ 2147483646 h 102"/>
              <a:gd name="T28" fmla="*/ 2147483646 w 103"/>
              <a:gd name="T29" fmla="*/ 2147483646 h 102"/>
              <a:gd name="T30" fmla="*/ 2147483646 w 103"/>
              <a:gd name="T31" fmla="*/ 2147483646 h 102"/>
              <a:gd name="T32" fmla="*/ 2147483646 w 103"/>
              <a:gd name="T33" fmla="*/ 2147483646 h 102"/>
              <a:gd name="T34" fmla="*/ 2147483646 w 103"/>
              <a:gd name="T35" fmla="*/ 2147483646 h 102"/>
              <a:gd name="T36" fmla="*/ 2147483646 w 103"/>
              <a:gd name="T37" fmla="*/ 2147483646 h 102"/>
              <a:gd name="T38" fmla="*/ 2147483646 w 103"/>
              <a:gd name="T39" fmla="*/ 2147483646 h 102"/>
              <a:gd name="T40" fmla="*/ 2147483646 w 103"/>
              <a:gd name="T41" fmla="*/ 2147483646 h 102"/>
              <a:gd name="T42" fmla="*/ 2147483646 w 103"/>
              <a:gd name="T43" fmla="*/ 2147483646 h 102"/>
              <a:gd name="T44" fmla="*/ 2147483646 w 103"/>
              <a:gd name="T45" fmla="*/ 2147483646 h 102"/>
              <a:gd name="T46" fmla="*/ 2147483646 w 103"/>
              <a:gd name="T47" fmla="*/ 2147483646 h 102"/>
              <a:gd name="T48" fmla="*/ 2147483646 w 103"/>
              <a:gd name="T49" fmla="*/ 2147483646 h 102"/>
              <a:gd name="T50" fmla="*/ 2147483646 w 103"/>
              <a:gd name="T51" fmla="*/ 2147483646 h 102"/>
              <a:gd name="T52" fmla="*/ 2147483646 w 103"/>
              <a:gd name="T53" fmla="*/ 2147483646 h 102"/>
              <a:gd name="T54" fmla="*/ 2147483646 w 103"/>
              <a:gd name="T55" fmla="*/ 2147483646 h 102"/>
              <a:gd name="T56" fmla="*/ 2147483646 w 103"/>
              <a:gd name="T57" fmla="*/ 2147483646 h 102"/>
              <a:gd name="T58" fmla="*/ 0 w 103"/>
              <a:gd name="T59" fmla="*/ 2147483646 h 102"/>
              <a:gd name="T60" fmla="*/ 0 w 103"/>
              <a:gd name="T61" fmla="*/ 2147483646 h 102"/>
              <a:gd name="T62" fmla="*/ 2147483646 w 103"/>
              <a:gd name="T63" fmla="*/ 2147483646 h 102"/>
              <a:gd name="T64" fmla="*/ 2147483646 w 103"/>
              <a:gd name="T65" fmla="*/ 2147483646 h 102"/>
              <a:gd name="T66" fmla="*/ 2147483646 w 103"/>
              <a:gd name="T67" fmla="*/ 2147483646 h 102"/>
              <a:gd name="T68" fmla="*/ 2147483646 w 103"/>
              <a:gd name="T69" fmla="*/ 2147483646 h 102"/>
              <a:gd name="T70" fmla="*/ 2147483646 w 103"/>
              <a:gd name="T71" fmla="*/ 2147483646 h 102"/>
              <a:gd name="T72" fmla="*/ 2147483646 w 103"/>
              <a:gd name="T73" fmla="*/ 0 h 102"/>
              <a:gd name="T74" fmla="*/ 2147483646 w 103"/>
              <a:gd name="T75" fmla="*/ 0 h 10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03" h="102">
                <a:moveTo>
                  <a:pt x="40" y="0"/>
                </a:moveTo>
                <a:lnTo>
                  <a:pt x="40" y="0"/>
                </a:lnTo>
                <a:lnTo>
                  <a:pt x="50" y="0"/>
                </a:lnTo>
                <a:lnTo>
                  <a:pt x="61" y="0"/>
                </a:lnTo>
                <a:lnTo>
                  <a:pt x="70" y="4"/>
                </a:lnTo>
                <a:lnTo>
                  <a:pt x="79" y="8"/>
                </a:lnTo>
                <a:lnTo>
                  <a:pt x="87" y="13"/>
                </a:lnTo>
                <a:lnTo>
                  <a:pt x="93" y="21"/>
                </a:lnTo>
                <a:lnTo>
                  <a:pt x="98" y="31"/>
                </a:lnTo>
                <a:lnTo>
                  <a:pt x="101" y="41"/>
                </a:lnTo>
                <a:lnTo>
                  <a:pt x="103" y="50"/>
                </a:lnTo>
                <a:lnTo>
                  <a:pt x="101" y="60"/>
                </a:lnTo>
                <a:lnTo>
                  <a:pt x="98" y="70"/>
                </a:lnTo>
                <a:lnTo>
                  <a:pt x="95" y="79"/>
                </a:lnTo>
                <a:lnTo>
                  <a:pt x="88" y="87"/>
                </a:lnTo>
                <a:lnTo>
                  <a:pt x="80" y="94"/>
                </a:lnTo>
                <a:lnTo>
                  <a:pt x="72" y="98"/>
                </a:lnTo>
                <a:lnTo>
                  <a:pt x="62" y="102"/>
                </a:lnTo>
                <a:lnTo>
                  <a:pt x="51" y="102"/>
                </a:lnTo>
                <a:lnTo>
                  <a:pt x="42" y="102"/>
                </a:lnTo>
                <a:lnTo>
                  <a:pt x="32" y="98"/>
                </a:lnTo>
                <a:lnTo>
                  <a:pt x="24" y="94"/>
                </a:lnTo>
                <a:lnTo>
                  <a:pt x="16" y="89"/>
                </a:lnTo>
                <a:lnTo>
                  <a:pt x="9" y="81"/>
                </a:lnTo>
                <a:lnTo>
                  <a:pt x="5" y="71"/>
                </a:lnTo>
                <a:lnTo>
                  <a:pt x="1" y="61"/>
                </a:lnTo>
                <a:lnTo>
                  <a:pt x="0" y="52"/>
                </a:lnTo>
                <a:lnTo>
                  <a:pt x="0" y="42"/>
                </a:lnTo>
                <a:lnTo>
                  <a:pt x="3" y="33"/>
                </a:lnTo>
                <a:lnTo>
                  <a:pt x="8" y="23"/>
                </a:lnTo>
                <a:lnTo>
                  <a:pt x="14" y="15"/>
                </a:lnTo>
                <a:lnTo>
                  <a:pt x="21" y="8"/>
                </a:lnTo>
                <a:lnTo>
                  <a:pt x="30" y="4"/>
                </a:lnTo>
                <a:lnTo>
                  <a:pt x="40" y="0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6" name="Freeform 72"/>
          <p:cNvSpPr>
            <a:spLocks/>
          </p:cNvSpPr>
          <p:nvPr userDrawn="1"/>
        </p:nvSpPr>
        <p:spPr bwMode="auto">
          <a:xfrm>
            <a:off x="7837488" y="4694238"/>
            <a:ext cx="101600" cy="101600"/>
          </a:xfrm>
          <a:custGeom>
            <a:avLst/>
            <a:gdLst>
              <a:gd name="T0" fmla="*/ 2147483646 w 64"/>
              <a:gd name="T1" fmla="*/ 0 h 64"/>
              <a:gd name="T2" fmla="*/ 2147483646 w 64"/>
              <a:gd name="T3" fmla="*/ 0 h 64"/>
              <a:gd name="T4" fmla="*/ 2147483646 w 64"/>
              <a:gd name="T5" fmla="*/ 0 h 64"/>
              <a:gd name="T6" fmla="*/ 2147483646 w 64"/>
              <a:gd name="T7" fmla="*/ 0 h 64"/>
              <a:gd name="T8" fmla="*/ 2147483646 w 64"/>
              <a:gd name="T9" fmla="*/ 2147483646 h 64"/>
              <a:gd name="T10" fmla="*/ 2147483646 w 64"/>
              <a:gd name="T11" fmla="*/ 2147483646 h 64"/>
              <a:gd name="T12" fmla="*/ 2147483646 w 64"/>
              <a:gd name="T13" fmla="*/ 2147483646 h 64"/>
              <a:gd name="T14" fmla="*/ 2147483646 w 64"/>
              <a:gd name="T15" fmla="*/ 2147483646 h 64"/>
              <a:gd name="T16" fmla="*/ 2147483646 w 64"/>
              <a:gd name="T17" fmla="*/ 2147483646 h 64"/>
              <a:gd name="T18" fmla="*/ 2147483646 w 64"/>
              <a:gd name="T19" fmla="*/ 2147483646 h 64"/>
              <a:gd name="T20" fmla="*/ 2147483646 w 64"/>
              <a:gd name="T21" fmla="*/ 2147483646 h 64"/>
              <a:gd name="T22" fmla="*/ 2147483646 w 64"/>
              <a:gd name="T23" fmla="*/ 2147483646 h 64"/>
              <a:gd name="T24" fmla="*/ 2147483646 w 64"/>
              <a:gd name="T25" fmla="*/ 2147483646 h 64"/>
              <a:gd name="T26" fmla="*/ 2147483646 w 64"/>
              <a:gd name="T27" fmla="*/ 2147483646 h 64"/>
              <a:gd name="T28" fmla="*/ 2147483646 w 64"/>
              <a:gd name="T29" fmla="*/ 2147483646 h 64"/>
              <a:gd name="T30" fmla="*/ 2147483646 w 64"/>
              <a:gd name="T31" fmla="*/ 2147483646 h 64"/>
              <a:gd name="T32" fmla="*/ 2147483646 w 64"/>
              <a:gd name="T33" fmla="*/ 2147483646 h 64"/>
              <a:gd name="T34" fmla="*/ 2147483646 w 64"/>
              <a:gd name="T35" fmla="*/ 2147483646 h 64"/>
              <a:gd name="T36" fmla="*/ 2147483646 w 64"/>
              <a:gd name="T37" fmla="*/ 2147483646 h 64"/>
              <a:gd name="T38" fmla="*/ 2147483646 w 64"/>
              <a:gd name="T39" fmla="*/ 2147483646 h 64"/>
              <a:gd name="T40" fmla="*/ 2147483646 w 64"/>
              <a:gd name="T41" fmla="*/ 2147483646 h 64"/>
              <a:gd name="T42" fmla="*/ 2147483646 w 64"/>
              <a:gd name="T43" fmla="*/ 2147483646 h 64"/>
              <a:gd name="T44" fmla="*/ 2147483646 w 64"/>
              <a:gd name="T45" fmla="*/ 2147483646 h 64"/>
              <a:gd name="T46" fmla="*/ 2147483646 w 64"/>
              <a:gd name="T47" fmla="*/ 2147483646 h 64"/>
              <a:gd name="T48" fmla="*/ 2147483646 w 64"/>
              <a:gd name="T49" fmla="*/ 2147483646 h 64"/>
              <a:gd name="T50" fmla="*/ 2147483646 w 64"/>
              <a:gd name="T51" fmla="*/ 2147483646 h 64"/>
              <a:gd name="T52" fmla="*/ 2147483646 w 64"/>
              <a:gd name="T53" fmla="*/ 2147483646 h 64"/>
              <a:gd name="T54" fmla="*/ 0 w 64"/>
              <a:gd name="T55" fmla="*/ 2147483646 h 64"/>
              <a:gd name="T56" fmla="*/ 0 w 64"/>
              <a:gd name="T57" fmla="*/ 2147483646 h 64"/>
              <a:gd name="T58" fmla="*/ 0 w 64"/>
              <a:gd name="T59" fmla="*/ 2147483646 h 64"/>
              <a:gd name="T60" fmla="*/ 0 w 64"/>
              <a:gd name="T61" fmla="*/ 2147483646 h 64"/>
              <a:gd name="T62" fmla="*/ 2147483646 w 64"/>
              <a:gd name="T63" fmla="*/ 2147483646 h 64"/>
              <a:gd name="T64" fmla="*/ 2147483646 w 64"/>
              <a:gd name="T65" fmla="*/ 2147483646 h 64"/>
              <a:gd name="T66" fmla="*/ 2147483646 w 64"/>
              <a:gd name="T67" fmla="*/ 2147483646 h 64"/>
              <a:gd name="T68" fmla="*/ 2147483646 w 64"/>
              <a:gd name="T69" fmla="*/ 2147483646 h 64"/>
              <a:gd name="T70" fmla="*/ 2147483646 w 64"/>
              <a:gd name="T71" fmla="*/ 2147483646 h 64"/>
              <a:gd name="T72" fmla="*/ 2147483646 w 64"/>
              <a:gd name="T73" fmla="*/ 0 h 64"/>
              <a:gd name="T74" fmla="*/ 2147483646 w 64"/>
              <a:gd name="T75" fmla="*/ 0 h 6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64" h="64">
                <a:moveTo>
                  <a:pt x="25" y="0"/>
                </a:moveTo>
                <a:lnTo>
                  <a:pt x="25" y="0"/>
                </a:lnTo>
                <a:lnTo>
                  <a:pt x="32" y="0"/>
                </a:lnTo>
                <a:lnTo>
                  <a:pt x="38" y="0"/>
                </a:lnTo>
                <a:lnTo>
                  <a:pt x="43" y="1"/>
                </a:lnTo>
                <a:lnTo>
                  <a:pt x="50" y="4"/>
                </a:lnTo>
                <a:lnTo>
                  <a:pt x="54" y="8"/>
                </a:lnTo>
                <a:lnTo>
                  <a:pt x="59" y="13"/>
                </a:lnTo>
                <a:lnTo>
                  <a:pt x="61" y="19"/>
                </a:lnTo>
                <a:lnTo>
                  <a:pt x="64" y="25"/>
                </a:lnTo>
                <a:lnTo>
                  <a:pt x="64" y="32"/>
                </a:lnTo>
                <a:lnTo>
                  <a:pt x="64" y="38"/>
                </a:lnTo>
                <a:lnTo>
                  <a:pt x="62" y="45"/>
                </a:lnTo>
                <a:lnTo>
                  <a:pt x="59" y="50"/>
                </a:lnTo>
                <a:lnTo>
                  <a:pt x="56" y="54"/>
                </a:lnTo>
                <a:lnTo>
                  <a:pt x="51" y="59"/>
                </a:lnTo>
                <a:lnTo>
                  <a:pt x="45" y="62"/>
                </a:lnTo>
                <a:lnTo>
                  <a:pt x="38" y="64"/>
                </a:lnTo>
                <a:lnTo>
                  <a:pt x="32" y="64"/>
                </a:lnTo>
                <a:lnTo>
                  <a:pt x="25" y="64"/>
                </a:lnTo>
                <a:lnTo>
                  <a:pt x="21" y="62"/>
                </a:lnTo>
                <a:lnTo>
                  <a:pt x="14" y="59"/>
                </a:lnTo>
                <a:lnTo>
                  <a:pt x="9" y="56"/>
                </a:lnTo>
                <a:lnTo>
                  <a:pt x="5" y="51"/>
                </a:lnTo>
                <a:lnTo>
                  <a:pt x="3" y="45"/>
                </a:lnTo>
                <a:lnTo>
                  <a:pt x="0" y="38"/>
                </a:lnTo>
                <a:lnTo>
                  <a:pt x="0" y="32"/>
                </a:lnTo>
                <a:lnTo>
                  <a:pt x="0" y="25"/>
                </a:lnTo>
                <a:lnTo>
                  <a:pt x="1" y="21"/>
                </a:lnTo>
                <a:lnTo>
                  <a:pt x="5" y="14"/>
                </a:lnTo>
                <a:lnTo>
                  <a:pt x="8" y="9"/>
                </a:lnTo>
                <a:lnTo>
                  <a:pt x="13" y="6"/>
                </a:lnTo>
                <a:lnTo>
                  <a:pt x="19" y="3"/>
                </a:lnTo>
                <a:lnTo>
                  <a:pt x="25" y="0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7" name="Freeform 73"/>
          <p:cNvSpPr>
            <a:spLocks/>
          </p:cNvSpPr>
          <p:nvPr userDrawn="1"/>
        </p:nvSpPr>
        <p:spPr bwMode="auto">
          <a:xfrm>
            <a:off x="7610475" y="4745038"/>
            <a:ext cx="239713" cy="68262"/>
          </a:xfrm>
          <a:custGeom>
            <a:avLst/>
            <a:gdLst>
              <a:gd name="T0" fmla="*/ 2147483646 w 151"/>
              <a:gd name="T1" fmla="*/ 0 h 43"/>
              <a:gd name="T2" fmla="*/ 2147483646 w 151"/>
              <a:gd name="T3" fmla="*/ 0 h 43"/>
              <a:gd name="T4" fmla="*/ 2147483646 w 151"/>
              <a:gd name="T5" fmla="*/ 0 h 43"/>
              <a:gd name="T6" fmla="*/ 2147483646 w 151"/>
              <a:gd name="T7" fmla="*/ 0 h 43"/>
              <a:gd name="T8" fmla="*/ 2147483646 w 151"/>
              <a:gd name="T9" fmla="*/ 2147483646 h 43"/>
              <a:gd name="T10" fmla="*/ 2147483646 w 151"/>
              <a:gd name="T11" fmla="*/ 2147483646 h 43"/>
              <a:gd name="T12" fmla="*/ 2147483646 w 151"/>
              <a:gd name="T13" fmla="*/ 2147483646 h 43"/>
              <a:gd name="T14" fmla="*/ 2147483646 w 151"/>
              <a:gd name="T15" fmla="*/ 2147483646 h 43"/>
              <a:gd name="T16" fmla="*/ 2147483646 w 151"/>
              <a:gd name="T17" fmla="*/ 2147483646 h 43"/>
              <a:gd name="T18" fmla="*/ 2147483646 w 151"/>
              <a:gd name="T19" fmla="*/ 2147483646 h 43"/>
              <a:gd name="T20" fmla="*/ 2147483646 w 151"/>
              <a:gd name="T21" fmla="*/ 2147483646 h 43"/>
              <a:gd name="T22" fmla="*/ 2147483646 w 151"/>
              <a:gd name="T23" fmla="*/ 2147483646 h 43"/>
              <a:gd name="T24" fmla="*/ 2147483646 w 151"/>
              <a:gd name="T25" fmla="*/ 2147483646 h 43"/>
              <a:gd name="T26" fmla="*/ 2147483646 w 151"/>
              <a:gd name="T27" fmla="*/ 2147483646 h 43"/>
              <a:gd name="T28" fmla="*/ 2147483646 w 151"/>
              <a:gd name="T29" fmla="*/ 2147483646 h 43"/>
              <a:gd name="T30" fmla="*/ 2147483646 w 151"/>
              <a:gd name="T31" fmla="*/ 2147483646 h 43"/>
              <a:gd name="T32" fmla="*/ 2147483646 w 151"/>
              <a:gd name="T33" fmla="*/ 2147483646 h 43"/>
              <a:gd name="T34" fmla="*/ 0 w 151"/>
              <a:gd name="T35" fmla="*/ 2147483646 h 43"/>
              <a:gd name="T36" fmla="*/ 0 w 151"/>
              <a:gd name="T37" fmla="*/ 2147483646 h 43"/>
              <a:gd name="T38" fmla="*/ 0 w 151"/>
              <a:gd name="T39" fmla="*/ 2147483646 h 43"/>
              <a:gd name="T40" fmla="*/ 0 w 151"/>
              <a:gd name="T41" fmla="*/ 2147483646 h 43"/>
              <a:gd name="T42" fmla="*/ 0 w 151"/>
              <a:gd name="T43" fmla="*/ 2147483646 h 43"/>
              <a:gd name="T44" fmla="*/ 2147483646 w 151"/>
              <a:gd name="T45" fmla="*/ 2147483646 h 43"/>
              <a:gd name="T46" fmla="*/ 2147483646 w 151"/>
              <a:gd name="T47" fmla="*/ 2147483646 h 43"/>
              <a:gd name="T48" fmla="*/ 2147483646 w 151"/>
              <a:gd name="T49" fmla="*/ 0 h 4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51" h="43">
                <a:moveTo>
                  <a:pt x="141" y="0"/>
                </a:moveTo>
                <a:lnTo>
                  <a:pt x="141" y="0"/>
                </a:lnTo>
                <a:lnTo>
                  <a:pt x="144" y="0"/>
                </a:lnTo>
                <a:lnTo>
                  <a:pt x="148" y="0"/>
                </a:lnTo>
                <a:lnTo>
                  <a:pt x="149" y="3"/>
                </a:lnTo>
                <a:lnTo>
                  <a:pt x="151" y="5"/>
                </a:lnTo>
                <a:lnTo>
                  <a:pt x="151" y="8"/>
                </a:lnTo>
                <a:lnTo>
                  <a:pt x="149" y="11"/>
                </a:lnTo>
                <a:lnTo>
                  <a:pt x="148" y="13"/>
                </a:lnTo>
                <a:lnTo>
                  <a:pt x="144" y="13"/>
                </a:lnTo>
                <a:lnTo>
                  <a:pt x="8" y="43"/>
                </a:lnTo>
                <a:lnTo>
                  <a:pt x="4" y="43"/>
                </a:lnTo>
                <a:lnTo>
                  <a:pt x="3" y="42"/>
                </a:lnTo>
                <a:lnTo>
                  <a:pt x="1" y="40"/>
                </a:lnTo>
                <a:lnTo>
                  <a:pt x="0" y="38"/>
                </a:lnTo>
                <a:lnTo>
                  <a:pt x="0" y="35"/>
                </a:lnTo>
                <a:lnTo>
                  <a:pt x="0" y="32"/>
                </a:lnTo>
                <a:lnTo>
                  <a:pt x="3" y="30"/>
                </a:lnTo>
                <a:lnTo>
                  <a:pt x="4" y="29"/>
                </a:lnTo>
                <a:lnTo>
                  <a:pt x="141" y="0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8" name="Freeform 74"/>
          <p:cNvSpPr>
            <a:spLocks/>
          </p:cNvSpPr>
          <p:nvPr userDrawn="1"/>
        </p:nvSpPr>
        <p:spPr bwMode="auto">
          <a:xfrm>
            <a:off x="7296150" y="4846638"/>
            <a:ext cx="203200" cy="107950"/>
          </a:xfrm>
          <a:custGeom>
            <a:avLst/>
            <a:gdLst>
              <a:gd name="T0" fmla="*/ 2147483646 w 128"/>
              <a:gd name="T1" fmla="*/ 0 h 68"/>
              <a:gd name="T2" fmla="*/ 2147483646 w 128"/>
              <a:gd name="T3" fmla="*/ 0 h 68"/>
              <a:gd name="T4" fmla="*/ 2147483646 w 128"/>
              <a:gd name="T5" fmla="*/ 0 h 68"/>
              <a:gd name="T6" fmla="*/ 2147483646 w 128"/>
              <a:gd name="T7" fmla="*/ 2147483646 h 68"/>
              <a:gd name="T8" fmla="*/ 2147483646 w 128"/>
              <a:gd name="T9" fmla="*/ 2147483646 h 68"/>
              <a:gd name="T10" fmla="*/ 2147483646 w 128"/>
              <a:gd name="T11" fmla="*/ 2147483646 h 68"/>
              <a:gd name="T12" fmla="*/ 2147483646 w 128"/>
              <a:gd name="T13" fmla="*/ 2147483646 h 68"/>
              <a:gd name="T14" fmla="*/ 2147483646 w 128"/>
              <a:gd name="T15" fmla="*/ 2147483646 h 68"/>
              <a:gd name="T16" fmla="*/ 2147483646 w 128"/>
              <a:gd name="T17" fmla="*/ 2147483646 h 68"/>
              <a:gd name="T18" fmla="*/ 2147483646 w 128"/>
              <a:gd name="T19" fmla="*/ 2147483646 h 68"/>
              <a:gd name="T20" fmla="*/ 2147483646 w 128"/>
              <a:gd name="T21" fmla="*/ 2147483646 h 68"/>
              <a:gd name="T22" fmla="*/ 0 w 128"/>
              <a:gd name="T23" fmla="*/ 2147483646 h 68"/>
              <a:gd name="T24" fmla="*/ 0 w 128"/>
              <a:gd name="T25" fmla="*/ 2147483646 h 68"/>
              <a:gd name="T26" fmla="*/ 0 w 128"/>
              <a:gd name="T27" fmla="*/ 2147483646 h 68"/>
              <a:gd name="T28" fmla="*/ 0 w 128"/>
              <a:gd name="T29" fmla="*/ 2147483646 h 68"/>
              <a:gd name="T30" fmla="*/ 2147483646 w 128"/>
              <a:gd name="T31" fmla="*/ 2147483646 h 68"/>
              <a:gd name="T32" fmla="*/ 2147483646 w 128"/>
              <a:gd name="T33" fmla="*/ 0 h 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28" h="68">
                <a:moveTo>
                  <a:pt x="122" y="0"/>
                </a:moveTo>
                <a:lnTo>
                  <a:pt x="122" y="0"/>
                </a:lnTo>
                <a:lnTo>
                  <a:pt x="125" y="0"/>
                </a:lnTo>
                <a:lnTo>
                  <a:pt x="128" y="2"/>
                </a:lnTo>
                <a:lnTo>
                  <a:pt x="128" y="5"/>
                </a:lnTo>
                <a:lnTo>
                  <a:pt x="125" y="8"/>
                </a:lnTo>
                <a:lnTo>
                  <a:pt x="6" y="66"/>
                </a:lnTo>
                <a:lnTo>
                  <a:pt x="3" y="68"/>
                </a:lnTo>
                <a:lnTo>
                  <a:pt x="0" y="64"/>
                </a:lnTo>
                <a:lnTo>
                  <a:pt x="0" y="61"/>
                </a:lnTo>
                <a:lnTo>
                  <a:pt x="3" y="58"/>
                </a:lnTo>
                <a:lnTo>
                  <a:pt x="122" y="0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9" name="Freeform 75"/>
          <p:cNvSpPr>
            <a:spLocks/>
          </p:cNvSpPr>
          <p:nvPr userDrawn="1"/>
        </p:nvSpPr>
        <p:spPr bwMode="auto">
          <a:xfrm>
            <a:off x="7262813" y="4826000"/>
            <a:ext cx="222250" cy="53975"/>
          </a:xfrm>
          <a:custGeom>
            <a:avLst/>
            <a:gdLst>
              <a:gd name="T0" fmla="*/ 2147483646 w 140"/>
              <a:gd name="T1" fmla="*/ 0 h 34"/>
              <a:gd name="T2" fmla="*/ 2147483646 w 140"/>
              <a:gd name="T3" fmla="*/ 0 h 34"/>
              <a:gd name="T4" fmla="*/ 2147483646 w 140"/>
              <a:gd name="T5" fmla="*/ 0 h 34"/>
              <a:gd name="T6" fmla="*/ 2147483646 w 140"/>
              <a:gd name="T7" fmla="*/ 2147483646 h 34"/>
              <a:gd name="T8" fmla="*/ 2147483646 w 140"/>
              <a:gd name="T9" fmla="*/ 2147483646 h 34"/>
              <a:gd name="T10" fmla="*/ 2147483646 w 140"/>
              <a:gd name="T11" fmla="*/ 2147483646 h 34"/>
              <a:gd name="T12" fmla="*/ 2147483646 w 140"/>
              <a:gd name="T13" fmla="*/ 2147483646 h 34"/>
              <a:gd name="T14" fmla="*/ 2147483646 w 140"/>
              <a:gd name="T15" fmla="*/ 2147483646 h 34"/>
              <a:gd name="T16" fmla="*/ 2147483646 w 140"/>
              <a:gd name="T17" fmla="*/ 2147483646 h 34"/>
              <a:gd name="T18" fmla="*/ 2147483646 w 140"/>
              <a:gd name="T19" fmla="*/ 2147483646 h 34"/>
              <a:gd name="T20" fmla="*/ 2147483646 w 140"/>
              <a:gd name="T21" fmla="*/ 2147483646 h 34"/>
              <a:gd name="T22" fmla="*/ 0 w 140"/>
              <a:gd name="T23" fmla="*/ 2147483646 h 34"/>
              <a:gd name="T24" fmla="*/ 0 w 140"/>
              <a:gd name="T25" fmla="*/ 2147483646 h 34"/>
              <a:gd name="T26" fmla="*/ 0 w 140"/>
              <a:gd name="T27" fmla="*/ 2147483646 h 34"/>
              <a:gd name="T28" fmla="*/ 0 w 140"/>
              <a:gd name="T29" fmla="*/ 2147483646 h 34"/>
              <a:gd name="T30" fmla="*/ 2147483646 w 140"/>
              <a:gd name="T31" fmla="*/ 2147483646 h 34"/>
              <a:gd name="T32" fmla="*/ 2147483646 w 140"/>
              <a:gd name="T33" fmla="*/ 0 h 3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40" h="34">
                <a:moveTo>
                  <a:pt x="133" y="0"/>
                </a:moveTo>
                <a:lnTo>
                  <a:pt x="133" y="0"/>
                </a:lnTo>
                <a:lnTo>
                  <a:pt x="137" y="0"/>
                </a:lnTo>
                <a:lnTo>
                  <a:pt x="140" y="3"/>
                </a:lnTo>
                <a:lnTo>
                  <a:pt x="138" y="7"/>
                </a:lnTo>
                <a:lnTo>
                  <a:pt x="135" y="8"/>
                </a:lnTo>
                <a:lnTo>
                  <a:pt x="5" y="34"/>
                </a:lnTo>
                <a:lnTo>
                  <a:pt x="1" y="32"/>
                </a:lnTo>
                <a:lnTo>
                  <a:pt x="0" y="29"/>
                </a:lnTo>
                <a:lnTo>
                  <a:pt x="0" y="26"/>
                </a:lnTo>
                <a:lnTo>
                  <a:pt x="3" y="24"/>
                </a:lnTo>
                <a:lnTo>
                  <a:pt x="133" y="0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0" name="Freeform 76"/>
          <p:cNvSpPr>
            <a:spLocks/>
          </p:cNvSpPr>
          <p:nvPr userDrawn="1"/>
        </p:nvSpPr>
        <p:spPr bwMode="auto">
          <a:xfrm>
            <a:off x="7334250" y="4870450"/>
            <a:ext cx="176213" cy="147638"/>
          </a:xfrm>
          <a:custGeom>
            <a:avLst/>
            <a:gdLst>
              <a:gd name="T0" fmla="*/ 2147483646 w 111"/>
              <a:gd name="T1" fmla="*/ 0 h 93"/>
              <a:gd name="T2" fmla="*/ 2147483646 w 111"/>
              <a:gd name="T3" fmla="*/ 0 h 93"/>
              <a:gd name="T4" fmla="*/ 2147483646 w 111"/>
              <a:gd name="T5" fmla="*/ 0 h 93"/>
              <a:gd name="T6" fmla="*/ 2147483646 w 111"/>
              <a:gd name="T7" fmla="*/ 2147483646 h 93"/>
              <a:gd name="T8" fmla="*/ 2147483646 w 111"/>
              <a:gd name="T9" fmla="*/ 2147483646 h 93"/>
              <a:gd name="T10" fmla="*/ 2147483646 w 111"/>
              <a:gd name="T11" fmla="*/ 2147483646 h 93"/>
              <a:gd name="T12" fmla="*/ 2147483646 w 111"/>
              <a:gd name="T13" fmla="*/ 2147483646 h 93"/>
              <a:gd name="T14" fmla="*/ 2147483646 w 111"/>
              <a:gd name="T15" fmla="*/ 2147483646 h 93"/>
              <a:gd name="T16" fmla="*/ 2147483646 w 111"/>
              <a:gd name="T17" fmla="*/ 2147483646 h 93"/>
              <a:gd name="T18" fmla="*/ 2147483646 w 111"/>
              <a:gd name="T19" fmla="*/ 2147483646 h 93"/>
              <a:gd name="T20" fmla="*/ 2147483646 w 111"/>
              <a:gd name="T21" fmla="*/ 2147483646 h 93"/>
              <a:gd name="T22" fmla="*/ 2147483646 w 111"/>
              <a:gd name="T23" fmla="*/ 2147483646 h 93"/>
              <a:gd name="T24" fmla="*/ 2147483646 w 111"/>
              <a:gd name="T25" fmla="*/ 2147483646 h 93"/>
              <a:gd name="T26" fmla="*/ 2147483646 w 111"/>
              <a:gd name="T27" fmla="*/ 2147483646 h 93"/>
              <a:gd name="T28" fmla="*/ 0 w 111"/>
              <a:gd name="T29" fmla="*/ 2147483646 h 93"/>
              <a:gd name="T30" fmla="*/ 2147483646 w 111"/>
              <a:gd name="T31" fmla="*/ 2147483646 h 93"/>
              <a:gd name="T32" fmla="*/ 2147483646 w 111"/>
              <a:gd name="T33" fmla="*/ 0 h 9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11" h="93">
                <a:moveTo>
                  <a:pt x="103" y="0"/>
                </a:moveTo>
                <a:lnTo>
                  <a:pt x="103" y="0"/>
                </a:lnTo>
                <a:lnTo>
                  <a:pt x="106" y="0"/>
                </a:lnTo>
                <a:lnTo>
                  <a:pt x="109" y="1"/>
                </a:lnTo>
                <a:lnTo>
                  <a:pt x="111" y="4"/>
                </a:lnTo>
                <a:lnTo>
                  <a:pt x="109" y="8"/>
                </a:lnTo>
                <a:lnTo>
                  <a:pt x="8" y="93"/>
                </a:lnTo>
                <a:lnTo>
                  <a:pt x="5" y="93"/>
                </a:lnTo>
                <a:lnTo>
                  <a:pt x="2" y="91"/>
                </a:lnTo>
                <a:lnTo>
                  <a:pt x="0" y="88"/>
                </a:lnTo>
                <a:lnTo>
                  <a:pt x="2" y="85"/>
                </a:lnTo>
                <a:lnTo>
                  <a:pt x="103" y="0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" name="Freeform 77"/>
          <p:cNvSpPr>
            <a:spLocks/>
          </p:cNvSpPr>
          <p:nvPr userDrawn="1"/>
        </p:nvSpPr>
        <p:spPr bwMode="auto">
          <a:xfrm>
            <a:off x="7258050" y="4791075"/>
            <a:ext cx="223838" cy="17463"/>
          </a:xfrm>
          <a:custGeom>
            <a:avLst/>
            <a:gdLst>
              <a:gd name="T0" fmla="*/ 2147483646 w 141"/>
              <a:gd name="T1" fmla="*/ 2147483646 h 11"/>
              <a:gd name="T2" fmla="*/ 2147483646 w 141"/>
              <a:gd name="T3" fmla="*/ 2147483646 h 11"/>
              <a:gd name="T4" fmla="*/ 2147483646 w 141"/>
              <a:gd name="T5" fmla="*/ 2147483646 h 11"/>
              <a:gd name="T6" fmla="*/ 2147483646 w 141"/>
              <a:gd name="T7" fmla="*/ 2147483646 h 11"/>
              <a:gd name="T8" fmla="*/ 2147483646 w 141"/>
              <a:gd name="T9" fmla="*/ 2147483646 h 11"/>
              <a:gd name="T10" fmla="*/ 2147483646 w 141"/>
              <a:gd name="T11" fmla="*/ 2147483646 h 11"/>
              <a:gd name="T12" fmla="*/ 2147483646 w 141"/>
              <a:gd name="T13" fmla="*/ 2147483646 h 11"/>
              <a:gd name="T14" fmla="*/ 2147483646 w 141"/>
              <a:gd name="T15" fmla="*/ 2147483646 h 11"/>
              <a:gd name="T16" fmla="*/ 2147483646 w 141"/>
              <a:gd name="T17" fmla="*/ 2147483646 h 11"/>
              <a:gd name="T18" fmla="*/ 2147483646 w 141"/>
              <a:gd name="T19" fmla="*/ 2147483646 h 11"/>
              <a:gd name="T20" fmla="*/ 2147483646 w 141"/>
              <a:gd name="T21" fmla="*/ 2147483646 h 11"/>
              <a:gd name="T22" fmla="*/ 0 w 141"/>
              <a:gd name="T23" fmla="*/ 2147483646 h 11"/>
              <a:gd name="T24" fmla="*/ 0 w 141"/>
              <a:gd name="T25" fmla="*/ 2147483646 h 11"/>
              <a:gd name="T26" fmla="*/ 0 w 141"/>
              <a:gd name="T27" fmla="*/ 2147483646 h 11"/>
              <a:gd name="T28" fmla="*/ 2147483646 w 141"/>
              <a:gd name="T29" fmla="*/ 2147483646 h 11"/>
              <a:gd name="T30" fmla="*/ 2147483646 w 141"/>
              <a:gd name="T31" fmla="*/ 0 h 11"/>
              <a:gd name="T32" fmla="*/ 2147483646 w 141"/>
              <a:gd name="T33" fmla="*/ 2147483646 h 1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41" h="11">
                <a:moveTo>
                  <a:pt x="138" y="3"/>
                </a:moveTo>
                <a:lnTo>
                  <a:pt x="138" y="3"/>
                </a:lnTo>
                <a:lnTo>
                  <a:pt x="141" y="5"/>
                </a:lnTo>
                <a:lnTo>
                  <a:pt x="141" y="8"/>
                </a:lnTo>
                <a:lnTo>
                  <a:pt x="141" y="11"/>
                </a:lnTo>
                <a:lnTo>
                  <a:pt x="138" y="11"/>
                </a:lnTo>
                <a:lnTo>
                  <a:pt x="4" y="9"/>
                </a:lnTo>
                <a:lnTo>
                  <a:pt x="1" y="8"/>
                </a:lnTo>
                <a:lnTo>
                  <a:pt x="0" y="5"/>
                </a:lnTo>
                <a:lnTo>
                  <a:pt x="1" y="1"/>
                </a:lnTo>
                <a:lnTo>
                  <a:pt x="4" y="0"/>
                </a:lnTo>
                <a:lnTo>
                  <a:pt x="138" y="3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" name="Freeform 78"/>
          <p:cNvSpPr>
            <a:spLocks/>
          </p:cNvSpPr>
          <p:nvPr userDrawn="1"/>
        </p:nvSpPr>
        <p:spPr bwMode="auto">
          <a:xfrm>
            <a:off x="7388225" y="4884738"/>
            <a:ext cx="155575" cy="171450"/>
          </a:xfrm>
          <a:custGeom>
            <a:avLst/>
            <a:gdLst>
              <a:gd name="T0" fmla="*/ 2147483646 w 98"/>
              <a:gd name="T1" fmla="*/ 2147483646 h 108"/>
              <a:gd name="T2" fmla="*/ 2147483646 w 98"/>
              <a:gd name="T3" fmla="*/ 2147483646 h 108"/>
              <a:gd name="T4" fmla="*/ 2147483646 w 98"/>
              <a:gd name="T5" fmla="*/ 0 h 108"/>
              <a:gd name="T6" fmla="*/ 2147483646 w 98"/>
              <a:gd name="T7" fmla="*/ 0 h 108"/>
              <a:gd name="T8" fmla="*/ 2147483646 w 98"/>
              <a:gd name="T9" fmla="*/ 0 h 108"/>
              <a:gd name="T10" fmla="*/ 2147483646 w 98"/>
              <a:gd name="T11" fmla="*/ 0 h 108"/>
              <a:gd name="T12" fmla="*/ 2147483646 w 98"/>
              <a:gd name="T13" fmla="*/ 2147483646 h 108"/>
              <a:gd name="T14" fmla="*/ 2147483646 w 98"/>
              <a:gd name="T15" fmla="*/ 2147483646 h 108"/>
              <a:gd name="T16" fmla="*/ 2147483646 w 98"/>
              <a:gd name="T17" fmla="*/ 2147483646 h 108"/>
              <a:gd name="T18" fmla="*/ 2147483646 w 98"/>
              <a:gd name="T19" fmla="*/ 2147483646 h 108"/>
              <a:gd name="T20" fmla="*/ 2147483646 w 98"/>
              <a:gd name="T21" fmla="*/ 2147483646 h 108"/>
              <a:gd name="T22" fmla="*/ 2147483646 w 98"/>
              <a:gd name="T23" fmla="*/ 2147483646 h 108"/>
              <a:gd name="T24" fmla="*/ 2147483646 w 98"/>
              <a:gd name="T25" fmla="*/ 2147483646 h 108"/>
              <a:gd name="T26" fmla="*/ 2147483646 w 98"/>
              <a:gd name="T27" fmla="*/ 2147483646 h 108"/>
              <a:gd name="T28" fmla="*/ 0 w 98"/>
              <a:gd name="T29" fmla="*/ 2147483646 h 108"/>
              <a:gd name="T30" fmla="*/ 2147483646 w 98"/>
              <a:gd name="T31" fmla="*/ 2147483646 h 108"/>
              <a:gd name="T32" fmla="*/ 2147483646 w 98"/>
              <a:gd name="T33" fmla="*/ 2147483646 h 10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98" h="108">
                <a:moveTo>
                  <a:pt x="90" y="2"/>
                </a:moveTo>
                <a:lnTo>
                  <a:pt x="90" y="2"/>
                </a:lnTo>
                <a:lnTo>
                  <a:pt x="93" y="0"/>
                </a:lnTo>
                <a:lnTo>
                  <a:pt x="96" y="0"/>
                </a:lnTo>
                <a:lnTo>
                  <a:pt x="98" y="3"/>
                </a:lnTo>
                <a:lnTo>
                  <a:pt x="96" y="7"/>
                </a:lnTo>
                <a:lnTo>
                  <a:pt x="8" y="106"/>
                </a:lnTo>
                <a:lnTo>
                  <a:pt x="4" y="108"/>
                </a:lnTo>
                <a:lnTo>
                  <a:pt x="1" y="106"/>
                </a:lnTo>
                <a:lnTo>
                  <a:pt x="0" y="103"/>
                </a:lnTo>
                <a:lnTo>
                  <a:pt x="1" y="100"/>
                </a:lnTo>
                <a:lnTo>
                  <a:pt x="90" y="2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3" name="Freeform 79"/>
          <p:cNvSpPr>
            <a:spLocks/>
          </p:cNvSpPr>
          <p:nvPr userDrawn="1"/>
        </p:nvSpPr>
        <p:spPr bwMode="auto">
          <a:xfrm>
            <a:off x="7453313" y="4884738"/>
            <a:ext cx="117475" cy="196850"/>
          </a:xfrm>
          <a:custGeom>
            <a:avLst/>
            <a:gdLst>
              <a:gd name="T0" fmla="*/ 2147483646 w 74"/>
              <a:gd name="T1" fmla="*/ 2147483646 h 124"/>
              <a:gd name="T2" fmla="*/ 2147483646 w 74"/>
              <a:gd name="T3" fmla="*/ 2147483646 h 124"/>
              <a:gd name="T4" fmla="*/ 2147483646 w 74"/>
              <a:gd name="T5" fmla="*/ 0 h 124"/>
              <a:gd name="T6" fmla="*/ 2147483646 w 74"/>
              <a:gd name="T7" fmla="*/ 0 h 124"/>
              <a:gd name="T8" fmla="*/ 2147483646 w 74"/>
              <a:gd name="T9" fmla="*/ 0 h 124"/>
              <a:gd name="T10" fmla="*/ 2147483646 w 74"/>
              <a:gd name="T11" fmla="*/ 0 h 124"/>
              <a:gd name="T12" fmla="*/ 2147483646 w 74"/>
              <a:gd name="T13" fmla="*/ 2147483646 h 124"/>
              <a:gd name="T14" fmla="*/ 2147483646 w 74"/>
              <a:gd name="T15" fmla="*/ 2147483646 h 124"/>
              <a:gd name="T16" fmla="*/ 2147483646 w 74"/>
              <a:gd name="T17" fmla="*/ 2147483646 h 124"/>
              <a:gd name="T18" fmla="*/ 2147483646 w 74"/>
              <a:gd name="T19" fmla="*/ 2147483646 h 124"/>
              <a:gd name="T20" fmla="*/ 2147483646 w 74"/>
              <a:gd name="T21" fmla="*/ 2147483646 h 124"/>
              <a:gd name="T22" fmla="*/ 2147483646 w 74"/>
              <a:gd name="T23" fmla="*/ 2147483646 h 124"/>
              <a:gd name="T24" fmla="*/ 2147483646 w 74"/>
              <a:gd name="T25" fmla="*/ 2147483646 h 124"/>
              <a:gd name="T26" fmla="*/ 2147483646 w 74"/>
              <a:gd name="T27" fmla="*/ 2147483646 h 124"/>
              <a:gd name="T28" fmla="*/ 0 w 74"/>
              <a:gd name="T29" fmla="*/ 2147483646 h 124"/>
              <a:gd name="T30" fmla="*/ 0 w 74"/>
              <a:gd name="T31" fmla="*/ 2147483646 h 124"/>
              <a:gd name="T32" fmla="*/ 2147483646 w 74"/>
              <a:gd name="T33" fmla="*/ 2147483646 h 1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4" h="124">
                <a:moveTo>
                  <a:pt x="66" y="2"/>
                </a:moveTo>
                <a:lnTo>
                  <a:pt x="66" y="2"/>
                </a:lnTo>
                <a:lnTo>
                  <a:pt x="70" y="0"/>
                </a:lnTo>
                <a:lnTo>
                  <a:pt x="73" y="0"/>
                </a:lnTo>
                <a:lnTo>
                  <a:pt x="74" y="3"/>
                </a:lnTo>
                <a:lnTo>
                  <a:pt x="74" y="7"/>
                </a:lnTo>
                <a:lnTo>
                  <a:pt x="9" y="122"/>
                </a:lnTo>
                <a:lnTo>
                  <a:pt x="5" y="124"/>
                </a:lnTo>
                <a:lnTo>
                  <a:pt x="2" y="124"/>
                </a:lnTo>
                <a:lnTo>
                  <a:pt x="0" y="121"/>
                </a:lnTo>
                <a:lnTo>
                  <a:pt x="0" y="118"/>
                </a:lnTo>
                <a:lnTo>
                  <a:pt x="66" y="2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4" name="Freeform 80"/>
          <p:cNvSpPr>
            <a:spLocks/>
          </p:cNvSpPr>
          <p:nvPr userDrawn="1"/>
        </p:nvSpPr>
        <p:spPr bwMode="auto">
          <a:xfrm>
            <a:off x="7532688" y="4879975"/>
            <a:ext cx="66675" cy="214313"/>
          </a:xfrm>
          <a:custGeom>
            <a:avLst/>
            <a:gdLst>
              <a:gd name="T0" fmla="*/ 2147483646 w 42"/>
              <a:gd name="T1" fmla="*/ 2147483646 h 135"/>
              <a:gd name="T2" fmla="*/ 2147483646 w 42"/>
              <a:gd name="T3" fmla="*/ 2147483646 h 135"/>
              <a:gd name="T4" fmla="*/ 2147483646 w 42"/>
              <a:gd name="T5" fmla="*/ 0 h 135"/>
              <a:gd name="T6" fmla="*/ 2147483646 w 42"/>
              <a:gd name="T7" fmla="*/ 0 h 135"/>
              <a:gd name="T8" fmla="*/ 2147483646 w 42"/>
              <a:gd name="T9" fmla="*/ 0 h 135"/>
              <a:gd name="T10" fmla="*/ 2147483646 w 42"/>
              <a:gd name="T11" fmla="*/ 0 h 135"/>
              <a:gd name="T12" fmla="*/ 2147483646 w 42"/>
              <a:gd name="T13" fmla="*/ 2147483646 h 135"/>
              <a:gd name="T14" fmla="*/ 2147483646 w 42"/>
              <a:gd name="T15" fmla="*/ 2147483646 h 135"/>
              <a:gd name="T16" fmla="*/ 2147483646 w 42"/>
              <a:gd name="T17" fmla="*/ 2147483646 h 135"/>
              <a:gd name="T18" fmla="*/ 2147483646 w 42"/>
              <a:gd name="T19" fmla="*/ 2147483646 h 135"/>
              <a:gd name="T20" fmla="*/ 2147483646 w 42"/>
              <a:gd name="T21" fmla="*/ 2147483646 h 135"/>
              <a:gd name="T22" fmla="*/ 2147483646 w 42"/>
              <a:gd name="T23" fmla="*/ 2147483646 h 135"/>
              <a:gd name="T24" fmla="*/ 2147483646 w 42"/>
              <a:gd name="T25" fmla="*/ 2147483646 h 135"/>
              <a:gd name="T26" fmla="*/ 2147483646 w 42"/>
              <a:gd name="T27" fmla="*/ 2147483646 h 135"/>
              <a:gd name="T28" fmla="*/ 2147483646 w 42"/>
              <a:gd name="T29" fmla="*/ 2147483646 h 135"/>
              <a:gd name="T30" fmla="*/ 0 w 42"/>
              <a:gd name="T31" fmla="*/ 2147483646 h 135"/>
              <a:gd name="T32" fmla="*/ 2147483646 w 42"/>
              <a:gd name="T33" fmla="*/ 2147483646 h 13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2" h="135">
                <a:moveTo>
                  <a:pt x="34" y="3"/>
                </a:moveTo>
                <a:lnTo>
                  <a:pt x="34" y="3"/>
                </a:lnTo>
                <a:lnTo>
                  <a:pt x="36" y="0"/>
                </a:lnTo>
                <a:lnTo>
                  <a:pt x="39" y="0"/>
                </a:lnTo>
                <a:lnTo>
                  <a:pt x="42" y="2"/>
                </a:lnTo>
                <a:lnTo>
                  <a:pt x="42" y="5"/>
                </a:lnTo>
                <a:lnTo>
                  <a:pt x="10" y="132"/>
                </a:lnTo>
                <a:lnTo>
                  <a:pt x="7" y="135"/>
                </a:lnTo>
                <a:lnTo>
                  <a:pt x="4" y="135"/>
                </a:lnTo>
                <a:lnTo>
                  <a:pt x="2" y="133"/>
                </a:lnTo>
                <a:lnTo>
                  <a:pt x="0" y="130"/>
                </a:lnTo>
                <a:lnTo>
                  <a:pt x="34" y="3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5" name="Freeform 81"/>
          <p:cNvSpPr>
            <a:spLocks/>
          </p:cNvSpPr>
          <p:nvPr userDrawn="1"/>
        </p:nvSpPr>
        <p:spPr bwMode="auto">
          <a:xfrm>
            <a:off x="7278688" y="4706938"/>
            <a:ext cx="214312" cy="76200"/>
          </a:xfrm>
          <a:custGeom>
            <a:avLst/>
            <a:gdLst>
              <a:gd name="T0" fmla="*/ 2147483646 w 135"/>
              <a:gd name="T1" fmla="*/ 2147483646 h 48"/>
              <a:gd name="T2" fmla="*/ 2147483646 w 135"/>
              <a:gd name="T3" fmla="*/ 2147483646 h 48"/>
              <a:gd name="T4" fmla="*/ 2147483646 w 135"/>
              <a:gd name="T5" fmla="*/ 2147483646 h 48"/>
              <a:gd name="T6" fmla="*/ 2147483646 w 135"/>
              <a:gd name="T7" fmla="*/ 2147483646 h 48"/>
              <a:gd name="T8" fmla="*/ 2147483646 w 135"/>
              <a:gd name="T9" fmla="*/ 2147483646 h 48"/>
              <a:gd name="T10" fmla="*/ 2147483646 w 135"/>
              <a:gd name="T11" fmla="*/ 2147483646 h 48"/>
              <a:gd name="T12" fmla="*/ 2147483646 w 135"/>
              <a:gd name="T13" fmla="*/ 2147483646 h 48"/>
              <a:gd name="T14" fmla="*/ 2147483646 w 135"/>
              <a:gd name="T15" fmla="*/ 2147483646 h 48"/>
              <a:gd name="T16" fmla="*/ 2147483646 w 135"/>
              <a:gd name="T17" fmla="*/ 2147483646 h 48"/>
              <a:gd name="T18" fmla="*/ 2147483646 w 135"/>
              <a:gd name="T19" fmla="*/ 2147483646 h 48"/>
              <a:gd name="T20" fmla="*/ 0 w 135"/>
              <a:gd name="T21" fmla="*/ 2147483646 h 48"/>
              <a:gd name="T22" fmla="*/ 0 w 135"/>
              <a:gd name="T23" fmla="*/ 2147483646 h 48"/>
              <a:gd name="T24" fmla="*/ 0 w 135"/>
              <a:gd name="T25" fmla="*/ 2147483646 h 48"/>
              <a:gd name="T26" fmla="*/ 0 w 135"/>
              <a:gd name="T27" fmla="*/ 2147483646 h 48"/>
              <a:gd name="T28" fmla="*/ 2147483646 w 135"/>
              <a:gd name="T29" fmla="*/ 2147483646 h 48"/>
              <a:gd name="T30" fmla="*/ 2147483646 w 135"/>
              <a:gd name="T31" fmla="*/ 0 h 48"/>
              <a:gd name="T32" fmla="*/ 2147483646 w 135"/>
              <a:gd name="T33" fmla="*/ 2147483646 h 4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5" h="48">
                <a:moveTo>
                  <a:pt x="131" y="40"/>
                </a:moveTo>
                <a:lnTo>
                  <a:pt x="131" y="40"/>
                </a:lnTo>
                <a:lnTo>
                  <a:pt x="135" y="42"/>
                </a:lnTo>
                <a:lnTo>
                  <a:pt x="135" y="45"/>
                </a:lnTo>
                <a:lnTo>
                  <a:pt x="133" y="48"/>
                </a:lnTo>
                <a:lnTo>
                  <a:pt x="130" y="48"/>
                </a:lnTo>
                <a:lnTo>
                  <a:pt x="3" y="9"/>
                </a:lnTo>
                <a:lnTo>
                  <a:pt x="0" y="6"/>
                </a:lnTo>
                <a:lnTo>
                  <a:pt x="0" y="3"/>
                </a:lnTo>
                <a:lnTo>
                  <a:pt x="1" y="1"/>
                </a:lnTo>
                <a:lnTo>
                  <a:pt x="4" y="0"/>
                </a:lnTo>
                <a:lnTo>
                  <a:pt x="131" y="40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6" name="Freeform 82"/>
          <p:cNvSpPr>
            <a:spLocks/>
          </p:cNvSpPr>
          <p:nvPr userDrawn="1"/>
        </p:nvSpPr>
        <p:spPr bwMode="auto">
          <a:xfrm>
            <a:off x="7310438" y="4643438"/>
            <a:ext cx="201612" cy="109537"/>
          </a:xfrm>
          <a:custGeom>
            <a:avLst/>
            <a:gdLst>
              <a:gd name="T0" fmla="*/ 2147483646 w 127"/>
              <a:gd name="T1" fmla="*/ 2147483646 h 69"/>
              <a:gd name="T2" fmla="*/ 2147483646 w 127"/>
              <a:gd name="T3" fmla="*/ 2147483646 h 69"/>
              <a:gd name="T4" fmla="*/ 2147483646 w 127"/>
              <a:gd name="T5" fmla="*/ 2147483646 h 69"/>
              <a:gd name="T6" fmla="*/ 2147483646 w 127"/>
              <a:gd name="T7" fmla="*/ 2147483646 h 69"/>
              <a:gd name="T8" fmla="*/ 2147483646 w 127"/>
              <a:gd name="T9" fmla="*/ 2147483646 h 69"/>
              <a:gd name="T10" fmla="*/ 2147483646 w 127"/>
              <a:gd name="T11" fmla="*/ 2147483646 h 69"/>
              <a:gd name="T12" fmla="*/ 2147483646 w 127"/>
              <a:gd name="T13" fmla="*/ 2147483646 h 69"/>
              <a:gd name="T14" fmla="*/ 2147483646 w 127"/>
              <a:gd name="T15" fmla="*/ 2147483646 h 69"/>
              <a:gd name="T16" fmla="*/ 2147483646 w 127"/>
              <a:gd name="T17" fmla="*/ 2147483646 h 69"/>
              <a:gd name="T18" fmla="*/ 2147483646 w 127"/>
              <a:gd name="T19" fmla="*/ 2147483646 h 69"/>
              <a:gd name="T20" fmla="*/ 0 w 127"/>
              <a:gd name="T21" fmla="*/ 2147483646 h 69"/>
              <a:gd name="T22" fmla="*/ 2147483646 w 127"/>
              <a:gd name="T23" fmla="*/ 2147483646 h 69"/>
              <a:gd name="T24" fmla="*/ 2147483646 w 127"/>
              <a:gd name="T25" fmla="*/ 2147483646 h 69"/>
              <a:gd name="T26" fmla="*/ 2147483646 w 127"/>
              <a:gd name="T27" fmla="*/ 2147483646 h 69"/>
              <a:gd name="T28" fmla="*/ 2147483646 w 127"/>
              <a:gd name="T29" fmla="*/ 0 h 69"/>
              <a:gd name="T30" fmla="*/ 2147483646 w 127"/>
              <a:gd name="T31" fmla="*/ 0 h 69"/>
              <a:gd name="T32" fmla="*/ 2147483646 w 127"/>
              <a:gd name="T33" fmla="*/ 2147483646 h 6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27" h="69">
                <a:moveTo>
                  <a:pt x="126" y="61"/>
                </a:moveTo>
                <a:lnTo>
                  <a:pt x="126" y="61"/>
                </a:lnTo>
                <a:lnTo>
                  <a:pt x="127" y="64"/>
                </a:lnTo>
                <a:lnTo>
                  <a:pt x="127" y="67"/>
                </a:lnTo>
                <a:lnTo>
                  <a:pt x="124" y="69"/>
                </a:lnTo>
                <a:lnTo>
                  <a:pt x="121" y="69"/>
                </a:lnTo>
                <a:lnTo>
                  <a:pt x="4" y="8"/>
                </a:lnTo>
                <a:lnTo>
                  <a:pt x="0" y="6"/>
                </a:lnTo>
                <a:lnTo>
                  <a:pt x="2" y="3"/>
                </a:lnTo>
                <a:lnTo>
                  <a:pt x="4" y="0"/>
                </a:lnTo>
                <a:lnTo>
                  <a:pt x="7" y="0"/>
                </a:lnTo>
                <a:lnTo>
                  <a:pt x="126" y="61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7" name="Freeform 83"/>
          <p:cNvSpPr>
            <a:spLocks/>
          </p:cNvSpPr>
          <p:nvPr userDrawn="1"/>
        </p:nvSpPr>
        <p:spPr bwMode="auto">
          <a:xfrm>
            <a:off x="7367588" y="4591050"/>
            <a:ext cx="173037" cy="150813"/>
          </a:xfrm>
          <a:custGeom>
            <a:avLst/>
            <a:gdLst>
              <a:gd name="T0" fmla="*/ 2147483646 w 109"/>
              <a:gd name="T1" fmla="*/ 2147483646 h 95"/>
              <a:gd name="T2" fmla="*/ 2147483646 w 109"/>
              <a:gd name="T3" fmla="*/ 2147483646 h 95"/>
              <a:gd name="T4" fmla="*/ 2147483646 w 109"/>
              <a:gd name="T5" fmla="*/ 2147483646 h 95"/>
              <a:gd name="T6" fmla="*/ 2147483646 w 109"/>
              <a:gd name="T7" fmla="*/ 2147483646 h 95"/>
              <a:gd name="T8" fmla="*/ 2147483646 w 109"/>
              <a:gd name="T9" fmla="*/ 2147483646 h 95"/>
              <a:gd name="T10" fmla="*/ 2147483646 w 109"/>
              <a:gd name="T11" fmla="*/ 2147483646 h 95"/>
              <a:gd name="T12" fmla="*/ 2147483646 w 109"/>
              <a:gd name="T13" fmla="*/ 2147483646 h 95"/>
              <a:gd name="T14" fmla="*/ 2147483646 w 109"/>
              <a:gd name="T15" fmla="*/ 2147483646 h 95"/>
              <a:gd name="T16" fmla="*/ 2147483646 w 109"/>
              <a:gd name="T17" fmla="*/ 2147483646 h 95"/>
              <a:gd name="T18" fmla="*/ 2147483646 w 109"/>
              <a:gd name="T19" fmla="*/ 2147483646 h 95"/>
              <a:gd name="T20" fmla="*/ 0 w 109"/>
              <a:gd name="T21" fmla="*/ 2147483646 h 95"/>
              <a:gd name="T22" fmla="*/ 2147483646 w 109"/>
              <a:gd name="T23" fmla="*/ 2147483646 h 95"/>
              <a:gd name="T24" fmla="*/ 2147483646 w 109"/>
              <a:gd name="T25" fmla="*/ 2147483646 h 95"/>
              <a:gd name="T26" fmla="*/ 2147483646 w 109"/>
              <a:gd name="T27" fmla="*/ 2147483646 h 95"/>
              <a:gd name="T28" fmla="*/ 2147483646 w 109"/>
              <a:gd name="T29" fmla="*/ 0 h 95"/>
              <a:gd name="T30" fmla="*/ 2147483646 w 109"/>
              <a:gd name="T31" fmla="*/ 2147483646 h 95"/>
              <a:gd name="T32" fmla="*/ 2147483646 w 109"/>
              <a:gd name="T33" fmla="*/ 2147483646 h 9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9" h="95">
                <a:moveTo>
                  <a:pt x="108" y="87"/>
                </a:moveTo>
                <a:lnTo>
                  <a:pt x="108" y="87"/>
                </a:lnTo>
                <a:lnTo>
                  <a:pt x="109" y="90"/>
                </a:lnTo>
                <a:lnTo>
                  <a:pt x="108" y="94"/>
                </a:lnTo>
                <a:lnTo>
                  <a:pt x="106" y="95"/>
                </a:lnTo>
                <a:lnTo>
                  <a:pt x="101" y="95"/>
                </a:lnTo>
                <a:lnTo>
                  <a:pt x="1" y="8"/>
                </a:lnTo>
                <a:lnTo>
                  <a:pt x="0" y="5"/>
                </a:lnTo>
                <a:lnTo>
                  <a:pt x="1" y="2"/>
                </a:lnTo>
                <a:lnTo>
                  <a:pt x="3" y="0"/>
                </a:lnTo>
                <a:lnTo>
                  <a:pt x="8" y="2"/>
                </a:lnTo>
                <a:lnTo>
                  <a:pt x="108" y="87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8" name="Freeform 84"/>
          <p:cNvSpPr>
            <a:spLocks/>
          </p:cNvSpPr>
          <p:nvPr userDrawn="1"/>
        </p:nvSpPr>
        <p:spPr bwMode="auto">
          <a:xfrm>
            <a:off x="7426325" y="4557713"/>
            <a:ext cx="139700" cy="182562"/>
          </a:xfrm>
          <a:custGeom>
            <a:avLst/>
            <a:gdLst>
              <a:gd name="T0" fmla="*/ 2147483646 w 88"/>
              <a:gd name="T1" fmla="*/ 2147483646 h 115"/>
              <a:gd name="T2" fmla="*/ 2147483646 w 88"/>
              <a:gd name="T3" fmla="*/ 2147483646 h 115"/>
              <a:gd name="T4" fmla="*/ 2147483646 w 88"/>
              <a:gd name="T5" fmla="*/ 2147483646 h 115"/>
              <a:gd name="T6" fmla="*/ 2147483646 w 88"/>
              <a:gd name="T7" fmla="*/ 2147483646 h 115"/>
              <a:gd name="T8" fmla="*/ 2147483646 w 88"/>
              <a:gd name="T9" fmla="*/ 2147483646 h 115"/>
              <a:gd name="T10" fmla="*/ 2147483646 w 88"/>
              <a:gd name="T11" fmla="*/ 2147483646 h 115"/>
              <a:gd name="T12" fmla="*/ 2147483646 w 88"/>
              <a:gd name="T13" fmla="*/ 2147483646 h 115"/>
              <a:gd name="T14" fmla="*/ 2147483646 w 88"/>
              <a:gd name="T15" fmla="*/ 2147483646 h 115"/>
              <a:gd name="T16" fmla="*/ 2147483646 w 88"/>
              <a:gd name="T17" fmla="*/ 2147483646 h 115"/>
              <a:gd name="T18" fmla="*/ 2147483646 w 88"/>
              <a:gd name="T19" fmla="*/ 2147483646 h 115"/>
              <a:gd name="T20" fmla="*/ 0 w 88"/>
              <a:gd name="T21" fmla="*/ 2147483646 h 115"/>
              <a:gd name="T22" fmla="*/ 2147483646 w 88"/>
              <a:gd name="T23" fmla="*/ 0 h 115"/>
              <a:gd name="T24" fmla="*/ 2147483646 w 88"/>
              <a:gd name="T25" fmla="*/ 0 h 115"/>
              <a:gd name="T26" fmla="*/ 2147483646 w 88"/>
              <a:gd name="T27" fmla="*/ 0 h 115"/>
              <a:gd name="T28" fmla="*/ 2147483646 w 88"/>
              <a:gd name="T29" fmla="*/ 0 h 115"/>
              <a:gd name="T30" fmla="*/ 2147483646 w 88"/>
              <a:gd name="T31" fmla="*/ 2147483646 h 115"/>
              <a:gd name="T32" fmla="*/ 2147483646 w 88"/>
              <a:gd name="T33" fmla="*/ 2147483646 h 11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88" h="115">
                <a:moveTo>
                  <a:pt x="88" y="108"/>
                </a:moveTo>
                <a:lnTo>
                  <a:pt x="88" y="108"/>
                </a:lnTo>
                <a:lnTo>
                  <a:pt x="88" y="111"/>
                </a:lnTo>
                <a:lnTo>
                  <a:pt x="87" y="115"/>
                </a:lnTo>
                <a:lnTo>
                  <a:pt x="83" y="115"/>
                </a:lnTo>
                <a:lnTo>
                  <a:pt x="80" y="113"/>
                </a:lnTo>
                <a:lnTo>
                  <a:pt x="1" y="7"/>
                </a:lnTo>
                <a:lnTo>
                  <a:pt x="0" y="4"/>
                </a:lnTo>
                <a:lnTo>
                  <a:pt x="1" y="0"/>
                </a:lnTo>
                <a:lnTo>
                  <a:pt x="5" y="0"/>
                </a:lnTo>
                <a:lnTo>
                  <a:pt x="8" y="2"/>
                </a:lnTo>
                <a:lnTo>
                  <a:pt x="88" y="108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9" name="Freeform 85"/>
          <p:cNvSpPr>
            <a:spLocks/>
          </p:cNvSpPr>
          <p:nvPr userDrawn="1"/>
        </p:nvSpPr>
        <p:spPr bwMode="auto">
          <a:xfrm>
            <a:off x="8447088" y="3943350"/>
            <a:ext cx="160337" cy="163513"/>
          </a:xfrm>
          <a:custGeom>
            <a:avLst/>
            <a:gdLst>
              <a:gd name="T0" fmla="*/ 2147483646 w 101"/>
              <a:gd name="T1" fmla="*/ 2147483646 h 103"/>
              <a:gd name="T2" fmla="*/ 2147483646 w 101"/>
              <a:gd name="T3" fmla="*/ 2147483646 h 103"/>
              <a:gd name="T4" fmla="*/ 2147483646 w 101"/>
              <a:gd name="T5" fmla="*/ 2147483646 h 103"/>
              <a:gd name="T6" fmla="*/ 0 w 101"/>
              <a:gd name="T7" fmla="*/ 2147483646 h 103"/>
              <a:gd name="T8" fmla="*/ 0 w 101"/>
              <a:gd name="T9" fmla="*/ 2147483646 h 103"/>
              <a:gd name="T10" fmla="*/ 0 w 101"/>
              <a:gd name="T11" fmla="*/ 2147483646 h 103"/>
              <a:gd name="T12" fmla="*/ 2147483646 w 101"/>
              <a:gd name="T13" fmla="*/ 2147483646 h 103"/>
              <a:gd name="T14" fmla="*/ 2147483646 w 101"/>
              <a:gd name="T15" fmla="*/ 2147483646 h 103"/>
              <a:gd name="T16" fmla="*/ 2147483646 w 101"/>
              <a:gd name="T17" fmla="*/ 2147483646 h 103"/>
              <a:gd name="T18" fmla="*/ 2147483646 w 101"/>
              <a:gd name="T19" fmla="*/ 2147483646 h 103"/>
              <a:gd name="T20" fmla="*/ 2147483646 w 101"/>
              <a:gd name="T21" fmla="*/ 2147483646 h 103"/>
              <a:gd name="T22" fmla="*/ 2147483646 w 101"/>
              <a:gd name="T23" fmla="*/ 2147483646 h 103"/>
              <a:gd name="T24" fmla="*/ 2147483646 w 101"/>
              <a:gd name="T25" fmla="*/ 2147483646 h 103"/>
              <a:gd name="T26" fmla="*/ 2147483646 w 101"/>
              <a:gd name="T27" fmla="*/ 2147483646 h 103"/>
              <a:gd name="T28" fmla="*/ 2147483646 w 101"/>
              <a:gd name="T29" fmla="*/ 2147483646 h 103"/>
              <a:gd name="T30" fmla="*/ 2147483646 w 101"/>
              <a:gd name="T31" fmla="*/ 2147483646 h 103"/>
              <a:gd name="T32" fmla="*/ 2147483646 w 101"/>
              <a:gd name="T33" fmla="*/ 2147483646 h 103"/>
              <a:gd name="T34" fmla="*/ 2147483646 w 101"/>
              <a:gd name="T35" fmla="*/ 2147483646 h 103"/>
              <a:gd name="T36" fmla="*/ 2147483646 w 101"/>
              <a:gd name="T37" fmla="*/ 2147483646 h 103"/>
              <a:gd name="T38" fmla="*/ 2147483646 w 101"/>
              <a:gd name="T39" fmla="*/ 2147483646 h 103"/>
              <a:gd name="T40" fmla="*/ 2147483646 w 101"/>
              <a:gd name="T41" fmla="*/ 2147483646 h 103"/>
              <a:gd name="T42" fmla="*/ 2147483646 w 101"/>
              <a:gd name="T43" fmla="*/ 2147483646 h 103"/>
              <a:gd name="T44" fmla="*/ 2147483646 w 101"/>
              <a:gd name="T45" fmla="*/ 2147483646 h 103"/>
              <a:gd name="T46" fmla="*/ 2147483646 w 101"/>
              <a:gd name="T47" fmla="*/ 2147483646 h 103"/>
              <a:gd name="T48" fmla="*/ 2147483646 w 101"/>
              <a:gd name="T49" fmla="*/ 2147483646 h 103"/>
              <a:gd name="T50" fmla="*/ 2147483646 w 101"/>
              <a:gd name="T51" fmla="*/ 2147483646 h 103"/>
              <a:gd name="T52" fmla="*/ 2147483646 w 101"/>
              <a:gd name="T53" fmla="*/ 2147483646 h 103"/>
              <a:gd name="T54" fmla="*/ 2147483646 w 101"/>
              <a:gd name="T55" fmla="*/ 2147483646 h 103"/>
              <a:gd name="T56" fmla="*/ 2147483646 w 101"/>
              <a:gd name="T57" fmla="*/ 2147483646 h 103"/>
              <a:gd name="T58" fmla="*/ 2147483646 w 101"/>
              <a:gd name="T59" fmla="*/ 2147483646 h 103"/>
              <a:gd name="T60" fmla="*/ 2147483646 w 101"/>
              <a:gd name="T61" fmla="*/ 2147483646 h 103"/>
              <a:gd name="T62" fmla="*/ 2147483646 w 101"/>
              <a:gd name="T63" fmla="*/ 0 h 103"/>
              <a:gd name="T64" fmla="*/ 2147483646 w 101"/>
              <a:gd name="T65" fmla="*/ 2147483646 h 103"/>
              <a:gd name="T66" fmla="*/ 2147483646 w 101"/>
              <a:gd name="T67" fmla="*/ 2147483646 h 103"/>
              <a:gd name="T68" fmla="*/ 2147483646 w 101"/>
              <a:gd name="T69" fmla="*/ 2147483646 h 103"/>
              <a:gd name="T70" fmla="*/ 2147483646 w 101"/>
              <a:gd name="T71" fmla="*/ 2147483646 h 103"/>
              <a:gd name="T72" fmla="*/ 2147483646 w 101"/>
              <a:gd name="T73" fmla="*/ 2147483646 h 103"/>
              <a:gd name="T74" fmla="*/ 2147483646 w 101"/>
              <a:gd name="T75" fmla="*/ 2147483646 h 10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01" h="103">
                <a:moveTo>
                  <a:pt x="6" y="26"/>
                </a:moveTo>
                <a:lnTo>
                  <a:pt x="6" y="26"/>
                </a:lnTo>
                <a:lnTo>
                  <a:pt x="2" y="35"/>
                </a:lnTo>
                <a:lnTo>
                  <a:pt x="0" y="45"/>
                </a:lnTo>
                <a:lnTo>
                  <a:pt x="0" y="55"/>
                </a:lnTo>
                <a:lnTo>
                  <a:pt x="0" y="64"/>
                </a:lnTo>
                <a:lnTo>
                  <a:pt x="3" y="74"/>
                </a:lnTo>
                <a:lnTo>
                  <a:pt x="10" y="82"/>
                </a:lnTo>
                <a:lnTo>
                  <a:pt x="16" y="90"/>
                </a:lnTo>
                <a:lnTo>
                  <a:pt x="24" y="97"/>
                </a:lnTo>
                <a:lnTo>
                  <a:pt x="34" y="100"/>
                </a:lnTo>
                <a:lnTo>
                  <a:pt x="43" y="103"/>
                </a:lnTo>
                <a:lnTo>
                  <a:pt x="53" y="103"/>
                </a:lnTo>
                <a:lnTo>
                  <a:pt x="63" y="101"/>
                </a:lnTo>
                <a:lnTo>
                  <a:pt x="72" y="98"/>
                </a:lnTo>
                <a:lnTo>
                  <a:pt x="80" y="93"/>
                </a:lnTo>
                <a:lnTo>
                  <a:pt x="88" y="87"/>
                </a:lnTo>
                <a:lnTo>
                  <a:pt x="95" y="77"/>
                </a:lnTo>
                <a:lnTo>
                  <a:pt x="98" y="69"/>
                </a:lnTo>
                <a:lnTo>
                  <a:pt x="101" y="60"/>
                </a:lnTo>
                <a:lnTo>
                  <a:pt x="101" y="48"/>
                </a:lnTo>
                <a:lnTo>
                  <a:pt x="100" y="39"/>
                </a:lnTo>
                <a:lnTo>
                  <a:pt x="96" y="31"/>
                </a:lnTo>
                <a:lnTo>
                  <a:pt x="92" y="21"/>
                </a:lnTo>
                <a:lnTo>
                  <a:pt x="85" y="15"/>
                </a:lnTo>
                <a:lnTo>
                  <a:pt x="77" y="8"/>
                </a:lnTo>
                <a:lnTo>
                  <a:pt x="68" y="3"/>
                </a:lnTo>
                <a:lnTo>
                  <a:pt x="58" y="2"/>
                </a:lnTo>
                <a:lnTo>
                  <a:pt x="48" y="0"/>
                </a:lnTo>
                <a:lnTo>
                  <a:pt x="39" y="2"/>
                </a:lnTo>
                <a:lnTo>
                  <a:pt x="29" y="5"/>
                </a:lnTo>
                <a:lnTo>
                  <a:pt x="19" y="10"/>
                </a:lnTo>
                <a:lnTo>
                  <a:pt x="13" y="18"/>
                </a:lnTo>
                <a:lnTo>
                  <a:pt x="6" y="26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0" name="Freeform 86"/>
          <p:cNvSpPr>
            <a:spLocks/>
          </p:cNvSpPr>
          <p:nvPr userDrawn="1"/>
        </p:nvSpPr>
        <p:spPr bwMode="auto">
          <a:xfrm>
            <a:off x="8301038" y="4270375"/>
            <a:ext cx="104775" cy="101600"/>
          </a:xfrm>
          <a:custGeom>
            <a:avLst/>
            <a:gdLst>
              <a:gd name="T0" fmla="*/ 2147483646 w 66"/>
              <a:gd name="T1" fmla="*/ 2147483646 h 64"/>
              <a:gd name="T2" fmla="*/ 2147483646 w 66"/>
              <a:gd name="T3" fmla="*/ 2147483646 h 64"/>
              <a:gd name="T4" fmla="*/ 2147483646 w 66"/>
              <a:gd name="T5" fmla="*/ 2147483646 h 64"/>
              <a:gd name="T6" fmla="*/ 0 w 66"/>
              <a:gd name="T7" fmla="*/ 2147483646 h 64"/>
              <a:gd name="T8" fmla="*/ 0 w 66"/>
              <a:gd name="T9" fmla="*/ 2147483646 h 64"/>
              <a:gd name="T10" fmla="*/ 2147483646 w 66"/>
              <a:gd name="T11" fmla="*/ 2147483646 h 64"/>
              <a:gd name="T12" fmla="*/ 2147483646 w 66"/>
              <a:gd name="T13" fmla="*/ 2147483646 h 64"/>
              <a:gd name="T14" fmla="*/ 2147483646 w 66"/>
              <a:gd name="T15" fmla="*/ 2147483646 h 64"/>
              <a:gd name="T16" fmla="*/ 2147483646 w 66"/>
              <a:gd name="T17" fmla="*/ 2147483646 h 64"/>
              <a:gd name="T18" fmla="*/ 2147483646 w 66"/>
              <a:gd name="T19" fmla="*/ 2147483646 h 64"/>
              <a:gd name="T20" fmla="*/ 2147483646 w 66"/>
              <a:gd name="T21" fmla="*/ 2147483646 h 64"/>
              <a:gd name="T22" fmla="*/ 2147483646 w 66"/>
              <a:gd name="T23" fmla="*/ 2147483646 h 64"/>
              <a:gd name="T24" fmla="*/ 2147483646 w 66"/>
              <a:gd name="T25" fmla="*/ 2147483646 h 64"/>
              <a:gd name="T26" fmla="*/ 2147483646 w 66"/>
              <a:gd name="T27" fmla="*/ 2147483646 h 64"/>
              <a:gd name="T28" fmla="*/ 2147483646 w 66"/>
              <a:gd name="T29" fmla="*/ 2147483646 h 64"/>
              <a:gd name="T30" fmla="*/ 2147483646 w 66"/>
              <a:gd name="T31" fmla="*/ 2147483646 h 64"/>
              <a:gd name="T32" fmla="*/ 2147483646 w 66"/>
              <a:gd name="T33" fmla="*/ 2147483646 h 64"/>
              <a:gd name="T34" fmla="*/ 2147483646 w 66"/>
              <a:gd name="T35" fmla="*/ 2147483646 h 64"/>
              <a:gd name="T36" fmla="*/ 2147483646 w 66"/>
              <a:gd name="T37" fmla="*/ 2147483646 h 64"/>
              <a:gd name="T38" fmla="*/ 2147483646 w 66"/>
              <a:gd name="T39" fmla="*/ 2147483646 h 64"/>
              <a:gd name="T40" fmla="*/ 2147483646 w 66"/>
              <a:gd name="T41" fmla="*/ 2147483646 h 64"/>
              <a:gd name="T42" fmla="*/ 2147483646 w 66"/>
              <a:gd name="T43" fmla="*/ 2147483646 h 64"/>
              <a:gd name="T44" fmla="*/ 2147483646 w 66"/>
              <a:gd name="T45" fmla="*/ 2147483646 h 64"/>
              <a:gd name="T46" fmla="*/ 2147483646 w 66"/>
              <a:gd name="T47" fmla="*/ 2147483646 h 64"/>
              <a:gd name="T48" fmla="*/ 2147483646 w 66"/>
              <a:gd name="T49" fmla="*/ 2147483646 h 64"/>
              <a:gd name="T50" fmla="*/ 2147483646 w 66"/>
              <a:gd name="T51" fmla="*/ 2147483646 h 64"/>
              <a:gd name="T52" fmla="*/ 2147483646 w 66"/>
              <a:gd name="T53" fmla="*/ 2147483646 h 64"/>
              <a:gd name="T54" fmla="*/ 2147483646 w 66"/>
              <a:gd name="T55" fmla="*/ 2147483646 h 64"/>
              <a:gd name="T56" fmla="*/ 2147483646 w 66"/>
              <a:gd name="T57" fmla="*/ 2147483646 h 64"/>
              <a:gd name="T58" fmla="*/ 2147483646 w 66"/>
              <a:gd name="T59" fmla="*/ 2147483646 h 64"/>
              <a:gd name="T60" fmla="*/ 2147483646 w 66"/>
              <a:gd name="T61" fmla="*/ 0 h 64"/>
              <a:gd name="T62" fmla="*/ 2147483646 w 66"/>
              <a:gd name="T63" fmla="*/ 0 h 64"/>
              <a:gd name="T64" fmla="*/ 2147483646 w 66"/>
              <a:gd name="T65" fmla="*/ 0 h 64"/>
              <a:gd name="T66" fmla="*/ 2147483646 w 66"/>
              <a:gd name="T67" fmla="*/ 2147483646 h 64"/>
              <a:gd name="T68" fmla="*/ 2147483646 w 66"/>
              <a:gd name="T69" fmla="*/ 2147483646 h 64"/>
              <a:gd name="T70" fmla="*/ 2147483646 w 66"/>
              <a:gd name="T71" fmla="*/ 2147483646 h 64"/>
              <a:gd name="T72" fmla="*/ 2147483646 w 66"/>
              <a:gd name="T73" fmla="*/ 2147483646 h 64"/>
              <a:gd name="T74" fmla="*/ 2147483646 w 66"/>
              <a:gd name="T75" fmla="*/ 2147483646 h 6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66" h="64">
                <a:moveTo>
                  <a:pt x="5" y="14"/>
                </a:moveTo>
                <a:lnTo>
                  <a:pt x="5" y="14"/>
                </a:lnTo>
                <a:lnTo>
                  <a:pt x="2" y="21"/>
                </a:lnTo>
                <a:lnTo>
                  <a:pt x="0" y="27"/>
                </a:lnTo>
                <a:lnTo>
                  <a:pt x="0" y="34"/>
                </a:lnTo>
                <a:lnTo>
                  <a:pt x="2" y="40"/>
                </a:lnTo>
                <a:lnTo>
                  <a:pt x="4" y="45"/>
                </a:lnTo>
                <a:lnTo>
                  <a:pt x="7" y="51"/>
                </a:lnTo>
                <a:lnTo>
                  <a:pt x="12" y="56"/>
                </a:lnTo>
                <a:lnTo>
                  <a:pt x="16" y="59"/>
                </a:lnTo>
                <a:lnTo>
                  <a:pt x="23" y="63"/>
                </a:lnTo>
                <a:lnTo>
                  <a:pt x="29" y="64"/>
                </a:lnTo>
                <a:lnTo>
                  <a:pt x="36" y="64"/>
                </a:lnTo>
                <a:lnTo>
                  <a:pt x="41" y="63"/>
                </a:lnTo>
                <a:lnTo>
                  <a:pt x="47" y="61"/>
                </a:lnTo>
                <a:lnTo>
                  <a:pt x="52" y="58"/>
                </a:lnTo>
                <a:lnTo>
                  <a:pt x="57" y="53"/>
                </a:lnTo>
                <a:lnTo>
                  <a:pt x="61" y="48"/>
                </a:lnTo>
                <a:lnTo>
                  <a:pt x="65" y="42"/>
                </a:lnTo>
                <a:lnTo>
                  <a:pt x="65" y="37"/>
                </a:lnTo>
                <a:lnTo>
                  <a:pt x="66" y="30"/>
                </a:lnTo>
                <a:lnTo>
                  <a:pt x="65" y="24"/>
                </a:lnTo>
                <a:lnTo>
                  <a:pt x="63" y="18"/>
                </a:lnTo>
                <a:lnTo>
                  <a:pt x="60" y="13"/>
                </a:lnTo>
                <a:lnTo>
                  <a:pt x="55" y="8"/>
                </a:lnTo>
                <a:lnTo>
                  <a:pt x="50" y="3"/>
                </a:lnTo>
                <a:lnTo>
                  <a:pt x="44" y="1"/>
                </a:lnTo>
                <a:lnTo>
                  <a:pt x="37" y="0"/>
                </a:lnTo>
                <a:lnTo>
                  <a:pt x="31" y="0"/>
                </a:lnTo>
                <a:lnTo>
                  <a:pt x="26" y="0"/>
                </a:lnTo>
                <a:lnTo>
                  <a:pt x="20" y="1"/>
                </a:lnTo>
                <a:lnTo>
                  <a:pt x="15" y="5"/>
                </a:lnTo>
                <a:lnTo>
                  <a:pt x="10" y="9"/>
                </a:lnTo>
                <a:lnTo>
                  <a:pt x="5" y="14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1" name="Freeform 87"/>
          <p:cNvSpPr>
            <a:spLocks/>
          </p:cNvSpPr>
          <p:nvPr userDrawn="1"/>
        </p:nvSpPr>
        <p:spPr bwMode="auto">
          <a:xfrm>
            <a:off x="8367713" y="4073525"/>
            <a:ext cx="138112" cy="214313"/>
          </a:xfrm>
          <a:custGeom>
            <a:avLst/>
            <a:gdLst>
              <a:gd name="T0" fmla="*/ 2147483646 w 87"/>
              <a:gd name="T1" fmla="*/ 2147483646 h 135"/>
              <a:gd name="T2" fmla="*/ 2147483646 w 87"/>
              <a:gd name="T3" fmla="*/ 2147483646 h 135"/>
              <a:gd name="T4" fmla="*/ 0 w 87"/>
              <a:gd name="T5" fmla="*/ 2147483646 h 135"/>
              <a:gd name="T6" fmla="*/ 0 w 87"/>
              <a:gd name="T7" fmla="*/ 2147483646 h 135"/>
              <a:gd name="T8" fmla="*/ 2147483646 w 87"/>
              <a:gd name="T9" fmla="*/ 2147483646 h 135"/>
              <a:gd name="T10" fmla="*/ 2147483646 w 87"/>
              <a:gd name="T11" fmla="*/ 2147483646 h 135"/>
              <a:gd name="T12" fmla="*/ 2147483646 w 87"/>
              <a:gd name="T13" fmla="*/ 2147483646 h 135"/>
              <a:gd name="T14" fmla="*/ 2147483646 w 87"/>
              <a:gd name="T15" fmla="*/ 2147483646 h 135"/>
              <a:gd name="T16" fmla="*/ 2147483646 w 87"/>
              <a:gd name="T17" fmla="*/ 2147483646 h 135"/>
              <a:gd name="T18" fmla="*/ 2147483646 w 87"/>
              <a:gd name="T19" fmla="*/ 2147483646 h 135"/>
              <a:gd name="T20" fmla="*/ 2147483646 w 87"/>
              <a:gd name="T21" fmla="*/ 2147483646 h 135"/>
              <a:gd name="T22" fmla="*/ 2147483646 w 87"/>
              <a:gd name="T23" fmla="*/ 2147483646 h 135"/>
              <a:gd name="T24" fmla="*/ 2147483646 w 87"/>
              <a:gd name="T25" fmla="*/ 2147483646 h 135"/>
              <a:gd name="T26" fmla="*/ 2147483646 w 87"/>
              <a:gd name="T27" fmla="*/ 2147483646 h 135"/>
              <a:gd name="T28" fmla="*/ 2147483646 w 87"/>
              <a:gd name="T29" fmla="*/ 2147483646 h 135"/>
              <a:gd name="T30" fmla="*/ 2147483646 w 87"/>
              <a:gd name="T31" fmla="*/ 2147483646 h 135"/>
              <a:gd name="T32" fmla="*/ 2147483646 w 87"/>
              <a:gd name="T33" fmla="*/ 2147483646 h 135"/>
              <a:gd name="T34" fmla="*/ 2147483646 w 87"/>
              <a:gd name="T35" fmla="*/ 2147483646 h 135"/>
              <a:gd name="T36" fmla="*/ 2147483646 w 87"/>
              <a:gd name="T37" fmla="*/ 2147483646 h 135"/>
              <a:gd name="T38" fmla="*/ 2147483646 w 87"/>
              <a:gd name="T39" fmla="*/ 2147483646 h 135"/>
              <a:gd name="T40" fmla="*/ 2147483646 w 87"/>
              <a:gd name="T41" fmla="*/ 0 h 135"/>
              <a:gd name="T42" fmla="*/ 2147483646 w 87"/>
              <a:gd name="T43" fmla="*/ 0 h 135"/>
              <a:gd name="T44" fmla="*/ 2147483646 w 87"/>
              <a:gd name="T45" fmla="*/ 2147483646 h 135"/>
              <a:gd name="T46" fmla="*/ 2147483646 w 87"/>
              <a:gd name="T47" fmla="*/ 2147483646 h 135"/>
              <a:gd name="T48" fmla="*/ 2147483646 w 87"/>
              <a:gd name="T49" fmla="*/ 2147483646 h 13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87" h="135">
                <a:moveTo>
                  <a:pt x="2" y="124"/>
                </a:moveTo>
                <a:lnTo>
                  <a:pt x="2" y="124"/>
                </a:lnTo>
                <a:lnTo>
                  <a:pt x="0" y="127"/>
                </a:lnTo>
                <a:lnTo>
                  <a:pt x="0" y="129"/>
                </a:lnTo>
                <a:lnTo>
                  <a:pt x="2" y="132"/>
                </a:lnTo>
                <a:lnTo>
                  <a:pt x="3" y="133"/>
                </a:lnTo>
                <a:lnTo>
                  <a:pt x="7" y="135"/>
                </a:lnTo>
                <a:lnTo>
                  <a:pt x="10" y="135"/>
                </a:lnTo>
                <a:lnTo>
                  <a:pt x="11" y="133"/>
                </a:lnTo>
                <a:lnTo>
                  <a:pt x="13" y="132"/>
                </a:lnTo>
                <a:lnTo>
                  <a:pt x="85" y="11"/>
                </a:lnTo>
                <a:lnTo>
                  <a:pt x="87" y="8"/>
                </a:lnTo>
                <a:lnTo>
                  <a:pt x="87" y="5"/>
                </a:lnTo>
                <a:lnTo>
                  <a:pt x="85" y="3"/>
                </a:lnTo>
                <a:lnTo>
                  <a:pt x="84" y="2"/>
                </a:lnTo>
                <a:lnTo>
                  <a:pt x="81" y="0"/>
                </a:lnTo>
                <a:lnTo>
                  <a:pt x="77" y="0"/>
                </a:lnTo>
                <a:lnTo>
                  <a:pt x="76" y="2"/>
                </a:lnTo>
                <a:lnTo>
                  <a:pt x="73" y="3"/>
                </a:lnTo>
                <a:lnTo>
                  <a:pt x="2" y="124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" name="Freeform 88"/>
          <p:cNvSpPr>
            <a:spLocks/>
          </p:cNvSpPr>
          <p:nvPr userDrawn="1"/>
        </p:nvSpPr>
        <p:spPr bwMode="auto">
          <a:xfrm>
            <a:off x="8574088" y="3822700"/>
            <a:ext cx="163512" cy="163513"/>
          </a:xfrm>
          <a:custGeom>
            <a:avLst/>
            <a:gdLst>
              <a:gd name="T0" fmla="*/ 2147483646 w 103"/>
              <a:gd name="T1" fmla="*/ 2147483646 h 103"/>
              <a:gd name="T2" fmla="*/ 2147483646 w 103"/>
              <a:gd name="T3" fmla="*/ 2147483646 h 103"/>
              <a:gd name="T4" fmla="*/ 0 w 103"/>
              <a:gd name="T5" fmla="*/ 2147483646 h 103"/>
              <a:gd name="T6" fmla="*/ 2147483646 w 103"/>
              <a:gd name="T7" fmla="*/ 2147483646 h 103"/>
              <a:gd name="T8" fmla="*/ 2147483646 w 103"/>
              <a:gd name="T9" fmla="*/ 2147483646 h 103"/>
              <a:gd name="T10" fmla="*/ 2147483646 w 103"/>
              <a:gd name="T11" fmla="*/ 2147483646 h 103"/>
              <a:gd name="T12" fmla="*/ 2147483646 w 103"/>
              <a:gd name="T13" fmla="*/ 2147483646 h 103"/>
              <a:gd name="T14" fmla="*/ 2147483646 w 103"/>
              <a:gd name="T15" fmla="*/ 2147483646 h 103"/>
              <a:gd name="T16" fmla="*/ 2147483646 w 103"/>
              <a:gd name="T17" fmla="*/ 2147483646 h 103"/>
              <a:gd name="T18" fmla="*/ 2147483646 w 103"/>
              <a:gd name="T19" fmla="*/ 2147483646 h 103"/>
              <a:gd name="T20" fmla="*/ 2147483646 w 103"/>
              <a:gd name="T21" fmla="*/ 2147483646 h 103"/>
              <a:gd name="T22" fmla="*/ 2147483646 w 103"/>
              <a:gd name="T23" fmla="*/ 2147483646 h 103"/>
              <a:gd name="T24" fmla="*/ 2147483646 w 103"/>
              <a:gd name="T25" fmla="*/ 2147483646 h 103"/>
              <a:gd name="T26" fmla="*/ 2147483646 w 103"/>
              <a:gd name="T27" fmla="*/ 2147483646 h 103"/>
              <a:gd name="T28" fmla="*/ 2147483646 w 103"/>
              <a:gd name="T29" fmla="*/ 0 h 103"/>
              <a:gd name="T30" fmla="*/ 2147483646 w 103"/>
              <a:gd name="T31" fmla="*/ 2147483646 h 103"/>
              <a:gd name="T32" fmla="*/ 2147483646 w 103"/>
              <a:gd name="T33" fmla="*/ 2147483646 h 10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3" h="103">
                <a:moveTo>
                  <a:pt x="2" y="95"/>
                </a:moveTo>
                <a:lnTo>
                  <a:pt x="2" y="95"/>
                </a:lnTo>
                <a:lnTo>
                  <a:pt x="0" y="99"/>
                </a:lnTo>
                <a:lnTo>
                  <a:pt x="2" y="102"/>
                </a:lnTo>
                <a:lnTo>
                  <a:pt x="5" y="103"/>
                </a:lnTo>
                <a:lnTo>
                  <a:pt x="8" y="102"/>
                </a:lnTo>
                <a:lnTo>
                  <a:pt x="102" y="9"/>
                </a:lnTo>
                <a:lnTo>
                  <a:pt x="103" y="5"/>
                </a:lnTo>
                <a:lnTo>
                  <a:pt x="102" y="2"/>
                </a:lnTo>
                <a:lnTo>
                  <a:pt x="98" y="0"/>
                </a:lnTo>
                <a:lnTo>
                  <a:pt x="95" y="2"/>
                </a:lnTo>
                <a:lnTo>
                  <a:pt x="2" y="95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3" name="Freeform 89"/>
          <p:cNvSpPr>
            <a:spLocks/>
          </p:cNvSpPr>
          <p:nvPr userDrawn="1"/>
        </p:nvSpPr>
        <p:spPr bwMode="auto">
          <a:xfrm>
            <a:off x="8561388" y="3767138"/>
            <a:ext cx="117475" cy="200025"/>
          </a:xfrm>
          <a:custGeom>
            <a:avLst/>
            <a:gdLst>
              <a:gd name="T0" fmla="*/ 0 w 74"/>
              <a:gd name="T1" fmla="*/ 2147483646 h 126"/>
              <a:gd name="T2" fmla="*/ 0 w 74"/>
              <a:gd name="T3" fmla="*/ 2147483646 h 126"/>
              <a:gd name="T4" fmla="*/ 0 w 74"/>
              <a:gd name="T5" fmla="*/ 2147483646 h 126"/>
              <a:gd name="T6" fmla="*/ 2147483646 w 74"/>
              <a:gd name="T7" fmla="*/ 2147483646 h 126"/>
              <a:gd name="T8" fmla="*/ 2147483646 w 74"/>
              <a:gd name="T9" fmla="*/ 2147483646 h 126"/>
              <a:gd name="T10" fmla="*/ 2147483646 w 74"/>
              <a:gd name="T11" fmla="*/ 2147483646 h 126"/>
              <a:gd name="T12" fmla="*/ 2147483646 w 74"/>
              <a:gd name="T13" fmla="*/ 2147483646 h 126"/>
              <a:gd name="T14" fmla="*/ 2147483646 w 74"/>
              <a:gd name="T15" fmla="*/ 2147483646 h 126"/>
              <a:gd name="T16" fmla="*/ 2147483646 w 74"/>
              <a:gd name="T17" fmla="*/ 2147483646 h 126"/>
              <a:gd name="T18" fmla="*/ 2147483646 w 74"/>
              <a:gd name="T19" fmla="*/ 2147483646 h 126"/>
              <a:gd name="T20" fmla="*/ 2147483646 w 74"/>
              <a:gd name="T21" fmla="*/ 2147483646 h 126"/>
              <a:gd name="T22" fmla="*/ 2147483646 w 74"/>
              <a:gd name="T23" fmla="*/ 2147483646 h 126"/>
              <a:gd name="T24" fmla="*/ 2147483646 w 74"/>
              <a:gd name="T25" fmla="*/ 2147483646 h 126"/>
              <a:gd name="T26" fmla="*/ 2147483646 w 74"/>
              <a:gd name="T27" fmla="*/ 2147483646 h 126"/>
              <a:gd name="T28" fmla="*/ 2147483646 w 74"/>
              <a:gd name="T29" fmla="*/ 0 h 126"/>
              <a:gd name="T30" fmla="*/ 2147483646 w 74"/>
              <a:gd name="T31" fmla="*/ 2147483646 h 126"/>
              <a:gd name="T32" fmla="*/ 0 w 74"/>
              <a:gd name="T33" fmla="*/ 2147483646 h 12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4" h="126">
                <a:moveTo>
                  <a:pt x="0" y="119"/>
                </a:moveTo>
                <a:lnTo>
                  <a:pt x="0" y="119"/>
                </a:lnTo>
                <a:lnTo>
                  <a:pt x="0" y="122"/>
                </a:lnTo>
                <a:lnTo>
                  <a:pt x="2" y="124"/>
                </a:lnTo>
                <a:lnTo>
                  <a:pt x="5" y="126"/>
                </a:lnTo>
                <a:lnTo>
                  <a:pt x="8" y="122"/>
                </a:lnTo>
                <a:lnTo>
                  <a:pt x="73" y="7"/>
                </a:lnTo>
                <a:lnTo>
                  <a:pt x="74" y="3"/>
                </a:lnTo>
                <a:lnTo>
                  <a:pt x="71" y="2"/>
                </a:lnTo>
                <a:lnTo>
                  <a:pt x="68" y="0"/>
                </a:lnTo>
                <a:lnTo>
                  <a:pt x="66" y="3"/>
                </a:lnTo>
                <a:lnTo>
                  <a:pt x="0" y="119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4" name="Freeform 90"/>
          <p:cNvSpPr>
            <a:spLocks/>
          </p:cNvSpPr>
          <p:nvPr userDrawn="1"/>
        </p:nvSpPr>
        <p:spPr bwMode="auto">
          <a:xfrm>
            <a:off x="8594725" y="3879850"/>
            <a:ext cx="193675" cy="125413"/>
          </a:xfrm>
          <a:custGeom>
            <a:avLst/>
            <a:gdLst>
              <a:gd name="T0" fmla="*/ 2147483646 w 122"/>
              <a:gd name="T1" fmla="*/ 2147483646 h 79"/>
              <a:gd name="T2" fmla="*/ 2147483646 w 122"/>
              <a:gd name="T3" fmla="*/ 2147483646 h 79"/>
              <a:gd name="T4" fmla="*/ 0 w 122"/>
              <a:gd name="T5" fmla="*/ 2147483646 h 79"/>
              <a:gd name="T6" fmla="*/ 0 w 122"/>
              <a:gd name="T7" fmla="*/ 2147483646 h 79"/>
              <a:gd name="T8" fmla="*/ 0 w 122"/>
              <a:gd name="T9" fmla="*/ 2147483646 h 79"/>
              <a:gd name="T10" fmla="*/ 0 w 122"/>
              <a:gd name="T11" fmla="*/ 2147483646 h 79"/>
              <a:gd name="T12" fmla="*/ 2147483646 w 122"/>
              <a:gd name="T13" fmla="*/ 2147483646 h 79"/>
              <a:gd name="T14" fmla="*/ 2147483646 w 122"/>
              <a:gd name="T15" fmla="*/ 2147483646 h 79"/>
              <a:gd name="T16" fmla="*/ 2147483646 w 122"/>
              <a:gd name="T17" fmla="*/ 2147483646 h 79"/>
              <a:gd name="T18" fmla="*/ 2147483646 w 122"/>
              <a:gd name="T19" fmla="*/ 2147483646 h 79"/>
              <a:gd name="T20" fmla="*/ 2147483646 w 122"/>
              <a:gd name="T21" fmla="*/ 2147483646 h 79"/>
              <a:gd name="T22" fmla="*/ 2147483646 w 122"/>
              <a:gd name="T23" fmla="*/ 2147483646 h 79"/>
              <a:gd name="T24" fmla="*/ 2147483646 w 122"/>
              <a:gd name="T25" fmla="*/ 2147483646 h 79"/>
              <a:gd name="T26" fmla="*/ 2147483646 w 122"/>
              <a:gd name="T27" fmla="*/ 2147483646 h 79"/>
              <a:gd name="T28" fmla="*/ 2147483646 w 122"/>
              <a:gd name="T29" fmla="*/ 0 h 79"/>
              <a:gd name="T30" fmla="*/ 2147483646 w 122"/>
              <a:gd name="T31" fmla="*/ 2147483646 h 79"/>
              <a:gd name="T32" fmla="*/ 2147483646 w 122"/>
              <a:gd name="T33" fmla="*/ 2147483646 h 7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22" h="79">
                <a:moveTo>
                  <a:pt x="2" y="71"/>
                </a:moveTo>
                <a:lnTo>
                  <a:pt x="2" y="71"/>
                </a:lnTo>
                <a:lnTo>
                  <a:pt x="0" y="74"/>
                </a:lnTo>
                <a:lnTo>
                  <a:pt x="0" y="77"/>
                </a:lnTo>
                <a:lnTo>
                  <a:pt x="3" y="79"/>
                </a:lnTo>
                <a:lnTo>
                  <a:pt x="7" y="79"/>
                </a:lnTo>
                <a:lnTo>
                  <a:pt x="119" y="8"/>
                </a:lnTo>
                <a:lnTo>
                  <a:pt x="122" y="6"/>
                </a:lnTo>
                <a:lnTo>
                  <a:pt x="121" y="3"/>
                </a:lnTo>
                <a:lnTo>
                  <a:pt x="119" y="0"/>
                </a:lnTo>
                <a:lnTo>
                  <a:pt x="114" y="1"/>
                </a:lnTo>
                <a:lnTo>
                  <a:pt x="2" y="71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5" name="Freeform 91"/>
          <p:cNvSpPr>
            <a:spLocks/>
          </p:cNvSpPr>
          <p:nvPr userDrawn="1"/>
        </p:nvSpPr>
        <p:spPr bwMode="auto">
          <a:xfrm>
            <a:off x="8534400" y="3741738"/>
            <a:ext cx="76200" cy="214312"/>
          </a:xfrm>
          <a:custGeom>
            <a:avLst/>
            <a:gdLst>
              <a:gd name="T0" fmla="*/ 0 w 48"/>
              <a:gd name="T1" fmla="*/ 2147483646 h 135"/>
              <a:gd name="T2" fmla="*/ 0 w 48"/>
              <a:gd name="T3" fmla="*/ 2147483646 h 135"/>
              <a:gd name="T4" fmla="*/ 0 w 48"/>
              <a:gd name="T5" fmla="*/ 2147483646 h 135"/>
              <a:gd name="T6" fmla="*/ 2147483646 w 48"/>
              <a:gd name="T7" fmla="*/ 2147483646 h 135"/>
              <a:gd name="T8" fmla="*/ 2147483646 w 48"/>
              <a:gd name="T9" fmla="*/ 2147483646 h 135"/>
              <a:gd name="T10" fmla="*/ 2147483646 w 48"/>
              <a:gd name="T11" fmla="*/ 2147483646 h 135"/>
              <a:gd name="T12" fmla="*/ 2147483646 w 48"/>
              <a:gd name="T13" fmla="*/ 2147483646 h 135"/>
              <a:gd name="T14" fmla="*/ 2147483646 w 48"/>
              <a:gd name="T15" fmla="*/ 2147483646 h 135"/>
              <a:gd name="T16" fmla="*/ 2147483646 w 48"/>
              <a:gd name="T17" fmla="*/ 2147483646 h 135"/>
              <a:gd name="T18" fmla="*/ 2147483646 w 48"/>
              <a:gd name="T19" fmla="*/ 2147483646 h 135"/>
              <a:gd name="T20" fmla="*/ 2147483646 w 48"/>
              <a:gd name="T21" fmla="*/ 2147483646 h 135"/>
              <a:gd name="T22" fmla="*/ 2147483646 w 48"/>
              <a:gd name="T23" fmla="*/ 0 h 135"/>
              <a:gd name="T24" fmla="*/ 2147483646 w 48"/>
              <a:gd name="T25" fmla="*/ 0 h 135"/>
              <a:gd name="T26" fmla="*/ 2147483646 w 48"/>
              <a:gd name="T27" fmla="*/ 0 h 135"/>
              <a:gd name="T28" fmla="*/ 2147483646 w 48"/>
              <a:gd name="T29" fmla="*/ 0 h 135"/>
              <a:gd name="T30" fmla="*/ 2147483646 w 48"/>
              <a:gd name="T31" fmla="*/ 2147483646 h 135"/>
              <a:gd name="T32" fmla="*/ 0 w 48"/>
              <a:gd name="T33" fmla="*/ 2147483646 h 13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8" h="135">
                <a:moveTo>
                  <a:pt x="0" y="129"/>
                </a:moveTo>
                <a:lnTo>
                  <a:pt x="0" y="129"/>
                </a:lnTo>
                <a:lnTo>
                  <a:pt x="0" y="132"/>
                </a:lnTo>
                <a:lnTo>
                  <a:pt x="3" y="135"/>
                </a:lnTo>
                <a:lnTo>
                  <a:pt x="6" y="133"/>
                </a:lnTo>
                <a:lnTo>
                  <a:pt x="8" y="132"/>
                </a:lnTo>
                <a:lnTo>
                  <a:pt x="48" y="5"/>
                </a:lnTo>
                <a:lnTo>
                  <a:pt x="48" y="2"/>
                </a:lnTo>
                <a:lnTo>
                  <a:pt x="45" y="0"/>
                </a:lnTo>
                <a:lnTo>
                  <a:pt x="41" y="0"/>
                </a:lnTo>
                <a:lnTo>
                  <a:pt x="40" y="2"/>
                </a:lnTo>
                <a:lnTo>
                  <a:pt x="0" y="129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6" name="Freeform 92"/>
          <p:cNvSpPr>
            <a:spLocks/>
          </p:cNvSpPr>
          <p:nvPr userDrawn="1"/>
        </p:nvSpPr>
        <p:spPr bwMode="auto">
          <a:xfrm>
            <a:off x="8597900" y="3943350"/>
            <a:ext cx="206375" cy="96838"/>
          </a:xfrm>
          <a:custGeom>
            <a:avLst/>
            <a:gdLst>
              <a:gd name="T0" fmla="*/ 2147483646 w 130"/>
              <a:gd name="T1" fmla="*/ 2147483646 h 61"/>
              <a:gd name="T2" fmla="*/ 2147483646 w 130"/>
              <a:gd name="T3" fmla="*/ 2147483646 h 61"/>
              <a:gd name="T4" fmla="*/ 0 w 130"/>
              <a:gd name="T5" fmla="*/ 2147483646 h 61"/>
              <a:gd name="T6" fmla="*/ 0 w 130"/>
              <a:gd name="T7" fmla="*/ 2147483646 h 61"/>
              <a:gd name="T8" fmla="*/ 0 w 130"/>
              <a:gd name="T9" fmla="*/ 2147483646 h 61"/>
              <a:gd name="T10" fmla="*/ 0 w 130"/>
              <a:gd name="T11" fmla="*/ 2147483646 h 61"/>
              <a:gd name="T12" fmla="*/ 2147483646 w 130"/>
              <a:gd name="T13" fmla="*/ 2147483646 h 61"/>
              <a:gd name="T14" fmla="*/ 2147483646 w 130"/>
              <a:gd name="T15" fmla="*/ 2147483646 h 61"/>
              <a:gd name="T16" fmla="*/ 2147483646 w 130"/>
              <a:gd name="T17" fmla="*/ 2147483646 h 61"/>
              <a:gd name="T18" fmla="*/ 2147483646 w 130"/>
              <a:gd name="T19" fmla="*/ 2147483646 h 61"/>
              <a:gd name="T20" fmla="*/ 2147483646 w 130"/>
              <a:gd name="T21" fmla="*/ 2147483646 h 61"/>
              <a:gd name="T22" fmla="*/ 2147483646 w 130"/>
              <a:gd name="T23" fmla="*/ 2147483646 h 61"/>
              <a:gd name="T24" fmla="*/ 2147483646 w 130"/>
              <a:gd name="T25" fmla="*/ 2147483646 h 61"/>
              <a:gd name="T26" fmla="*/ 2147483646 w 130"/>
              <a:gd name="T27" fmla="*/ 2147483646 h 61"/>
              <a:gd name="T28" fmla="*/ 2147483646 w 130"/>
              <a:gd name="T29" fmla="*/ 0 h 61"/>
              <a:gd name="T30" fmla="*/ 2147483646 w 130"/>
              <a:gd name="T31" fmla="*/ 0 h 61"/>
              <a:gd name="T32" fmla="*/ 2147483646 w 130"/>
              <a:gd name="T33" fmla="*/ 2147483646 h 6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0" h="61">
                <a:moveTo>
                  <a:pt x="3" y="53"/>
                </a:moveTo>
                <a:lnTo>
                  <a:pt x="3" y="53"/>
                </a:lnTo>
                <a:lnTo>
                  <a:pt x="0" y="55"/>
                </a:lnTo>
                <a:lnTo>
                  <a:pt x="0" y="58"/>
                </a:lnTo>
                <a:lnTo>
                  <a:pt x="3" y="61"/>
                </a:lnTo>
                <a:lnTo>
                  <a:pt x="6" y="61"/>
                </a:lnTo>
                <a:lnTo>
                  <a:pt x="129" y="8"/>
                </a:lnTo>
                <a:lnTo>
                  <a:pt x="130" y="6"/>
                </a:lnTo>
                <a:lnTo>
                  <a:pt x="130" y="2"/>
                </a:lnTo>
                <a:lnTo>
                  <a:pt x="129" y="0"/>
                </a:lnTo>
                <a:lnTo>
                  <a:pt x="125" y="0"/>
                </a:lnTo>
                <a:lnTo>
                  <a:pt x="3" y="53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7" name="Freeform 93"/>
          <p:cNvSpPr>
            <a:spLocks/>
          </p:cNvSpPr>
          <p:nvPr userDrawn="1"/>
        </p:nvSpPr>
        <p:spPr bwMode="auto">
          <a:xfrm>
            <a:off x="8589963" y="4011613"/>
            <a:ext cx="219075" cy="57150"/>
          </a:xfrm>
          <a:custGeom>
            <a:avLst/>
            <a:gdLst>
              <a:gd name="T0" fmla="*/ 2147483646 w 138"/>
              <a:gd name="T1" fmla="*/ 2147483646 h 36"/>
              <a:gd name="T2" fmla="*/ 2147483646 w 138"/>
              <a:gd name="T3" fmla="*/ 2147483646 h 36"/>
              <a:gd name="T4" fmla="*/ 0 w 138"/>
              <a:gd name="T5" fmla="*/ 2147483646 h 36"/>
              <a:gd name="T6" fmla="*/ 0 w 138"/>
              <a:gd name="T7" fmla="*/ 2147483646 h 36"/>
              <a:gd name="T8" fmla="*/ 0 w 138"/>
              <a:gd name="T9" fmla="*/ 2147483646 h 36"/>
              <a:gd name="T10" fmla="*/ 0 w 138"/>
              <a:gd name="T11" fmla="*/ 2147483646 h 36"/>
              <a:gd name="T12" fmla="*/ 2147483646 w 138"/>
              <a:gd name="T13" fmla="*/ 2147483646 h 36"/>
              <a:gd name="T14" fmla="*/ 2147483646 w 138"/>
              <a:gd name="T15" fmla="*/ 2147483646 h 36"/>
              <a:gd name="T16" fmla="*/ 2147483646 w 138"/>
              <a:gd name="T17" fmla="*/ 2147483646 h 36"/>
              <a:gd name="T18" fmla="*/ 2147483646 w 138"/>
              <a:gd name="T19" fmla="*/ 2147483646 h 36"/>
              <a:gd name="T20" fmla="*/ 2147483646 w 138"/>
              <a:gd name="T21" fmla="*/ 2147483646 h 36"/>
              <a:gd name="T22" fmla="*/ 2147483646 w 138"/>
              <a:gd name="T23" fmla="*/ 2147483646 h 36"/>
              <a:gd name="T24" fmla="*/ 2147483646 w 138"/>
              <a:gd name="T25" fmla="*/ 2147483646 h 36"/>
              <a:gd name="T26" fmla="*/ 2147483646 w 138"/>
              <a:gd name="T27" fmla="*/ 2147483646 h 36"/>
              <a:gd name="T28" fmla="*/ 2147483646 w 138"/>
              <a:gd name="T29" fmla="*/ 2147483646 h 36"/>
              <a:gd name="T30" fmla="*/ 2147483646 w 138"/>
              <a:gd name="T31" fmla="*/ 0 h 36"/>
              <a:gd name="T32" fmla="*/ 2147483646 w 138"/>
              <a:gd name="T33" fmla="*/ 2147483646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8" h="36">
                <a:moveTo>
                  <a:pt x="3" y="26"/>
                </a:moveTo>
                <a:lnTo>
                  <a:pt x="3" y="26"/>
                </a:lnTo>
                <a:lnTo>
                  <a:pt x="0" y="28"/>
                </a:lnTo>
                <a:lnTo>
                  <a:pt x="0" y="33"/>
                </a:lnTo>
                <a:lnTo>
                  <a:pt x="2" y="34"/>
                </a:lnTo>
                <a:lnTo>
                  <a:pt x="5" y="36"/>
                </a:lnTo>
                <a:lnTo>
                  <a:pt x="135" y="10"/>
                </a:lnTo>
                <a:lnTo>
                  <a:pt x="138" y="7"/>
                </a:lnTo>
                <a:lnTo>
                  <a:pt x="138" y="4"/>
                </a:lnTo>
                <a:lnTo>
                  <a:pt x="137" y="2"/>
                </a:lnTo>
                <a:lnTo>
                  <a:pt x="134" y="0"/>
                </a:lnTo>
                <a:lnTo>
                  <a:pt x="3" y="26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8" name="Freeform 94"/>
          <p:cNvSpPr>
            <a:spLocks/>
          </p:cNvSpPr>
          <p:nvPr userDrawn="1"/>
        </p:nvSpPr>
        <p:spPr bwMode="auto">
          <a:xfrm>
            <a:off x="8574088" y="4078288"/>
            <a:ext cx="222250" cy="28575"/>
          </a:xfrm>
          <a:custGeom>
            <a:avLst/>
            <a:gdLst>
              <a:gd name="T0" fmla="*/ 2147483646 w 140"/>
              <a:gd name="T1" fmla="*/ 0 h 18"/>
              <a:gd name="T2" fmla="*/ 2147483646 w 140"/>
              <a:gd name="T3" fmla="*/ 0 h 18"/>
              <a:gd name="T4" fmla="*/ 2147483646 w 140"/>
              <a:gd name="T5" fmla="*/ 2147483646 h 18"/>
              <a:gd name="T6" fmla="*/ 0 w 140"/>
              <a:gd name="T7" fmla="*/ 2147483646 h 18"/>
              <a:gd name="T8" fmla="*/ 0 w 140"/>
              <a:gd name="T9" fmla="*/ 2147483646 h 18"/>
              <a:gd name="T10" fmla="*/ 0 w 140"/>
              <a:gd name="T11" fmla="*/ 2147483646 h 18"/>
              <a:gd name="T12" fmla="*/ 2147483646 w 140"/>
              <a:gd name="T13" fmla="*/ 2147483646 h 18"/>
              <a:gd name="T14" fmla="*/ 2147483646 w 140"/>
              <a:gd name="T15" fmla="*/ 2147483646 h 18"/>
              <a:gd name="T16" fmla="*/ 2147483646 w 140"/>
              <a:gd name="T17" fmla="*/ 2147483646 h 18"/>
              <a:gd name="T18" fmla="*/ 2147483646 w 140"/>
              <a:gd name="T19" fmla="*/ 2147483646 h 18"/>
              <a:gd name="T20" fmla="*/ 2147483646 w 140"/>
              <a:gd name="T21" fmla="*/ 2147483646 h 18"/>
              <a:gd name="T22" fmla="*/ 2147483646 w 140"/>
              <a:gd name="T23" fmla="*/ 2147483646 h 18"/>
              <a:gd name="T24" fmla="*/ 2147483646 w 140"/>
              <a:gd name="T25" fmla="*/ 2147483646 h 18"/>
              <a:gd name="T26" fmla="*/ 2147483646 w 140"/>
              <a:gd name="T27" fmla="*/ 2147483646 h 18"/>
              <a:gd name="T28" fmla="*/ 2147483646 w 140"/>
              <a:gd name="T29" fmla="*/ 2147483646 h 18"/>
              <a:gd name="T30" fmla="*/ 2147483646 w 140"/>
              <a:gd name="T31" fmla="*/ 2147483646 h 18"/>
              <a:gd name="T32" fmla="*/ 2147483646 w 140"/>
              <a:gd name="T33" fmla="*/ 0 h 1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40" h="18">
                <a:moveTo>
                  <a:pt x="5" y="0"/>
                </a:moveTo>
                <a:lnTo>
                  <a:pt x="5" y="0"/>
                </a:lnTo>
                <a:lnTo>
                  <a:pt x="2" y="2"/>
                </a:lnTo>
                <a:lnTo>
                  <a:pt x="0" y="5"/>
                </a:lnTo>
                <a:lnTo>
                  <a:pt x="2" y="8"/>
                </a:lnTo>
                <a:lnTo>
                  <a:pt x="5" y="10"/>
                </a:lnTo>
                <a:lnTo>
                  <a:pt x="135" y="18"/>
                </a:lnTo>
                <a:lnTo>
                  <a:pt x="139" y="18"/>
                </a:lnTo>
                <a:lnTo>
                  <a:pt x="140" y="15"/>
                </a:lnTo>
                <a:lnTo>
                  <a:pt x="139" y="12"/>
                </a:lnTo>
                <a:lnTo>
                  <a:pt x="135" y="10"/>
                </a:lnTo>
                <a:lnTo>
                  <a:pt x="5" y="0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9" name="Freeform 95"/>
          <p:cNvSpPr>
            <a:spLocks/>
          </p:cNvSpPr>
          <p:nvPr userDrawn="1"/>
        </p:nvSpPr>
        <p:spPr bwMode="auto">
          <a:xfrm>
            <a:off x="8502650" y="3732213"/>
            <a:ext cx="20638" cy="223837"/>
          </a:xfrm>
          <a:custGeom>
            <a:avLst/>
            <a:gdLst>
              <a:gd name="T0" fmla="*/ 0 w 13"/>
              <a:gd name="T1" fmla="*/ 2147483646 h 141"/>
              <a:gd name="T2" fmla="*/ 0 w 13"/>
              <a:gd name="T3" fmla="*/ 2147483646 h 141"/>
              <a:gd name="T4" fmla="*/ 2147483646 w 13"/>
              <a:gd name="T5" fmla="*/ 2147483646 h 141"/>
              <a:gd name="T6" fmla="*/ 2147483646 w 13"/>
              <a:gd name="T7" fmla="*/ 2147483646 h 141"/>
              <a:gd name="T8" fmla="*/ 2147483646 w 13"/>
              <a:gd name="T9" fmla="*/ 2147483646 h 141"/>
              <a:gd name="T10" fmla="*/ 2147483646 w 13"/>
              <a:gd name="T11" fmla="*/ 2147483646 h 141"/>
              <a:gd name="T12" fmla="*/ 2147483646 w 13"/>
              <a:gd name="T13" fmla="*/ 2147483646 h 141"/>
              <a:gd name="T14" fmla="*/ 2147483646 w 13"/>
              <a:gd name="T15" fmla="*/ 2147483646 h 141"/>
              <a:gd name="T16" fmla="*/ 2147483646 w 13"/>
              <a:gd name="T17" fmla="*/ 2147483646 h 141"/>
              <a:gd name="T18" fmla="*/ 2147483646 w 13"/>
              <a:gd name="T19" fmla="*/ 2147483646 h 141"/>
              <a:gd name="T20" fmla="*/ 2147483646 w 13"/>
              <a:gd name="T21" fmla="*/ 2147483646 h 141"/>
              <a:gd name="T22" fmla="*/ 2147483646 w 13"/>
              <a:gd name="T23" fmla="*/ 0 h 141"/>
              <a:gd name="T24" fmla="*/ 2147483646 w 13"/>
              <a:gd name="T25" fmla="*/ 0 h 141"/>
              <a:gd name="T26" fmla="*/ 2147483646 w 13"/>
              <a:gd name="T27" fmla="*/ 0 h 141"/>
              <a:gd name="T28" fmla="*/ 2147483646 w 13"/>
              <a:gd name="T29" fmla="*/ 2147483646 h 141"/>
              <a:gd name="T30" fmla="*/ 2147483646 w 13"/>
              <a:gd name="T31" fmla="*/ 2147483646 h 141"/>
              <a:gd name="T32" fmla="*/ 0 w 13"/>
              <a:gd name="T33" fmla="*/ 2147483646 h 14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" h="141">
                <a:moveTo>
                  <a:pt x="0" y="136"/>
                </a:moveTo>
                <a:lnTo>
                  <a:pt x="0" y="136"/>
                </a:lnTo>
                <a:lnTo>
                  <a:pt x="2" y="139"/>
                </a:lnTo>
                <a:lnTo>
                  <a:pt x="5" y="141"/>
                </a:lnTo>
                <a:lnTo>
                  <a:pt x="8" y="139"/>
                </a:lnTo>
                <a:lnTo>
                  <a:pt x="10" y="136"/>
                </a:lnTo>
                <a:lnTo>
                  <a:pt x="13" y="4"/>
                </a:lnTo>
                <a:lnTo>
                  <a:pt x="13" y="1"/>
                </a:lnTo>
                <a:lnTo>
                  <a:pt x="10" y="0"/>
                </a:lnTo>
                <a:lnTo>
                  <a:pt x="7" y="1"/>
                </a:lnTo>
                <a:lnTo>
                  <a:pt x="5" y="4"/>
                </a:lnTo>
                <a:lnTo>
                  <a:pt x="0" y="136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0" name="Freeform 96"/>
          <p:cNvSpPr>
            <a:spLocks/>
          </p:cNvSpPr>
          <p:nvPr userDrawn="1"/>
        </p:nvSpPr>
        <p:spPr bwMode="auto">
          <a:xfrm>
            <a:off x="8439150" y="3744913"/>
            <a:ext cx="46038" cy="222250"/>
          </a:xfrm>
          <a:custGeom>
            <a:avLst/>
            <a:gdLst>
              <a:gd name="T0" fmla="*/ 2147483646 w 29"/>
              <a:gd name="T1" fmla="*/ 2147483646 h 140"/>
              <a:gd name="T2" fmla="*/ 2147483646 w 29"/>
              <a:gd name="T3" fmla="*/ 2147483646 h 140"/>
              <a:gd name="T4" fmla="*/ 2147483646 w 29"/>
              <a:gd name="T5" fmla="*/ 2147483646 h 140"/>
              <a:gd name="T6" fmla="*/ 2147483646 w 29"/>
              <a:gd name="T7" fmla="*/ 2147483646 h 140"/>
              <a:gd name="T8" fmla="*/ 2147483646 w 29"/>
              <a:gd name="T9" fmla="*/ 2147483646 h 140"/>
              <a:gd name="T10" fmla="*/ 2147483646 w 29"/>
              <a:gd name="T11" fmla="*/ 2147483646 h 140"/>
              <a:gd name="T12" fmla="*/ 2147483646 w 29"/>
              <a:gd name="T13" fmla="*/ 2147483646 h 140"/>
              <a:gd name="T14" fmla="*/ 2147483646 w 29"/>
              <a:gd name="T15" fmla="*/ 2147483646 h 140"/>
              <a:gd name="T16" fmla="*/ 2147483646 w 29"/>
              <a:gd name="T17" fmla="*/ 2147483646 h 140"/>
              <a:gd name="T18" fmla="*/ 2147483646 w 29"/>
              <a:gd name="T19" fmla="*/ 2147483646 h 140"/>
              <a:gd name="T20" fmla="*/ 2147483646 w 29"/>
              <a:gd name="T21" fmla="*/ 0 h 140"/>
              <a:gd name="T22" fmla="*/ 2147483646 w 29"/>
              <a:gd name="T23" fmla="*/ 0 h 140"/>
              <a:gd name="T24" fmla="*/ 2147483646 w 29"/>
              <a:gd name="T25" fmla="*/ 0 h 140"/>
              <a:gd name="T26" fmla="*/ 2147483646 w 29"/>
              <a:gd name="T27" fmla="*/ 0 h 140"/>
              <a:gd name="T28" fmla="*/ 0 w 29"/>
              <a:gd name="T29" fmla="*/ 2147483646 h 140"/>
              <a:gd name="T30" fmla="*/ 0 w 29"/>
              <a:gd name="T31" fmla="*/ 2147483646 h 140"/>
              <a:gd name="T32" fmla="*/ 2147483646 w 29"/>
              <a:gd name="T33" fmla="*/ 2147483646 h 14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9" h="140">
                <a:moveTo>
                  <a:pt x="19" y="136"/>
                </a:moveTo>
                <a:lnTo>
                  <a:pt x="19" y="136"/>
                </a:lnTo>
                <a:lnTo>
                  <a:pt x="21" y="138"/>
                </a:lnTo>
                <a:lnTo>
                  <a:pt x="24" y="140"/>
                </a:lnTo>
                <a:lnTo>
                  <a:pt x="28" y="138"/>
                </a:lnTo>
                <a:lnTo>
                  <a:pt x="29" y="135"/>
                </a:lnTo>
                <a:lnTo>
                  <a:pt x="8" y="3"/>
                </a:lnTo>
                <a:lnTo>
                  <a:pt x="7" y="0"/>
                </a:lnTo>
                <a:lnTo>
                  <a:pt x="3" y="0"/>
                </a:lnTo>
                <a:lnTo>
                  <a:pt x="0" y="1"/>
                </a:lnTo>
                <a:lnTo>
                  <a:pt x="0" y="4"/>
                </a:lnTo>
                <a:lnTo>
                  <a:pt x="19" y="136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1" name="Freeform 97"/>
          <p:cNvSpPr>
            <a:spLocks/>
          </p:cNvSpPr>
          <p:nvPr userDrawn="1"/>
        </p:nvSpPr>
        <p:spPr bwMode="auto">
          <a:xfrm>
            <a:off x="8372475" y="3779838"/>
            <a:ext cx="92075" cy="209550"/>
          </a:xfrm>
          <a:custGeom>
            <a:avLst/>
            <a:gdLst>
              <a:gd name="T0" fmla="*/ 2147483646 w 58"/>
              <a:gd name="T1" fmla="*/ 2147483646 h 132"/>
              <a:gd name="T2" fmla="*/ 2147483646 w 58"/>
              <a:gd name="T3" fmla="*/ 2147483646 h 132"/>
              <a:gd name="T4" fmla="*/ 2147483646 w 58"/>
              <a:gd name="T5" fmla="*/ 2147483646 h 132"/>
              <a:gd name="T6" fmla="*/ 2147483646 w 58"/>
              <a:gd name="T7" fmla="*/ 2147483646 h 132"/>
              <a:gd name="T8" fmla="*/ 2147483646 w 58"/>
              <a:gd name="T9" fmla="*/ 2147483646 h 132"/>
              <a:gd name="T10" fmla="*/ 2147483646 w 58"/>
              <a:gd name="T11" fmla="*/ 2147483646 h 132"/>
              <a:gd name="T12" fmla="*/ 2147483646 w 58"/>
              <a:gd name="T13" fmla="*/ 2147483646 h 132"/>
              <a:gd name="T14" fmla="*/ 2147483646 w 58"/>
              <a:gd name="T15" fmla="*/ 2147483646 h 132"/>
              <a:gd name="T16" fmla="*/ 2147483646 w 58"/>
              <a:gd name="T17" fmla="*/ 2147483646 h 132"/>
              <a:gd name="T18" fmla="*/ 2147483646 w 58"/>
              <a:gd name="T19" fmla="*/ 2147483646 h 132"/>
              <a:gd name="T20" fmla="*/ 2147483646 w 58"/>
              <a:gd name="T21" fmla="*/ 0 h 132"/>
              <a:gd name="T22" fmla="*/ 2147483646 w 58"/>
              <a:gd name="T23" fmla="*/ 0 h 132"/>
              <a:gd name="T24" fmla="*/ 2147483646 w 58"/>
              <a:gd name="T25" fmla="*/ 0 h 132"/>
              <a:gd name="T26" fmla="*/ 2147483646 w 58"/>
              <a:gd name="T27" fmla="*/ 0 h 132"/>
              <a:gd name="T28" fmla="*/ 0 w 58"/>
              <a:gd name="T29" fmla="*/ 2147483646 h 132"/>
              <a:gd name="T30" fmla="*/ 0 w 58"/>
              <a:gd name="T31" fmla="*/ 2147483646 h 132"/>
              <a:gd name="T32" fmla="*/ 2147483646 w 58"/>
              <a:gd name="T33" fmla="*/ 2147483646 h 13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8" h="132">
                <a:moveTo>
                  <a:pt x="50" y="129"/>
                </a:moveTo>
                <a:lnTo>
                  <a:pt x="50" y="129"/>
                </a:lnTo>
                <a:lnTo>
                  <a:pt x="52" y="132"/>
                </a:lnTo>
                <a:lnTo>
                  <a:pt x="57" y="132"/>
                </a:lnTo>
                <a:lnTo>
                  <a:pt x="58" y="129"/>
                </a:lnTo>
                <a:lnTo>
                  <a:pt x="58" y="126"/>
                </a:lnTo>
                <a:lnTo>
                  <a:pt x="8" y="3"/>
                </a:lnTo>
                <a:lnTo>
                  <a:pt x="5" y="0"/>
                </a:lnTo>
                <a:lnTo>
                  <a:pt x="2" y="0"/>
                </a:lnTo>
                <a:lnTo>
                  <a:pt x="0" y="3"/>
                </a:lnTo>
                <a:lnTo>
                  <a:pt x="0" y="7"/>
                </a:lnTo>
                <a:lnTo>
                  <a:pt x="50" y="129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" name="Freeform 98"/>
          <p:cNvSpPr>
            <a:spLocks/>
          </p:cNvSpPr>
          <p:nvPr userDrawn="1"/>
        </p:nvSpPr>
        <p:spPr bwMode="auto">
          <a:xfrm>
            <a:off x="8321675" y="3825875"/>
            <a:ext cx="133350" cy="185738"/>
          </a:xfrm>
          <a:custGeom>
            <a:avLst/>
            <a:gdLst>
              <a:gd name="T0" fmla="*/ 2147483646 w 84"/>
              <a:gd name="T1" fmla="*/ 2147483646 h 117"/>
              <a:gd name="T2" fmla="*/ 2147483646 w 84"/>
              <a:gd name="T3" fmla="*/ 2147483646 h 117"/>
              <a:gd name="T4" fmla="*/ 2147483646 w 84"/>
              <a:gd name="T5" fmla="*/ 2147483646 h 117"/>
              <a:gd name="T6" fmla="*/ 2147483646 w 84"/>
              <a:gd name="T7" fmla="*/ 2147483646 h 117"/>
              <a:gd name="T8" fmla="*/ 2147483646 w 84"/>
              <a:gd name="T9" fmla="*/ 2147483646 h 117"/>
              <a:gd name="T10" fmla="*/ 2147483646 w 84"/>
              <a:gd name="T11" fmla="*/ 2147483646 h 117"/>
              <a:gd name="T12" fmla="*/ 2147483646 w 84"/>
              <a:gd name="T13" fmla="*/ 2147483646 h 117"/>
              <a:gd name="T14" fmla="*/ 2147483646 w 84"/>
              <a:gd name="T15" fmla="*/ 2147483646 h 117"/>
              <a:gd name="T16" fmla="*/ 2147483646 w 84"/>
              <a:gd name="T17" fmla="*/ 2147483646 h 117"/>
              <a:gd name="T18" fmla="*/ 2147483646 w 84"/>
              <a:gd name="T19" fmla="*/ 2147483646 h 117"/>
              <a:gd name="T20" fmla="*/ 2147483646 w 84"/>
              <a:gd name="T21" fmla="*/ 0 h 117"/>
              <a:gd name="T22" fmla="*/ 2147483646 w 84"/>
              <a:gd name="T23" fmla="*/ 0 h 117"/>
              <a:gd name="T24" fmla="*/ 2147483646 w 84"/>
              <a:gd name="T25" fmla="*/ 0 h 117"/>
              <a:gd name="T26" fmla="*/ 2147483646 w 84"/>
              <a:gd name="T27" fmla="*/ 0 h 117"/>
              <a:gd name="T28" fmla="*/ 0 w 84"/>
              <a:gd name="T29" fmla="*/ 2147483646 h 117"/>
              <a:gd name="T30" fmla="*/ 0 w 84"/>
              <a:gd name="T31" fmla="*/ 2147483646 h 117"/>
              <a:gd name="T32" fmla="*/ 2147483646 w 84"/>
              <a:gd name="T33" fmla="*/ 2147483646 h 1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84" h="117">
                <a:moveTo>
                  <a:pt x="76" y="116"/>
                </a:moveTo>
                <a:lnTo>
                  <a:pt x="76" y="116"/>
                </a:lnTo>
                <a:lnTo>
                  <a:pt x="79" y="117"/>
                </a:lnTo>
                <a:lnTo>
                  <a:pt x="82" y="117"/>
                </a:lnTo>
                <a:lnTo>
                  <a:pt x="84" y="114"/>
                </a:lnTo>
                <a:lnTo>
                  <a:pt x="84" y="111"/>
                </a:lnTo>
                <a:lnTo>
                  <a:pt x="8" y="2"/>
                </a:lnTo>
                <a:lnTo>
                  <a:pt x="5" y="0"/>
                </a:lnTo>
                <a:lnTo>
                  <a:pt x="2" y="0"/>
                </a:lnTo>
                <a:lnTo>
                  <a:pt x="0" y="3"/>
                </a:lnTo>
                <a:lnTo>
                  <a:pt x="0" y="7"/>
                </a:lnTo>
                <a:lnTo>
                  <a:pt x="76" y="116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3" name="Freeform 99"/>
          <p:cNvSpPr>
            <a:spLocks/>
          </p:cNvSpPr>
          <p:nvPr userDrawn="1"/>
        </p:nvSpPr>
        <p:spPr bwMode="auto">
          <a:xfrm>
            <a:off x="8674100" y="4154488"/>
            <a:ext cx="163513" cy="163512"/>
          </a:xfrm>
          <a:custGeom>
            <a:avLst/>
            <a:gdLst>
              <a:gd name="T0" fmla="*/ 2147483646 w 103"/>
              <a:gd name="T1" fmla="*/ 2147483646 h 103"/>
              <a:gd name="T2" fmla="*/ 2147483646 w 103"/>
              <a:gd name="T3" fmla="*/ 2147483646 h 103"/>
              <a:gd name="T4" fmla="*/ 2147483646 w 103"/>
              <a:gd name="T5" fmla="*/ 2147483646 h 103"/>
              <a:gd name="T6" fmla="*/ 2147483646 w 103"/>
              <a:gd name="T7" fmla="*/ 2147483646 h 103"/>
              <a:gd name="T8" fmla="*/ 2147483646 w 103"/>
              <a:gd name="T9" fmla="*/ 2147483646 h 103"/>
              <a:gd name="T10" fmla="*/ 2147483646 w 103"/>
              <a:gd name="T11" fmla="*/ 2147483646 h 103"/>
              <a:gd name="T12" fmla="*/ 0 w 103"/>
              <a:gd name="T13" fmla="*/ 2147483646 h 103"/>
              <a:gd name="T14" fmla="*/ 2147483646 w 103"/>
              <a:gd name="T15" fmla="*/ 2147483646 h 103"/>
              <a:gd name="T16" fmla="*/ 2147483646 w 103"/>
              <a:gd name="T17" fmla="*/ 2147483646 h 103"/>
              <a:gd name="T18" fmla="*/ 2147483646 w 103"/>
              <a:gd name="T19" fmla="*/ 2147483646 h 103"/>
              <a:gd name="T20" fmla="*/ 2147483646 w 103"/>
              <a:gd name="T21" fmla="*/ 2147483646 h 103"/>
              <a:gd name="T22" fmla="*/ 2147483646 w 103"/>
              <a:gd name="T23" fmla="*/ 2147483646 h 103"/>
              <a:gd name="T24" fmla="*/ 2147483646 w 103"/>
              <a:gd name="T25" fmla="*/ 2147483646 h 103"/>
              <a:gd name="T26" fmla="*/ 2147483646 w 103"/>
              <a:gd name="T27" fmla="*/ 2147483646 h 103"/>
              <a:gd name="T28" fmla="*/ 2147483646 w 103"/>
              <a:gd name="T29" fmla="*/ 2147483646 h 103"/>
              <a:gd name="T30" fmla="*/ 2147483646 w 103"/>
              <a:gd name="T31" fmla="*/ 2147483646 h 103"/>
              <a:gd name="T32" fmla="*/ 2147483646 w 103"/>
              <a:gd name="T33" fmla="*/ 2147483646 h 103"/>
              <a:gd name="T34" fmla="*/ 2147483646 w 103"/>
              <a:gd name="T35" fmla="*/ 2147483646 h 103"/>
              <a:gd name="T36" fmla="*/ 2147483646 w 103"/>
              <a:gd name="T37" fmla="*/ 2147483646 h 103"/>
              <a:gd name="T38" fmla="*/ 2147483646 w 103"/>
              <a:gd name="T39" fmla="*/ 2147483646 h 103"/>
              <a:gd name="T40" fmla="*/ 2147483646 w 103"/>
              <a:gd name="T41" fmla="*/ 2147483646 h 103"/>
              <a:gd name="T42" fmla="*/ 2147483646 w 103"/>
              <a:gd name="T43" fmla="*/ 2147483646 h 103"/>
              <a:gd name="T44" fmla="*/ 2147483646 w 103"/>
              <a:gd name="T45" fmla="*/ 2147483646 h 103"/>
              <a:gd name="T46" fmla="*/ 2147483646 w 103"/>
              <a:gd name="T47" fmla="*/ 2147483646 h 103"/>
              <a:gd name="T48" fmla="*/ 2147483646 w 103"/>
              <a:gd name="T49" fmla="*/ 2147483646 h 103"/>
              <a:gd name="T50" fmla="*/ 2147483646 w 103"/>
              <a:gd name="T51" fmla="*/ 2147483646 h 103"/>
              <a:gd name="T52" fmla="*/ 2147483646 w 103"/>
              <a:gd name="T53" fmla="*/ 2147483646 h 103"/>
              <a:gd name="T54" fmla="*/ 2147483646 w 103"/>
              <a:gd name="T55" fmla="*/ 2147483646 h 103"/>
              <a:gd name="T56" fmla="*/ 2147483646 w 103"/>
              <a:gd name="T57" fmla="*/ 2147483646 h 103"/>
              <a:gd name="T58" fmla="*/ 2147483646 w 103"/>
              <a:gd name="T59" fmla="*/ 2147483646 h 103"/>
              <a:gd name="T60" fmla="*/ 2147483646 w 103"/>
              <a:gd name="T61" fmla="*/ 2147483646 h 103"/>
              <a:gd name="T62" fmla="*/ 2147483646 w 103"/>
              <a:gd name="T63" fmla="*/ 2147483646 h 103"/>
              <a:gd name="T64" fmla="*/ 2147483646 w 103"/>
              <a:gd name="T65" fmla="*/ 2147483646 h 103"/>
              <a:gd name="T66" fmla="*/ 2147483646 w 103"/>
              <a:gd name="T67" fmla="*/ 0 h 103"/>
              <a:gd name="T68" fmla="*/ 2147483646 w 103"/>
              <a:gd name="T69" fmla="*/ 2147483646 h 103"/>
              <a:gd name="T70" fmla="*/ 2147483646 w 103"/>
              <a:gd name="T71" fmla="*/ 2147483646 h 103"/>
              <a:gd name="T72" fmla="*/ 2147483646 w 103"/>
              <a:gd name="T73" fmla="*/ 2147483646 h 103"/>
              <a:gd name="T74" fmla="*/ 2147483646 w 103"/>
              <a:gd name="T75" fmla="*/ 2147483646 h 10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03" h="103">
                <a:moveTo>
                  <a:pt x="24" y="9"/>
                </a:moveTo>
                <a:lnTo>
                  <a:pt x="24" y="9"/>
                </a:lnTo>
                <a:lnTo>
                  <a:pt x="16" y="17"/>
                </a:lnTo>
                <a:lnTo>
                  <a:pt x="10" y="23"/>
                </a:lnTo>
                <a:lnTo>
                  <a:pt x="5" y="33"/>
                </a:lnTo>
                <a:lnTo>
                  <a:pt x="2" y="42"/>
                </a:lnTo>
                <a:lnTo>
                  <a:pt x="0" y="52"/>
                </a:lnTo>
                <a:lnTo>
                  <a:pt x="2" y="62"/>
                </a:lnTo>
                <a:lnTo>
                  <a:pt x="3" y="71"/>
                </a:lnTo>
                <a:lnTo>
                  <a:pt x="8" y="81"/>
                </a:lnTo>
                <a:lnTo>
                  <a:pt x="15" y="89"/>
                </a:lnTo>
                <a:lnTo>
                  <a:pt x="23" y="95"/>
                </a:lnTo>
                <a:lnTo>
                  <a:pt x="31" y="100"/>
                </a:lnTo>
                <a:lnTo>
                  <a:pt x="40" y="103"/>
                </a:lnTo>
                <a:lnTo>
                  <a:pt x="50" y="103"/>
                </a:lnTo>
                <a:lnTo>
                  <a:pt x="61" y="103"/>
                </a:lnTo>
                <a:lnTo>
                  <a:pt x="71" y="100"/>
                </a:lnTo>
                <a:lnTo>
                  <a:pt x="79" y="95"/>
                </a:lnTo>
                <a:lnTo>
                  <a:pt x="87" y="89"/>
                </a:lnTo>
                <a:lnTo>
                  <a:pt x="93" y="81"/>
                </a:lnTo>
                <a:lnTo>
                  <a:pt x="98" y="73"/>
                </a:lnTo>
                <a:lnTo>
                  <a:pt x="101" y="63"/>
                </a:lnTo>
                <a:lnTo>
                  <a:pt x="103" y="54"/>
                </a:lnTo>
                <a:lnTo>
                  <a:pt x="103" y="44"/>
                </a:lnTo>
                <a:lnTo>
                  <a:pt x="100" y="34"/>
                </a:lnTo>
                <a:lnTo>
                  <a:pt x="95" y="25"/>
                </a:lnTo>
                <a:lnTo>
                  <a:pt x="89" y="17"/>
                </a:lnTo>
                <a:lnTo>
                  <a:pt x="81" y="10"/>
                </a:lnTo>
                <a:lnTo>
                  <a:pt x="72" y="5"/>
                </a:lnTo>
                <a:lnTo>
                  <a:pt x="63" y="2"/>
                </a:lnTo>
                <a:lnTo>
                  <a:pt x="53" y="0"/>
                </a:lnTo>
                <a:lnTo>
                  <a:pt x="44" y="2"/>
                </a:lnTo>
                <a:lnTo>
                  <a:pt x="34" y="5"/>
                </a:lnTo>
                <a:lnTo>
                  <a:pt x="24" y="9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4" name="Freeform 100"/>
          <p:cNvSpPr>
            <a:spLocks/>
          </p:cNvSpPr>
          <p:nvPr userDrawn="1"/>
        </p:nvSpPr>
        <p:spPr bwMode="auto">
          <a:xfrm>
            <a:off x="8416925" y="4371975"/>
            <a:ext cx="104775" cy="104775"/>
          </a:xfrm>
          <a:custGeom>
            <a:avLst/>
            <a:gdLst>
              <a:gd name="T0" fmla="*/ 2147483646 w 66"/>
              <a:gd name="T1" fmla="*/ 2147483646 h 66"/>
              <a:gd name="T2" fmla="*/ 2147483646 w 66"/>
              <a:gd name="T3" fmla="*/ 2147483646 h 66"/>
              <a:gd name="T4" fmla="*/ 2147483646 w 66"/>
              <a:gd name="T5" fmla="*/ 2147483646 h 66"/>
              <a:gd name="T6" fmla="*/ 2147483646 w 66"/>
              <a:gd name="T7" fmla="*/ 2147483646 h 66"/>
              <a:gd name="T8" fmla="*/ 2147483646 w 66"/>
              <a:gd name="T9" fmla="*/ 2147483646 h 66"/>
              <a:gd name="T10" fmla="*/ 2147483646 w 66"/>
              <a:gd name="T11" fmla="*/ 2147483646 h 66"/>
              <a:gd name="T12" fmla="*/ 0 w 66"/>
              <a:gd name="T13" fmla="*/ 2147483646 h 66"/>
              <a:gd name="T14" fmla="*/ 2147483646 w 66"/>
              <a:gd name="T15" fmla="*/ 2147483646 h 66"/>
              <a:gd name="T16" fmla="*/ 2147483646 w 66"/>
              <a:gd name="T17" fmla="*/ 2147483646 h 66"/>
              <a:gd name="T18" fmla="*/ 2147483646 w 66"/>
              <a:gd name="T19" fmla="*/ 2147483646 h 66"/>
              <a:gd name="T20" fmla="*/ 2147483646 w 66"/>
              <a:gd name="T21" fmla="*/ 2147483646 h 66"/>
              <a:gd name="T22" fmla="*/ 2147483646 w 66"/>
              <a:gd name="T23" fmla="*/ 2147483646 h 66"/>
              <a:gd name="T24" fmla="*/ 2147483646 w 66"/>
              <a:gd name="T25" fmla="*/ 2147483646 h 66"/>
              <a:gd name="T26" fmla="*/ 2147483646 w 66"/>
              <a:gd name="T27" fmla="*/ 2147483646 h 66"/>
              <a:gd name="T28" fmla="*/ 2147483646 w 66"/>
              <a:gd name="T29" fmla="*/ 2147483646 h 66"/>
              <a:gd name="T30" fmla="*/ 2147483646 w 66"/>
              <a:gd name="T31" fmla="*/ 2147483646 h 66"/>
              <a:gd name="T32" fmla="*/ 2147483646 w 66"/>
              <a:gd name="T33" fmla="*/ 2147483646 h 66"/>
              <a:gd name="T34" fmla="*/ 2147483646 w 66"/>
              <a:gd name="T35" fmla="*/ 2147483646 h 66"/>
              <a:gd name="T36" fmla="*/ 2147483646 w 66"/>
              <a:gd name="T37" fmla="*/ 2147483646 h 66"/>
              <a:gd name="T38" fmla="*/ 2147483646 w 66"/>
              <a:gd name="T39" fmla="*/ 2147483646 h 66"/>
              <a:gd name="T40" fmla="*/ 2147483646 w 66"/>
              <a:gd name="T41" fmla="*/ 2147483646 h 66"/>
              <a:gd name="T42" fmla="*/ 2147483646 w 66"/>
              <a:gd name="T43" fmla="*/ 2147483646 h 66"/>
              <a:gd name="T44" fmla="*/ 2147483646 w 66"/>
              <a:gd name="T45" fmla="*/ 2147483646 h 66"/>
              <a:gd name="T46" fmla="*/ 2147483646 w 66"/>
              <a:gd name="T47" fmla="*/ 2147483646 h 66"/>
              <a:gd name="T48" fmla="*/ 2147483646 w 66"/>
              <a:gd name="T49" fmla="*/ 2147483646 h 66"/>
              <a:gd name="T50" fmla="*/ 2147483646 w 66"/>
              <a:gd name="T51" fmla="*/ 2147483646 h 66"/>
              <a:gd name="T52" fmla="*/ 2147483646 w 66"/>
              <a:gd name="T53" fmla="*/ 2147483646 h 66"/>
              <a:gd name="T54" fmla="*/ 2147483646 w 66"/>
              <a:gd name="T55" fmla="*/ 2147483646 h 66"/>
              <a:gd name="T56" fmla="*/ 2147483646 w 66"/>
              <a:gd name="T57" fmla="*/ 2147483646 h 66"/>
              <a:gd name="T58" fmla="*/ 2147483646 w 66"/>
              <a:gd name="T59" fmla="*/ 2147483646 h 66"/>
              <a:gd name="T60" fmla="*/ 2147483646 w 66"/>
              <a:gd name="T61" fmla="*/ 2147483646 h 66"/>
              <a:gd name="T62" fmla="*/ 2147483646 w 66"/>
              <a:gd name="T63" fmla="*/ 2147483646 h 66"/>
              <a:gd name="T64" fmla="*/ 2147483646 w 66"/>
              <a:gd name="T65" fmla="*/ 2147483646 h 66"/>
              <a:gd name="T66" fmla="*/ 2147483646 w 66"/>
              <a:gd name="T67" fmla="*/ 0 h 66"/>
              <a:gd name="T68" fmla="*/ 2147483646 w 66"/>
              <a:gd name="T69" fmla="*/ 0 h 66"/>
              <a:gd name="T70" fmla="*/ 2147483646 w 66"/>
              <a:gd name="T71" fmla="*/ 2147483646 h 66"/>
              <a:gd name="T72" fmla="*/ 2147483646 w 66"/>
              <a:gd name="T73" fmla="*/ 2147483646 h 66"/>
              <a:gd name="T74" fmla="*/ 2147483646 w 66"/>
              <a:gd name="T75" fmla="*/ 2147483646 h 6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66" h="66">
                <a:moveTo>
                  <a:pt x="16" y="5"/>
                </a:moveTo>
                <a:lnTo>
                  <a:pt x="16" y="5"/>
                </a:lnTo>
                <a:lnTo>
                  <a:pt x="11" y="10"/>
                </a:lnTo>
                <a:lnTo>
                  <a:pt x="6" y="15"/>
                </a:lnTo>
                <a:lnTo>
                  <a:pt x="3" y="19"/>
                </a:lnTo>
                <a:lnTo>
                  <a:pt x="1" y="26"/>
                </a:lnTo>
                <a:lnTo>
                  <a:pt x="0" y="32"/>
                </a:lnTo>
                <a:lnTo>
                  <a:pt x="1" y="39"/>
                </a:lnTo>
                <a:lnTo>
                  <a:pt x="3" y="45"/>
                </a:lnTo>
                <a:lnTo>
                  <a:pt x="6" y="50"/>
                </a:lnTo>
                <a:lnTo>
                  <a:pt x="9" y="55"/>
                </a:lnTo>
                <a:lnTo>
                  <a:pt x="14" y="60"/>
                </a:lnTo>
                <a:lnTo>
                  <a:pt x="21" y="63"/>
                </a:lnTo>
                <a:lnTo>
                  <a:pt x="25" y="64"/>
                </a:lnTo>
                <a:lnTo>
                  <a:pt x="32" y="66"/>
                </a:lnTo>
                <a:lnTo>
                  <a:pt x="38" y="64"/>
                </a:lnTo>
                <a:lnTo>
                  <a:pt x="45" y="63"/>
                </a:lnTo>
                <a:lnTo>
                  <a:pt x="51" y="60"/>
                </a:lnTo>
                <a:lnTo>
                  <a:pt x="56" y="56"/>
                </a:lnTo>
                <a:lnTo>
                  <a:pt x="59" y="52"/>
                </a:lnTo>
                <a:lnTo>
                  <a:pt x="62" y="45"/>
                </a:lnTo>
                <a:lnTo>
                  <a:pt x="64" y="40"/>
                </a:lnTo>
                <a:lnTo>
                  <a:pt x="66" y="34"/>
                </a:lnTo>
                <a:lnTo>
                  <a:pt x="66" y="27"/>
                </a:lnTo>
                <a:lnTo>
                  <a:pt x="64" y="21"/>
                </a:lnTo>
                <a:lnTo>
                  <a:pt x="61" y="15"/>
                </a:lnTo>
                <a:lnTo>
                  <a:pt x="56" y="10"/>
                </a:lnTo>
                <a:lnTo>
                  <a:pt x="51" y="7"/>
                </a:lnTo>
                <a:lnTo>
                  <a:pt x="46" y="3"/>
                </a:lnTo>
                <a:lnTo>
                  <a:pt x="40" y="2"/>
                </a:lnTo>
                <a:lnTo>
                  <a:pt x="33" y="0"/>
                </a:lnTo>
                <a:lnTo>
                  <a:pt x="27" y="0"/>
                </a:lnTo>
                <a:lnTo>
                  <a:pt x="21" y="2"/>
                </a:lnTo>
                <a:lnTo>
                  <a:pt x="16" y="5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5" name="Freeform 101"/>
          <p:cNvSpPr>
            <a:spLocks/>
          </p:cNvSpPr>
          <p:nvPr userDrawn="1"/>
        </p:nvSpPr>
        <p:spPr bwMode="auto">
          <a:xfrm>
            <a:off x="8501063" y="4265613"/>
            <a:ext cx="209550" cy="142875"/>
          </a:xfrm>
          <a:custGeom>
            <a:avLst/>
            <a:gdLst>
              <a:gd name="T0" fmla="*/ 2147483646 w 132"/>
              <a:gd name="T1" fmla="*/ 2147483646 h 90"/>
              <a:gd name="T2" fmla="*/ 2147483646 w 132"/>
              <a:gd name="T3" fmla="*/ 2147483646 h 90"/>
              <a:gd name="T4" fmla="*/ 2147483646 w 132"/>
              <a:gd name="T5" fmla="*/ 2147483646 h 90"/>
              <a:gd name="T6" fmla="*/ 0 w 132"/>
              <a:gd name="T7" fmla="*/ 2147483646 h 90"/>
              <a:gd name="T8" fmla="*/ 0 w 132"/>
              <a:gd name="T9" fmla="*/ 2147483646 h 90"/>
              <a:gd name="T10" fmla="*/ 2147483646 w 132"/>
              <a:gd name="T11" fmla="*/ 2147483646 h 90"/>
              <a:gd name="T12" fmla="*/ 2147483646 w 132"/>
              <a:gd name="T13" fmla="*/ 2147483646 h 90"/>
              <a:gd name="T14" fmla="*/ 2147483646 w 132"/>
              <a:gd name="T15" fmla="*/ 2147483646 h 90"/>
              <a:gd name="T16" fmla="*/ 2147483646 w 132"/>
              <a:gd name="T17" fmla="*/ 2147483646 h 90"/>
              <a:gd name="T18" fmla="*/ 2147483646 w 132"/>
              <a:gd name="T19" fmla="*/ 2147483646 h 90"/>
              <a:gd name="T20" fmla="*/ 2147483646 w 132"/>
              <a:gd name="T21" fmla="*/ 2147483646 h 90"/>
              <a:gd name="T22" fmla="*/ 2147483646 w 132"/>
              <a:gd name="T23" fmla="*/ 2147483646 h 90"/>
              <a:gd name="T24" fmla="*/ 2147483646 w 132"/>
              <a:gd name="T25" fmla="*/ 2147483646 h 90"/>
              <a:gd name="T26" fmla="*/ 2147483646 w 132"/>
              <a:gd name="T27" fmla="*/ 2147483646 h 90"/>
              <a:gd name="T28" fmla="*/ 2147483646 w 132"/>
              <a:gd name="T29" fmla="*/ 2147483646 h 90"/>
              <a:gd name="T30" fmla="*/ 2147483646 w 132"/>
              <a:gd name="T31" fmla="*/ 2147483646 h 90"/>
              <a:gd name="T32" fmla="*/ 2147483646 w 132"/>
              <a:gd name="T33" fmla="*/ 2147483646 h 90"/>
              <a:gd name="T34" fmla="*/ 2147483646 w 132"/>
              <a:gd name="T35" fmla="*/ 2147483646 h 90"/>
              <a:gd name="T36" fmla="*/ 2147483646 w 132"/>
              <a:gd name="T37" fmla="*/ 2147483646 h 90"/>
              <a:gd name="T38" fmla="*/ 2147483646 w 132"/>
              <a:gd name="T39" fmla="*/ 2147483646 h 90"/>
              <a:gd name="T40" fmla="*/ 2147483646 w 132"/>
              <a:gd name="T41" fmla="*/ 2147483646 h 90"/>
              <a:gd name="T42" fmla="*/ 2147483646 w 132"/>
              <a:gd name="T43" fmla="*/ 0 h 90"/>
              <a:gd name="T44" fmla="*/ 2147483646 w 132"/>
              <a:gd name="T45" fmla="*/ 0 h 90"/>
              <a:gd name="T46" fmla="*/ 2147483646 w 132"/>
              <a:gd name="T47" fmla="*/ 2147483646 h 90"/>
              <a:gd name="T48" fmla="*/ 2147483646 w 132"/>
              <a:gd name="T49" fmla="*/ 2147483646 h 9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32" h="90">
                <a:moveTo>
                  <a:pt x="3" y="77"/>
                </a:moveTo>
                <a:lnTo>
                  <a:pt x="3" y="77"/>
                </a:lnTo>
                <a:lnTo>
                  <a:pt x="1" y="78"/>
                </a:lnTo>
                <a:lnTo>
                  <a:pt x="0" y="80"/>
                </a:lnTo>
                <a:lnTo>
                  <a:pt x="0" y="83"/>
                </a:lnTo>
                <a:lnTo>
                  <a:pt x="1" y="86"/>
                </a:lnTo>
                <a:lnTo>
                  <a:pt x="3" y="88"/>
                </a:lnTo>
                <a:lnTo>
                  <a:pt x="6" y="90"/>
                </a:lnTo>
                <a:lnTo>
                  <a:pt x="8" y="90"/>
                </a:lnTo>
                <a:lnTo>
                  <a:pt x="11" y="88"/>
                </a:lnTo>
                <a:lnTo>
                  <a:pt x="128" y="12"/>
                </a:lnTo>
                <a:lnTo>
                  <a:pt x="132" y="11"/>
                </a:lnTo>
                <a:lnTo>
                  <a:pt x="132" y="8"/>
                </a:lnTo>
                <a:lnTo>
                  <a:pt x="132" y="6"/>
                </a:lnTo>
                <a:lnTo>
                  <a:pt x="132" y="3"/>
                </a:lnTo>
                <a:lnTo>
                  <a:pt x="128" y="1"/>
                </a:lnTo>
                <a:lnTo>
                  <a:pt x="127" y="0"/>
                </a:lnTo>
                <a:lnTo>
                  <a:pt x="124" y="0"/>
                </a:lnTo>
                <a:lnTo>
                  <a:pt x="122" y="1"/>
                </a:lnTo>
                <a:lnTo>
                  <a:pt x="3" y="77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6" name="Freeform 102"/>
          <p:cNvSpPr>
            <a:spLocks/>
          </p:cNvSpPr>
          <p:nvPr userDrawn="1"/>
        </p:nvSpPr>
        <p:spPr bwMode="auto">
          <a:xfrm>
            <a:off x="8820150" y="4148138"/>
            <a:ext cx="211138" cy="80962"/>
          </a:xfrm>
          <a:custGeom>
            <a:avLst/>
            <a:gdLst>
              <a:gd name="T0" fmla="*/ 2147483646 w 133"/>
              <a:gd name="T1" fmla="*/ 2147483646 h 51"/>
              <a:gd name="T2" fmla="*/ 2147483646 w 133"/>
              <a:gd name="T3" fmla="*/ 2147483646 h 51"/>
              <a:gd name="T4" fmla="*/ 0 w 133"/>
              <a:gd name="T5" fmla="*/ 2147483646 h 51"/>
              <a:gd name="T6" fmla="*/ 0 w 133"/>
              <a:gd name="T7" fmla="*/ 2147483646 h 51"/>
              <a:gd name="T8" fmla="*/ 0 w 133"/>
              <a:gd name="T9" fmla="*/ 2147483646 h 51"/>
              <a:gd name="T10" fmla="*/ 0 w 133"/>
              <a:gd name="T11" fmla="*/ 2147483646 h 51"/>
              <a:gd name="T12" fmla="*/ 2147483646 w 133"/>
              <a:gd name="T13" fmla="*/ 2147483646 h 51"/>
              <a:gd name="T14" fmla="*/ 2147483646 w 133"/>
              <a:gd name="T15" fmla="*/ 2147483646 h 51"/>
              <a:gd name="T16" fmla="*/ 2147483646 w 133"/>
              <a:gd name="T17" fmla="*/ 2147483646 h 51"/>
              <a:gd name="T18" fmla="*/ 2147483646 w 133"/>
              <a:gd name="T19" fmla="*/ 2147483646 h 51"/>
              <a:gd name="T20" fmla="*/ 2147483646 w 133"/>
              <a:gd name="T21" fmla="*/ 2147483646 h 51"/>
              <a:gd name="T22" fmla="*/ 2147483646 w 133"/>
              <a:gd name="T23" fmla="*/ 2147483646 h 51"/>
              <a:gd name="T24" fmla="*/ 2147483646 w 133"/>
              <a:gd name="T25" fmla="*/ 2147483646 h 51"/>
              <a:gd name="T26" fmla="*/ 2147483646 w 133"/>
              <a:gd name="T27" fmla="*/ 2147483646 h 51"/>
              <a:gd name="T28" fmla="*/ 2147483646 w 133"/>
              <a:gd name="T29" fmla="*/ 0 h 51"/>
              <a:gd name="T30" fmla="*/ 2147483646 w 133"/>
              <a:gd name="T31" fmla="*/ 0 h 51"/>
              <a:gd name="T32" fmla="*/ 2147483646 w 133"/>
              <a:gd name="T33" fmla="*/ 2147483646 h 5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3" h="51">
                <a:moveTo>
                  <a:pt x="3" y="43"/>
                </a:moveTo>
                <a:lnTo>
                  <a:pt x="3" y="43"/>
                </a:lnTo>
                <a:lnTo>
                  <a:pt x="0" y="45"/>
                </a:lnTo>
                <a:lnTo>
                  <a:pt x="0" y="48"/>
                </a:lnTo>
                <a:lnTo>
                  <a:pt x="1" y="51"/>
                </a:lnTo>
                <a:lnTo>
                  <a:pt x="5" y="51"/>
                </a:lnTo>
                <a:lnTo>
                  <a:pt x="132" y="9"/>
                </a:lnTo>
                <a:lnTo>
                  <a:pt x="133" y="6"/>
                </a:lnTo>
                <a:lnTo>
                  <a:pt x="133" y="3"/>
                </a:lnTo>
                <a:lnTo>
                  <a:pt x="132" y="0"/>
                </a:lnTo>
                <a:lnTo>
                  <a:pt x="128" y="0"/>
                </a:lnTo>
                <a:lnTo>
                  <a:pt x="3" y="43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7" name="Freeform 103"/>
          <p:cNvSpPr>
            <a:spLocks/>
          </p:cNvSpPr>
          <p:nvPr userDrawn="1"/>
        </p:nvSpPr>
        <p:spPr bwMode="auto">
          <a:xfrm>
            <a:off x="8816975" y="4070350"/>
            <a:ext cx="188913" cy="133350"/>
          </a:xfrm>
          <a:custGeom>
            <a:avLst/>
            <a:gdLst>
              <a:gd name="T0" fmla="*/ 2147483646 w 119"/>
              <a:gd name="T1" fmla="*/ 2147483646 h 84"/>
              <a:gd name="T2" fmla="*/ 2147483646 w 119"/>
              <a:gd name="T3" fmla="*/ 2147483646 h 84"/>
              <a:gd name="T4" fmla="*/ 0 w 119"/>
              <a:gd name="T5" fmla="*/ 2147483646 h 84"/>
              <a:gd name="T6" fmla="*/ 0 w 119"/>
              <a:gd name="T7" fmla="*/ 2147483646 h 84"/>
              <a:gd name="T8" fmla="*/ 0 w 119"/>
              <a:gd name="T9" fmla="*/ 2147483646 h 84"/>
              <a:gd name="T10" fmla="*/ 0 w 119"/>
              <a:gd name="T11" fmla="*/ 2147483646 h 84"/>
              <a:gd name="T12" fmla="*/ 2147483646 w 119"/>
              <a:gd name="T13" fmla="*/ 2147483646 h 84"/>
              <a:gd name="T14" fmla="*/ 2147483646 w 119"/>
              <a:gd name="T15" fmla="*/ 2147483646 h 84"/>
              <a:gd name="T16" fmla="*/ 2147483646 w 119"/>
              <a:gd name="T17" fmla="*/ 2147483646 h 84"/>
              <a:gd name="T18" fmla="*/ 2147483646 w 119"/>
              <a:gd name="T19" fmla="*/ 2147483646 h 84"/>
              <a:gd name="T20" fmla="*/ 2147483646 w 119"/>
              <a:gd name="T21" fmla="*/ 2147483646 h 84"/>
              <a:gd name="T22" fmla="*/ 2147483646 w 119"/>
              <a:gd name="T23" fmla="*/ 2147483646 h 84"/>
              <a:gd name="T24" fmla="*/ 2147483646 w 119"/>
              <a:gd name="T25" fmla="*/ 2147483646 h 84"/>
              <a:gd name="T26" fmla="*/ 2147483646 w 119"/>
              <a:gd name="T27" fmla="*/ 2147483646 h 84"/>
              <a:gd name="T28" fmla="*/ 2147483646 w 119"/>
              <a:gd name="T29" fmla="*/ 0 h 84"/>
              <a:gd name="T30" fmla="*/ 2147483646 w 119"/>
              <a:gd name="T31" fmla="*/ 2147483646 h 84"/>
              <a:gd name="T32" fmla="*/ 2147483646 w 119"/>
              <a:gd name="T33" fmla="*/ 2147483646 h 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19" h="84">
                <a:moveTo>
                  <a:pt x="2" y="76"/>
                </a:moveTo>
                <a:lnTo>
                  <a:pt x="2" y="76"/>
                </a:lnTo>
                <a:lnTo>
                  <a:pt x="0" y="79"/>
                </a:lnTo>
                <a:lnTo>
                  <a:pt x="0" y="82"/>
                </a:lnTo>
                <a:lnTo>
                  <a:pt x="3" y="84"/>
                </a:lnTo>
                <a:lnTo>
                  <a:pt x="7" y="84"/>
                </a:lnTo>
                <a:lnTo>
                  <a:pt x="116" y="8"/>
                </a:lnTo>
                <a:lnTo>
                  <a:pt x="119" y="7"/>
                </a:lnTo>
                <a:lnTo>
                  <a:pt x="118" y="2"/>
                </a:lnTo>
                <a:lnTo>
                  <a:pt x="114" y="0"/>
                </a:lnTo>
                <a:lnTo>
                  <a:pt x="111" y="2"/>
                </a:lnTo>
                <a:lnTo>
                  <a:pt x="2" y="76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8" name="Freeform 104"/>
          <p:cNvSpPr>
            <a:spLocks/>
          </p:cNvSpPr>
          <p:nvPr userDrawn="1"/>
        </p:nvSpPr>
        <p:spPr bwMode="auto">
          <a:xfrm>
            <a:off x="8828088" y="4221163"/>
            <a:ext cx="223837" cy="31750"/>
          </a:xfrm>
          <a:custGeom>
            <a:avLst/>
            <a:gdLst>
              <a:gd name="T0" fmla="*/ 2147483646 w 141"/>
              <a:gd name="T1" fmla="*/ 2147483646 h 20"/>
              <a:gd name="T2" fmla="*/ 2147483646 w 141"/>
              <a:gd name="T3" fmla="*/ 2147483646 h 20"/>
              <a:gd name="T4" fmla="*/ 2147483646 w 141"/>
              <a:gd name="T5" fmla="*/ 2147483646 h 20"/>
              <a:gd name="T6" fmla="*/ 0 w 141"/>
              <a:gd name="T7" fmla="*/ 2147483646 h 20"/>
              <a:gd name="T8" fmla="*/ 0 w 141"/>
              <a:gd name="T9" fmla="*/ 2147483646 h 20"/>
              <a:gd name="T10" fmla="*/ 0 w 141"/>
              <a:gd name="T11" fmla="*/ 2147483646 h 20"/>
              <a:gd name="T12" fmla="*/ 2147483646 w 141"/>
              <a:gd name="T13" fmla="*/ 2147483646 h 20"/>
              <a:gd name="T14" fmla="*/ 2147483646 w 141"/>
              <a:gd name="T15" fmla="*/ 2147483646 h 20"/>
              <a:gd name="T16" fmla="*/ 2147483646 w 141"/>
              <a:gd name="T17" fmla="*/ 2147483646 h 20"/>
              <a:gd name="T18" fmla="*/ 2147483646 w 141"/>
              <a:gd name="T19" fmla="*/ 2147483646 h 20"/>
              <a:gd name="T20" fmla="*/ 2147483646 w 141"/>
              <a:gd name="T21" fmla="*/ 2147483646 h 20"/>
              <a:gd name="T22" fmla="*/ 2147483646 w 141"/>
              <a:gd name="T23" fmla="*/ 2147483646 h 20"/>
              <a:gd name="T24" fmla="*/ 2147483646 w 141"/>
              <a:gd name="T25" fmla="*/ 2147483646 h 20"/>
              <a:gd name="T26" fmla="*/ 2147483646 w 141"/>
              <a:gd name="T27" fmla="*/ 2147483646 h 20"/>
              <a:gd name="T28" fmla="*/ 2147483646 w 141"/>
              <a:gd name="T29" fmla="*/ 0 h 20"/>
              <a:gd name="T30" fmla="*/ 2147483646 w 141"/>
              <a:gd name="T31" fmla="*/ 0 h 20"/>
              <a:gd name="T32" fmla="*/ 2147483646 w 141"/>
              <a:gd name="T33" fmla="*/ 2147483646 h 2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41" h="20">
                <a:moveTo>
                  <a:pt x="4" y="12"/>
                </a:moveTo>
                <a:lnTo>
                  <a:pt x="4" y="12"/>
                </a:lnTo>
                <a:lnTo>
                  <a:pt x="1" y="13"/>
                </a:lnTo>
                <a:lnTo>
                  <a:pt x="0" y="16"/>
                </a:lnTo>
                <a:lnTo>
                  <a:pt x="1" y="20"/>
                </a:lnTo>
                <a:lnTo>
                  <a:pt x="4" y="20"/>
                </a:lnTo>
                <a:lnTo>
                  <a:pt x="138" y="8"/>
                </a:lnTo>
                <a:lnTo>
                  <a:pt x="140" y="7"/>
                </a:lnTo>
                <a:lnTo>
                  <a:pt x="141" y="3"/>
                </a:lnTo>
                <a:lnTo>
                  <a:pt x="140" y="0"/>
                </a:lnTo>
                <a:lnTo>
                  <a:pt x="136" y="0"/>
                </a:lnTo>
                <a:lnTo>
                  <a:pt x="4" y="12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9" name="Freeform 105"/>
          <p:cNvSpPr>
            <a:spLocks/>
          </p:cNvSpPr>
          <p:nvPr userDrawn="1"/>
        </p:nvSpPr>
        <p:spPr bwMode="auto">
          <a:xfrm>
            <a:off x="8794750" y="4017963"/>
            <a:ext cx="160338" cy="163512"/>
          </a:xfrm>
          <a:custGeom>
            <a:avLst/>
            <a:gdLst>
              <a:gd name="T0" fmla="*/ 2147483646 w 101"/>
              <a:gd name="T1" fmla="*/ 2147483646 h 103"/>
              <a:gd name="T2" fmla="*/ 2147483646 w 101"/>
              <a:gd name="T3" fmla="*/ 2147483646 h 103"/>
              <a:gd name="T4" fmla="*/ 0 w 101"/>
              <a:gd name="T5" fmla="*/ 2147483646 h 103"/>
              <a:gd name="T6" fmla="*/ 2147483646 w 101"/>
              <a:gd name="T7" fmla="*/ 2147483646 h 103"/>
              <a:gd name="T8" fmla="*/ 2147483646 w 101"/>
              <a:gd name="T9" fmla="*/ 2147483646 h 103"/>
              <a:gd name="T10" fmla="*/ 2147483646 w 101"/>
              <a:gd name="T11" fmla="*/ 2147483646 h 103"/>
              <a:gd name="T12" fmla="*/ 2147483646 w 101"/>
              <a:gd name="T13" fmla="*/ 2147483646 h 103"/>
              <a:gd name="T14" fmla="*/ 2147483646 w 101"/>
              <a:gd name="T15" fmla="*/ 2147483646 h 103"/>
              <a:gd name="T16" fmla="*/ 2147483646 w 101"/>
              <a:gd name="T17" fmla="*/ 2147483646 h 103"/>
              <a:gd name="T18" fmla="*/ 2147483646 w 101"/>
              <a:gd name="T19" fmla="*/ 2147483646 h 103"/>
              <a:gd name="T20" fmla="*/ 2147483646 w 101"/>
              <a:gd name="T21" fmla="*/ 2147483646 h 103"/>
              <a:gd name="T22" fmla="*/ 2147483646 w 101"/>
              <a:gd name="T23" fmla="*/ 0 h 103"/>
              <a:gd name="T24" fmla="*/ 2147483646 w 101"/>
              <a:gd name="T25" fmla="*/ 0 h 103"/>
              <a:gd name="T26" fmla="*/ 2147483646 w 101"/>
              <a:gd name="T27" fmla="*/ 0 h 103"/>
              <a:gd name="T28" fmla="*/ 2147483646 w 101"/>
              <a:gd name="T29" fmla="*/ 0 h 103"/>
              <a:gd name="T30" fmla="*/ 2147483646 w 101"/>
              <a:gd name="T31" fmla="*/ 0 h 103"/>
              <a:gd name="T32" fmla="*/ 2147483646 w 101"/>
              <a:gd name="T33" fmla="*/ 2147483646 h 10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1" h="103">
                <a:moveTo>
                  <a:pt x="1" y="96"/>
                </a:moveTo>
                <a:lnTo>
                  <a:pt x="1" y="96"/>
                </a:lnTo>
                <a:lnTo>
                  <a:pt x="0" y="99"/>
                </a:lnTo>
                <a:lnTo>
                  <a:pt x="1" y="103"/>
                </a:lnTo>
                <a:lnTo>
                  <a:pt x="5" y="103"/>
                </a:lnTo>
                <a:lnTo>
                  <a:pt x="8" y="103"/>
                </a:lnTo>
                <a:lnTo>
                  <a:pt x="101" y="6"/>
                </a:lnTo>
                <a:lnTo>
                  <a:pt x="101" y="3"/>
                </a:lnTo>
                <a:lnTo>
                  <a:pt x="101" y="0"/>
                </a:lnTo>
                <a:lnTo>
                  <a:pt x="98" y="0"/>
                </a:lnTo>
                <a:lnTo>
                  <a:pt x="95" y="0"/>
                </a:lnTo>
                <a:lnTo>
                  <a:pt x="1" y="96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0" name="Freeform 106"/>
          <p:cNvSpPr>
            <a:spLocks/>
          </p:cNvSpPr>
          <p:nvPr userDrawn="1"/>
        </p:nvSpPr>
        <p:spPr bwMode="auto">
          <a:xfrm>
            <a:off x="8815388" y="4271963"/>
            <a:ext cx="223837" cy="26987"/>
          </a:xfrm>
          <a:custGeom>
            <a:avLst/>
            <a:gdLst>
              <a:gd name="T0" fmla="*/ 2147483646 w 141"/>
              <a:gd name="T1" fmla="*/ 0 h 17"/>
              <a:gd name="T2" fmla="*/ 2147483646 w 141"/>
              <a:gd name="T3" fmla="*/ 0 h 17"/>
              <a:gd name="T4" fmla="*/ 2147483646 w 141"/>
              <a:gd name="T5" fmla="*/ 2147483646 h 17"/>
              <a:gd name="T6" fmla="*/ 0 w 141"/>
              <a:gd name="T7" fmla="*/ 2147483646 h 17"/>
              <a:gd name="T8" fmla="*/ 0 w 141"/>
              <a:gd name="T9" fmla="*/ 2147483646 h 17"/>
              <a:gd name="T10" fmla="*/ 0 w 141"/>
              <a:gd name="T11" fmla="*/ 2147483646 h 17"/>
              <a:gd name="T12" fmla="*/ 2147483646 w 141"/>
              <a:gd name="T13" fmla="*/ 2147483646 h 17"/>
              <a:gd name="T14" fmla="*/ 2147483646 w 141"/>
              <a:gd name="T15" fmla="*/ 2147483646 h 17"/>
              <a:gd name="T16" fmla="*/ 2147483646 w 141"/>
              <a:gd name="T17" fmla="*/ 2147483646 h 17"/>
              <a:gd name="T18" fmla="*/ 2147483646 w 141"/>
              <a:gd name="T19" fmla="*/ 2147483646 h 17"/>
              <a:gd name="T20" fmla="*/ 2147483646 w 141"/>
              <a:gd name="T21" fmla="*/ 2147483646 h 17"/>
              <a:gd name="T22" fmla="*/ 2147483646 w 141"/>
              <a:gd name="T23" fmla="*/ 2147483646 h 17"/>
              <a:gd name="T24" fmla="*/ 2147483646 w 141"/>
              <a:gd name="T25" fmla="*/ 2147483646 h 17"/>
              <a:gd name="T26" fmla="*/ 2147483646 w 141"/>
              <a:gd name="T27" fmla="*/ 2147483646 h 17"/>
              <a:gd name="T28" fmla="*/ 2147483646 w 141"/>
              <a:gd name="T29" fmla="*/ 2147483646 h 17"/>
              <a:gd name="T30" fmla="*/ 2147483646 w 141"/>
              <a:gd name="T31" fmla="*/ 2147483646 h 17"/>
              <a:gd name="T32" fmla="*/ 2147483646 w 141"/>
              <a:gd name="T33" fmla="*/ 0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41" h="17">
                <a:moveTo>
                  <a:pt x="4" y="0"/>
                </a:moveTo>
                <a:lnTo>
                  <a:pt x="4" y="0"/>
                </a:lnTo>
                <a:lnTo>
                  <a:pt x="1" y="2"/>
                </a:lnTo>
                <a:lnTo>
                  <a:pt x="0" y="5"/>
                </a:lnTo>
                <a:lnTo>
                  <a:pt x="1" y="8"/>
                </a:lnTo>
                <a:lnTo>
                  <a:pt x="4" y="10"/>
                </a:lnTo>
                <a:lnTo>
                  <a:pt x="136" y="17"/>
                </a:lnTo>
                <a:lnTo>
                  <a:pt x="139" y="17"/>
                </a:lnTo>
                <a:lnTo>
                  <a:pt x="141" y="13"/>
                </a:lnTo>
                <a:lnTo>
                  <a:pt x="141" y="10"/>
                </a:lnTo>
                <a:lnTo>
                  <a:pt x="138" y="8"/>
                </a:lnTo>
                <a:lnTo>
                  <a:pt x="4" y="0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1" name="Freeform 107"/>
          <p:cNvSpPr>
            <a:spLocks/>
          </p:cNvSpPr>
          <p:nvPr userDrawn="1"/>
        </p:nvSpPr>
        <p:spPr bwMode="auto">
          <a:xfrm>
            <a:off x="8794750" y="4292600"/>
            <a:ext cx="215900" cy="69850"/>
          </a:xfrm>
          <a:custGeom>
            <a:avLst/>
            <a:gdLst>
              <a:gd name="T0" fmla="*/ 2147483646 w 136"/>
              <a:gd name="T1" fmla="*/ 0 h 44"/>
              <a:gd name="T2" fmla="*/ 2147483646 w 136"/>
              <a:gd name="T3" fmla="*/ 0 h 44"/>
              <a:gd name="T4" fmla="*/ 2147483646 w 136"/>
              <a:gd name="T5" fmla="*/ 0 h 44"/>
              <a:gd name="T6" fmla="*/ 0 w 136"/>
              <a:gd name="T7" fmla="*/ 2147483646 h 44"/>
              <a:gd name="T8" fmla="*/ 0 w 136"/>
              <a:gd name="T9" fmla="*/ 2147483646 h 44"/>
              <a:gd name="T10" fmla="*/ 0 w 136"/>
              <a:gd name="T11" fmla="*/ 2147483646 h 44"/>
              <a:gd name="T12" fmla="*/ 2147483646 w 136"/>
              <a:gd name="T13" fmla="*/ 2147483646 h 44"/>
              <a:gd name="T14" fmla="*/ 2147483646 w 136"/>
              <a:gd name="T15" fmla="*/ 2147483646 h 44"/>
              <a:gd name="T16" fmla="*/ 2147483646 w 136"/>
              <a:gd name="T17" fmla="*/ 2147483646 h 44"/>
              <a:gd name="T18" fmla="*/ 2147483646 w 136"/>
              <a:gd name="T19" fmla="*/ 2147483646 h 44"/>
              <a:gd name="T20" fmla="*/ 2147483646 w 136"/>
              <a:gd name="T21" fmla="*/ 2147483646 h 44"/>
              <a:gd name="T22" fmla="*/ 2147483646 w 136"/>
              <a:gd name="T23" fmla="*/ 2147483646 h 44"/>
              <a:gd name="T24" fmla="*/ 2147483646 w 136"/>
              <a:gd name="T25" fmla="*/ 2147483646 h 44"/>
              <a:gd name="T26" fmla="*/ 2147483646 w 136"/>
              <a:gd name="T27" fmla="*/ 2147483646 h 44"/>
              <a:gd name="T28" fmla="*/ 2147483646 w 136"/>
              <a:gd name="T29" fmla="*/ 2147483646 h 44"/>
              <a:gd name="T30" fmla="*/ 2147483646 w 136"/>
              <a:gd name="T31" fmla="*/ 2147483646 h 44"/>
              <a:gd name="T32" fmla="*/ 2147483646 w 136"/>
              <a:gd name="T33" fmla="*/ 0 h 4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6" h="44">
                <a:moveTo>
                  <a:pt x="6" y="0"/>
                </a:moveTo>
                <a:lnTo>
                  <a:pt x="6" y="0"/>
                </a:lnTo>
                <a:lnTo>
                  <a:pt x="3" y="0"/>
                </a:lnTo>
                <a:lnTo>
                  <a:pt x="0" y="4"/>
                </a:lnTo>
                <a:lnTo>
                  <a:pt x="1" y="7"/>
                </a:lnTo>
                <a:lnTo>
                  <a:pt x="3" y="8"/>
                </a:lnTo>
                <a:lnTo>
                  <a:pt x="132" y="44"/>
                </a:lnTo>
                <a:lnTo>
                  <a:pt x="135" y="44"/>
                </a:lnTo>
                <a:lnTo>
                  <a:pt x="136" y="40"/>
                </a:lnTo>
                <a:lnTo>
                  <a:pt x="136" y="37"/>
                </a:lnTo>
                <a:lnTo>
                  <a:pt x="133" y="36"/>
                </a:lnTo>
                <a:lnTo>
                  <a:pt x="6" y="0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" name="Freeform 108"/>
          <p:cNvSpPr>
            <a:spLocks/>
          </p:cNvSpPr>
          <p:nvPr userDrawn="1"/>
        </p:nvSpPr>
        <p:spPr bwMode="auto">
          <a:xfrm>
            <a:off x="8770938" y="4311650"/>
            <a:ext cx="193675" cy="119063"/>
          </a:xfrm>
          <a:custGeom>
            <a:avLst/>
            <a:gdLst>
              <a:gd name="T0" fmla="*/ 2147483646 w 122"/>
              <a:gd name="T1" fmla="*/ 0 h 75"/>
              <a:gd name="T2" fmla="*/ 2147483646 w 122"/>
              <a:gd name="T3" fmla="*/ 0 h 75"/>
              <a:gd name="T4" fmla="*/ 2147483646 w 122"/>
              <a:gd name="T5" fmla="*/ 0 h 75"/>
              <a:gd name="T6" fmla="*/ 0 w 122"/>
              <a:gd name="T7" fmla="*/ 2147483646 h 75"/>
              <a:gd name="T8" fmla="*/ 0 w 122"/>
              <a:gd name="T9" fmla="*/ 2147483646 h 75"/>
              <a:gd name="T10" fmla="*/ 0 w 122"/>
              <a:gd name="T11" fmla="*/ 2147483646 h 75"/>
              <a:gd name="T12" fmla="*/ 0 w 122"/>
              <a:gd name="T13" fmla="*/ 2147483646 h 75"/>
              <a:gd name="T14" fmla="*/ 2147483646 w 122"/>
              <a:gd name="T15" fmla="*/ 2147483646 h 75"/>
              <a:gd name="T16" fmla="*/ 2147483646 w 122"/>
              <a:gd name="T17" fmla="*/ 2147483646 h 75"/>
              <a:gd name="T18" fmla="*/ 2147483646 w 122"/>
              <a:gd name="T19" fmla="*/ 2147483646 h 75"/>
              <a:gd name="T20" fmla="*/ 2147483646 w 122"/>
              <a:gd name="T21" fmla="*/ 2147483646 h 75"/>
              <a:gd name="T22" fmla="*/ 2147483646 w 122"/>
              <a:gd name="T23" fmla="*/ 2147483646 h 75"/>
              <a:gd name="T24" fmla="*/ 2147483646 w 122"/>
              <a:gd name="T25" fmla="*/ 2147483646 h 75"/>
              <a:gd name="T26" fmla="*/ 2147483646 w 122"/>
              <a:gd name="T27" fmla="*/ 2147483646 h 75"/>
              <a:gd name="T28" fmla="*/ 2147483646 w 122"/>
              <a:gd name="T29" fmla="*/ 2147483646 h 75"/>
              <a:gd name="T30" fmla="*/ 2147483646 w 122"/>
              <a:gd name="T31" fmla="*/ 2147483646 h 75"/>
              <a:gd name="T32" fmla="*/ 2147483646 w 122"/>
              <a:gd name="T33" fmla="*/ 0 h 7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22" h="75">
                <a:moveTo>
                  <a:pt x="7" y="0"/>
                </a:moveTo>
                <a:lnTo>
                  <a:pt x="7" y="0"/>
                </a:lnTo>
                <a:lnTo>
                  <a:pt x="3" y="0"/>
                </a:lnTo>
                <a:lnTo>
                  <a:pt x="0" y="1"/>
                </a:lnTo>
                <a:lnTo>
                  <a:pt x="0" y="4"/>
                </a:lnTo>
                <a:lnTo>
                  <a:pt x="2" y="8"/>
                </a:lnTo>
                <a:lnTo>
                  <a:pt x="114" y="73"/>
                </a:lnTo>
                <a:lnTo>
                  <a:pt x="119" y="75"/>
                </a:lnTo>
                <a:lnTo>
                  <a:pt x="121" y="72"/>
                </a:lnTo>
                <a:lnTo>
                  <a:pt x="122" y="69"/>
                </a:lnTo>
                <a:lnTo>
                  <a:pt x="119" y="65"/>
                </a:lnTo>
                <a:lnTo>
                  <a:pt x="7" y="0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" name="Freeform 109"/>
          <p:cNvSpPr>
            <a:spLocks/>
          </p:cNvSpPr>
          <p:nvPr userDrawn="1"/>
        </p:nvSpPr>
        <p:spPr bwMode="auto">
          <a:xfrm>
            <a:off x="8769350" y="3968750"/>
            <a:ext cx="114300" cy="201613"/>
          </a:xfrm>
          <a:custGeom>
            <a:avLst/>
            <a:gdLst>
              <a:gd name="T0" fmla="*/ 2147483646 w 72"/>
              <a:gd name="T1" fmla="*/ 2147483646 h 127"/>
              <a:gd name="T2" fmla="*/ 2147483646 w 72"/>
              <a:gd name="T3" fmla="*/ 2147483646 h 127"/>
              <a:gd name="T4" fmla="*/ 0 w 72"/>
              <a:gd name="T5" fmla="*/ 2147483646 h 127"/>
              <a:gd name="T6" fmla="*/ 2147483646 w 72"/>
              <a:gd name="T7" fmla="*/ 2147483646 h 127"/>
              <a:gd name="T8" fmla="*/ 2147483646 w 72"/>
              <a:gd name="T9" fmla="*/ 2147483646 h 127"/>
              <a:gd name="T10" fmla="*/ 2147483646 w 72"/>
              <a:gd name="T11" fmla="*/ 2147483646 h 127"/>
              <a:gd name="T12" fmla="*/ 2147483646 w 72"/>
              <a:gd name="T13" fmla="*/ 2147483646 h 127"/>
              <a:gd name="T14" fmla="*/ 2147483646 w 72"/>
              <a:gd name="T15" fmla="*/ 2147483646 h 127"/>
              <a:gd name="T16" fmla="*/ 2147483646 w 72"/>
              <a:gd name="T17" fmla="*/ 2147483646 h 127"/>
              <a:gd name="T18" fmla="*/ 2147483646 w 72"/>
              <a:gd name="T19" fmla="*/ 2147483646 h 127"/>
              <a:gd name="T20" fmla="*/ 2147483646 w 72"/>
              <a:gd name="T21" fmla="*/ 2147483646 h 127"/>
              <a:gd name="T22" fmla="*/ 2147483646 w 72"/>
              <a:gd name="T23" fmla="*/ 2147483646 h 127"/>
              <a:gd name="T24" fmla="*/ 2147483646 w 72"/>
              <a:gd name="T25" fmla="*/ 2147483646 h 127"/>
              <a:gd name="T26" fmla="*/ 2147483646 w 72"/>
              <a:gd name="T27" fmla="*/ 2147483646 h 127"/>
              <a:gd name="T28" fmla="*/ 2147483646 w 72"/>
              <a:gd name="T29" fmla="*/ 0 h 127"/>
              <a:gd name="T30" fmla="*/ 2147483646 w 72"/>
              <a:gd name="T31" fmla="*/ 2147483646 h 127"/>
              <a:gd name="T32" fmla="*/ 2147483646 w 72"/>
              <a:gd name="T33" fmla="*/ 2147483646 h 12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2" h="127">
                <a:moveTo>
                  <a:pt x="1" y="121"/>
                </a:moveTo>
                <a:lnTo>
                  <a:pt x="1" y="121"/>
                </a:lnTo>
                <a:lnTo>
                  <a:pt x="0" y="124"/>
                </a:lnTo>
                <a:lnTo>
                  <a:pt x="3" y="126"/>
                </a:lnTo>
                <a:lnTo>
                  <a:pt x="6" y="127"/>
                </a:lnTo>
                <a:lnTo>
                  <a:pt x="9" y="124"/>
                </a:lnTo>
                <a:lnTo>
                  <a:pt x="72" y="7"/>
                </a:lnTo>
                <a:lnTo>
                  <a:pt x="72" y="3"/>
                </a:lnTo>
                <a:lnTo>
                  <a:pt x="69" y="2"/>
                </a:lnTo>
                <a:lnTo>
                  <a:pt x="66" y="0"/>
                </a:lnTo>
                <a:lnTo>
                  <a:pt x="64" y="3"/>
                </a:lnTo>
                <a:lnTo>
                  <a:pt x="1" y="121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4" name="Freeform 110"/>
          <p:cNvSpPr>
            <a:spLocks/>
          </p:cNvSpPr>
          <p:nvPr userDrawn="1"/>
        </p:nvSpPr>
        <p:spPr bwMode="auto">
          <a:xfrm>
            <a:off x="8736013" y="3948113"/>
            <a:ext cx="76200" cy="214312"/>
          </a:xfrm>
          <a:custGeom>
            <a:avLst/>
            <a:gdLst>
              <a:gd name="T0" fmla="*/ 0 w 48"/>
              <a:gd name="T1" fmla="*/ 2147483646 h 135"/>
              <a:gd name="T2" fmla="*/ 0 w 48"/>
              <a:gd name="T3" fmla="*/ 2147483646 h 135"/>
              <a:gd name="T4" fmla="*/ 0 w 48"/>
              <a:gd name="T5" fmla="*/ 2147483646 h 135"/>
              <a:gd name="T6" fmla="*/ 2147483646 w 48"/>
              <a:gd name="T7" fmla="*/ 2147483646 h 135"/>
              <a:gd name="T8" fmla="*/ 2147483646 w 48"/>
              <a:gd name="T9" fmla="*/ 2147483646 h 135"/>
              <a:gd name="T10" fmla="*/ 2147483646 w 48"/>
              <a:gd name="T11" fmla="*/ 2147483646 h 135"/>
              <a:gd name="T12" fmla="*/ 2147483646 w 48"/>
              <a:gd name="T13" fmla="*/ 2147483646 h 135"/>
              <a:gd name="T14" fmla="*/ 2147483646 w 48"/>
              <a:gd name="T15" fmla="*/ 2147483646 h 135"/>
              <a:gd name="T16" fmla="*/ 2147483646 w 48"/>
              <a:gd name="T17" fmla="*/ 2147483646 h 135"/>
              <a:gd name="T18" fmla="*/ 2147483646 w 48"/>
              <a:gd name="T19" fmla="*/ 2147483646 h 135"/>
              <a:gd name="T20" fmla="*/ 2147483646 w 48"/>
              <a:gd name="T21" fmla="*/ 2147483646 h 135"/>
              <a:gd name="T22" fmla="*/ 2147483646 w 48"/>
              <a:gd name="T23" fmla="*/ 0 h 135"/>
              <a:gd name="T24" fmla="*/ 2147483646 w 48"/>
              <a:gd name="T25" fmla="*/ 0 h 135"/>
              <a:gd name="T26" fmla="*/ 2147483646 w 48"/>
              <a:gd name="T27" fmla="*/ 0 h 135"/>
              <a:gd name="T28" fmla="*/ 2147483646 w 48"/>
              <a:gd name="T29" fmla="*/ 0 h 135"/>
              <a:gd name="T30" fmla="*/ 2147483646 w 48"/>
              <a:gd name="T31" fmla="*/ 2147483646 h 135"/>
              <a:gd name="T32" fmla="*/ 0 w 48"/>
              <a:gd name="T33" fmla="*/ 2147483646 h 13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8" h="135">
                <a:moveTo>
                  <a:pt x="0" y="130"/>
                </a:moveTo>
                <a:lnTo>
                  <a:pt x="0" y="130"/>
                </a:lnTo>
                <a:lnTo>
                  <a:pt x="0" y="134"/>
                </a:lnTo>
                <a:lnTo>
                  <a:pt x="1" y="135"/>
                </a:lnTo>
                <a:lnTo>
                  <a:pt x="6" y="135"/>
                </a:lnTo>
                <a:lnTo>
                  <a:pt x="8" y="132"/>
                </a:lnTo>
                <a:lnTo>
                  <a:pt x="48" y="7"/>
                </a:lnTo>
                <a:lnTo>
                  <a:pt x="48" y="3"/>
                </a:lnTo>
                <a:lnTo>
                  <a:pt x="46" y="0"/>
                </a:lnTo>
                <a:lnTo>
                  <a:pt x="42" y="0"/>
                </a:lnTo>
                <a:lnTo>
                  <a:pt x="40" y="3"/>
                </a:lnTo>
                <a:lnTo>
                  <a:pt x="0" y="130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5" name="Freeform 111"/>
          <p:cNvSpPr>
            <a:spLocks/>
          </p:cNvSpPr>
          <p:nvPr userDrawn="1"/>
        </p:nvSpPr>
        <p:spPr bwMode="auto">
          <a:xfrm>
            <a:off x="8707438" y="3951288"/>
            <a:ext cx="30162" cy="223837"/>
          </a:xfrm>
          <a:custGeom>
            <a:avLst/>
            <a:gdLst>
              <a:gd name="T0" fmla="*/ 0 w 19"/>
              <a:gd name="T1" fmla="*/ 2147483646 h 141"/>
              <a:gd name="T2" fmla="*/ 0 w 19"/>
              <a:gd name="T3" fmla="*/ 2147483646 h 141"/>
              <a:gd name="T4" fmla="*/ 2147483646 w 19"/>
              <a:gd name="T5" fmla="*/ 2147483646 h 141"/>
              <a:gd name="T6" fmla="*/ 2147483646 w 19"/>
              <a:gd name="T7" fmla="*/ 2147483646 h 141"/>
              <a:gd name="T8" fmla="*/ 2147483646 w 19"/>
              <a:gd name="T9" fmla="*/ 2147483646 h 141"/>
              <a:gd name="T10" fmla="*/ 2147483646 w 19"/>
              <a:gd name="T11" fmla="*/ 2147483646 h 141"/>
              <a:gd name="T12" fmla="*/ 2147483646 w 19"/>
              <a:gd name="T13" fmla="*/ 2147483646 h 141"/>
              <a:gd name="T14" fmla="*/ 2147483646 w 19"/>
              <a:gd name="T15" fmla="*/ 2147483646 h 141"/>
              <a:gd name="T16" fmla="*/ 2147483646 w 19"/>
              <a:gd name="T17" fmla="*/ 2147483646 h 141"/>
              <a:gd name="T18" fmla="*/ 2147483646 w 19"/>
              <a:gd name="T19" fmla="*/ 2147483646 h 141"/>
              <a:gd name="T20" fmla="*/ 2147483646 w 19"/>
              <a:gd name="T21" fmla="*/ 2147483646 h 141"/>
              <a:gd name="T22" fmla="*/ 2147483646 w 19"/>
              <a:gd name="T23" fmla="*/ 0 h 141"/>
              <a:gd name="T24" fmla="*/ 2147483646 w 19"/>
              <a:gd name="T25" fmla="*/ 0 h 141"/>
              <a:gd name="T26" fmla="*/ 2147483646 w 19"/>
              <a:gd name="T27" fmla="*/ 0 h 141"/>
              <a:gd name="T28" fmla="*/ 2147483646 w 19"/>
              <a:gd name="T29" fmla="*/ 2147483646 h 141"/>
              <a:gd name="T30" fmla="*/ 2147483646 w 19"/>
              <a:gd name="T31" fmla="*/ 2147483646 h 141"/>
              <a:gd name="T32" fmla="*/ 0 w 19"/>
              <a:gd name="T33" fmla="*/ 2147483646 h 14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9" h="141">
                <a:moveTo>
                  <a:pt x="0" y="137"/>
                </a:moveTo>
                <a:lnTo>
                  <a:pt x="0" y="137"/>
                </a:lnTo>
                <a:lnTo>
                  <a:pt x="2" y="140"/>
                </a:lnTo>
                <a:lnTo>
                  <a:pt x="3" y="141"/>
                </a:lnTo>
                <a:lnTo>
                  <a:pt x="8" y="140"/>
                </a:lnTo>
                <a:lnTo>
                  <a:pt x="8" y="137"/>
                </a:lnTo>
                <a:lnTo>
                  <a:pt x="19" y="5"/>
                </a:lnTo>
                <a:lnTo>
                  <a:pt x="18" y="1"/>
                </a:lnTo>
                <a:lnTo>
                  <a:pt x="14" y="0"/>
                </a:lnTo>
                <a:lnTo>
                  <a:pt x="11" y="1"/>
                </a:lnTo>
                <a:lnTo>
                  <a:pt x="10" y="5"/>
                </a:lnTo>
                <a:lnTo>
                  <a:pt x="0" y="137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6" name="Freeform 112"/>
          <p:cNvSpPr>
            <a:spLocks/>
          </p:cNvSpPr>
          <p:nvPr userDrawn="1"/>
        </p:nvSpPr>
        <p:spPr bwMode="auto">
          <a:xfrm>
            <a:off x="8658225" y="3968750"/>
            <a:ext cx="41275" cy="222250"/>
          </a:xfrm>
          <a:custGeom>
            <a:avLst/>
            <a:gdLst>
              <a:gd name="T0" fmla="*/ 2147483646 w 26"/>
              <a:gd name="T1" fmla="*/ 2147483646 h 140"/>
              <a:gd name="T2" fmla="*/ 2147483646 w 26"/>
              <a:gd name="T3" fmla="*/ 2147483646 h 140"/>
              <a:gd name="T4" fmla="*/ 2147483646 w 26"/>
              <a:gd name="T5" fmla="*/ 2147483646 h 140"/>
              <a:gd name="T6" fmla="*/ 2147483646 w 26"/>
              <a:gd name="T7" fmla="*/ 2147483646 h 140"/>
              <a:gd name="T8" fmla="*/ 2147483646 w 26"/>
              <a:gd name="T9" fmla="*/ 2147483646 h 140"/>
              <a:gd name="T10" fmla="*/ 2147483646 w 26"/>
              <a:gd name="T11" fmla="*/ 2147483646 h 140"/>
              <a:gd name="T12" fmla="*/ 2147483646 w 26"/>
              <a:gd name="T13" fmla="*/ 2147483646 h 140"/>
              <a:gd name="T14" fmla="*/ 2147483646 w 26"/>
              <a:gd name="T15" fmla="*/ 2147483646 h 140"/>
              <a:gd name="T16" fmla="*/ 2147483646 w 26"/>
              <a:gd name="T17" fmla="*/ 2147483646 h 140"/>
              <a:gd name="T18" fmla="*/ 2147483646 w 26"/>
              <a:gd name="T19" fmla="*/ 2147483646 h 140"/>
              <a:gd name="T20" fmla="*/ 2147483646 w 26"/>
              <a:gd name="T21" fmla="*/ 2147483646 h 140"/>
              <a:gd name="T22" fmla="*/ 2147483646 w 26"/>
              <a:gd name="T23" fmla="*/ 0 h 140"/>
              <a:gd name="T24" fmla="*/ 2147483646 w 26"/>
              <a:gd name="T25" fmla="*/ 0 h 140"/>
              <a:gd name="T26" fmla="*/ 2147483646 w 26"/>
              <a:gd name="T27" fmla="*/ 0 h 140"/>
              <a:gd name="T28" fmla="*/ 0 w 26"/>
              <a:gd name="T29" fmla="*/ 2147483646 h 140"/>
              <a:gd name="T30" fmla="*/ 0 w 26"/>
              <a:gd name="T31" fmla="*/ 2147483646 h 140"/>
              <a:gd name="T32" fmla="*/ 2147483646 w 26"/>
              <a:gd name="T33" fmla="*/ 2147483646 h 14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6" h="140">
                <a:moveTo>
                  <a:pt x="18" y="137"/>
                </a:moveTo>
                <a:lnTo>
                  <a:pt x="18" y="137"/>
                </a:lnTo>
                <a:lnTo>
                  <a:pt x="20" y="140"/>
                </a:lnTo>
                <a:lnTo>
                  <a:pt x="23" y="140"/>
                </a:lnTo>
                <a:lnTo>
                  <a:pt x="26" y="138"/>
                </a:lnTo>
                <a:lnTo>
                  <a:pt x="26" y="135"/>
                </a:lnTo>
                <a:lnTo>
                  <a:pt x="9" y="3"/>
                </a:lnTo>
                <a:lnTo>
                  <a:pt x="7" y="2"/>
                </a:lnTo>
                <a:lnTo>
                  <a:pt x="4" y="0"/>
                </a:lnTo>
                <a:lnTo>
                  <a:pt x="0" y="2"/>
                </a:lnTo>
                <a:lnTo>
                  <a:pt x="0" y="5"/>
                </a:lnTo>
                <a:lnTo>
                  <a:pt x="18" y="137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7" name="Freeform 113"/>
          <p:cNvSpPr>
            <a:spLocks/>
          </p:cNvSpPr>
          <p:nvPr userDrawn="1"/>
        </p:nvSpPr>
        <p:spPr bwMode="auto">
          <a:xfrm>
            <a:off x="8769350" y="4464050"/>
            <a:ext cx="163513" cy="160338"/>
          </a:xfrm>
          <a:custGeom>
            <a:avLst/>
            <a:gdLst>
              <a:gd name="T0" fmla="*/ 2147483646 w 103"/>
              <a:gd name="T1" fmla="*/ 0 h 101"/>
              <a:gd name="T2" fmla="*/ 2147483646 w 103"/>
              <a:gd name="T3" fmla="*/ 0 h 101"/>
              <a:gd name="T4" fmla="*/ 2147483646 w 103"/>
              <a:gd name="T5" fmla="*/ 2147483646 h 101"/>
              <a:gd name="T6" fmla="*/ 2147483646 w 103"/>
              <a:gd name="T7" fmla="*/ 2147483646 h 101"/>
              <a:gd name="T8" fmla="*/ 2147483646 w 103"/>
              <a:gd name="T9" fmla="*/ 2147483646 h 101"/>
              <a:gd name="T10" fmla="*/ 2147483646 w 103"/>
              <a:gd name="T11" fmla="*/ 2147483646 h 101"/>
              <a:gd name="T12" fmla="*/ 2147483646 w 103"/>
              <a:gd name="T13" fmla="*/ 2147483646 h 101"/>
              <a:gd name="T14" fmla="*/ 2147483646 w 103"/>
              <a:gd name="T15" fmla="*/ 2147483646 h 101"/>
              <a:gd name="T16" fmla="*/ 0 w 103"/>
              <a:gd name="T17" fmla="*/ 2147483646 h 101"/>
              <a:gd name="T18" fmla="*/ 0 w 103"/>
              <a:gd name="T19" fmla="*/ 2147483646 h 101"/>
              <a:gd name="T20" fmla="*/ 0 w 103"/>
              <a:gd name="T21" fmla="*/ 2147483646 h 101"/>
              <a:gd name="T22" fmla="*/ 2147483646 w 103"/>
              <a:gd name="T23" fmla="*/ 2147483646 h 101"/>
              <a:gd name="T24" fmla="*/ 2147483646 w 103"/>
              <a:gd name="T25" fmla="*/ 2147483646 h 101"/>
              <a:gd name="T26" fmla="*/ 2147483646 w 103"/>
              <a:gd name="T27" fmla="*/ 2147483646 h 101"/>
              <a:gd name="T28" fmla="*/ 2147483646 w 103"/>
              <a:gd name="T29" fmla="*/ 2147483646 h 101"/>
              <a:gd name="T30" fmla="*/ 2147483646 w 103"/>
              <a:gd name="T31" fmla="*/ 2147483646 h 101"/>
              <a:gd name="T32" fmla="*/ 2147483646 w 103"/>
              <a:gd name="T33" fmla="*/ 2147483646 h 101"/>
              <a:gd name="T34" fmla="*/ 2147483646 w 103"/>
              <a:gd name="T35" fmla="*/ 2147483646 h 101"/>
              <a:gd name="T36" fmla="*/ 2147483646 w 103"/>
              <a:gd name="T37" fmla="*/ 2147483646 h 101"/>
              <a:gd name="T38" fmla="*/ 2147483646 w 103"/>
              <a:gd name="T39" fmla="*/ 2147483646 h 101"/>
              <a:gd name="T40" fmla="*/ 2147483646 w 103"/>
              <a:gd name="T41" fmla="*/ 2147483646 h 101"/>
              <a:gd name="T42" fmla="*/ 2147483646 w 103"/>
              <a:gd name="T43" fmla="*/ 2147483646 h 101"/>
              <a:gd name="T44" fmla="*/ 2147483646 w 103"/>
              <a:gd name="T45" fmla="*/ 2147483646 h 101"/>
              <a:gd name="T46" fmla="*/ 2147483646 w 103"/>
              <a:gd name="T47" fmla="*/ 2147483646 h 101"/>
              <a:gd name="T48" fmla="*/ 2147483646 w 103"/>
              <a:gd name="T49" fmla="*/ 2147483646 h 101"/>
              <a:gd name="T50" fmla="*/ 2147483646 w 103"/>
              <a:gd name="T51" fmla="*/ 2147483646 h 101"/>
              <a:gd name="T52" fmla="*/ 2147483646 w 103"/>
              <a:gd name="T53" fmla="*/ 2147483646 h 101"/>
              <a:gd name="T54" fmla="*/ 2147483646 w 103"/>
              <a:gd name="T55" fmla="*/ 2147483646 h 101"/>
              <a:gd name="T56" fmla="*/ 2147483646 w 103"/>
              <a:gd name="T57" fmla="*/ 2147483646 h 101"/>
              <a:gd name="T58" fmla="*/ 2147483646 w 103"/>
              <a:gd name="T59" fmla="*/ 2147483646 h 101"/>
              <a:gd name="T60" fmla="*/ 2147483646 w 103"/>
              <a:gd name="T61" fmla="*/ 2147483646 h 101"/>
              <a:gd name="T62" fmla="*/ 2147483646 w 103"/>
              <a:gd name="T63" fmla="*/ 2147483646 h 101"/>
              <a:gd name="T64" fmla="*/ 2147483646 w 103"/>
              <a:gd name="T65" fmla="*/ 2147483646 h 101"/>
              <a:gd name="T66" fmla="*/ 2147483646 w 103"/>
              <a:gd name="T67" fmla="*/ 2147483646 h 101"/>
              <a:gd name="T68" fmla="*/ 2147483646 w 103"/>
              <a:gd name="T69" fmla="*/ 2147483646 h 101"/>
              <a:gd name="T70" fmla="*/ 2147483646 w 103"/>
              <a:gd name="T71" fmla="*/ 0 h 101"/>
              <a:gd name="T72" fmla="*/ 2147483646 w 103"/>
              <a:gd name="T73" fmla="*/ 0 h 101"/>
              <a:gd name="T74" fmla="*/ 2147483646 w 103"/>
              <a:gd name="T75" fmla="*/ 0 h 10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03" h="101">
                <a:moveTo>
                  <a:pt x="46" y="0"/>
                </a:moveTo>
                <a:lnTo>
                  <a:pt x="46" y="0"/>
                </a:lnTo>
                <a:lnTo>
                  <a:pt x="35" y="2"/>
                </a:lnTo>
                <a:lnTo>
                  <a:pt x="27" y="5"/>
                </a:lnTo>
                <a:lnTo>
                  <a:pt x="19" y="11"/>
                </a:lnTo>
                <a:lnTo>
                  <a:pt x="11" y="18"/>
                </a:lnTo>
                <a:lnTo>
                  <a:pt x="6" y="26"/>
                </a:lnTo>
                <a:lnTo>
                  <a:pt x="1" y="35"/>
                </a:lnTo>
                <a:lnTo>
                  <a:pt x="0" y="45"/>
                </a:lnTo>
                <a:lnTo>
                  <a:pt x="0" y="55"/>
                </a:lnTo>
                <a:lnTo>
                  <a:pt x="1" y="66"/>
                </a:lnTo>
                <a:lnTo>
                  <a:pt x="6" y="74"/>
                </a:lnTo>
                <a:lnTo>
                  <a:pt x="11" y="84"/>
                </a:lnTo>
                <a:lnTo>
                  <a:pt x="19" y="90"/>
                </a:lnTo>
                <a:lnTo>
                  <a:pt x="27" y="95"/>
                </a:lnTo>
                <a:lnTo>
                  <a:pt x="35" y="100"/>
                </a:lnTo>
                <a:lnTo>
                  <a:pt x="45" y="101"/>
                </a:lnTo>
                <a:lnTo>
                  <a:pt x="56" y="101"/>
                </a:lnTo>
                <a:lnTo>
                  <a:pt x="66" y="100"/>
                </a:lnTo>
                <a:lnTo>
                  <a:pt x="75" y="95"/>
                </a:lnTo>
                <a:lnTo>
                  <a:pt x="83" y="90"/>
                </a:lnTo>
                <a:lnTo>
                  <a:pt x="90" y="84"/>
                </a:lnTo>
                <a:lnTo>
                  <a:pt x="96" y="74"/>
                </a:lnTo>
                <a:lnTo>
                  <a:pt x="99" y="66"/>
                </a:lnTo>
                <a:lnTo>
                  <a:pt x="103" y="56"/>
                </a:lnTo>
                <a:lnTo>
                  <a:pt x="103" y="45"/>
                </a:lnTo>
                <a:lnTo>
                  <a:pt x="99" y="35"/>
                </a:lnTo>
                <a:lnTo>
                  <a:pt x="96" y="26"/>
                </a:lnTo>
                <a:lnTo>
                  <a:pt x="90" y="18"/>
                </a:lnTo>
                <a:lnTo>
                  <a:pt x="83" y="11"/>
                </a:lnTo>
                <a:lnTo>
                  <a:pt x="75" y="5"/>
                </a:lnTo>
                <a:lnTo>
                  <a:pt x="66" y="2"/>
                </a:lnTo>
                <a:lnTo>
                  <a:pt x="56" y="0"/>
                </a:lnTo>
                <a:lnTo>
                  <a:pt x="46" y="0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8" name="Freeform 114"/>
          <p:cNvSpPr>
            <a:spLocks/>
          </p:cNvSpPr>
          <p:nvPr userDrawn="1"/>
        </p:nvSpPr>
        <p:spPr bwMode="auto">
          <a:xfrm>
            <a:off x="8456613" y="4527550"/>
            <a:ext cx="104775" cy="101600"/>
          </a:xfrm>
          <a:custGeom>
            <a:avLst/>
            <a:gdLst>
              <a:gd name="T0" fmla="*/ 2147483646 w 66"/>
              <a:gd name="T1" fmla="*/ 0 h 64"/>
              <a:gd name="T2" fmla="*/ 2147483646 w 66"/>
              <a:gd name="T3" fmla="*/ 0 h 64"/>
              <a:gd name="T4" fmla="*/ 2147483646 w 66"/>
              <a:gd name="T5" fmla="*/ 2147483646 h 64"/>
              <a:gd name="T6" fmla="*/ 2147483646 w 66"/>
              <a:gd name="T7" fmla="*/ 2147483646 h 64"/>
              <a:gd name="T8" fmla="*/ 2147483646 w 66"/>
              <a:gd name="T9" fmla="*/ 2147483646 h 64"/>
              <a:gd name="T10" fmla="*/ 2147483646 w 66"/>
              <a:gd name="T11" fmla="*/ 2147483646 h 64"/>
              <a:gd name="T12" fmla="*/ 2147483646 w 66"/>
              <a:gd name="T13" fmla="*/ 2147483646 h 64"/>
              <a:gd name="T14" fmla="*/ 2147483646 w 66"/>
              <a:gd name="T15" fmla="*/ 2147483646 h 64"/>
              <a:gd name="T16" fmla="*/ 0 w 66"/>
              <a:gd name="T17" fmla="*/ 2147483646 h 64"/>
              <a:gd name="T18" fmla="*/ 0 w 66"/>
              <a:gd name="T19" fmla="*/ 2147483646 h 64"/>
              <a:gd name="T20" fmla="*/ 0 w 66"/>
              <a:gd name="T21" fmla="*/ 2147483646 h 64"/>
              <a:gd name="T22" fmla="*/ 2147483646 w 66"/>
              <a:gd name="T23" fmla="*/ 2147483646 h 64"/>
              <a:gd name="T24" fmla="*/ 2147483646 w 66"/>
              <a:gd name="T25" fmla="*/ 2147483646 h 64"/>
              <a:gd name="T26" fmla="*/ 2147483646 w 66"/>
              <a:gd name="T27" fmla="*/ 2147483646 h 64"/>
              <a:gd name="T28" fmla="*/ 2147483646 w 66"/>
              <a:gd name="T29" fmla="*/ 2147483646 h 64"/>
              <a:gd name="T30" fmla="*/ 2147483646 w 66"/>
              <a:gd name="T31" fmla="*/ 2147483646 h 64"/>
              <a:gd name="T32" fmla="*/ 2147483646 w 66"/>
              <a:gd name="T33" fmla="*/ 2147483646 h 64"/>
              <a:gd name="T34" fmla="*/ 2147483646 w 66"/>
              <a:gd name="T35" fmla="*/ 2147483646 h 64"/>
              <a:gd name="T36" fmla="*/ 2147483646 w 66"/>
              <a:gd name="T37" fmla="*/ 2147483646 h 64"/>
              <a:gd name="T38" fmla="*/ 2147483646 w 66"/>
              <a:gd name="T39" fmla="*/ 2147483646 h 64"/>
              <a:gd name="T40" fmla="*/ 2147483646 w 66"/>
              <a:gd name="T41" fmla="*/ 2147483646 h 64"/>
              <a:gd name="T42" fmla="*/ 2147483646 w 66"/>
              <a:gd name="T43" fmla="*/ 2147483646 h 64"/>
              <a:gd name="T44" fmla="*/ 2147483646 w 66"/>
              <a:gd name="T45" fmla="*/ 2147483646 h 64"/>
              <a:gd name="T46" fmla="*/ 2147483646 w 66"/>
              <a:gd name="T47" fmla="*/ 2147483646 h 64"/>
              <a:gd name="T48" fmla="*/ 2147483646 w 66"/>
              <a:gd name="T49" fmla="*/ 2147483646 h 64"/>
              <a:gd name="T50" fmla="*/ 2147483646 w 66"/>
              <a:gd name="T51" fmla="*/ 2147483646 h 64"/>
              <a:gd name="T52" fmla="*/ 2147483646 w 66"/>
              <a:gd name="T53" fmla="*/ 2147483646 h 64"/>
              <a:gd name="T54" fmla="*/ 2147483646 w 66"/>
              <a:gd name="T55" fmla="*/ 2147483646 h 64"/>
              <a:gd name="T56" fmla="*/ 2147483646 w 66"/>
              <a:gd name="T57" fmla="*/ 2147483646 h 64"/>
              <a:gd name="T58" fmla="*/ 2147483646 w 66"/>
              <a:gd name="T59" fmla="*/ 2147483646 h 64"/>
              <a:gd name="T60" fmla="*/ 2147483646 w 66"/>
              <a:gd name="T61" fmla="*/ 2147483646 h 64"/>
              <a:gd name="T62" fmla="*/ 2147483646 w 66"/>
              <a:gd name="T63" fmla="*/ 2147483646 h 64"/>
              <a:gd name="T64" fmla="*/ 2147483646 w 66"/>
              <a:gd name="T65" fmla="*/ 2147483646 h 64"/>
              <a:gd name="T66" fmla="*/ 2147483646 w 66"/>
              <a:gd name="T67" fmla="*/ 2147483646 h 64"/>
              <a:gd name="T68" fmla="*/ 2147483646 w 66"/>
              <a:gd name="T69" fmla="*/ 2147483646 h 64"/>
              <a:gd name="T70" fmla="*/ 2147483646 w 66"/>
              <a:gd name="T71" fmla="*/ 0 h 64"/>
              <a:gd name="T72" fmla="*/ 2147483646 w 66"/>
              <a:gd name="T73" fmla="*/ 0 h 64"/>
              <a:gd name="T74" fmla="*/ 2147483646 w 66"/>
              <a:gd name="T75" fmla="*/ 0 h 6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66" h="64">
                <a:moveTo>
                  <a:pt x="31" y="0"/>
                </a:moveTo>
                <a:lnTo>
                  <a:pt x="31" y="0"/>
                </a:lnTo>
                <a:lnTo>
                  <a:pt x="25" y="2"/>
                </a:lnTo>
                <a:lnTo>
                  <a:pt x="18" y="3"/>
                </a:lnTo>
                <a:lnTo>
                  <a:pt x="13" y="8"/>
                </a:lnTo>
                <a:lnTo>
                  <a:pt x="8" y="11"/>
                </a:lnTo>
                <a:lnTo>
                  <a:pt x="5" y="16"/>
                </a:lnTo>
                <a:lnTo>
                  <a:pt x="2" y="23"/>
                </a:lnTo>
                <a:lnTo>
                  <a:pt x="0" y="29"/>
                </a:lnTo>
                <a:lnTo>
                  <a:pt x="0" y="36"/>
                </a:lnTo>
                <a:lnTo>
                  <a:pt x="2" y="42"/>
                </a:lnTo>
                <a:lnTo>
                  <a:pt x="5" y="48"/>
                </a:lnTo>
                <a:lnTo>
                  <a:pt x="8" y="53"/>
                </a:lnTo>
                <a:lnTo>
                  <a:pt x="13" y="58"/>
                </a:lnTo>
                <a:lnTo>
                  <a:pt x="18" y="61"/>
                </a:lnTo>
                <a:lnTo>
                  <a:pt x="25" y="63"/>
                </a:lnTo>
                <a:lnTo>
                  <a:pt x="29" y="64"/>
                </a:lnTo>
                <a:lnTo>
                  <a:pt x="36" y="64"/>
                </a:lnTo>
                <a:lnTo>
                  <a:pt x="44" y="63"/>
                </a:lnTo>
                <a:lnTo>
                  <a:pt x="49" y="61"/>
                </a:lnTo>
                <a:lnTo>
                  <a:pt x="54" y="58"/>
                </a:lnTo>
                <a:lnTo>
                  <a:pt x="58" y="53"/>
                </a:lnTo>
                <a:lnTo>
                  <a:pt x="62" y="48"/>
                </a:lnTo>
                <a:lnTo>
                  <a:pt x="65" y="42"/>
                </a:lnTo>
                <a:lnTo>
                  <a:pt x="66" y="36"/>
                </a:lnTo>
                <a:lnTo>
                  <a:pt x="66" y="29"/>
                </a:lnTo>
                <a:lnTo>
                  <a:pt x="65" y="23"/>
                </a:lnTo>
                <a:lnTo>
                  <a:pt x="62" y="16"/>
                </a:lnTo>
                <a:lnTo>
                  <a:pt x="58" y="11"/>
                </a:lnTo>
                <a:lnTo>
                  <a:pt x="54" y="8"/>
                </a:lnTo>
                <a:lnTo>
                  <a:pt x="49" y="3"/>
                </a:lnTo>
                <a:lnTo>
                  <a:pt x="44" y="2"/>
                </a:lnTo>
                <a:lnTo>
                  <a:pt x="37" y="0"/>
                </a:lnTo>
                <a:lnTo>
                  <a:pt x="31" y="0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9" name="Freeform 115"/>
          <p:cNvSpPr>
            <a:spLocks/>
          </p:cNvSpPr>
          <p:nvPr userDrawn="1"/>
        </p:nvSpPr>
        <p:spPr bwMode="auto">
          <a:xfrm>
            <a:off x="8548688" y="4540250"/>
            <a:ext cx="246062" cy="44450"/>
          </a:xfrm>
          <a:custGeom>
            <a:avLst/>
            <a:gdLst>
              <a:gd name="T0" fmla="*/ 2147483646 w 155"/>
              <a:gd name="T1" fmla="*/ 2147483646 h 28"/>
              <a:gd name="T2" fmla="*/ 2147483646 w 155"/>
              <a:gd name="T3" fmla="*/ 2147483646 h 28"/>
              <a:gd name="T4" fmla="*/ 2147483646 w 155"/>
              <a:gd name="T5" fmla="*/ 2147483646 h 28"/>
              <a:gd name="T6" fmla="*/ 2147483646 w 155"/>
              <a:gd name="T7" fmla="*/ 2147483646 h 28"/>
              <a:gd name="T8" fmla="*/ 0 w 155"/>
              <a:gd name="T9" fmla="*/ 2147483646 h 28"/>
              <a:gd name="T10" fmla="*/ 0 w 155"/>
              <a:gd name="T11" fmla="*/ 2147483646 h 28"/>
              <a:gd name="T12" fmla="*/ 0 w 155"/>
              <a:gd name="T13" fmla="*/ 2147483646 h 28"/>
              <a:gd name="T14" fmla="*/ 0 w 155"/>
              <a:gd name="T15" fmla="*/ 2147483646 h 28"/>
              <a:gd name="T16" fmla="*/ 2147483646 w 155"/>
              <a:gd name="T17" fmla="*/ 2147483646 h 28"/>
              <a:gd name="T18" fmla="*/ 2147483646 w 155"/>
              <a:gd name="T19" fmla="*/ 2147483646 h 28"/>
              <a:gd name="T20" fmla="*/ 2147483646 w 155"/>
              <a:gd name="T21" fmla="*/ 2147483646 h 28"/>
              <a:gd name="T22" fmla="*/ 2147483646 w 155"/>
              <a:gd name="T23" fmla="*/ 2147483646 h 28"/>
              <a:gd name="T24" fmla="*/ 2147483646 w 155"/>
              <a:gd name="T25" fmla="*/ 2147483646 h 28"/>
              <a:gd name="T26" fmla="*/ 2147483646 w 155"/>
              <a:gd name="T27" fmla="*/ 2147483646 h 28"/>
              <a:gd name="T28" fmla="*/ 2147483646 w 155"/>
              <a:gd name="T29" fmla="*/ 2147483646 h 28"/>
              <a:gd name="T30" fmla="*/ 2147483646 w 155"/>
              <a:gd name="T31" fmla="*/ 2147483646 h 28"/>
              <a:gd name="T32" fmla="*/ 2147483646 w 155"/>
              <a:gd name="T33" fmla="*/ 2147483646 h 28"/>
              <a:gd name="T34" fmla="*/ 2147483646 w 155"/>
              <a:gd name="T35" fmla="*/ 2147483646 h 28"/>
              <a:gd name="T36" fmla="*/ 2147483646 w 155"/>
              <a:gd name="T37" fmla="*/ 2147483646 h 28"/>
              <a:gd name="T38" fmla="*/ 2147483646 w 155"/>
              <a:gd name="T39" fmla="*/ 2147483646 h 28"/>
              <a:gd name="T40" fmla="*/ 2147483646 w 155"/>
              <a:gd name="T41" fmla="*/ 2147483646 h 28"/>
              <a:gd name="T42" fmla="*/ 2147483646 w 155"/>
              <a:gd name="T43" fmla="*/ 2147483646 h 28"/>
              <a:gd name="T44" fmla="*/ 2147483646 w 155"/>
              <a:gd name="T45" fmla="*/ 0 h 28"/>
              <a:gd name="T46" fmla="*/ 2147483646 w 155"/>
              <a:gd name="T47" fmla="*/ 0 h 28"/>
              <a:gd name="T48" fmla="*/ 2147483646 w 155"/>
              <a:gd name="T49" fmla="*/ 2147483646 h 2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55" h="28">
                <a:moveTo>
                  <a:pt x="7" y="15"/>
                </a:moveTo>
                <a:lnTo>
                  <a:pt x="7" y="15"/>
                </a:lnTo>
                <a:lnTo>
                  <a:pt x="4" y="15"/>
                </a:lnTo>
                <a:lnTo>
                  <a:pt x="2" y="16"/>
                </a:lnTo>
                <a:lnTo>
                  <a:pt x="0" y="20"/>
                </a:lnTo>
                <a:lnTo>
                  <a:pt x="0" y="21"/>
                </a:lnTo>
                <a:lnTo>
                  <a:pt x="2" y="24"/>
                </a:lnTo>
                <a:lnTo>
                  <a:pt x="4" y="26"/>
                </a:lnTo>
                <a:lnTo>
                  <a:pt x="5" y="28"/>
                </a:lnTo>
                <a:lnTo>
                  <a:pt x="8" y="28"/>
                </a:lnTo>
                <a:lnTo>
                  <a:pt x="148" y="15"/>
                </a:lnTo>
                <a:lnTo>
                  <a:pt x="150" y="15"/>
                </a:lnTo>
                <a:lnTo>
                  <a:pt x="153" y="11"/>
                </a:lnTo>
                <a:lnTo>
                  <a:pt x="155" y="10"/>
                </a:lnTo>
                <a:lnTo>
                  <a:pt x="155" y="7"/>
                </a:lnTo>
                <a:lnTo>
                  <a:pt x="153" y="3"/>
                </a:lnTo>
                <a:lnTo>
                  <a:pt x="151" y="2"/>
                </a:lnTo>
                <a:lnTo>
                  <a:pt x="150" y="0"/>
                </a:lnTo>
                <a:lnTo>
                  <a:pt x="147" y="0"/>
                </a:lnTo>
                <a:lnTo>
                  <a:pt x="7" y="15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0" name="Freeform 116"/>
          <p:cNvSpPr>
            <a:spLocks/>
          </p:cNvSpPr>
          <p:nvPr userDrawn="1"/>
        </p:nvSpPr>
        <p:spPr bwMode="auto">
          <a:xfrm>
            <a:off x="8912225" y="4552950"/>
            <a:ext cx="223838" cy="46038"/>
          </a:xfrm>
          <a:custGeom>
            <a:avLst/>
            <a:gdLst>
              <a:gd name="T0" fmla="*/ 2147483646 w 141"/>
              <a:gd name="T1" fmla="*/ 0 h 29"/>
              <a:gd name="T2" fmla="*/ 2147483646 w 141"/>
              <a:gd name="T3" fmla="*/ 0 h 29"/>
              <a:gd name="T4" fmla="*/ 2147483646 w 141"/>
              <a:gd name="T5" fmla="*/ 2147483646 h 29"/>
              <a:gd name="T6" fmla="*/ 0 w 141"/>
              <a:gd name="T7" fmla="*/ 2147483646 h 29"/>
              <a:gd name="T8" fmla="*/ 0 w 141"/>
              <a:gd name="T9" fmla="*/ 2147483646 h 29"/>
              <a:gd name="T10" fmla="*/ 0 w 141"/>
              <a:gd name="T11" fmla="*/ 2147483646 h 29"/>
              <a:gd name="T12" fmla="*/ 2147483646 w 141"/>
              <a:gd name="T13" fmla="*/ 2147483646 h 29"/>
              <a:gd name="T14" fmla="*/ 2147483646 w 141"/>
              <a:gd name="T15" fmla="*/ 2147483646 h 29"/>
              <a:gd name="T16" fmla="*/ 2147483646 w 141"/>
              <a:gd name="T17" fmla="*/ 2147483646 h 29"/>
              <a:gd name="T18" fmla="*/ 2147483646 w 141"/>
              <a:gd name="T19" fmla="*/ 2147483646 h 29"/>
              <a:gd name="T20" fmla="*/ 2147483646 w 141"/>
              <a:gd name="T21" fmla="*/ 2147483646 h 29"/>
              <a:gd name="T22" fmla="*/ 2147483646 w 141"/>
              <a:gd name="T23" fmla="*/ 2147483646 h 29"/>
              <a:gd name="T24" fmla="*/ 2147483646 w 141"/>
              <a:gd name="T25" fmla="*/ 2147483646 h 29"/>
              <a:gd name="T26" fmla="*/ 2147483646 w 141"/>
              <a:gd name="T27" fmla="*/ 2147483646 h 29"/>
              <a:gd name="T28" fmla="*/ 2147483646 w 141"/>
              <a:gd name="T29" fmla="*/ 2147483646 h 29"/>
              <a:gd name="T30" fmla="*/ 2147483646 w 141"/>
              <a:gd name="T31" fmla="*/ 2147483646 h 29"/>
              <a:gd name="T32" fmla="*/ 2147483646 w 141"/>
              <a:gd name="T33" fmla="*/ 0 h 2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41" h="29">
                <a:moveTo>
                  <a:pt x="4" y="0"/>
                </a:moveTo>
                <a:lnTo>
                  <a:pt x="4" y="0"/>
                </a:lnTo>
                <a:lnTo>
                  <a:pt x="1" y="2"/>
                </a:lnTo>
                <a:lnTo>
                  <a:pt x="0" y="5"/>
                </a:lnTo>
                <a:lnTo>
                  <a:pt x="1" y="8"/>
                </a:lnTo>
                <a:lnTo>
                  <a:pt x="4" y="10"/>
                </a:lnTo>
                <a:lnTo>
                  <a:pt x="135" y="29"/>
                </a:lnTo>
                <a:lnTo>
                  <a:pt x="138" y="29"/>
                </a:lnTo>
                <a:lnTo>
                  <a:pt x="141" y="26"/>
                </a:lnTo>
                <a:lnTo>
                  <a:pt x="140" y="23"/>
                </a:lnTo>
                <a:lnTo>
                  <a:pt x="136" y="21"/>
                </a:lnTo>
                <a:lnTo>
                  <a:pt x="4" y="0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1" name="Freeform 117"/>
          <p:cNvSpPr>
            <a:spLocks/>
          </p:cNvSpPr>
          <p:nvPr userDrawn="1"/>
        </p:nvSpPr>
        <p:spPr bwMode="auto">
          <a:xfrm>
            <a:off x="8921750" y="4505325"/>
            <a:ext cx="222250" cy="39688"/>
          </a:xfrm>
          <a:custGeom>
            <a:avLst/>
            <a:gdLst>
              <a:gd name="T0" fmla="*/ 2147483646 w 140"/>
              <a:gd name="T1" fmla="*/ 2147483646 h 25"/>
              <a:gd name="T2" fmla="*/ 2147483646 w 140"/>
              <a:gd name="T3" fmla="*/ 2147483646 h 25"/>
              <a:gd name="T4" fmla="*/ 0 w 140"/>
              <a:gd name="T5" fmla="*/ 2147483646 h 25"/>
              <a:gd name="T6" fmla="*/ 0 w 140"/>
              <a:gd name="T7" fmla="*/ 2147483646 h 25"/>
              <a:gd name="T8" fmla="*/ 0 w 140"/>
              <a:gd name="T9" fmla="*/ 2147483646 h 25"/>
              <a:gd name="T10" fmla="*/ 0 w 140"/>
              <a:gd name="T11" fmla="*/ 2147483646 h 25"/>
              <a:gd name="T12" fmla="*/ 2147483646 w 140"/>
              <a:gd name="T13" fmla="*/ 2147483646 h 25"/>
              <a:gd name="T14" fmla="*/ 2147483646 w 140"/>
              <a:gd name="T15" fmla="*/ 2147483646 h 25"/>
              <a:gd name="T16" fmla="*/ 2147483646 w 140"/>
              <a:gd name="T17" fmla="*/ 2147483646 h 25"/>
              <a:gd name="T18" fmla="*/ 2147483646 w 140"/>
              <a:gd name="T19" fmla="*/ 2147483646 h 25"/>
              <a:gd name="T20" fmla="*/ 2147483646 w 140"/>
              <a:gd name="T21" fmla="*/ 2147483646 h 25"/>
              <a:gd name="T22" fmla="*/ 2147483646 w 140"/>
              <a:gd name="T23" fmla="*/ 2147483646 h 25"/>
              <a:gd name="T24" fmla="*/ 2147483646 w 140"/>
              <a:gd name="T25" fmla="*/ 2147483646 h 25"/>
              <a:gd name="T26" fmla="*/ 2147483646 w 140"/>
              <a:gd name="T27" fmla="*/ 2147483646 h 25"/>
              <a:gd name="T28" fmla="*/ 2147483646 w 140"/>
              <a:gd name="T29" fmla="*/ 2147483646 h 25"/>
              <a:gd name="T30" fmla="*/ 2147483646 w 140"/>
              <a:gd name="T31" fmla="*/ 0 h 25"/>
              <a:gd name="T32" fmla="*/ 2147483646 w 140"/>
              <a:gd name="T33" fmla="*/ 2147483646 h 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40" h="25">
                <a:moveTo>
                  <a:pt x="3" y="16"/>
                </a:moveTo>
                <a:lnTo>
                  <a:pt x="3" y="16"/>
                </a:lnTo>
                <a:lnTo>
                  <a:pt x="0" y="17"/>
                </a:lnTo>
                <a:lnTo>
                  <a:pt x="0" y="21"/>
                </a:lnTo>
                <a:lnTo>
                  <a:pt x="2" y="24"/>
                </a:lnTo>
                <a:lnTo>
                  <a:pt x="5" y="25"/>
                </a:lnTo>
                <a:lnTo>
                  <a:pt x="137" y="8"/>
                </a:lnTo>
                <a:lnTo>
                  <a:pt x="140" y="6"/>
                </a:lnTo>
                <a:lnTo>
                  <a:pt x="140" y="3"/>
                </a:lnTo>
                <a:lnTo>
                  <a:pt x="138" y="1"/>
                </a:lnTo>
                <a:lnTo>
                  <a:pt x="135" y="0"/>
                </a:lnTo>
                <a:lnTo>
                  <a:pt x="3" y="16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" name="Freeform 118"/>
          <p:cNvSpPr>
            <a:spLocks/>
          </p:cNvSpPr>
          <p:nvPr userDrawn="1"/>
        </p:nvSpPr>
        <p:spPr bwMode="auto">
          <a:xfrm>
            <a:off x="8909050" y="4581525"/>
            <a:ext cx="209550" cy="92075"/>
          </a:xfrm>
          <a:custGeom>
            <a:avLst/>
            <a:gdLst>
              <a:gd name="T0" fmla="*/ 2147483646 w 132"/>
              <a:gd name="T1" fmla="*/ 0 h 58"/>
              <a:gd name="T2" fmla="*/ 2147483646 w 132"/>
              <a:gd name="T3" fmla="*/ 0 h 58"/>
              <a:gd name="T4" fmla="*/ 2147483646 w 132"/>
              <a:gd name="T5" fmla="*/ 0 h 58"/>
              <a:gd name="T6" fmla="*/ 0 w 132"/>
              <a:gd name="T7" fmla="*/ 2147483646 h 58"/>
              <a:gd name="T8" fmla="*/ 0 w 132"/>
              <a:gd name="T9" fmla="*/ 2147483646 h 58"/>
              <a:gd name="T10" fmla="*/ 0 w 132"/>
              <a:gd name="T11" fmla="*/ 2147483646 h 58"/>
              <a:gd name="T12" fmla="*/ 0 w 132"/>
              <a:gd name="T13" fmla="*/ 2147483646 h 58"/>
              <a:gd name="T14" fmla="*/ 2147483646 w 132"/>
              <a:gd name="T15" fmla="*/ 2147483646 h 58"/>
              <a:gd name="T16" fmla="*/ 2147483646 w 132"/>
              <a:gd name="T17" fmla="*/ 2147483646 h 58"/>
              <a:gd name="T18" fmla="*/ 2147483646 w 132"/>
              <a:gd name="T19" fmla="*/ 2147483646 h 58"/>
              <a:gd name="T20" fmla="*/ 2147483646 w 132"/>
              <a:gd name="T21" fmla="*/ 2147483646 h 58"/>
              <a:gd name="T22" fmla="*/ 2147483646 w 132"/>
              <a:gd name="T23" fmla="*/ 2147483646 h 58"/>
              <a:gd name="T24" fmla="*/ 2147483646 w 132"/>
              <a:gd name="T25" fmla="*/ 2147483646 h 58"/>
              <a:gd name="T26" fmla="*/ 2147483646 w 132"/>
              <a:gd name="T27" fmla="*/ 2147483646 h 58"/>
              <a:gd name="T28" fmla="*/ 2147483646 w 132"/>
              <a:gd name="T29" fmla="*/ 2147483646 h 58"/>
              <a:gd name="T30" fmla="*/ 2147483646 w 132"/>
              <a:gd name="T31" fmla="*/ 2147483646 h 58"/>
              <a:gd name="T32" fmla="*/ 2147483646 w 132"/>
              <a:gd name="T33" fmla="*/ 0 h 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2" h="58">
                <a:moveTo>
                  <a:pt x="6" y="0"/>
                </a:moveTo>
                <a:lnTo>
                  <a:pt x="6" y="0"/>
                </a:lnTo>
                <a:lnTo>
                  <a:pt x="3" y="0"/>
                </a:lnTo>
                <a:lnTo>
                  <a:pt x="0" y="2"/>
                </a:lnTo>
                <a:lnTo>
                  <a:pt x="0" y="5"/>
                </a:lnTo>
                <a:lnTo>
                  <a:pt x="3" y="8"/>
                </a:lnTo>
                <a:lnTo>
                  <a:pt x="125" y="58"/>
                </a:lnTo>
                <a:lnTo>
                  <a:pt x="129" y="58"/>
                </a:lnTo>
                <a:lnTo>
                  <a:pt x="132" y="55"/>
                </a:lnTo>
                <a:lnTo>
                  <a:pt x="132" y="51"/>
                </a:lnTo>
                <a:lnTo>
                  <a:pt x="129" y="50"/>
                </a:lnTo>
                <a:lnTo>
                  <a:pt x="6" y="0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3" name="Freeform 119"/>
          <p:cNvSpPr>
            <a:spLocks/>
          </p:cNvSpPr>
          <p:nvPr userDrawn="1"/>
        </p:nvSpPr>
        <p:spPr bwMode="auto">
          <a:xfrm>
            <a:off x="8912225" y="4433888"/>
            <a:ext cx="214313" cy="80962"/>
          </a:xfrm>
          <a:custGeom>
            <a:avLst/>
            <a:gdLst>
              <a:gd name="T0" fmla="*/ 2147483646 w 135"/>
              <a:gd name="T1" fmla="*/ 2147483646 h 51"/>
              <a:gd name="T2" fmla="*/ 2147483646 w 135"/>
              <a:gd name="T3" fmla="*/ 2147483646 h 51"/>
              <a:gd name="T4" fmla="*/ 2147483646 w 135"/>
              <a:gd name="T5" fmla="*/ 2147483646 h 51"/>
              <a:gd name="T6" fmla="*/ 0 w 135"/>
              <a:gd name="T7" fmla="*/ 2147483646 h 51"/>
              <a:gd name="T8" fmla="*/ 0 w 135"/>
              <a:gd name="T9" fmla="*/ 2147483646 h 51"/>
              <a:gd name="T10" fmla="*/ 0 w 135"/>
              <a:gd name="T11" fmla="*/ 2147483646 h 51"/>
              <a:gd name="T12" fmla="*/ 2147483646 w 135"/>
              <a:gd name="T13" fmla="*/ 2147483646 h 51"/>
              <a:gd name="T14" fmla="*/ 2147483646 w 135"/>
              <a:gd name="T15" fmla="*/ 2147483646 h 51"/>
              <a:gd name="T16" fmla="*/ 2147483646 w 135"/>
              <a:gd name="T17" fmla="*/ 2147483646 h 51"/>
              <a:gd name="T18" fmla="*/ 2147483646 w 135"/>
              <a:gd name="T19" fmla="*/ 2147483646 h 51"/>
              <a:gd name="T20" fmla="*/ 2147483646 w 135"/>
              <a:gd name="T21" fmla="*/ 2147483646 h 51"/>
              <a:gd name="T22" fmla="*/ 2147483646 w 135"/>
              <a:gd name="T23" fmla="*/ 2147483646 h 51"/>
              <a:gd name="T24" fmla="*/ 2147483646 w 135"/>
              <a:gd name="T25" fmla="*/ 2147483646 h 51"/>
              <a:gd name="T26" fmla="*/ 2147483646 w 135"/>
              <a:gd name="T27" fmla="*/ 2147483646 h 51"/>
              <a:gd name="T28" fmla="*/ 2147483646 w 135"/>
              <a:gd name="T29" fmla="*/ 0 h 51"/>
              <a:gd name="T30" fmla="*/ 2147483646 w 135"/>
              <a:gd name="T31" fmla="*/ 0 h 51"/>
              <a:gd name="T32" fmla="*/ 2147483646 w 135"/>
              <a:gd name="T33" fmla="*/ 2147483646 h 5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5" h="51">
                <a:moveTo>
                  <a:pt x="3" y="43"/>
                </a:moveTo>
                <a:lnTo>
                  <a:pt x="3" y="43"/>
                </a:lnTo>
                <a:lnTo>
                  <a:pt x="1" y="45"/>
                </a:lnTo>
                <a:lnTo>
                  <a:pt x="0" y="48"/>
                </a:lnTo>
                <a:lnTo>
                  <a:pt x="3" y="51"/>
                </a:lnTo>
                <a:lnTo>
                  <a:pt x="6" y="51"/>
                </a:lnTo>
                <a:lnTo>
                  <a:pt x="132" y="8"/>
                </a:lnTo>
                <a:lnTo>
                  <a:pt x="135" y="6"/>
                </a:lnTo>
                <a:lnTo>
                  <a:pt x="135" y="3"/>
                </a:lnTo>
                <a:lnTo>
                  <a:pt x="133" y="0"/>
                </a:lnTo>
                <a:lnTo>
                  <a:pt x="128" y="0"/>
                </a:lnTo>
                <a:lnTo>
                  <a:pt x="3" y="43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4" name="Freeform 120"/>
          <p:cNvSpPr>
            <a:spLocks/>
          </p:cNvSpPr>
          <p:nvPr userDrawn="1"/>
        </p:nvSpPr>
        <p:spPr bwMode="auto">
          <a:xfrm>
            <a:off x="8883650" y="4603750"/>
            <a:ext cx="193675" cy="120650"/>
          </a:xfrm>
          <a:custGeom>
            <a:avLst/>
            <a:gdLst>
              <a:gd name="T0" fmla="*/ 2147483646 w 122"/>
              <a:gd name="T1" fmla="*/ 0 h 76"/>
              <a:gd name="T2" fmla="*/ 2147483646 w 122"/>
              <a:gd name="T3" fmla="*/ 0 h 76"/>
              <a:gd name="T4" fmla="*/ 2147483646 w 122"/>
              <a:gd name="T5" fmla="*/ 0 h 76"/>
              <a:gd name="T6" fmla="*/ 0 w 122"/>
              <a:gd name="T7" fmla="*/ 2147483646 h 76"/>
              <a:gd name="T8" fmla="*/ 0 w 122"/>
              <a:gd name="T9" fmla="*/ 2147483646 h 76"/>
              <a:gd name="T10" fmla="*/ 0 w 122"/>
              <a:gd name="T11" fmla="*/ 2147483646 h 76"/>
              <a:gd name="T12" fmla="*/ 0 w 122"/>
              <a:gd name="T13" fmla="*/ 2147483646 h 76"/>
              <a:gd name="T14" fmla="*/ 2147483646 w 122"/>
              <a:gd name="T15" fmla="*/ 2147483646 h 76"/>
              <a:gd name="T16" fmla="*/ 2147483646 w 122"/>
              <a:gd name="T17" fmla="*/ 2147483646 h 76"/>
              <a:gd name="T18" fmla="*/ 2147483646 w 122"/>
              <a:gd name="T19" fmla="*/ 2147483646 h 76"/>
              <a:gd name="T20" fmla="*/ 2147483646 w 122"/>
              <a:gd name="T21" fmla="*/ 2147483646 h 76"/>
              <a:gd name="T22" fmla="*/ 2147483646 w 122"/>
              <a:gd name="T23" fmla="*/ 2147483646 h 76"/>
              <a:gd name="T24" fmla="*/ 2147483646 w 122"/>
              <a:gd name="T25" fmla="*/ 2147483646 h 76"/>
              <a:gd name="T26" fmla="*/ 2147483646 w 122"/>
              <a:gd name="T27" fmla="*/ 2147483646 h 76"/>
              <a:gd name="T28" fmla="*/ 2147483646 w 122"/>
              <a:gd name="T29" fmla="*/ 2147483646 h 76"/>
              <a:gd name="T30" fmla="*/ 2147483646 w 122"/>
              <a:gd name="T31" fmla="*/ 2147483646 h 76"/>
              <a:gd name="T32" fmla="*/ 2147483646 w 122"/>
              <a:gd name="T33" fmla="*/ 0 h 7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22" h="76">
                <a:moveTo>
                  <a:pt x="6" y="0"/>
                </a:moveTo>
                <a:lnTo>
                  <a:pt x="6" y="0"/>
                </a:lnTo>
                <a:lnTo>
                  <a:pt x="3" y="0"/>
                </a:lnTo>
                <a:lnTo>
                  <a:pt x="0" y="2"/>
                </a:lnTo>
                <a:lnTo>
                  <a:pt x="0" y="5"/>
                </a:lnTo>
                <a:lnTo>
                  <a:pt x="2" y="8"/>
                </a:lnTo>
                <a:lnTo>
                  <a:pt x="116" y="76"/>
                </a:lnTo>
                <a:lnTo>
                  <a:pt x="119" y="76"/>
                </a:lnTo>
                <a:lnTo>
                  <a:pt x="122" y="74"/>
                </a:lnTo>
                <a:lnTo>
                  <a:pt x="122" y="71"/>
                </a:lnTo>
                <a:lnTo>
                  <a:pt x="121" y="68"/>
                </a:lnTo>
                <a:lnTo>
                  <a:pt x="6" y="0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5" name="Freeform 121"/>
          <p:cNvSpPr>
            <a:spLocks/>
          </p:cNvSpPr>
          <p:nvPr userDrawn="1"/>
        </p:nvSpPr>
        <p:spPr bwMode="auto">
          <a:xfrm>
            <a:off x="8855075" y="4611688"/>
            <a:ext cx="168275" cy="158750"/>
          </a:xfrm>
          <a:custGeom>
            <a:avLst/>
            <a:gdLst>
              <a:gd name="T0" fmla="*/ 2147483646 w 106"/>
              <a:gd name="T1" fmla="*/ 2147483646 h 100"/>
              <a:gd name="T2" fmla="*/ 2147483646 w 106"/>
              <a:gd name="T3" fmla="*/ 2147483646 h 100"/>
              <a:gd name="T4" fmla="*/ 2147483646 w 106"/>
              <a:gd name="T5" fmla="*/ 0 h 100"/>
              <a:gd name="T6" fmla="*/ 2147483646 w 106"/>
              <a:gd name="T7" fmla="*/ 2147483646 h 100"/>
              <a:gd name="T8" fmla="*/ 2147483646 w 106"/>
              <a:gd name="T9" fmla="*/ 2147483646 h 100"/>
              <a:gd name="T10" fmla="*/ 2147483646 w 106"/>
              <a:gd name="T11" fmla="*/ 2147483646 h 100"/>
              <a:gd name="T12" fmla="*/ 0 w 106"/>
              <a:gd name="T13" fmla="*/ 2147483646 h 100"/>
              <a:gd name="T14" fmla="*/ 2147483646 w 106"/>
              <a:gd name="T15" fmla="*/ 2147483646 h 100"/>
              <a:gd name="T16" fmla="*/ 2147483646 w 106"/>
              <a:gd name="T17" fmla="*/ 2147483646 h 100"/>
              <a:gd name="T18" fmla="*/ 2147483646 w 106"/>
              <a:gd name="T19" fmla="*/ 2147483646 h 100"/>
              <a:gd name="T20" fmla="*/ 2147483646 w 106"/>
              <a:gd name="T21" fmla="*/ 2147483646 h 100"/>
              <a:gd name="T22" fmla="*/ 2147483646 w 106"/>
              <a:gd name="T23" fmla="*/ 2147483646 h 100"/>
              <a:gd name="T24" fmla="*/ 2147483646 w 106"/>
              <a:gd name="T25" fmla="*/ 2147483646 h 100"/>
              <a:gd name="T26" fmla="*/ 2147483646 w 106"/>
              <a:gd name="T27" fmla="*/ 2147483646 h 100"/>
              <a:gd name="T28" fmla="*/ 2147483646 w 106"/>
              <a:gd name="T29" fmla="*/ 2147483646 h 100"/>
              <a:gd name="T30" fmla="*/ 2147483646 w 106"/>
              <a:gd name="T31" fmla="*/ 2147483646 h 100"/>
              <a:gd name="T32" fmla="*/ 2147483646 w 106"/>
              <a:gd name="T33" fmla="*/ 2147483646 h 1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6" h="100">
                <a:moveTo>
                  <a:pt x="8" y="2"/>
                </a:moveTo>
                <a:lnTo>
                  <a:pt x="8" y="2"/>
                </a:lnTo>
                <a:lnTo>
                  <a:pt x="5" y="0"/>
                </a:lnTo>
                <a:lnTo>
                  <a:pt x="2" y="2"/>
                </a:lnTo>
                <a:lnTo>
                  <a:pt x="0" y="5"/>
                </a:lnTo>
                <a:lnTo>
                  <a:pt x="2" y="8"/>
                </a:lnTo>
                <a:lnTo>
                  <a:pt x="100" y="98"/>
                </a:lnTo>
                <a:lnTo>
                  <a:pt x="103" y="100"/>
                </a:lnTo>
                <a:lnTo>
                  <a:pt x="106" y="98"/>
                </a:lnTo>
                <a:lnTo>
                  <a:pt x="106" y="95"/>
                </a:lnTo>
                <a:lnTo>
                  <a:pt x="106" y="92"/>
                </a:lnTo>
                <a:lnTo>
                  <a:pt x="8" y="2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6" name="Freeform 122"/>
          <p:cNvSpPr>
            <a:spLocks/>
          </p:cNvSpPr>
          <p:nvPr userDrawn="1"/>
        </p:nvSpPr>
        <p:spPr bwMode="auto">
          <a:xfrm>
            <a:off x="8828088" y="4616450"/>
            <a:ext cx="123825" cy="188913"/>
          </a:xfrm>
          <a:custGeom>
            <a:avLst/>
            <a:gdLst>
              <a:gd name="T0" fmla="*/ 2147483646 w 78"/>
              <a:gd name="T1" fmla="*/ 2147483646 h 119"/>
              <a:gd name="T2" fmla="*/ 2147483646 w 78"/>
              <a:gd name="T3" fmla="*/ 2147483646 h 119"/>
              <a:gd name="T4" fmla="*/ 2147483646 w 78"/>
              <a:gd name="T5" fmla="*/ 0 h 119"/>
              <a:gd name="T6" fmla="*/ 2147483646 w 78"/>
              <a:gd name="T7" fmla="*/ 0 h 119"/>
              <a:gd name="T8" fmla="*/ 2147483646 w 78"/>
              <a:gd name="T9" fmla="*/ 0 h 119"/>
              <a:gd name="T10" fmla="*/ 2147483646 w 78"/>
              <a:gd name="T11" fmla="*/ 0 h 119"/>
              <a:gd name="T12" fmla="*/ 0 w 78"/>
              <a:gd name="T13" fmla="*/ 2147483646 h 119"/>
              <a:gd name="T14" fmla="*/ 0 w 78"/>
              <a:gd name="T15" fmla="*/ 2147483646 h 119"/>
              <a:gd name="T16" fmla="*/ 2147483646 w 78"/>
              <a:gd name="T17" fmla="*/ 2147483646 h 119"/>
              <a:gd name="T18" fmla="*/ 2147483646 w 78"/>
              <a:gd name="T19" fmla="*/ 2147483646 h 119"/>
              <a:gd name="T20" fmla="*/ 2147483646 w 78"/>
              <a:gd name="T21" fmla="*/ 2147483646 h 119"/>
              <a:gd name="T22" fmla="*/ 2147483646 w 78"/>
              <a:gd name="T23" fmla="*/ 2147483646 h 119"/>
              <a:gd name="T24" fmla="*/ 2147483646 w 78"/>
              <a:gd name="T25" fmla="*/ 2147483646 h 119"/>
              <a:gd name="T26" fmla="*/ 2147483646 w 78"/>
              <a:gd name="T27" fmla="*/ 2147483646 h 119"/>
              <a:gd name="T28" fmla="*/ 2147483646 w 78"/>
              <a:gd name="T29" fmla="*/ 2147483646 h 119"/>
              <a:gd name="T30" fmla="*/ 2147483646 w 78"/>
              <a:gd name="T31" fmla="*/ 2147483646 h 119"/>
              <a:gd name="T32" fmla="*/ 2147483646 w 78"/>
              <a:gd name="T33" fmla="*/ 2147483646 h 11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8" h="119">
                <a:moveTo>
                  <a:pt x="8" y="2"/>
                </a:moveTo>
                <a:lnTo>
                  <a:pt x="8" y="2"/>
                </a:lnTo>
                <a:lnTo>
                  <a:pt x="4" y="0"/>
                </a:lnTo>
                <a:lnTo>
                  <a:pt x="1" y="0"/>
                </a:lnTo>
                <a:lnTo>
                  <a:pt x="0" y="4"/>
                </a:lnTo>
                <a:lnTo>
                  <a:pt x="0" y="7"/>
                </a:lnTo>
                <a:lnTo>
                  <a:pt x="70" y="118"/>
                </a:lnTo>
                <a:lnTo>
                  <a:pt x="72" y="119"/>
                </a:lnTo>
                <a:lnTo>
                  <a:pt x="77" y="119"/>
                </a:lnTo>
                <a:lnTo>
                  <a:pt x="78" y="116"/>
                </a:lnTo>
                <a:lnTo>
                  <a:pt x="77" y="113"/>
                </a:lnTo>
                <a:lnTo>
                  <a:pt x="8" y="2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7" name="Freeform 123"/>
          <p:cNvSpPr>
            <a:spLocks/>
          </p:cNvSpPr>
          <p:nvPr userDrawn="1"/>
        </p:nvSpPr>
        <p:spPr bwMode="auto">
          <a:xfrm>
            <a:off x="8896350" y="4359275"/>
            <a:ext cx="185738" cy="133350"/>
          </a:xfrm>
          <a:custGeom>
            <a:avLst/>
            <a:gdLst>
              <a:gd name="T0" fmla="*/ 2147483646 w 117"/>
              <a:gd name="T1" fmla="*/ 2147483646 h 84"/>
              <a:gd name="T2" fmla="*/ 2147483646 w 117"/>
              <a:gd name="T3" fmla="*/ 2147483646 h 84"/>
              <a:gd name="T4" fmla="*/ 0 w 117"/>
              <a:gd name="T5" fmla="*/ 2147483646 h 84"/>
              <a:gd name="T6" fmla="*/ 0 w 117"/>
              <a:gd name="T7" fmla="*/ 2147483646 h 84"/>
              <a:gd name="T8" fmla="*/ 0 w 117"/>
              <a:gd name="T9" fmla="*/ 2147483646 h 84"/>
              <a:gd name="T10" fmla="*/ 0 w 117"/>
              <a:gd name="T11" fmla="*/ 2147483646 h 84"/>
              <a:gd name="T12" fmla="*/ 2147483646 w 117"/>
              <a:gd name="T13" fmla="*/ 2147483646 h 84"/>
              <a:gd name="T14" fmla="*/ 2147483646 w 117"/>
              <a:gd name="T15" fmla="*/ 2147483646 h 84"/>
              <a:gd name="T16" fmla="*/ 2147483646 w 117"/>
              <a:gd name="T17" fmla="*/ 2147483646 h 84"/>
              <a:gd name="T18" fmla="*/ 2147483646 w 117"/>
              <a:gd name="T19" fmla="*/ 2147483646 h 84"/>
              <a:gd name="T20" fmla="*/ 2147483646 w 117"/>
              <a:gd name="T21" fmla="*/ 2147483646 h 84"/>
              <a:gd name="T22" fmla="*/ 2147483646 w 117"/>
              <a:gd name="T23" fmla="*/ 2147483646 h 84"/>
              <a:gd name="T24" fmla="*/ 2147483646 w 117"/>
              <a:gd name="T25" fmla="*/ 2147483646 h 84"/>
              <a:gd name="T26" fmla="*/ 2147483646 w 117"/>
              <a:gd name="T27" fmla="*/ 2147483646 h 84"/>
              <a:gd name="T28" fmla="*/ 2147483646 w 117"/>
              <a:gd name="T29" fmla="*/ 0 h 84"/>
              <a:gd name="T30" fmla="*/ 2147483646 w 117"/>
              <a:gd name="T31" fmla="*/ 0 h 84"/>
              <a:gd name="T32" fmla="*/ 2147483646 w 117"/>
              <a:gd name="T33" fmla="*/ 2147483646 h 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17" h="84">
                <a:moveTo>
                  <a:pt x="2" y="76"/>
                </a:moveTo>
                <a:lnTo>
                  <a:pt x="2" y="76"/>
                </a:lnTo>
                <a:lnTo>
                  <a:pt x="0" y="79"/>
                </a:lnTo>
                <a:lnTo>
                  <a:pt x="0" y="82"/>
                </a:lnTo>
                <a:lnTo>
                  <a:pt x="3" y="84"/>
                </a:lnTo>
                <a:lnTo>
                  <a:pt x="6" y="84"/>
                </a:lnTo>
                <a:lnTo>
                  <a:pt x="116" y="8"/>
                </a:lnTo>
                <a:lnTo>
                  <a:pt x="117" y="5"/>
                </a:lnTo>
                <a:lnTo>
                  <a:pt x="117" y="2"/>
                </a:lnTo>
                <a:lnTo>
                  <a:pt x="114" y="0"/>
                </a:lnTo>
                <a:lnTo>
                  <a:pt x="111" y="0"/>
                </a:lnTo>
                <a:lnTo>
                  <a:pt x="2" y="76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8" name="Freeform 124"/>
          <p:cNvSpPr>
            <a:spLocks/>
          </p:cNvSpPr>
          <p:nvPr userDrawn="1"/>
        </p:nvSpPr>
        <p:spPr bwMode="auto">
          <a:xfrm>
            <a:off x="8866188" y="4308475"/>
            <a:ext cx="163512" cy="163513"/>
          </a:xfrm>
          <a:custGeom>
            <a:avLst/>
            <a:gdLst>
              <a:gd name="T0" fmla="*/ 2147483646 w 103"/>
              <a:gd name="T1" fmla="*/ 2147483646 h 103"/>
              <a:gd name="T2" fmla="*/ 2147483646 w 103"/>
              <a:gd name="T3" fmla="*/ 2147483646 h 103"/>
              <a:gd name="T4" fmla="*/ 0 w 103"/>
              <a:gd name="T5" fmla="*/ 2147483646 h 103"/>
              <a:gd name="T6" fmla="*/ 2147483646 w 103"/>
              <a:gd name="T7" fmla="*/ 2147483646 h 103"/>
              <a:gd name="T8" fmla="*/ 2147483646 w 103"/>
              <a:gd name="T9" fmla="*/ 2147483646 h 103"/>
              <a:gd name="T10" fmla="*/ 2147483646 w 103"/>
              <a:gd name="T11" fmla="*/ 2147483646 h 103"/>
              <a:gd name="T12" fmla="*/ 2147483646 w 103"/>
              <a:gd name="T13" fmla="*/ 2147483646 h 103"/>
              <a:gd name="T14" fmla="*/ 2147483646 w 103"/>
              <a:gd name="T15" fmla="*/ 2147483646 h 103"/>
              <a:gd name="T16" fmla="*/ 2147483646 w 103"/>
              <a:gd name="T17" fmla="*/ 2147483646 h 103"/>
              <a:gd name="T18" fmla="*/ 2147483646 w 103"/>
              <a:gd name="T19" fmla="*/ 2147483646 h 103"/>
              <a:gd name="T20" fmla="*/ 2147483646 w 103"/>
              <a:gd name="T21" fmla="*/ 2147483646 h 103"/>
              <a:gd name="T22" fmla="*/ 2147483646 w 103"/>
              <a:gd name="T23" fmla="*/ 2147483646 h 103"/>
              <a:gd name="T24" fmla="*/ 2147483646 w 103"/>
              <a:gd name="T25" fmla="*/ 2147483646 h 103"/>
              <a:gd name="T26" fmla="*/ 2147483646 w 103"/>
              <a:gd name="T27" fmla="*/ 2147483646 h 103"/>
              <a:gd name="T28" fmla="*/ 2147483646 w 103"/>
              <a:gd name="T29" fmla="*/ 0 h 103"/>
              <a:gd name="T30" fmla="*/ 2147483646 w 103"/>
              <a:gd name="T31" fmla="*/ 2147483646 h 103"/>
              <a:gd name="T32" fmla="*/ 2147483646 w 103"/>
              <a:gd name="T33" fmla="*/ 2147483646 h 10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3" h="103">
                <a:moveTo>
                  <a:pt x="1" y="95"/>
                </a:moveTo>
                <a:lnTo>
                  <a:pt x="1" y="95"/>
                </a:lnTo>
                <a:lnTo>
                  <a:pt x="0" y="98"/>
                </a:lnTo>
                <a:lnTo>
                  <a:pt x="1" y="101"/>
                </a:lnTo>
                <a:lnTo>
                  <a:pt x="5" y="103"/>
                </a:lnTo>
                <a:lnTo>
                  <a:pt x="8" y="101"/>
                </a:lnTo>
                <a:lnTo>
                  <a:pt x="103" y="8"/>
                </a:lnTo>
                <a:lnTo>
                  <a:pt x="103" y="5"/>
                </a:lnTo>
                <a:lnTo>
                  <a:pt x="103" y="2"/>
                </a:lnTo>
                <a:lnTo>
                  <a:pt x="99" y="0"/>
                </a:lnTo>
                <a:lnTo>
                  <a:pt x="96" y="2"/>
                </a:lnTo>
                <a:lnTo>
                  <a:pt x="1" y="95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9" name="Freeform 125"/>
          <p:cNvSpPr>
            <a:spLocks/>
          </p:cNvSpPr>
          <p:nvPr userDrawn="1"/>
        </p:nvSpPr>
        <p:spPr bwMode="auto">
          <a:xfrm>
            <a:off x="8837613" y="4275138"/>
            <a:ext cx="122237" cy="193675"/>
          </a:xfrm>
          <a:custGeom>
            <a:avLst/>
            <a:gdLst>
              <a:gd name="T0" fmla="*/ 0 w 77"/>
              <a:gd name="T1" fmla="*/ 2147483646 h 122"/>
              <a:gd name="T2" fmla="*/ 0 w 77"/>
              <a:gd name="T3" fmla="*/ 2147483646 h 122"/>
              <a:gd name="T4" fmla="*/ 0 w 77"/>
              <a:gd name="T5" fmla="*/ 2147483646 h 122"/>
              <a:gd name="T6" fmla="*/ 2147483646 w 77"/>
              <a:gd name="T7" fmla="*/ 2147483646 h 122"/>
              <a:gd name="T8" fmla="*/ 2147483646 w 77"/>
              <a:gd name="T9" fmla="*/ 2147483646 h 122"/>
              <a:gd name="T10" fmla="*/ 2147483646 w 77"/>
              <a:gd name="T11" fmla="*/ 2147483646 h 122"/>
              <a:gd name="T12" fmla="*/ 2147483646 w 77"/>
              <a:gd name="T13" fmla="*/ 2147483646 h 122"/>
              <a:gd name="T14" fmla="*/ 2147483646 w 77"/>
              <a:gd name="T15" fmla="*/ 2147483646 h 122"/>
              <a:gd name="T16" fmla="*/ 2147483646 w 77"/>
              <a:gd name="T17" fmla="*/ 2147483646 h 122"/>
              <a:gd name="T18" fmla="*/ 2147483646 w 77"/>
              <a:gd name="T19" fmla="*/ 2147483646 h 122"/>
              <a:gd name="T20" fmla="*/ 2147483646 w 77"/>
              <a:gd name="T21" fmla="*/ 2147483646 h 122"/>
              <a:gd name="T22" fmla="*/ 2147483646 w 77"/>
              <a:gd name="T23" fmla="*/ 2147483646 h 122"/>
              <a:gd name="T24" fmla="*/ 2147483646 w 77"/>
              <a:gd name="T25" fmla="*/ 2147483646 h 122"/>
              <a:gd name="T26" fmla="*/ 2147483646 w 77"/>
              <a:gd name="T27" fmla="*/ 2147483646 h 122"/>
              <a:gd name="T28" fmla="*/ 2147483646 w 77"/>
              <a:gd name="T29" fmla="*/ 0 h 122"/>
              <a:gd name="T30" fmla="*/ 2147483646 w 77"/>
              <a:gd name="T31" fmla="*/ 2147483646 h 122"/>
              <a:gd name="T32" fmla="*/ 0 w 77"/>
              <a:gd name="T33" fmla="*/ 2147483646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7" h="122">
                <a:moveTo>
                  <a:pt x="0" y="116"/>
                </a:moveTo>
                <a:lnTo>
                  <a:pt x="0" y="116"/>
                </a:lnTo>
                <a:lnTo>
                  <a:pt x="0" y="119"/>
                </a:lnTo>
                <a:lnTo>
                  <a:pt x="2" y="122"/>
                </a:lnTo>
                <a:lnTo>
                  <a:pt x="5" y="122"/>
                </a:lnTo>
                <a:lnTo>
                  <a:pt x="8" y="121"/>
                </a:lnTo>
                <a:lnTo>
                  <a:pt x="77" y="8"/>
                </a:lnTo>
                <a:lnTo>
                  <a:pt x="77" y="3"/>
                </a:lnTo>
                <a:lnTo>
                  <a:pt x="76" y="2"/>
                </a:lnTo>
                <a:lnTo>
                  <a:pt x="72" y="0"/>
                </a:lnTo>
                <a:lnTo>
                  <a:pt x="69" y="3"/>
                </a:lnTo>
                <a:lnTo>
                  <a:pt x="0" y="116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0" name="Freeform 126"/>
          <p:cNvSpPr>
            <a:spLocks/>
          </p:cNvSpPr>
          <p:nvPr userDrawn="1"/>
        </p:nvSpPr>
        <p:spPr bwMode="auto">
          <a:xfrm>
            <a:off x="8812213" y="4262438"/>
            <a:ext cx="80962" cy="211137"/>
          </a:xfrm>
          <a:custGeom>
            <a:avLst/>
            <a:gdLst>
              <a:gd name="T0" fmla="*/ 0 w 51"/>
              <a:gd name="T1" fmla="*/ 2147483646 h 133"/>
              <a:gd name="T2" fmla="*/ 0 w 51"/>
              <a:gd name="T3" fmla="*/ 2147483646 h 133"/>
              <a:gd name="T4" fmla="*/ 0 w 51"/>
              <a:gd name="T5" fmla="*/ 2147483646 h 133"/>
              <a:gd name="T6" fmla="*/ 2147483646 w 51"/>
              <a:gd name="T7" fmla="*/ 2147483646 h 133"/>
              <a:gd name="T8" fmla="*/ 2147483646 w 51"/>
              <a:gd name="T9" fmla="*/ 2147483646 h 133"/>
              <a:gd name="T10" fmla="*/ 2147483646 w 51"/>
              <a:gd name="T11" fmla="*/ 2147483646 h 133"/>
              <a:gd name="T12" fmla="*/ 2147483646 w 51"/>
              <a:gd name="T13" fmla="*/ 2147483646 h 133"/>
              <a:gd name="T14" fmla="*/ 2147483646 w 51"/>
              <a:gd name="T15" fmla="*/ 2147483646 h 133"/>
              <a:gd name="T16" fmla="*/ 2147483646 w 51"/>
              <a:gd name="T17" fmla="*/ 2147483646 h 133"/>
              <a:gd name="T18" fmla="*/ 2147483646 w 51"/>
              <a:gd name="T19" fmla="*/ 2147483646 h 133"/>
              <a:gd name="T20" fmla="*/ 2147483646 w 51"/>
              <a:gd name="T21" fmla="*/ 2147483646 h 133"/>
              <a:gd name="T22" fmla="*/ 2147483646 w 51"/>
              <a:gd name="T23" fmla="*/ 0 h 133"/>
              <a:gd name="T24" fmla="*/ 2147483646 w 51"/>
              <a:gd name="T25" fmla="*/ 0 h 133"/>
              <a:gd name="T26" fmla="*/ 2147483646 w 51"/>
              <a:gd name="T27" fmla="*/ 0 h 133"/>
              <a:gd name="T28" fmla="*/ 2147483646 w 51"/>
              <a:gd name="T29" fmla="*/ 0 h 133"/>
              <a:gd name="T30" fmla="*/ 2147483646 w 51"/>
              <a:gd name="T31" fmla="*/ 2147483646 h 133"/>
              <a:gd name="T32" fmla="*/ 0 w 51"/>
              <a:gd name="T33" fmla="*/ 2147483646 h 13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1" h="133">
                <a:moveTo>
                  <a:pt x="0" y="129"/>
                </a:moveTo>
                <a:lnTo>
                  <a:pt x="0" y="129"/>
                </a:lnTo>
                <a:lnTo>
                  <a:pt x="0" y="132"/>
                </a:lnTo>
                <a:lnTo>
                  <a:pt x="3" y="133"/>
                </a:lnTo>
                <a:lnTo>
                  <a:pt x="6" y="133"/>
                </a:lnTo>
                <a:lnTo>
                  <a:pt x="8" y="132"/>
                </a:lnTo>
                <a:lnTo>
                  <a:pt x="51" y="6"/>
                </a:lnTo>
                <a:lnTo>
                  <a:pt x="51" y="2"/>
                </a:lnTo>
                <a:lnTo>
                  <a:pt x="50" y="0"/>
                </a:lnTo>
                <a:lnTo>
                  <a:pt x="45" y="0"/>
                </a:lnTo>
                <a:lnTo>
                  <a:pt x="43" y="3"/>
                </a:lnTo>
                <a:lnTo>
                  <a:pt x="0" y="129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1" name="Freeform 127"/>
          <p:cNvSpPr>
            <a:spLocks/>
          </p:cNvSpPr>
          <p:nvPr userDrawn="1"/>
        </p:nvSpPr>
        <p:spPr bwMode="auto">
          <a:xfrm>
            <a:off x="8715375" y="4792663"/>
            <a:ext cx="163513" cy="163512"/>
          </a:xfrm>
          <a:custGeom>
            <a:avLst/>
            <a:gdLst>
              <a:gd name="T0" fmla="*/ 2147483646 w 103"/>
              <a:gd name="T1" fmla="*/ 2147483646 h 103"/>
              <a:gd name="T2" fmla="*/ 2147483646 w 103"/>
              <a:gd name="T3" fmla="*/ 2147483646 h 103"/>
              <a:gd name="T4" fmla="*/ 2147483646 w 103"/>
              <a:gd name="T5" fmla="*/ 2147483646 h 103"/>
              <a:gd name="T6" fmla="*/ 2147483646 w 103"/>
              <a:gd name="T7" fmla="*/ 0 h 103"/>
              <a:gd name="T8" fmla="*/ 2147483646 w 103"/>
              <a:gd name="T9" fmla="*/ 2147483646 h 103"/>
              <a:gd name="T10" fmla="*/ 2147483646 w 103"/>
              <a:gd name="T11" fmla="*/ 2147483646 h 103"/>
              <a:gd name="T12" fmla="*/ 2147483646 w 103"/>
              <a:gd name="T13" fmla="*/ 2147483646 h 103"/>
              <a:gd name="T14" fmla="*/ 2147483646 w 103"/>
              <a:gd name="T15" fmla="*/ 2147483646 h 103"/>
              <a:gd name="T16" fmla="*/ 2147483646 w 103"/>
              <a:gd name="T17" fmla="*/ 2147483646 h 103"/>
              <a:gd name="T18" fmla="*/ 2147483646 w 103"/>
              <a:gd name="T19" fmla="*/ 2147483646 h 103"/>
              <a:gd name="T20" fmla="*/ 2147483646 w 103"/>
              <a:gd name="T21" fmla="*/ 2147483646 h 103"/>
              <a:gd name="T22" fmla="*/ 2147483646 w 103"/>
              <a:gd name="T23" fmla="*/ 2147483646 h 103"/>
              <a:gd name="T24" fmla="*/ 0 w 103"/>
              <a:gd name="T25" fmla="*/ 2147483646 h 103"/>
              <a:gd name="T26" fmla="*/ 2147483646 w 103"/>
              <a:gd name="T27" fmla="*/ 2147483646 h 103"/>
              <a:gd name="T28" fmla="*/ 2147483646 w 103"/>
              <a:gd name="T29" fmla="*/ 2147483646 h 103"/>
              <a:gd name="T30" fmla="*/ 2147483646 w 103"/>
              <a:gd name="T31" fmla="*/ 2147483646 h 103"/>
              <a:gd name="T32" fmla="*/ 2147483646 w 103"/>
              <a:gd name="T33" fmla="*/ 2147483646 h 103"/>
              <a:gd name="T34" fmla="*/ 2147483646 w 103"/>
              <a:gd name="T35" fmla="*/ 2147483646 h 103"/>
              <a:gd name="T36" fmla="*/ 2147483646 w 103"/>
              <a:gd name="T37" fmla="*/ 2147483646 h 103"/>
              <a:gd name="T38" fmla="*/ 2147483646 w 103"/>
              <a:gd name="T39" fmla="*/ 2147483646 h 103"/>
              <a:gd name="T40" fmla="*/ 2147483646 w 103"/>
              <a:gd name="T41" fmla="*/ 2147483646 h 103"/>
              <a:gd name="T42" fmla="*/ 2147483646 w 103"/>
              <a:gd name="T43" fmla="*/ 2147483646 h 103"/>
              <a:gd name="T44" fmla="*/ 2147483646 w 103"/>
              <a:gd name="T45" fmla="*/ 2147483646 h 103"/>
              <a:gd name="T46" fmla="*/ 2147483646 w 103"/>
              <a:gd name="T47" fmla="*/ 2147483646 h 103"/>
              <a:gd name="T48" fmla="*/ 2147483646 w 103"/>
              <a:gd name="T49" fmla="*/ 2147483646 h 103"/>
              <a:gd name="T50" fmla="*/ 2147483646 w 103"/>
              <a:gd name="T51" fmla="*/ 2147483646 h 103"/>
              <a:gd name="T52" fmla="*/ 2147483646 w 103"/>
              <a:gd name="T53" fmla="*/ 2147483646 h 103"/>
              <a:gd name="T54" fmla="*/ 2147483646 w 103"/>
              <a:gd name="T55" fmla="*/ 2147483646 h 103"/>
              <a:gd name="T56" fmla="*/ 2147483646 w 103"/>
              <a:gd name="T57" fmla="*/ 2147483646 h 103"/>
              <a:gd name="T58" fmla="*/ 2147483646 w 103"/>
              <a:gd name="T59" fmla="*/ 2147483646 h 103"/>
              <a:gd name="T60" fmla="*/ 2147483646 w 103"/>
              <a:gd name="T61" fmla="*/ 2147483646 h 103"/>
              <a:gd name="T62" fmla="*/ 2147483646 w 103"/>
              <a:gd name="T63" fmla="*/ 2147483646 h 103"/>
              <a:gd name="T64" fmla="*/ 2147483646 w 103"/>
              <a:gd name="T65" fmla="*/ 2147483646 h 103"/>
              <a:gd name="T66" fmla="*/ 2147483646 w 103"/>
              <a:gd name="T67" fmla="*/ 2147483646 h 103"/>
              <a:gd name="T68" fmla="*/ 2147483646 w 103"/>
              <a:gd name="T69" fmla="*/ 2147483646 h 103"/>
              <a:gd name="T70" fmla="*/ 2147483646 w 103"/>
              <a:gd name="T71" fmla="*/ 2147483646 h 103"/>
              <a:gd name="T72" fmla="*/ 2147483646 w 103"/>
              <a:gd name="T73" fmla="*/ 2147483646 h 103"/>
              <a:gd name="T74" fmla="*/ 2147483646 w 103"/>
              <a:gd name="T75" fmla="*/ 2147483646 h 10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03" h="103">
                <a:moveTo>
                  <a:pt x="72" y="5"/>
                </a:moveTo>
                <a:lnTo>
                  <a:pt x="72" y="5"/>
                </a:lnTo>
                <a:lnTo>
                  <a:pt x="63" y="2"/>
                </a:lnTo>
                <a:lnTo>
                  <a:pt x="53" y="0"/>
                </a:lnTo>
                <a:lnTo>
                  <a:pt x="43" y="2"/>
                </a:lnTo>
                <a:lnTo>
                  <a:pt x="34" y="5"/>
                </a:lnTo>
                <a:lnTo>
                  <a:pt x="24" y="8"/>
                </a:lnTo>
                <a:lnTo>
                  <a:pt x="16" y="15"/>
                </a:lnTo>
                <a:lnTo>
                  <a:pt x="9" y="23"/>
                </a:lnTo>
                <a:lnTo>
                  <a:pt x="5" y="31"/>
                </a:lnTo>
                <a:lnTo>
                  <a:pt x="1" y="41"/>
                </a:lnTo>
                <a:lnTo>
                  <a:pt x="0" y="52"/>
                </a:lnTo>
                <a:lnTo>
                  <a:pt x="1" y="61"/>
                </a:lnTo>
                <a:lnTo>
                  <a:pt x="3" y="71"/>
                </a:lnTo>
                <a:lnTo>
                  <a:pt x="8" y="79"/>
                </a:lnTo>
                <a:lnTo>
                  <a:pt x="14" y="87"/>
                </a:lnTo>
                <a:lnTo>
                  <a:pt x="22" y="94"/>
                </a:lnTo>
                <a:lnTo>
                  <a:pt x="30" y="98"/>
                </a:lnTo>
                <a:lnTo>
                  <a:pt x="40" y="102"/>
                </a:lnTo>
                <a:lnTo>
                  <a:pt x="51" y="103"/>
                </a:lnTo>
                <a:lnTo>
                  <a:pt x="61" y="103"/>
                </a:lnTo>
                <a:lnTo>
                  <a:pt x="71" y="100"/>
                </a:lnTo>
                <a:lnTo>
                  <a:pt x="79" y="95"/>
                </a:lnTo>
                <a:lnTo>
                  <a:pt x="87" y="90"/>
                </a:lnTo>
                <a:lnTo>
                  <a:pt x="93" y="82"/>
                </a:lnTo>
                <a:lnTo>
                  <a:pt x="98" y="73"/>
                </a:lnTo>
                <a:lnTo>
                  <a:pt x="101" y="63"/>
                </a:lnTo>
                <a:lnTo>
                  <a:pt x="103" y="53"/>
                </a:lnTo>
                <a:lnTo>
                  <a:pt x="103" y="44"/>
                </a:lnTo>
                <a:lnTo>
                  <a:pt x="100" y="34"/>
                </a:lnTo>
                <a:lnTo>
                  <a:pt x="95" y="24"/>
                </a:lnTo>
                <a:lnTo>
                  <a:pt x="90" y="18"/>
                </a:lnTo>
                <a:lnTo>
                  <a:pt x="82" y="10"/>
                </a:lnTo>
                <a:lnTo>
                  <a:pt x="72" y="5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2" name="Freeform 128"/>
          <p:cNvSpPr>
            <a:spLocks/>
          </p:cNvSpPr>
          <p:nvPr userDrawn="1"/>
        </p:nvSpPr>
        <p:spPr bwMode="auto">
          <a:xfrm>
            <a:off x="8431213" y="4686300"/>
            <a:ext cx="104775" cy="104775"/>
          </a:xfrm>
          <a:custGeom>
            <a:avLst/>
            <a:gdLst>
              <a:gd name="T0" fmla="*/ 2147483646 w 66"/>
              <a:gd name="T1" fmla="*/ 2147483646 h 66"/>
              <a:gd name="T2" fmla="*/ 2147483646 w 66"/>
              <a:gd name="T3" fmla="*/ 2147483646 h 66"/>
              <a:gd name="T4" fmla="*/ 2147483646 w 66"/>
              <a:gd name="T5" fmla="*/ 2147483646 h 66"/>
              <a:gd name="T6" fmla="*/ 2147483646 w 66"/>
              <a:gd name="T7" fmla="*/ 0 h 66"/>
              <a:gd name="T8" fmla="*/ 2147483646 w 66"/>
              <a:gd name="T9" fmla="*/ 2147483646 h 66"/>
              <a:gd name="T10" fmla="*/ 2147483646 w 66"/>
              <a:gd name="T11" fmla="*/ 2147483646 h 66"/>
              <a:gd name="T12" fmla="*/ 2147483646 w 66"/>
              <a:gd name="T13" fmla="*/ 2147483646 h 66"/>
              <a:gd name="T14" fmla="*/ 2147483646 w 66"/>
              <a:gd name="T15" fmla="*/ 2147483646 h 66"/>
              <a:gd name="T16" fmla="*/ 2147483646 w 66"/>
              <a:gd name="T17" fmla="*/ 2147483646 h 66"/>
              <a:gd name="T18" fmla="*/ 2147483646 w 66"/>
              <a:gd name="T19" fmla="*/ 2147483646 h 66"/>
              <a:gd name="T20" fmla="*/ 2147483646 w 66"/>
              <a:gd name="T21" fmla="*/ 2147483646 h 66"/>
              <a:gd name="T22" fmla="*/ 2147483646 w 66"/>
              <a:gd name="T23" fmla="*/ 2147483646 h 66"/>
              <a:gd name="T24" fmla="*/ 0 w 66"/>
              <a:gd name="T25" fmla="*/ 2147483646 h 66"/>
              <a:gd name="T26" fmla="*/ 2147483646 w 66"/>
              <a:gd name="T27" fmla="*/ 2147483646 h 66"/>
              <a:gd name="T28" fmla="*/ 2147483646 w 66"/>
              <a:gd name="T29" fmla="*/ 2147483646 h 66"/>
              <a:gd name="T30" fmla="*/ 2147483646 w 66"/>
              <a:gd name="T31" fmla="*/ 2147483646 h 66"/>
              <a:gd name="T32" fmla="*/ 2147483646 w 66"/>
              <a:gd name="T33" fmla="*/ 2147483646 h 66"/>
              <a:gd name="T34" fmla="*/ 2147483646 w 66"/>
              <a:gd name="T35" fmla="*/ 2147483646 h 66"/>
              <a:gd name="T36" fmla="*/ 2147483646 w 66"/>
              <a:gd name="T37" fmla="*/ 2147483646 h 66"/>
              <a:gd name="T38" fmla="*/ 2147483646 w 66"/>
              <a:gd name="T39" fmla="*/ 2147483646 h 66"/>
              <a:gd name="T40" fmla="*/ 2147483646 w 66"/>
              <a:gd name="T41" fmla="*/ 2147483646 h 66"/>
              <a:gd name="T42" fmla="*/ 2147483646 w 66"/>
              <a:gd name="T43" fmla="*/ 2147483646 h 66"/>
              <a:gd name="T44" fmla="*/ 2147483646 w 66"/>
              <a:gd name="T45" fmla="*/ 2147483646 h 66"/>
              <a:gd name="T46" fmla="*/ 2147483646 w 66"/>
              <a:gd name="T47" fmla="*/ 2147483646 h 66"/>
              <a:gd name="T48" fmla="*/ 2147483646 w 66"/>
              <a:gd name="T49" fmla="*/ 2147483646 h 66"/>
              <a:gd name="T50" fmla="*/ 2147483646 w 66"/>
              <a:gd name="T51" fmla="*/ 2147483646 h 66"/>
              <a:gd name="T52" fmla="*/ 2147483646 w 66"/>
              <a:gd name="T53" fmla="*/ 2147483646 h 66"/>
              <a:gd name="T54" fmla="*/ 2147483646 w 66"/>
              <a:gd name="T55" fmla="*/ 2147483646 h 66"/>
              <a:gd name="T56" fmla="*/ 2147483646 w 66"/>
              <a:gd name="T57" fmla="*/ 2147483646 h 66"/>
              <a:gd name="T58" fmla="*/ 2147483646 w 66"/>
              <a:gd name="T59" fmla="*/ 2147483646 h 66"/>
              <a:gd name="T60" fmla="*/ 2147483646 w 66"/>
              <a:gd name="T61" fmla="*/ 2147483646 h 66"/>
              <a:gd name="T62" fmla="*/ 2147483646 w 66"/>
              <a:gd name="T63" fmla="*/ 2147483646 h 66"/>
              <a:gd name="T64" fmla="*/ 2147483646 w 66"/>
              <a:gd name="T65" fmla="*/ 2147483646 h 66"/>
              <a:gd name="T66" fmla="*/ 2147483646 w 66"/>
              <a:gd name="T67" fmla="*/ 2147483646 h 66"/>
              <a:gd name="T68" fmla="*/ 2147483646 w 66"/>
              <a:gd name="T69" fmla="*/ 2147483646 h 66"/>
              <a:gd name="T70" fmla="*/ 2147483646 w 66"/>
              <a:gd name="T71" fmla="*/ 2147483646 h 66"/>
              <a:gd name="T72" fmla="*/ 2147483646 w 66"/>
              <a:gd name="T73" fmla="*/ 2147483646 h 66"/>
              <a:gd name="T74" fmla="*/ 2147483646 w 66"/>
              <a:gd name="T75" fmla="*/ 2147483646 h 6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66" h="66">
                <a:moveTo>
                  <a:pt x="47" y="3"/>
                </a:moveTo>
                <a:lnTo>
                  <a:pt x="47" y="3"/>
                </a:lnTo>
                <a:lnTo>
                  <a:pt x="41" y="1"/>
                </a:lnTo>
                <a:lnTo>
                  <a:pt x="34" y="0"/>
                </a:lnTo>
                <a:lnTo>
                  <a:pt x="28" y="1"/>
                </a:lnTo>
                <a:lnTo>
                  <a:pt x="21" y="3"/>
                </a:lnTo>
                <a:lnTo>
                  <a:pt x="16" y="5"/>
                </a:lnTo>
                <a:lnTo>
                  <a:pt x="12" y="9"/>
                </a:lnTo>
                <a:lnTo>
                  <a:pt x="7" y="14"/>
                </a:lnTo>
                <a:lnTo>
                  <a:pt x="4" y="19"/>
                </a:lnTo>
                <a:lnTo>
                  <a:pt x="2" y="26"/>
                </a:lnTo>
                <a:lnTo>
                  <a:pt x="0" y="32"/>
                </a:lnTo>
                <a:lnTo>
                  <a:pt x="2" y="38"/>
                </a:lnTo>
                <a:lnTo>
                  <a:pt x="4" y="45"/>
                </a:lnTo>
                <a:lnTo>
                  <a:pt x="5" y="50"/>
                </a:lnTo>
                <a:lnTo>
                  <a:pt x="10" y="55"/>
                </a:lnTo>
                <a:lnTo>
                  <a:pt x="15" y="59"/>
                </a:lnTo>
                <a:lnTo>
                  <a:pt x="20" y="63"/>
                </a:lnTo>
                <a:lnTo>
                  <a:pt x="26" y="64"/>
                </a:lnTo>
                <a:lnTo>
                  <a:pt x="33" y="66"/>
                </a:lnTo>
                <a:lnTo>
                  <a:pt x="39" y="64"/>
                </a:lnTo>
                <a:lnTo>
                  <a:pt x="45" y="63"/>
                </a:lnTo>
                <a:lnTo>
                  <a:pt x="50" y="61"/>
                </a:lnTo>
                <a:lnTo>
                  <a:pt x="55" y="56"/>
                </a:lnTo>
                <a:lnTo>
                  <a:pt x="60" y="51"/>
                </a:lnTo>
                <a:lnTo>
                  <a:pt x="63" y="46"/>
                </a:lnTo>
                <a:lnTo>
                  <a:pt x="65" y="40"/>
                </a:lnTo>
                <a:lnTo>
                  <a:pt x="66" y="34"/>
                </a:lnTo>
                <a:lnTo>
                  <a:pt x="65" y="27"/>
                </a:lnTo>
                <a:lnTo>
                  <a:pt x="63" y="21"/>
                </a:lnTo>
                <a:lnTo>
                  <a:pt x="61" y="16"/>
                </a:lnTo>
                <a:lnTo>
                  <a:pt x="57" y="11"/>
                </a:lnTo>
                <a:lnTo>
                  <a:pt x="52" y="6"/>
                </a:lnTo>
                <a:lnTo>
                  <a:pt x="47" y="3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" name="Freeform 129"/>
          <p:cNvSpPr>
            <a:spLocks/>
          </p:cNvSpPr>
          <p:nvPr userDrawn="1"/>
        </p:nvSpPr>
        <p:spPr bwMode="auto">
          <a:xfrm>
            <a:off x="8518525" y="4746625"/>
            <a:ext cx="227013" cy="115888"/>
          </a:xfrm>
          <a:custGeom>
            <a:avLst/>
            <a:gdLst>
              <a:gd name="T0" fmla="*/ 2147483646 w 143"/>
              <a:gd name="T1" fmla="*/ 0 h 73"/>
              <a:gd name="T2" fmla="*/ 2147483646 w 143"/>
              <a:gd name="T3" fmla="*/ 0 h 73"/>
              <a:gd name="T4" fmla="*/ 2147483646 w 143"/>
              <a:gd name="T5" fmla="*/ 0 h 73"/>
              <a:gd name="T6" fmla="*/ 2147483646 w 143"/>
              <a:gd name="T7" fmla="*/ 0 h 73"/>
              <a:gd name="T8" fmla="*/ 2147483646 w 143"/>
              <a:gd name="T9" fmla="*/ 2147483646 h 73"/>
              <a:gd name="T10" fmla="*/ 2147483646 w 143"/>
              <a:gd name="T11" fmla="*/ 2147483646 h 73"/>
              <a:gd name="T12" fmla="*/ 2147483646 w 143"/>
              <a:gd name="T13" fmla="*/ 2147483646 h 73"/>
              <a:gd name="T14" fmla="*/ 2147483646 w 143"/>
              <a:gd name="T15" fmla="*/ 2147483646 h 73"/>
              <a:gd name="T16" fmla="*/ 0 w 143"/>
              <a:gd name="T17" fmla="*/ 2147483646 h 73"/>
              <a:gd name="T18" fmla="*/ 2147483646 w 143"/>
              <a:gd name="T19" fmla="*/ 2147483646 h 73"/>
              <a:gd name="T20" fmla="*/ 2147483646 w 143"/>
              <a:gd name="T21" fmla="*/ 2147483646 h 73"/>
              <a:gd name="T22" fmla="*/ 2147483646 w 143"/>
              <a:gd name="T23" fmla="*/ 2147483646 h 73"/>
              <a:gd name="T24" fmla="*/ 2147483646 w 143"/>
              <a:gd name="T25" fmla="*/ 2147483646 h 73"/>
              <a:gd name="T26" fmla="*/ 2147483646 w 143"/>
              <a:gd name="T27" fmla="*/ 2147483646 h 73"/>
              <a:gd name="T28" fmla="*/ 2147483646 w 143"/>
              <a:gd name="T29" fmla="*/ 2147483646 h 73"/>
              <a:gd name="T30" fmla="*/ 2147483646 w 143"/>
              <a:gd name="T31" fmla="*/ 2147483646 h 73"/>
              <a:gd name="T32" fmla="*/ 2147483646 w 143"/>
              <a:gd name="T33" fmla="*/ 2147483646 h 73"/>
              <a:gd name="T34" fmla="*/ 2147483646 w 143"/>
              <a:gd name="T35" fmla="*/ 2147483646 h 73"/>
              <a:gd name="T36" fmla="*/ 2147483646 w 143"/>
              <a:gd name="T37" fmla="*/ 2147483646 h 73"/>
              <a:gd name="T38" fmla="*/ 2147483646 w 143"/>
              <a:gd name="T39" fmla="*/ 2147483646 h 73"/>
              <a:gd name="T40" fmla="*/ 2147483646 w 143"/>
              <a:gd name="T41" fmla="*/ 2147483646 h 73"/>
              <a:gd name="T42" fmla="*/ 2147483646 w 143"/>
              <a:gd name="T43" fmla="*/ 2147483646 h 73"/>
              <a:gd name="T44" fmla="*/ 2147483646 w 143"/>
              <a:gd name="T45" fmla="*/ 2147483646 h 73"/>
              <a:gd name="T46" fmla="*/ 2147483646 w 143"/>
              <a:gd name="T47" fmla="*/ 2147483646 h 73"/>
              <a:gd name="T48" fmla="*/ 2147483646 w 143"/>
              <a:gd name="T49" fmla="*/ 0 h 7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43" h="73">
                <a:moveTo>
                  <a:pt x="11" y="0"/>
                </a:moveTo>
                <a:lnTo>
                  <a:pt x="11" y="0"/>
                </a:lnTo>
                <a:lnTo>
                  <a:pt x="8" y="0"/>
                </a:lnTo>
                <a:lnTo>
                  <a:pt x="5" y="0"/>
                </a:lnTo>
                <a:lnTo>
                  <a:pt x="3" y="2"/>
                </a:lnTo>
                <a:lnTo>
                  <a:pt x="2" y="5"/>
                </a:lnTo>
                <a:lnTo>
                  <a:pt x="0" y="7"/>
                </a:lnTo>
                <a:lnTo>
                  <a:pt x="2" y="10"/>
                </a:lnTo>
                <a:lnTo>
                  <a:pt x="3" y="13"/>
                </a:lnTo>
                <a:lnTo>
                  <a:pt x="5" y="15"/>
                </a:lnTo>
                <a:lnTo>
                  <a:pt x="133" y="71"/>
                </a:lnTo>
                <a:lnTo>
                  <a:pt x="135" y="73"/>
                </a:lnTo>
                <a:lnTo>
                  <a:pt x="138" y="71"/>
                </a:lnTo>
                <a:lnTo>
                  <a:pt x="140" y="70"/>
                </a:lnTo>
                <a:lnTo>
                  <a:pt x="142" y="68"/>
                </a:lnTo>
                <a:lnTo>
                  <a:pt x="143" y="65"/>
                </a:lnTo>
                <a:lnTo>
                  <a:pt x="143" y="62"/>
                </a:lnTo>
                <a:lnTo>
                  <a:pt x="142" y="60"/>
                </a:lnTo>
                <a:lnTo>
                  <a:pt x="138" y="58"/>
                </a:lnTo>
                <a:lnTo>
                  <a:pt x="11" y="0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4" name="Freeform 130"/>
          <p:cNvSpPr>
            <a:spLocks/>
          </p:cNvSpPr>
          <p:nvPr userDrawn="1"/>
        </p:nvSpPr>
        <p:spPr bwMode="auto">
          <a:xfrm>
            <a:off x="8842375" y="4918075"/>
            <a:ext cx="179388" cy="146050"/>
          </a:xfrm>
          <a:custGeom>
            <a:avLst/>
            <a:gdLst>
              <a:gd name="T0" fmla="*/ 2147483646 w 113"/>
              <a:gd name="T1" fmla="*/ 2147483646 h 92"/>
              <a:gd name="T2" fmla="*/ 2147483646 w 113"/>
              <a:gd name="T3" fmla="*/ 2147483646 h 92"/>
              <a:gd name="T4" fmla="*/ 2147483646 w 113"/>
              <a:gd name="T5" fmla="*/ 0 h 92"/>
              <a:gd name="T6" fmla="*/ 0 w 113"/>
              <a:gd name="T7" fmla="*/ 2147483646 h 92"/>
              <a:gd name="T8" fmla="*/ 0 w 113"/>
              <a:gd name="T9" fmla="*/ 2147483646 h 92"/>
              <a:gd name="T10" fmla="*/ 0 w 113"/>
              <a:gd name="T11" fmla="*/ 2147483646 h 92"/>
              <a:gd name="T12" fmla="*/ 0 w 113"/>
              <a:gd name="T13" fmla="*/ 2147483646 h 92"/>
              <a:gd name="T14" fmla="*/ 2147483646 w 113"/>
              <a:gd name="T15" fmla="*/ 2147483646 h 92"/>
              <a:gd name="T16" fmla="*/ 2147483646 w 113"/>
              <a:gd name="T17" fmla="*/ 2147483646 h 92"/>
              <a:gd name="T18" fmla="*/ 2147483646 w 113"/>
              <a:gd name="T19" fmla="*/ 2147483646 h 92"/>
              <a:gd name="T20" fmla="*/ 2147483646 w 113"/>
              <a:gd name="T21" fmla="*/ 2147483646 h 92"/>
              <a:gd name="T22" fmla="*/ 2147483646 w 113"/>
              <a:gd name="T23" fmla="*/ 2147483646 h 92"/>
              <a:gd name="T24" fmla="*/ 2147483646 w 113"/>
              <a:gd name="T25" fmla="*/ 2147483646 h 92"/>
              <a:gd name="T26" fmla="*/ 2147483646 w 113"/>
              <a:gd name="T27" fmla="*/ 2147483646 h 92"/>
              <a:gd name="T28" fmla="*/ 2147483646 w 113"/>
              <a:gd name="T29" fmla="*/ 2147483646 h 92"/>
              <a:gd name="T30" fmla="*/ 2147483646 w 113"/>
              <a:gd name="T31" fmla="*/ 2147483646 h 92"/>
              <a:gd name="T32" fmla="*/ 2147483646 w 113"/>
              <a:gd name="T33" fmla="*/ 2147483646 h 9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13" h="92">
                <a:moveTo>
                  <a:pt x="7" y="2"/>
                </a:moveTo>
                <a:lnTo>
                  <a:pt x="7" y="2"/>
                </a:lnTo>
                <a:lnTo>
                  <a:pt x="3" y="0"/>
                </a:lnTo>
                <a:lnTo>
                  <a:pt x="0" y="2"/>
                </a:lnTo>
                <a:lnTo>
                  <a:pt x="0" y="5"/>
                </a:lnTo>
                <a:lnTo>
                  <a:pt x="2" y="8"/>
                </a:lnTo>
                <a:lnTo>
                  <a:pt x="106" y="90"/>
                </a:lnTo>
                <a:lnTo>
                  <a:pt x="110" y="92"/>
                </a:lnTo>
                <a:lnTo>
                  <a:pt x="113" y="89"/>
                </a:lnTo>
                <a:lnTo>
                  <a:pt x="113" y="85"/>
                </a:lnTo>
                <a:lnTo>
                  <a:pt x="111" y="84"/>
                </a:lnTo>
                <a:lnTo>
                  <a:pt x="7" y="2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5" name="Freeform 131"/>
          <p:cNvSpPr>
            <a:spLocks/>
          </p:cNvSpPr>
          <p:nvPr userDrawn="1"/>
        </p:nvSpPr>
        <p:spPr bwMode="auto">
          <a:xfrm>
            <a:off x="8861425" y="4902200"/>
            <a:ext cx="207963" cy="95250"/>
          </a:xfrm>
          <a:custGeom>
            <a:avLst/>
            <a:gdLst>
              <a:gd name="T0" fmla="*/ 2147483646 w 131"/>
              <a:gd name="T1" fmla="*/ 0 h 60"/>
              <a:gd name="T2" fmla="*/ 2147483646 w 131"/>
              <a:gd name="T3" fmla="*/ 0 h 60"/>
              <a:gd name="T4" fmla="*/ 2147483646 w 131"/>
              <a:gd name="T5" fmla="*/ 0 h 60"/>
              <a:gd name="T6" fmla="*/ 0 w 131"/>
              <a:gd name="T7" fmla="*/ 2147483646 h 60"/>
              <a:gd name="T8" fmla="*/ 0 w 131"/>
              <a:gd name="T9" fmla="*/ 2147483646 h 60"/>
              <a:gd name="T10" fmla="*/ 0 w 131"/>
              <a:gd name="T11" fmla="*/ 2147483646 h 60"/>
              <a:gd name="T12" fmla="*/ 0 w 131"/>
              <a:gd name="T13" fmla="*/ 2147483646 h 60"/>
              <a:gd name="T14" fmla="*/ 2147483646 w 131"/>
              <a:gd name="T15" fmla="*/ 2147483646 h 60"/>
              <a:gd name="T16" fmla="*/ 2147483646 w 131"/>
              <a:gd name="T17" fmla="*/ 2147483646 h 60"/>
              <a:gd name="T18" fmla="*/ 2147483646 w 131"/>
              <a:gd name="T19" fmla="*/ 2147483646 h 60"/>
              <a:gd name="T20" fmla="*/ 2147483646 w 131"/>
              <a:gd name="T21" fmla="*/ 2147483646 h 60"/>
              <a:gd name="T22" fmla="*/ 2147483646 w 131"/>
              <a:gd name="T23" fmla="*/ 2147483646 h 60"/>
              <a:gd name="T24" fmla="*/ 2147483646 w 131"/>
              <a:gd name="T25" fmla="*/ 2147483646 h 60"/>
              <a:gd name="T26" fmla="*/ 2147483646 w 131"/>
              <a:gd name="T27" fmla="*/ 2147483646 h 60"/>
              <a:gd name="T28" fmla="*/ 2147483646 w 131"/>
              <a:gd name="T29" fmla="*/ 2147483646 h 60"/>
              <a:gd name="T30" fmla="*/ 2147483646 w 131"/>
              <a:gd name="T31" fmla="*/ 2147483646 h 60"/>
              <a:gd name="T32" fmla="*/ 2147483646 w 131"/>
              <a:gd name="T33" fmla="*/ 0 h 6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1" h="60">
                <a:moveTo>
                  <a:pt x="6" y="0"/>
                </a:moveTo>
                <a:lnTo>
                  <a:pt x="6" y="0"/>
                </a:lnTo>
                <a:lnTo>
                  <a:pt x="3" y="0"/>
                </a:lnTo>
                <a:lnTo>
                  <a:pt x="0" y="2"/>
                </a:lnTo>
                <a:lnTo>
                  <a:pt x="0" y="5"/>
                </a:lnTo>
                <a:lnTo>
                  <a:pt x="3" y="9"/>
                </a:lnTo>
                <a:lnTo>
                  <a:pt x="125" y="60"/>
                </a:lnTo>
                <a:lnTo>
                  <a:pt x="128" y="60"/>
                </a:lnTo>
                <a:lnTo>
                  <a:pt x="131" y="57"/>
                </a:lnTo>
                <a:lnTo>
                  <a:pt x="131" y="54"/>
                </a:lnTo>
                <a:lnTo>
                  <a:pt x="128" y="50"/>
                </a:lnTo>
                <a:lnTo>
                  <a:pt x="6" y="0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6" name="Freeform 132"/>
          <p:cNvSpPr>
            <a:spLocks/>
          </p:cNvSpPr>
          <p:nvPr userDrawn="1"/>
        </p:nvSpPr>
        <p:spPr bwMode="auto">
          <a:xfrm>
            <a:off x="8828088" y="4938713"/>
            <a:ext cx="142875" cy="180975"/>
          </a:xfrm>
          <a:custGeom>
            <a:avLst/>
            <a:gdLst>
              <a:gd name="T0" fmla="*/ 2147483646 w 90"/>
              <a:gd name="T1" fmla="*/ 2147483646 h 114"/>
              <a:gd name="T2" fmla="*/ 2147483646 w 90"/>
              <a:gd name="T3" fmla="*/ 2147483646 h 114"/>
              <a:gd name="T4" fmla="*/ 2147483646 w 90"/>
              <a:gd name="T5" fmla="*/ 0 h 114"/>
              <a:gd name="T6" fmla="*/ 2147483646 w 90"/>
              <a:gd name="T7" fmla="*/ 2147483646 h 114"/>
              <a:gd name="T8" fmla="*/ 2147483646 w 90"/>
              <a:gd name="T9" fmla="*/ 2147483646 h 114"/>
              <a:gd name="T10" fmla="*/ 2147483646 w 90"/>
              <a:gd name="T11" fmla="*/ 2147483646 h 114"/>
              <a:gd name="T12" fmla="*/ 0 w 90"/>
              <a:gd name="T13" fmla="*/ 2147483646 h 114"/>
              <a:gd name="T14" fmla="*/ 0 w 90"/>
              <a:gd name="T15" fmla="*/ 2147483646 h 114"/>
              <a:gd name="T16" fmla="*/ 2147483646 w 90"/>
              <a:gd name="T17" fmla="*/ 2147483646 h 114"/>
              <a:gd name="T18" fmla="*/ 2147483646 w 90"/>
              <a:gd name="T19" fmla="*/ 2147483646 h 114"/>
              <a:gd name="T20" fmla="*/ 2147483646 w 90"/>
              <a:gd name="T21" fmla="*/ 2147483646 h 114"/>
              <a:gd name="T22" fmla="*/ 2147483646 w 90"/>
              <a:gd name="T23" fmla="*/ 2147483646 h 114"/>
              <a:gd name="T24" fmla="*/ 2147483646 w 90"/>
              <a:gd name="T25" fmla="*/ 2147483646 h 114"/>
              <a:gd name="T26" fmla="*/ 2147483646 w 90"/>
              <a:gd name="T27" fmla="*/ 2147483646 h 114"/>
              <a:gd name="T28" fmla="*/ 2147483646 w 90"/>
              <a:gd name="T29" fmla="*/ 2147483646 h 114"/>
              <a:gd name="T30" fmla="*/ 2147483646 w 90"/>
              <a:gd name="T31" fmla="*/ 2147483646 h 114"/>
              <a:gd name="T32" fmla="*/ 2147483646 w 90"/>
              <a:gd name="T33" fmla="*/ 2147483646 h 11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90" h="114">
                <a:moveTo>
                  <a:pt x="8" y="2"/>
                </a:moveTo>
                <a:lnTo>
                  <a:pt x="8" y="2"/>
                </a:lnTo>
                <a:lnTo>
                  <a:pt x="4" y="0"/>
                </a:lnTo>
                <a:lnTo>
                  <a:pt x="1" y="2"/>
                </a:lnTo>
                <a:lnTo>
                  <a:pt x="0" y="5"/>
                </a:lnTo>
                <a:lnTo>
                  <a:pt x="0" y="8"/>
                </a:lnTo>
                <a:lnTo>
                  <a:pt x="82" y="113"/>
                </a:lnTo>
                <a:lnTo>
                  <a:pt x="85" y="114"/>
                </a:lnTo>
                <a:lnTo>
                  <a:pt x="88" y="113"/>
                </a:lnTo>
                <a:lnTo>
                  <a:pt x="90" y="109"/>
                </a:lnTo>
                <a:lnTo>
                  <a:pt x="90" y="106"/>
                </a:lnTo>
                <a:lnTo>
                  <a:pt x="8" y="2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7" name="Freeform 133"/>
          <p:cNvSpPr>
            <a:spLocks/>
          </p:cNvSpPr>
          <p:nvPr userDrawn="1"/>
        </p:nvSpPr>
        <p:spPr bwMode="auto">
          <a:xfrm>
            <a:off x="8867775" y="4872038"/>
            <a:ext cx="222250" cy="53975"/>
          </a:xfrm>
          <a:custGeom>
            <a:avLst/>
            <a:gdLst>
              <a:gd name="T0" fmla="*/ 2147483646 w 140"/>
              <a:gd name="T1" fmla="*/ 0 h 34"/>
              <a:gd name="T2" fmla="*/ 2147483646 w 140"/>
              <a:gd name="T3" fmla="*/ 0 h 34"/>
              <a:gd name="T4" fmla="*/ 2147483646 w 140"/>
              <a:gd name="T5" fmla="*/ 0 h 34"/>
              <a:gd name="T6" fmla="*/ 0 w 140"/>
              <a:gd name="T7" fmla="*/ 2147483646 h 34"/>
              <a:gd name="T8" fmla="*/ 0 w 140"/>
              <a:gd name="T9" fmla="*/ 2147483646 h 34"/>
              <a:gd name="T10" fmla="*/ 0 w 140"/>
              <a:gd name="T11" fmla="*/ 2147483646 h 34"/>
              <a:gd name="T12" fmla="*/ 0 w 140"/>
              <a:gd name="T13" fmla="*/ 2147483646 h 34"/>
              <a:gd name="T14" fmla="*/ 2147483646 w 140"/>
              <a:gd name="T15" fmla="*/ 2147483646 h 34"/>
              <a:gd name="T16" fmla="*/ 2147483646 w 140"/>
              <a:gd name="T17" fmla="*/ 2147483646 h 34"/>
              <a:gd name="T18" fmla="*/ 2147483646 w 140"/>
              <a:gd name="T19" fmla="*/ 2147483646 h 34"/>
              <a:gd name="T20" fmla="*/ 2147483646 w 140"/>
              <a:gd name="T21" fmla="*/ 2147483646 h 34"/>
              <a:gd name="T22" fmla="*/ 2147483646 w 140"/>
              <a:gd name="T23" fmla="*/ 2147483646 h 34"/>
              <a:gd name="T24" fmla="*/ 2147483646 w 140"/>
              <a:gd name="T25" fmla="*/ 2147483646 h 34"/>
              <a:gd name="T26" fmla="*/ 2147483646 w 140"/>
              <a:gd name="T27" fmla="*/ 2147483646 h 34"/>
              <a:gd name="T28" fmla="*/ 2147483646 w 140"/>
              <a:gd name="T29" fmla="*/ 2147483646 h 34"/>
              <a:gd name="T30" fmla="*/ 2147483646 w 140"/>
              <a:gd name="T31" fmla="*/ 2147483646 h 34"/>
              <a:gd name="T32" fmla="*/ 2147483646 w 140"/>
              <a:gd name="T33" fmla="*/ 0 h 3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40" h="34">
                <a:moveTo>
                  <a:pt x="5" y="0"/>
                </a:moveTo>
                <a:lnTo>
                  <a:pt x="5" y="0"/>
                </a:lnTo>
                <a:lnTo>
                  <a:pt x="2" y="0"/>
                </a:lnTo>
                <a:lnTo>
                  <a:pt x="0" y="3"/>
                </a:lnTo>
                <a:lnTo>
                  <a:pt x="0" y="7"/>
                </a:lnTo>
                <a:lnTo>
                  <a:pt x="4" y="8"/>
                </a:lnTo>
                <a:lnTo>
                  <a:pt x="134" y="34"/>
                </a:lnTo>
                <a:lnTo>
                  <a:pt x="137" y="34"/>
                </a:lnTo>
                <a:lnTo>
                  <a:pt x="140" y="31"/>
                </a:lnTo>
                <a:lnTo>
                  <a:pt x="139" y="28"/>
                </a:lnTo>
                <a:lnTo>
                  <a:pt x="135" y="24"/>
                </a:lnTo>
                <a:lnTo>
                  <a:pt x="5" y="0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8" name="Freeform 134"/>
          <p:cNvSpPr>
            <a:spLocks/>
          </p:cNvSpPr>
          <p:nvPr userDrawn="1"/>
        </p:nvSpPr>
        <p:spPr bwMode="auto">
          <a:xfrm>
            <a:off x="8791575" y="4946650"/>
            <a:ext cx="120650" cy="196850"/>
          </a:xfrm>
          <a:custGeom>
            <a:avLst/>
            <a:gdLst>
              <a:gd name="T0" fmla="*/ 2147483646 w 76"/>
              <a:gd name="T1" fmla="*/ 2147483646 h 124"/>
              <a:gd name="T2" fmla="*/ 2147483646 w 76"/>
              <a:gd name="T3" fmla="*/ 2147483646 h 124"/>
              <a:gd name="T4" fmla="*/ 2147483646 w 76"/>
              <a:gd name="T5" fmla="*/ 0 h 124"/>
              <a:gd name="T6" fmla="*/ 2147483646 w 76"/>
              <a:gd name="T7" fmla="*/ 0 h 124"/>
              <a:gd name="T8" fmla="*/ 2147483646 w 76"/>
              <a:gd name="T9" fmla="*/ 0 h 124"/>
              <a:gd name="T10" fmla="*/ 2147483646 w 76"/>
              <a:gd name="T11" fmla="*/ 0 h 124"/>
              <a:gd name="T12" fmla="*/ 0 w 76"/>
              <a:gd name="T13" fmla="*/ 2147483646 h 124"/>
              <a:gd name="T14" fmla="*/ 0 w 76"/>
              <a:gd name="T15" fmla="*/ 2147483646 h 124"/>
              <a:gd name="T16" fmla="*/ 2147483646 w 76"/>
              <a:gd name="T17" fmla="*/ 2147483646 h 124"/>
              <a:gd name="T18" fmla="*/ 2147483646 w 76"/>
              <a:gd name="T19" fmla="*/ 2147483646 h 124"/>
              <a:gd name="T20" fmla="*/ 2147483646 w 76"/>
              <a:gd name="T21" fmla="*/ 2147483646 h 124"/>
              <a:gd name="T22" fmla="*/ 2147483646 w 76"/>
              <a:gd name="T23" fmla="*/ 2147483646 h 124"/>
              <a:gd name="T24" fmla="*/ 2147483646 w 76"/>
              <a:gd name="T25" fmla="*/ 2147483646 h 124"/>
              <a:gd name="T26" fmla="*/ 2147483646 w 76"/>
              <a:gd name="T27" fmla="*/ 2147483646 h 124"/>
              <a:gd name="T28" fmla="*/ 2147483646 w 76"/>
              <a:gd name="T29" fmla="*/ 2147483646 h 124"/>
              <a:gd name="T30" fmla="*/ 2147483646 w 76"/>
              <a:gd name="T31" fmla="*/ 2147483646 h 124"/>
              <a:gd name="T32" fmla="*/ 2147483646 w 76"/>
              <a:gd name="T33" fmla="*/ 2147483646 h 1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6" h="124">
                <a:moveTo>
                  <a:pt x="8" y="1"/>
                </a:moveTo>
                <a:lnTo>
                  <a:pt x="8" y="1"/>
                </a:lnTo>
                <a:lnTo>
                  <a:pt x="5" y="0"/>
                </a:lnTo>
                <a:lnTo>
                  <a:pt x="2" y="0"/>
                </a:lnTo>
                <a:lnTo>
                  <a:pt x="0" y="3"/>
                </a:lnTo>
                <a:lnTo>
                  <a:pt x="0" y="6"/>
                </a:lnTo>
                <a:lnTo>
                  <a:pt x="68" y="122"/>
                </a:lnTo>
                <a:lnTo>
                  <a:pt x="69" y="124"/>
                </a:lnTo>
                <a:lnTo>
                  <a:pt x="72" y="124"/>
                </a:lnTo>
                <a:lnTo>
                  <a:pt x="76" y="120"/>
                </a:lnTo>
                <a:lnTo>
                  <a:pt x="74" y="117"/>
                </a:lnTo>
                <a:lnTo>
                  <a:pt x="8" y="1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9" name="Freeform 135"/>
          <p:cNvSpPr>
            <a:spLocks/>
          </p:cNvSpPr>
          <p:nvPr userDrawn="1"/>
        </p:nvSpPr>
        <p:spPr bwMode="auto">
          <a:xfrm>
            <a:off x="8763000" y="4941888"/>
            <a:ext cx="79375" cy="214312"/>
          </a:xfrm>
          <a:custGeom>
            <a:avLst/>
            <a:gdLst>
              <a:gd name="T0" fmla="*/ 2147483646 w 50"/>
              <a:gd name="T1" fmla="*/ 2147483646 h 135"/>
              <a:gd name="T2" fmla="*/ 2147483646 w 50"/>
              <a:gd name="T3" fmla="*/ 2147483646 h 135"/>
              <a:gd name="T4" fmla="*/ 2147483646 w 50"/>
              <a:gd name="T5" fmla="*/ 0 h 135"/>
              <a:gd name="T6" fmla="*/ 2147483646 w 50"/>
              <a:gd name="T7" fmla="*/ 0 h 135"/>
              <a:gd name="T8" fmla="*/ 2147483646 w 50"/>
              <a:gd name="T9" fmla="*/ 0 h 135"/>
              <a:gd name="T10" fmla="*/ 2147483646 w 50"/>
              <a:gd name="T11" fmla="*/ 0 h 135"/>
              <a:gd name="T12" fmla="*/ 0 w 50"/>
              <a:gd name="T13" fmla="*/ 2147483646 h 135"/>
              <a:gd name="T14" fmla="*/ 0 w 50"/>
              <a:gd name="T15" fmla="*/ 2147483646 h 135"/>
              <a:gd name="T16" fmla="*/ 2147483646 w 50"/>
              <a:gd name="T17" fmla="*/ 2147483646 h 135"/>
              <a:gd name="T18" fmla="*/ 2147483646 w 50"/>
              <a:gd name="T19" fmla="*/ 2147483646 h 135"/>
              <a:gd name="T20" fmla="*/ 2147483646 w 50"/>
              <a:gd name="T21" fmla="*/ 2147483646 h 135"/>
              <a:gd name="T22" fmla="*/ 2147483646 w 50"/>
              <a:gd name="T23" fmla="*/ 2147483646 h 135"/>
              <a:gd name="T24" fmla="*/ 2147483646 w 50"/>
              <a:gd name="T25" fmla="*/ 2147483646 h 135"/>
              <a:gd name="T26" fmla="*/ 2147483646 w 50"/>
              <a:gd name="T27" fmla="*/ 2147483646 h 135"/>
              <a:gd name="T28" fmla="*/ 2147483646 w 50"/>
              <a:gd name="T29" fmla="*/ 2147483646 h 135"/>
              <a:gd name="T30" fmla="*/ 2147483646 w 50"/>
              <a:gd name="T31" fmla="*/ 2147483646 h 135"/>
              <a:gd name="T32" fmla="*/ 2147483646 w 50"/>
              <a:gd name="T33" fmla="*/ 2147483646 h 13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0" h="135">
                <a:moveTo>
                  <a:pt x="8" y="3"/>
                </a:moveTo>
                <a:lnTo>
                  <a:pt x="8" y="3"/>
                </a:lnTo>
                <a:lnTo>
                  <a:pt x="7" y="0"/>
                </a:lnTo>
                <a:lnTo>
                  <a:pt x="4" y="0"/>
                </a:lnTo>
                <a:lnTo>
                  <a:pt x="0" y="1"/>
                </a:lnTo>
                <a:lnTo>
                  <a:pt x="0" y="6"/>
                </a:lnTo>
                <a:lnTo>
                  <a:pt x="41" y="131"/>
                </a:lnTo>
                <a:lnTo>
                  <a:pt x="44" y="135"/>
                </a:lnTo>
                <a:lnTo>
                  <a:pt x="47" y="135"/>
                </a:lnTo>
                <a:lnTo>
                  <a:pt x="50" y="133"/>
                </a:lnTo>
                <a:lnTo>
                  <a:pt x="50" y="128"/>
                </a:lnTo>
                <a:lnTo>
                  <a:pt x="8" y="3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0" name="Freeform 136"/>
          <p:cNvSpPr>
            <a:spLocks/>
          </p:cNvSpPr>
          <p:nvPr userDrawn="1"/>
        </p:nvSpPr>
        <p:spPr bwMode="auto">
          <a:xfrm>
            <a:off x="8736013" y="4930775"/>
            <a:ext cx="25400" cy="222250"/>
          </a:xfrm>
          <a:custGeom>
            <a:avLst/>
            <a:gdLst>
              <a:gd name="T0" fmla="*/ 2147483646 w 16"/>
              <a:gd name="T1" fmla="*/ 2147483646 h 140"/>
              <a:gd name="T2" fmla="*/ 2147483646 w 16"/>
              <a:gd name="T3" fmla="*/ 2147483646 h 140"/>
              <a:gd name="T4" fmla="*/ 2147483646 w 16"/>
              <a:gd name="T5" fmla="*/ 0 h 140"/>
              <a:gd name="T6" fmla="*/ 2147483646 w 16"/>
              <a:gd name="T7" fmla="*/ 0 h 140"/>
              <a:gd name="T8" fmla="*/ 2147483646 w 16"/>
              <a:gd name="T9" fmla="*/ 0 h 140"/>
              <a:gd name="T10" fmla="*/ 2147483646 w 16"/>
              <a:gd name="T11" fmla="*/ 0 h 140"/>
              <a:gd name="T12" fmla="*/ 2147483646 w 16"/>
              <a:gd name="T13" fmla="*/ 0 h 140"/>
              <a:gd name="T14" fmla="*/ 0 w 16"/>
              <a:gd name="T15" fmla="*/ 2147483646 h 140"/>
              <a:gd name="T16" fmla="*/ 2147483646 w 16"/>
              <a:gd name="T17" fmla="*/ 2147483646 h 140"/>
              <a:gd name="T18" fmla="*/ 2147483646 w 16"/>
              <a:gd name="T19" fmla="*/ 2147483646 h 140"/>
              <a:gd name="T20" fmla="*/ 2147483646 w 16"/>
              <a:gd name="T21" fmla="*/ 2147483646 h 140"/>
              <a:gd name="T22" fmla="*/ 2147483646 w 16"/>
              <a:gd name="T23" fmla="*/ 2147483646 h 140"/>
              <a:gd name="T24" fmla="*/ 2147483646 w 16"/>
              <a:gd name="T25" fmla="*/ 2147483646 h 140"/>
              <a:gd name="T26" fmla="*/ 2147483646 w 16"/>
              <a:gd name="T27" fmla="*/ 2147483646 h 140"/>
              <a:gd name="T28" fmla="*/ 2147483646 w 16"/>
              <a:gd name="T29" fmla="*/ 2147483646 h 140"/>
              <a:gd name="T30" fmla="*/ 2147483646 w 16"/>
              <a:gd name="T31" fmla="*/ 2147483646 h 140"/>
              <a:gd name="T32" fmla="*/ 2147483646 w 16"/>
              <a:gd name="T33" fmla="*/ 2147483646 h 14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6" h="140">
                <a:moveTo>
                  <a:pt x="9" y="3"/>
                </a:moveTo>
                <a:lnTo>
                  <a:pt x="9" y="3"/>
                </a:lnTo>
                <a:lnTo>
                  <a:pt x="8" y="0"/>
                </a:lnTo>
                <a:lnTo>
                  <a:pt x="5" y="0"/>
                </a:lnTo>
                <a:lnTo>
                  <a:pt x="1" y="0"/>
                </a:lnTo>
                <a:lnTo>
                  <a:pt x="0" y="3"/>
                </a:lnTo>
                <a:lnTo>
                  <a:pt x="6" y="135"/>
                </a:lnTo>
                <a:lnTo>
                  <a:pt x="8" y="138"/>
                </a:lnTo>
                <a:lnTo>
                  <a:pt x="11" y="140"/>
                </a:lnTo>
                <a:lnTo>
                  <a:pt x="14" y="138"/>
                </a:lnTo>
                <a:lnTo>
                  <a:pt x="16" y="135"/>
                </a:lnTo>
                <a:lnTo>
                  <a:pt x="9" y="3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1" name="Freeform 137"/>
          <p:cNvSpPr>
            <a:spLocks/>
          </p:cNvSpPr>
          <p:nvPr userDrawn="1"/>
        </p:nvSpPr>
        <p:spPr bwMode="auto">
          <a:xfrm>
            <a:off x="8863013" y="4826000"/>
            <a:ext cx="225425" cy="33338"/>
          </a:xfrm>
          <a:custGeom>
            <a:avLst/>
            <a:gdLst>
              <a:gd name="T0" fmla="*/ 2147483646 w 142"/>
              <a:gd name="T1" fmla="*/ 2147483646 h 21"/>
              <a:gd name="T2" fmla="*/ 2147483646 w 142"/>
              <a:gd name="T3" fmla="*/ 2147483646 h 21"/>
              <a:gd name="T4" fmla="*/ 2147483646 w 142"/>
              <a:gd name="T5" fmla="*/ 2147483646 h 21"/>
              <a:gd name="T6" fmla="*/ 0 w 142"/>
              <a:gd name="T7" fmla="*/ 2147483646 h 21"/>
              <a:gd name="T8" fmla="*/ 0 w 142"/>
              <a:gd name="T9" fmla="*/ 2147483646 h 21"/>
              <a:gd name="T10" fmla="*/ 0 w 142"/>
              <a:gd name="T11" fmla="*/ 2147483646 h 21"/>
              <a:gd name="T12" fmla="*/ 2147483646 w 142"/>
              <a:gd name="T13" fmla="*/ 2147483646 h 21"/>
              <a:gd name="T14" fmla="*/ 2147483646 w 142"/>
              <a:gd name="T15" fmla="*/ 2147483646 h 21"/>
              <a:gd name="T16" fmla="*/ 2147483646 w 142"/>
              <a:gd name="T17" fmla="*/ 2147483646 h 21"/>
              <a:gd name="T18" fmla="*/ 2147483646 w 142"/>
              <a:gd name="T19" fmla="*/ 2147483646 h 21"/>
              <a:gd name="T20" fmla="*/ 2147483646 w 142"/>
              <a:gd name="T21" fmla="*/ 2147483646 h 21"/>
              <a:gd name="T22" fmla="*/ 2147483646 w 142"/>
              <a:gd name="T23" fmla="*/ 2147483646 h 21"/>
              <a:gd name="T24" fmla="*/ 2147483646 w 142"/>
              <a:gd name="T25" fmla="*/ 2147483646 h 21"/>
              <a:gd name="T26" fmla="*/ 2147483646 w 142"/>
              <a:gd name="T27" fmla="*/ 2147483646 h 21"/>
              <a:gd name="T28" fmla="*/ 2147483646 w 142"/>
              <a:gd name="T29" fmla="*/ 0 h 21"/>
              <a:gd name="T30" fmla="*/ 2147483646 w 142"/>
              <a:gd name="T31" fmla="*/ 0 h 21"/>
              <a:gd name="T32" fmla="*/ 2147483646 w 142"/>
              <a:gd name="T33" fmla="*/ 2147483646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42" h="21">
                <a:moveTo>
                  <a:pt x="5" y="12"/>
                </a:moveTo>
                <a:lnTo>
                  <a:pt x="5" y="12"/>
                </a:lnTo>
                <a:lnTo>
                  <a:pt x="2" y="13"/>
                </a:lnTo>
                <a:lnTo>
                  <a:pt x="0" y="16"/>
                </a:lnTo>
                <a:lnTo>
                  <a:pt x="2" y="20"/>
                </a:lnTo>
                <a:lnTo>
                  <a:pt x="5" y="21"/>
                </a:lnTo>
                <a:lnTo>
                  <a:pt x="138" y="8"/>
                </a:lnTo>
                <a:lnTo>
                  <a:pt x="142" y="7"/>
                </a:lnTo>
                <a:lnTo>
                  <a:pt x="142" y="3"/>
                </a:lnTo>
                <a:lnTo>
                  <a:pt x="140" y="0"/>
                </a:lnTo>
                <a:lnTo>
                  <a:pt x="137" y="0"/>
                </a:lnTo>
                <a:lnTo>
                  <a:pt x="5" y="12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2" name="Freeform 138"/>
          <p:cNvSpPr>
            <a:spLocks/>
          </p:cNvSpPr>
          <p:nvPr userDrawn="1"/>
        </p:nvSpPr>
        <p:spPr bwMode="auto">
          <a:xfrm>
            <a:off x="8850313" y="4754563"/>
            <a:ext cx="217487" cy="69850"/>
          </a:xfrm>
          <a:custGeom>
            <a:avLst/>
            <a:gdLst>
              <a:gd name="T0" fmla="*/ 2147483646 w 137"/>
              <a:gd name="T1" fmla="*/ 2147483646 h 44"/>
              <a:gd name="T2" fmla="*/ 2147483646 w 137"/>
              <a:gd name="T3" fmla="*/ 2147483646 h 44"/>
              <a:gd name="T4" fmla="*/ 0 w 137"/>
              <a:gd name="T5" fmla="*/ 2147483646 h 44"/>
              <a:gd name="T6" fmla="*/ 0 w 137"/>
              <a:gd name="T7" fmla="*/ 2147483646 h 44"/>
              <a:gd name="T8" fmla="*/ 0 w 137"/>
              <a:gd name="T9" fmla="*/ 2147483646 h 44"/>
              <a:gd name="T10" fmla="*/ 0 w 137"/>
              <a:gd name="T11" fmla="*/ 2147483646 h 44"/>
              <a:gd name="T12" fmla="*/ 2147483646 w 137"/>
              <a:gd name="T13" fmla="*/ 2147483646 h 44"/>
              <a:gd name="T14" fmla="*/ 2147483646 w 137"/>
              <a:gd name="T15" fmla="*/ 2147483646 h 44"/>
              <a:gd name="T16" fmla="*/ 2147483646 w 137"/>
              <a:gd name="T17" fmla="*/ 2147483646 h 44"/>
              <a:gd name="T18" fmla="*/ 2147483646 w 137"/>
              <a:gd name="T19" fmla="*/ 2147483646 h 44"/>
              <a:gd name="T20" fmla="*/ 2147483646 w 137"/>
              <a:gd name="T21" fmla="*/ 2147483646 h 44"/>
              <a:gd name="T22" fmla="*/ 2147483646 w 137"/>
              <a:gd name="T23" fmla="*/ 2147483646 h 44"/>
              <a:gd name="T24" fmla="*/ 2147483646 w 137"/>
              <a:gd name="T25" fmla="*/ 2147483646 h 44"/>
              <a:gd name="T26" fmla="*/ 2147483646 w 137"/>
              <a:gd name="T27" fmla="*/ 2147483646 h 44"/>
              <a:gd name="T28" fmla="*/ 2147483646 w 137"/>
              <a:gd name="T29" fmla="*/ 0 h 44"/>
              <a:gd name="T30" fmla="*/ 2147483646 w 137"/>
              <a:gd name="T31" fmla="*/ 0 h 44"/>
              <a:gd name="T32" fmla="*/ 2147483646 w 137"/>
              <a:gd name="T33" fmla="*/ 2147483646 h 4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7" h="44">
                <a:moveTo>
                  <a:pt x="3" y="36"/>
                </a:moveTo>
                <a:lnTo>
                  <a:pt x="3" y="36"/>
                </a:lnTo>
                <a:lnTo>
                  <a:pt x="0" y="37"/>
                </a:lnTo>
                <a:lnTo>
                  <a:pt x="0" y="42"/>
                </a:lnTo>
                <a:lnTo>
                  <a:pt x="2" y="44"/>
                </a:lnTo>
                <a:lnTo>
                  <a:pt x="5" y="44"/>
                </a:lnTo>
                <a:lnTo>
                  <a:pt x="134" y="10"/>
                </a:lnTo>
                <a:lnTo>
                  <a:pt x="137" y="7"/>
                </a:lnTo>
                <a:lnTo>
                  <a:pt x="137" y="3"/>
                </a:lnTo>
                <a:lnTo>
                  <a:pt x="135" y="0"/>
                </a:lnTo>
                <a:lnTo>
                  <a:pt x="132" y="0"/>
                </a:lnTo>
                <a:lnTo>
                  <a:pt x="3" y="36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" name="Freeform 139"/>
          <p:cNvSpPr>
            <a:spLocks/>
          </p:cNvSpPr>
          <p:nvPr userDrawn="1"/>
        </p:nvSpPr>
        <p:spPr bwMode="auto">
          <a:xfrm>
            <a:off x="8824913" y="4694238"/>
            <a:ext cx="198437" cy="114300"/>
          </a:xfrm>
          <a:custGeom>
            <a:avLst/>
            <a:gdLst>
              <a:gd name="T0" fmla="*/ 2147483646 w 125"/>
              <a:gd name="T1" fmla="*/ 2147483646 h 72"/>
              <a:gd name="T2" fmla="*/ 2147483646 w 125"/>
              <a:gd name="T3" fmla="*/ 2147483646 h 72"/>
              <a:gd name="T4" fmla="*/ 0 w 125"/>
              <a:gd name="T5" fmla="*/ 2147483646 h 72"/>
              <a:gd name="T6" fmla="*/ 0 w 125"/>
              <a:gd name="T7" fmla="*/ 2147483646 h 72"/>
              <a:gd name="T8" fmla="*/ 0 w 125"/>
              <a:gd name="T9" fmla="*/ 2147483646 h 72"/>
              <a:gd name="T10" fmla="*/ 0 w 125"/>
              <a:gd name="T11" fmla="*/ 2147483646 h 72"/>
              <a:gd name="T12" fmla="*/ 2147483646 w 125"/>
              <a:gd name="T13" fmla="*/ 2147483646 h 72"/>
              <a:gd name="T14" fmla="*/ 2147483646 w 125"/>
              <a:gd name="T15" fmla="*/ 2147483646 h 72"/>
              <a:gd name="T16" fmla="*/ 2147483646 w 125"/>
              <a:gd name="T17" fmla="*/ 2147483646 h 72"/>
              <a:gd name="T18" fmla="*/ 2147483646 w 125"/>
              <a:gd name="T19" fmla="*/ 2147483646 h 72"/>
              <a:gd name="T20" fmla="*/ 2147483646 w 125"/>
              <a:gd name="T21" fmla="*/ 2147483646 h 72"/>
              <a:gd name="T22" fmla="*/ 2147483646 w 125"/>
              <a:gd name="T23" fmla="*/ 2147483646 h 72"/>
              <a:gd name="T24" fmla="*/ 2147483646 w 125"/>
              <a:gd name="T25" fmla="*/ 2147483646 h 72"/>
              <a:gd name="T26" fmla="*/ 2147483646 w 125"/>
              <a:gd name="T27" fmla="*/ 2147483646 h 72"/>
              <a:gd name="T28" fmla="*/ 2147483646 w 125"/>
              <a:gd name="T29" fmla="*/ 0 h 72"/>
              <a:gd name="T30" fmla="*/ 2147483646 w 125"/>
              <a:gd name="T31" fmla="*/ 0 h 72"/>
              <a:gd name="T32" fmla="*/ 2147483646 w 125"/>
              <a:gd name="T33" fmla="*/ 2147483646 h 7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25" h="72">
                <a:moveTo>
                  <a:pt x="3" y="64"/>
                </a:moveTo>
                <a:lnTo>
                  <a:pt x="3" y="64"/>
                </a:lnTo>
                <a:lnTo>
                  <a:pt x="0" y="67"/>
                </a:lnTo>
                <a:lnTo>
                  <a:pt x="0" y="70"/>
                </a:lnTo>
                <a:lnTo>
                  <a:pt x="3" y="72"/>
                </a:lnTo>
                <a:lnTo>
                  <a:pt x="6" y="72"/>
                </a:lnTo>
                <a:lnTo>
                  <a:pt x="124" y="8"/>
                </a:lnTo>
                <a:lnTo>
                  <a:pt x="125" y="4"/>
                </a:lnTo>
                <a:lnTo>
                  <a:pt x="125" y="1"/>
                </a:lnTo>
                <a:lnTo>
                  <a:pt x="122" y="0"/>
                </a:lnTo>
                <a:lnTo>
                  <a:pt x="119" y="0"/>
                </a:lnTo>
                <a:lnTo>
                  <a:pt x="3" y="64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4" name="Freeform 140"/>
          <p:cNvSpPr>
            <a:spLocks/>
          </p:cNvSpPr>
          <p:nvPr userDrawn="1"/>
        </p:nvSpPr>
        <p:spPr bwMode="auto">
          <a:xfrm>
            <a:off x="8799513" y="4648200"/>
            <a:ext cx="173037" cy="152400"/>
          </a:xfrm>
          <a:custGeom>
            <a:avLst/>
            <a:gdLst>
              <a:gd name="T0" fmla="*/ 2147483646 w 109"/>
              <a:gd name="T1" fmla="*/ 2147483646 h 96"/>
              <a:gd name="T2" fmla="*/ 2147483646 w 109"/>
              <a:gd name="T3" fmla="*/ 2147483646 h 96"/>
              <a:gd name="T4" fmla="*/ 0 w 109"/>
              <a:gd name="T5" fmla="*/ 2147483646 h 96"/>
              <a:gd name="T6" fmla="*/ 2147483646 w 109"/>
              <a:gd name="T7" fmla="*/ 2147483646 h 96"/>
              <a:gd name="T8" fmla="*/ 2147483646 w 109"/>
              <a:gd name="T9" fmla="*/ 2147483646 h 96"/>
              <a:gd name="T10" fmla="*/ 2147483646 w 109"/>
              <a:gd name="T11" fmla="*/ 2147483646 h 96"/>
              <a:gd name="T12" fmla="*/ 2147483646 w 109"/>
              <a:gd name="T13" fmla="*/ 2147483646 h 96"/>
              <a:gd name="T14" fmla="*/ 2147483646 w 109"/>
              <a:gd name="T15" fmla="*/ 2147483646 h 96"/>
              <a:gd name="T16" fmla="*/ 2147483646 w 109"/>
              <a:gd name="T17" fmla="*/ 2147483646 h 96"/>
              <a:gd name="T18" fmla="*/ 2147483646 w 109"/>
              <a:gd name="T19" fmla="*/ 2147483646 h 96"/>
              <a:gd name="T20" fmla="*/ 2147483646 w 109"/>
              <a:gd name="T21" fmla="*/ 2147483646 h 96"/>
              <a:gd name="T22" fmla="*/ 2147483646 w 109"/>
              <a:gd name="T23" fmla="*/ 2147483646 h 96"/>
              <a:gd name="T24" fmla="*/ 2147483646 w 109"/>
              <a:gd name="T25" fmla="*/ 2147483646 h 96"/>
              <a:gd name="T26" fmla="*/ 2147483646 w 109"/>
              <a:gd name="T27" fmla="*/ 2147483646 h 96"/>
              <a:gd name="T28" fmla="*/ 2147483646 w 109"/>
              <a:gd name="T29" fmla="*/ 0 h 96"/>
              <a:gd name="T30" fmla="*/ 2147483646 w 109"/>
              <a:gd name="T31" fmla="*/ 2147483646 h 96"/>
              <a:gd name="T32" fmla="*/ 2147483646 w 109"/>
              <a:gd name="T33" fmla="*/ 2147483646 h 9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9" h="96">
                <a:moveTo>
                  <a:pt x="2" y="88"/>
                </a:moveTo>
                <a:lnTo>
                  <a:pt x="2" y="88"/>
                </a:lnTo>
                <a:lnTo>
                  <a:pt x="0" y="91"/>
                </a:lnTo>
                <a:lnTo>
                  <a:pt x="2" y="95"/>
                </a:lnTo>
                <a:lnTo>
                  <a:pt x="5" y="96"/>
                </a:lnTo>
                <a:lnTo>
                  <a:pt x="8" y="96"/>
                </a:lnTo>
                <a:lnTo>
                  <a:pt x="108" y="8"/>
                </a:lnTo>
                <a:lnTo>
                  <a:pt x="109" y="5"/>
                </a:lnTo>
                <a:lnTo>
                  <a:pt x="108" y="1"/>
                </a:lnTo>
                <a:lnTo>
                  <a:pt x="104" y="0"/>
                </a:lnTo>
                <a:lnTo>
                  <a:pt x="101" y="1"/>
                </a:lnTo>
                <a:lnTo>
                  <a:pt x="2" y="88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5" name="Freeform 141"/>
          <p:cNvSpPr>
            <a:spLocks/>
          </p:cNvSpPr>
          <p:nvPr userDrawn="1"/>
        </p:nvSpPr>
        <p:spPr bwMode="auto">
          <a:xfrm>
            <a:off x="8528050" y="5043488"/>
            <a:ext cx="163513" cy="160337"/>
          </a:xfrm>
          <a:custGeom>
            <a:avLst/>
            <a:gdLst>
              <a:gd name="T0" fmla="*/ 2147483646 w 103"/>
              <a:gd name="T1" fmla="*/ 2147483646 h 101"/>
              <a:gd name="T2" fmla="*/ 2147483646 w 103"/>
              <a:gd name="T3" fmla="*/ 2147483646 h 101"/>
              <a:gd name="T4" fmla="*/ 2147483646 w 103"/>
              <a:gd name="T5" fmla="*/ 2147483646 h 101"/>
              <a:gd name="T6" fmla="*/ 2147483646 w 103"/>
              <a:gd name="T7" fmla="*/ 2147483646 h 101"/>
              <a:gd name="T8" fmla="*/ 2147483646 w 103"/>
              <a:gd name="T9" fmla="*/ 2147483646 h 101"/>
              <a:gd name="T10" fmla="*/ 2147483646 w 103"/>
              <a:gd name="T11" fmla="*/ 0 h 101"/>
              <a:gd name="T12" fmla="*/ 2147483646 w 103"/>
              <a:gd name="T13" fmla="*/ 0 h 101"/>
              <a:gd name="T14" fmla="*/ 2147483646 w 103"/>
              <a:gd name="T15" fmla="*/ 2147483646 h 101"/>
              <a:gd name="T16" fmla="*/ 2147483646 w 103"/>
              <a:gd name="T17" fmla="*/ 2147483646 h 101"/>
              <a:gd name="T18" fmla="*/ 2147483646 w 103"/>
              <a:gd name="T19" fmla="*/ 2147483646 h 101"/>
              <a:gd name="T20" fmla="*/ 2147483646 w 103"/>
              <a:gd name="T21" fmla="*/ 2147483646 h 101"/>
              <a:gd name="T22" fmla="*/ 2147483646 w 103"/>
              <a:gd name="T23" fmla="*/ 2147483646 h 101"/>
              <a:gd name="T24" fmla="*/ 2147483646 w 103"/>
              <a:gd name="T25" fmla="*/ 2147483646 h 101"/>
              <a:gd name="T26" fmla="*/ 2147483646 w 103"/>
              <a:gd name="T27" fmla="*/ 2147483646 h 101"/>
              <a:gd name="T28" fmla="*/ 0 w 103"/>
              <a:gd name="T29" fmla="*/ 2147483646 h 101"/>
              <a:gd name="T30" fmla="*/ 0 w 103"/>
              <a:gd name="T31" fmla="*/ 2147483646 h 101"/>
              <a:gd name="T32" fmla="*/ 2147483646 w 103"/>
              <a:gd name="T33" fmla="*/ 2147483646 h 101"/>
              <a:gd name="T34" fmla="*/ 2147483646 w 103"/>
              <a:gd name="T35" fmla="*/ 2147483646 h 101"/>
              <a:gd name="T36" fmla="*/ 2147483646 w 103"/>
              <a:gd name="T37" fmla="*/ 2147483646 h 101"/>
              <a:gd name="T38" fmla="*/ 2147483646 w 103"/>
              <a:gd name="T39" fmla="*/ 2147483646 h 101"/>
              <a:gd name="T40" fmla="*/ 2147483646 w 103"/>
              <a:gd name="T41" fmla="*/ 2147483646 h 101"/>
              <a:gd name="T42" fmla="*/ 2147483646 w 103"/>
              <a:gd name="T43" fmla="*/ 2147483646 h 101"/>
              <a:gd name="T44" fmla="*/ 2147483646 w 103"/>
              <a:gd name="T45" fmla="*/ 2147483646 h 101"/>
              <a:gd name="T46" fmla="*/ 2147483646 w 103"/>
              <a:gd name="T47" fmla="*/ 2147483646 h 101"/>
              <a:gd name="T48" fmla="*/ 2147483646 w 103"/>
              <a:gd name="T49" fmla="*/ 2147483646 h 101"/>
              <a:gd name="T50" fmla="*/ 2147483646 w 103"/>
              <a:gd name="T51" fmla="*/ 2147483646 h 101"/>
              <a:gd name="T52" fmla="*/ 2147483646 w 103"/>
              <a:gd name="T53" fmla="*/ 2147483646 h 101"/>
              <a:gd name="T54" fmla="*/ 2147483646 w 103"/>
              <a:gd name="T55" fmla="*/ 2147483646 h 101"/>
              <a:gd name="T56" fmla="*/ 2147483646 w 103"/>
              <a:gd name="T57" fmla="*/ 2147483646 h 101"/>
              <a:gd name="T58" fmla="*/ 2147483646 w 103"/>
              <a:gd name="T59" fmla="*/ 2147483646 h 101"/>
              <a:gd name="T60" fmla="*/ 2147483646 w 103"/>
              <a:gd name="T61" fmla="*/ 2147483646 h 101"/>
              <a:gd name="T62" fmla="*/ 2147483646 w 103"/>
              <a:gd name="T63" fmla="*/ 2147483646 h 101"/>
              <a:gd name="T64" fmla="*/ 2147483646 w 103"/>
              <a:gd name="T65" fmla="*/ 2147483646 h 101"/>
              <a:gd name="T66" fmla="*/ 2147483646 w 103"/>
              <a:gd name="T67" fmla="*/ 2147483646 h 101"/>
              <a:gd name="T68" fmla="*/ 2147483646 w 103"/>
              <a:gd name="T69" fmla="*/ 2147483646 h 101"/>
              <a:gd name="T70" fmla="*/ 2147483646 w 103"/>
              <a:gd name="T71" fmla="*/ 2147483646 h 101"/>
              <a:gd name="T72" fmla="*/ 2147483646 w 103"/>
              <a:gd name="T73" fmla="*/ 2147483646 h 101"/>
              <a:gd name="T74" fmla="*/ 2147483646 w 103"/>
              <a:gd name="T75" fmla="*/ 2147483646 h 10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03" h="101">
                <a:moveTo>
                  <a:pt x="91" y="18"/>
                </a:moveTo>
                <a:lnTo>
                  <a:pt x="91" y="18"/>
                </a:lnTo>
                <a:lnTo>
                  <a:pt x="84" y="10"/>
                </a:lnTo>
                <a:lnTo>
                  <a:pt x="74" y="5"/>
                </a:lnTo>
                <a:lnTo>
                  <a:pt x="66" y="2"/>
                </a:lnTo>
                <a:lnTo>
                  <a:pt x="57" y="0"/>
                </a:lnTo>
                <a:lnTo>
                  <a:pt x="47" y="0"/>
                </a:lnTo>
                <a:lnTo>
                  <a:pt x="37" y="2"/>
                </a:lnTo>
                <a:lnTo>
                  <a:pt x="28" y="5"/>
                </a:lnTo>
                <a:lnTo>
                  <a:pt x="18" y="11"/>
                </a:lnTo>
                <a:lnTo>
                  <a:pt x="12" y="19"/>
                </a:lnTo>
                <a:lnTo>
                  <a:pt x="7" y="27"/>
                </a:lnTo>
                <a:lnTo>
                  <a:pt x="2" y="37"/>
                </a:lnTo>
                <a:lnTo>
                  <a:pt x="0" y="47"/>
                </a:lnTo>
                <a:lnTo>
                  <a:pt x="0" y="56"/>
                </a:lnTo>
                <a:lnTo>
                  <a:pt x="4" y="66"/>
                </a:lnTo>
                <a:lnTo>
                  <a:pt x="7" y="75"/>
                </a:lnTo>
                <a:lnTo>
                  <a:pt x="13" y="84"/>
                </a:lnTo>
                <a:lnTo>
                  <a:pt x="20" y="90"/>
                </a:lnTo>
                <a:lnTo>
                  <a:pt x="28" y="96"/>
                </a:lnTo>
                <a:lnTo>
                  <a:pt x="37" y="100"/>
                </a:lnTo>
                <a:lnTo>
                  <a:pt x="47" y="101"/>
                </a:lnTo>
                <a:lnTo>
                  <a:pt x="57" y="101"/>
                </a:lnTo>
                <a:lnTo>
                  <a:pt x="66" y="100"/>
                </a:lnTo>
                <a:lnTo>
                  <a:pt x="76" y="95"/>
                </a:lnTo>
                <a:lnTo>
                  <a:pt x="86" y="90"/>
                </a:lnTo>
                <a:lnTo>
                  <a:pt x="92" y="82"/>
                </a:lnTo>
                <a:lnTo>
                  <a:pt x="97" y="74"/>
                </a:lnTo>
                <a:lnTo>
                  <a:pt x="102" y="64"/>
                </a:lnTo>
                <a:lnTo>
                  <a:pt x="103" y="55"/>
                </a:lnTo>
                <a:lnTo>
                  <a:pt x="103" y="45"/>
                </a:lnTo>
                <a:lnTo>
                  <a:pt x="100" y="35"/>
                </a:lnTo>
                <a:lnTo>
                  <a:pt x="97" y="26"/>
                </a:lnTo>
                <a:lnTo>
                  <a:pt x="91" y="18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6" name="Freeform 142"/>
          <p:cNvSpPr>
            <a:spLocks/>
          </p:cNvSpPr>
          <p:nvPr userDrawn="1"/>
        </p:nvSpPr>
        <p:spPr bwMode="auto">
          <a:xfrm>
            <a:off x="8337550" y="4811713"/>
            <a:ext cx="101600" cy="104775"/>
          </a:xfrm>
          <a:custGeom>
            <a:avLst/>
            <a:gdLst>
              <a:gd name="T0" fmla="*/ 2147483646 w 64"/>
              <a:gd name="T1" fmla="*/ 2147483646 h 66"/>
              <a:gd name="T2" fmla="*/ 2147483646 w 64"/>
              <a:gd name="T3" fmla="*/ 2147483646 h 66"/>
              <a:gd name="T4" fmla="*/ 2147483646 w 64"/>
              <a:gd name="T5" fmla="*/ 2147483646 h 66"/>
              <a:gd name="T6" fmla="*/ 2147483646 w 64"/>
              <a:gd name="T7" fmla="*/ 2147483646 h 66"/>
              <a:gd name="T8" fmla="*/ 2147483646 w 64"/>
              <a:gd name="T9" fmla="*/ 2147483646 h 66"/>
              <a:gd name="T10" fmla="*/ 2147483646 w 64"/>
              <a:gd name="T11" fmla="*/ 0 h 66"/>
              <a:gd name="T12" fmla="*/ 2147483646 w 64"/>
              <a:gd name="T13" fmla="*/ 0 h 66"/>
              <a:gd name="T14" fmla="*/ 2147483646 w 64"/>
              <a:gd name="T15" fmla="*/ 2147483646 h 66"/>
              <a:gd name="T16" fmla="*/ 2147483646 w 64"/>
              <a:gd name="T17" fmla="*/ 2147483646 h 66"/>
              <a:gd name="T18" fmla="*/ 2147483646 w 64"/>
              <a:gd name="T19" fmla="*/ 2147483646 h 66"/>
              <a:gd name="T20" fmla="*/ 2147483646 w 64"/>
              <a:gd name="T21" fmla="*/ 2147483646 h 66"/>
              <a:gd name="T22" fmla="*/ 2147483646 w 64"/>
              <a:gd name="T23" fmla="*/ 2147483646 h 66"/>
              <a:gd name="T24" fmla="*/ 2147483646 w 64"/>
              <a:gd name="T25" fmla="*/ 2147483646 h 66"/>
              <a:gd name="T26" fmla="*/ 2147483646 w 64"/>
              <a:gd name="T27" fmla="*/ 2147483646 h 66"/>
              <a:gd name="T28" fmla="*/ 0 w 64"/>
              <a:gd name="T29" fmla="*/ 2147483646 h 66"/>
              <a:gd name="T30" fmla="*/ 0 w 64"/>
              <a:gd name="T31" fmla="*/ 2147483646 h 66"/>
              <a:gd name="T32" fmla="*/ 2147483646 w 64"/>
              <a:gd name="T33" fmla="*/ 2147483646 h 66"/>
              <a:gd name="T34" fmla="*/ 2147483646 w 64"/>
              <a:gd name="T35" fmla="*/ 2147483646 h 66"/>
              <a:gd name="T36" fmla="*/ 2147483646 w 64"/>
              <a:gd name="T37" fmla="*/ 2147483646 h 66"/>
              <a:gd name="T38" fmla="*/ 2147483646 w 64"/>
              <a:gd name="T39" fmla="*/ 2147483646 h 66"/>
              <a:gd name="T40" fmla="*/ 2147483646 w 64"/>
              <a:gd name="T41" fmla="*/ 2147483646 h 66"/>
              <a:gd name="T42" fmla="*/ 2147483646 w 64"/>
              <a:gd name="T43" fmla="*/ 2147483646 h 66"/>
              <a:gd name="T44" fmla="*/ 2147483646 w 64"/>
              <a:gd name="T45" fmla="*/ 2147483646 h 66"/>
              <a:gd name="T46" fmla="*/ 2147483646 w 64"/>
              <a:gd name="T47" fmla="*/ 2147483646 h 66"/>
              <a:gd name="T48" fmla="*/ 2147483646 w 64"/>
              <a:gd name="T49" fmla="*/ 2147483646 h 66"/>
              <a:gd name="T50" fmla="*/ 2147483646 w 64"/>
              <a:gd name="T51" fmla="*/ 2147483646 h 66"/>
              <a:gd name="T52" fmla="*/ 2147483646 w 64"/>
              <a:gd name="T53" fmla="*/ 2147483646 h 66"/>
              <a:gd name="T54" fmla="*/ 2147483646 w 64"/>
              <a:gd name="T55" fmla="*/ 2147483646 h 66"/>
              <a:gd name="T56" fmla="*/ 2147483646 w 64"/>
              <a:gd name="T57" fmla="*/ 2147483646 h 66"/>
              <a:gd name="T58" fmla="*/ 2147483646 w 64"/>
              <a:gd name="T59" fmla="*/ 2147483646 h 66"/>
              <a:gd name="T60" fmla="*/ 2147483646 w 64"/>
              <a:gd name="T61" fmla="*/ 2147483646 h 66"/>
              <a:gd name="T62" fmla="*/ 2147483646 w 64"/>
              <a:gd name="T63" fmla="*/ 2147483646 h 66"/>
              <a:gd name="T64" fmla="*/ 2147483646 w 64"/>
              <a:gd name="T65" fmla="*/ 2147483646 h 66"/>
              <a:gd name="T66" fmla="*/ 2147483646 w 64"/>
              <a:gd name="T67" fmla="*/ 2147483646 h 66"/>
              <a:gd name="T68" fmla="*/ 2147483646 w 64"/>
              <a:gd name="T69" fmla="*/ 2147483646 h 66"/>
              <a:gd name="T70" fmla="*/ 2147483646 w 64"/>
              <a:gd name="T71" fmla="*/ 2147483646 h 66"/>
              <a:gd name="T72" fmla="*/ 2147483646 w 64"/>
              <a:gd name="T73" fmla="*/ 2147483646 h 66"/>
              <a:gd name="T74" fmla="*/ 2147483646 w 64"/>
              <a:gd name="T75" fmla="*/ 2147483646 h 6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64" h="66">
                <a:moveTo>
                  <a:pt x="56" y="11"/>
                </a:moveTo>
                <a:lnTo>
                  <a:pt x="56" y="11"/>
                </a:lnTo>
                <a:lnTo>
                  <a:pt x="53" y="8"/>
                </a:lnTo>
                <a:lnTo>
                  <a:pt x="46" y="3"/>
                </a:lnTo>
                <a:lnTo>
                  <a:pt x="42" y="1"/>
                </a:lnTo>
                <a:lnTo>
                  <a:pt x="35" y="0"/>
                </a:lnTo>
                <a:lnTo>
                  <a:pt x="29" y="0"/>
                </a:lnTo>
                <a:lnTo>
                  <a:pt x="22" y="1"/>
                </a:lnTo>
                <a:lnTo>
                  <a:pt x="16" y="4"/>
                </a:lnTo>
                <a:lnTo>
                  <a:pt x="11" y="8"/>
                </a:lnTo>
                <a:lnTo>
                  <a:pt x="6" y="12"/>
                </a:lnTo>
                <a:lnTo>
                  <a:pt x="3" y="17"/>
                </a:lnTo>
                <a:lnTo>
                  <a:pt x="1" y="24"/>
                </a:lnTo>
                <a:lnTo>
                  <a:pt x="0" y="30"/>
                </a:lnTo>
                <a:lnTo>
                  <a:pt x="0" y="37"/>
                </a:lnTo>
                <a:lnTo>
                  <a:pt x="1" y="41"/>
                </a:lnTo>
                <a:lnTo>
                  <a:pt x="3" y="48"/>
                </a:lnTo>
                <a:lnTo>
                  <a:pt x="8" y="53"/>
                </a:lnTo>
                <a:lnTo>
                  <a:pt x="11" y="57"/>
                </a:lnTo>
                <a:lnTo>
                  <a:pt x="18" y="61"/>
                </a:lnTo>
                <a:lnTo>
                  <a:pt x="22" y="64"/>
                </a:lnTo>
                <a:lnTo>
                  <a:pt x="29" y="66"/>
                </a:lnTo>
                <a:lnTo>
                  <a:pt x="35" y="66"/>
                </a:lnTo>
                <a:lnTo>
                  <a:pt x="42" y="64"/>
                </a:lnTo>
                <a:lnTo>
                  <a:pt x="48" y="61"/>
                </a:lnTo>
                <a:lnTo>
                  <a:pt x="53" y="57"/>
                </a:lnTo>
                <a:lnTo>
                  <a:pt x="58" y="53"/>
                </a:lnTo>
                <a:lnTo>
                  <a:pt x="61" y="48"/>
                </a:lnTo>
                <a:lnTo>
                  <a:pt x="63" y="41"/>
                </a:lnTo>
                <a:lnTo>
                  <a:pt x="64" y="35"/>
                </a:lnTo>
                <a:lnTo>
                  <a:pt x="64" y="29"/>
                </a:lnTo>
                <a:lnTo>
                  <a:pt x="63" y="22"/>
                </a:lnTo>
                <a:lnTo>
                  <a:pt x="61" y="17"/>
                </a:lnTo>
                <a:lnTo>
                  <a:pt x="56" y="11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" name="Freeform 143"/>
          <p:cNvSpPr>
            <a:spLocks/>
          </p:cNvSpPr>
          <p:nvPr userDrawn="1"/>
        </p:nvSpPr>
        <p:spPr bwMode="auto">
          <a:xfrm>
            <a:off x="8410575" y="4889500"/>
            <a:ext cx="166688" cy="195263"/>
          </a:xfrm>
          <a:custGeom>
            <a:avLst/>
            <a:gdLst>
              <a:gd name="T0" fmla="*/ 2147483646 w 105"/>
              <a:gd name="T1" fmla="*/ 2147483646 h 123"/>
              <a:gd name="T2" fmla="*/ 2147483646 w 105"/>
              <a:gd name="T3" fmla="*/ 2147483646 h 123"/>
              <a:gd name="T4" fmla="*/ 2147483646 w 105"/>
              <a:gd name="T5" fmla="*/ 2147483646 h 123"/>
              <a:gd name="T6" fmla="*/ 2147483646 w 105"/>
              <a:gd name="T7" fmla="*/ 0 h 123"/>
              <a:gd name="T8" fmla="*/ 2147483646 w 105"/>
              <a:gd name="T9" fmla="*/ 0 h 123"/>
              <a:gd name="T10" fmla="*/ 2147483646 w 105"/>
              <a:gd name="T11" fmla="*/ 2147483646 h 123"/>
              <a:gd name="T12" fmla="*/ 2147483646 w 105"/>
              <a:gd name="T13" fmla="*/ 2147483646 h 123"/>
              <a:gd name="T14" fmla="*/ 2147483646 w 105"/>
              <a:gd name="T15" fmla="*/ 2147483646 h 123"/>
              <a:gd name="T16" fmla="*/ 0 w 105"/>
              <a:gd name="T17" fmla="*/ 2147483646 h 123"/>
              <a:gd name="T18" fmla="*/ 0 w 105"/>
              <a:gd name="T19" fmla="*/ 2147483646 h 123"/>
              <a:gd name="T20" fmla="*/ 0 w 105"/>
              <a:gd name="T21" fmla="*/ 2147483646 h 123"/>
              <a:gd name="T22" fmla="*/ 2147483646 w 105"/>
              <a:gd name="T23" fmla="*/ 2147483646 h 123"/>
              <a:gd name="T24" fmla="*/ 2147483646 w 105"/>
              <a:gd name="T25" fmla="*/ 2147483646 h 123"/>
              <a:gd name="T26" fmla="*/ 2147483646 w 105"/>
              <a:gd name="T27" fmla="*/ 2147483646 h 123"/>
              <a:gd name="T28" fmla="*/ 2147483646 w 105"/>
              <a:gd name="T29" fmla="*/ 2147483646 h 123"/>
              <a:gd name="T30" fmla="*/ 2147483646 w 105"/>
              <a:gd name="T31" fmla="*/ 2147483646 h 123"/>
              <a:gd name="T32" fmla="*/ 2147483646 w 105"/>
              <a:gd name="T33" fmla="*/ 2147483646 h 123"/>
              <a:gd name="T34" fmla="*/ 2147483646 w 105"/>
              <a:gd name="T35" fmla="*/ 2147483646 h 123"/>
              <a:gd name="T36" fmla="*/ 2147483646 w 105"/>
              <a:gd name="T37" fmla="*/ 2147483646 h 123"/>
              <a:gd name="T38" fmla="*/ 2147483646 w 105"/>
              <a:gd name="T39" fmla="*/ 2147483646 h 123"/>
              <a:gd name="T40" fmla="*/ 2147483646 w 105"/>
              <a:gd name="T41" fmla="*/ 2147483646 h 123"/>
              <a:gd name="T42" fmla="*/ 2147483646 w 105"/>
              <a:gd name="T43" fmla="*/ 2147483646 h 123"/>
              <a:gd name="T44" fmla="*/ 2147483646 w 105"/>
              <a:gd name="T45" fmla="*/ 2147483646 h 123"/>
              <a:gd name="T46" fmla="*/ 2147483646 w 105"/>
              <a:gd name="T47" fmla="*/ 2147483646 h 123"/>
              <a:gd name="T48" fmla="*/ 2147483646 w 105"/>
              <a:gd name="T49" fmla="*/ 2147483646 h 12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05" h="123">
                <a:moveTo>
                  <a:pt x="13" y="4"/>
                </a:moveTo>
                <a:lnTo>
                  <a:pt x="13" y="4"/>
                </a:lnTo>
                <a:lnTo>
                  <a:pt x="10" y="2"/>
                </a:lnTo>
                <a:lnTo>
                  <a:pt x="7" y="0"/>
                </a:lnTo>
                <a:lnTo>
                  <a:pt x="5" y="0"/>
                </a:lnTo>
                <a:lnTo>
                  <a:pt x="2" y="2"/>
                </a:lnTo>
                <a:lnTo>
                  <a:pt x="0" y="5"/>
                </a:lnTo>
                <a:lnTo>
                  <a:pt x="0" y="7"/>
                </a:lnTo>
                <a:lnTo>
                  <a:pt x="0" y="10"/>
                </a:lnTo>
                <a:lnTo>
                  <a:pt x="2" y="13"/>
                </a:lnTo>
                <a:lnTo>
                  <a:pt x="92" y="119"/>
                </a:lnTo>
                <a:lnTo>
                  <a:pt x="94" y="121"/>
                </a:lnTo>
                <a:lnTo>
                  <a:pt x="97" y="123"/>
                </a:lnTo>
                <a:lnTo>
                  <a:pt x="99" y="123"/>
                </a:lnTo>
                <a:lnTo>
                  <a:pt x="102" y="121"/>
                </a:lnTo>
                <a:lnTo>
                  <a:pt x="103" y="118"/>
                </a:lnTo>
                <a:lnTo>
                  <a:pt x="105" y="116"/>
                </a:lnTo>
                <a:lnTo>
                  <a:pt x="103" y="113"/>
                </a:lnTo>
                <a:lnTo>
                  <a:pt x="103" y="111"/>
                </a:lnTo>
                <a:lnTo>
                  <a:pt x="13" y="4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8" name="Freeform 144"/>
          <p:cNvSpPr>
            <a:spLocks/>
          </p:cNvSpPr>
          <p:nvPr userDrawn="1"/>
        </p:nvSpPr>
        <p:spPr bwMode="auto">
          <a:xfrm>
            <a:off x="8628063" y="5183188"/>
            <a:ext cx="107950" cy="204787"/>
          </a:xfrm>
          <a:custGeom>
            <a:avLst/>
            <a:gdLst>
              <a:gd name="T0" fmla="*/ 2147483646 w 68"/>
              <a:gd name="T1" fmla="*/ 2147483646 h 129"/>
              <a:gd name="T2" fmla="*/ 2147483646 w 68"/>
              <a:gd name="T3" fmla="*/ 2147483646 h 129"/>
              <a:gd name="T4" fmla="*/ 2147483646 w 68"/>
              <a:gd name="T5" fmla="*/ 0 h 129"/>
              <a:gd name="T6" fmla="*/ 2147483646 w 68"/>
              <a:gd name="T7" fmla="*/ 0 h 129"/>
              <a:gd name="T8" fmla="*/ 2147483646 w 68"/>
              <a:gd name="T9" fmla="*/ 0 h 129"/>
              <a:gd name="T10" fmla="*/ 2147483646 w 68"/>
              <a:gd name="T11" fmla="*/ 0 h 129"/>
              <a:gd name="T12" fmla="*/ 0 w 68"/>
              <a:gd name="T13" fmla="*/ 2147483646 h 129"/>
              <a:gd name="T14" fmla="*/ 0 w 68"/>
              <a:gd name="T15" fmla="*/ 2147483646 h 129"/>
              <a:gd name="T16" fmla="*/ 2147483646 w 68"/>
              <a:gd name="T17" fmla="*/ 2147483646 h 129"/>
              <a:gd name="T18" fmla="*/ 2147483646 w 68"/>
              <a:gd name="T19" fmla="*/ 2147483646 h 129"/>
              <a:gd name="T20" fmla="*/ 2147483646 w 68"/>
              <a:gd name="T21" fmla="*/ 2147483646 h 129"/>
              <a:gd name="T22" fmla="*/ 2147483646 w 68"/>
              <a:gd name="T23" fmla="*/ 2147483646 h 129"/>
              <a:gd name="T24" fmla="*/ 2147483646 w 68"/>
              <a:gd name="T25" fmla="*/ 2147483646 h 129"/>
              <a:gd name="T26" fmla="*/ 2147483646 w 68"/>
              <a:gd name="T27" fmla="*/ 2147483646 h 129"/>
              <a:gd name="T28" fmla="*/ 2147483646 w 68"/>
              <a:gd name="T29" fmla="*/ 2147483646 h 129"/>
              <a:gd name="T30" fmla="*/ 2147483646 w 68"/>
              <a:gd name="T31" fmla="*/ 2147483646 h 129"/>
              <a:gd name="T32" fmla="*/ 2147483646 w 68"/>
              <a:gd name="T33" fmla="*/ 2147483646 h 12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8" h="129">
                <a:moveTo>
                  <a:pt x="8" y="4"/>
                </a:moveTo>
                <a:lnTo>
                  <a:pt x="8" y="4"/>
                </a:lnTo>
                <a:lnTo>
                  <a:pt x="7" y="0"/>
                </a:lnTo>
                <a:lnTo>
                  <a:pt x="2" y="0"/>
                </a:lnTo>
                <a:lnTo>
                  <a:pt x="0" y="4"/>
                </a:lnTo>
                <a:lnTo>
                  <a:pt x="0" y="7"/>
                </a:lnTo>
                <a:lnTo>
                  <a:pt x="58" y="126"/>
                </a:lnTo>
                <a:lnTo>
                  <a:pt x="61" y="129"/>
                </a:lnTo>
                <a:lnTo>
                  <a:pt x="64" y="127"/>
                </a:lnTo>
                <a:lnTo>
                  <a:pt x="68" y="126"/>
                </a:lnTo>
                <a:lnTo>
                  <a:pt x="66" y="123"/>
                </a:lnTo>
                <a:lnTo>
                  <a:pt x="8" y="4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9" name="Freeform 145"/>
          <p:cNvSpPr>
            <a:spLocks/>
          </p:cNvSpPr>
          <p:nvPr userDrawn="1"/>
        </p:nvSpPr>
        <p:spPr bwMode="auto">
          <a:xfrm>
            <a:off x="8653463" y="5176838"/>
            <a:ext cx="153987" cy="173037"/>
          </a:xfrm>
          <a:custGeom>
            <a:avLst/>
            <a:gdLst>
              <a:gd name="T0" fmla="*/ 2147483646 w 97"/>
              <a:gd name="T1" fmla="*/ 2147483646 h 109"/>
              <a:gd name="T2" fmla="*/ 2147483646 w 97"/>
              <a:gd name="T3" fmla="*/ 2147483646 h 109"/>
              <a:gd name="T4" fmla="*/ 2147483646 w 97"/>
              <a:gd name="T5" fmla="*/ 0 h 109"/>
              <a:gd name="T6" fmla="*/ 2147483646 w 97"/>
              <a:gd name="T7" fmla="*/ 2147483646 h 109"/>
              <a:gd name="T8" fmla="*/ 2147483646 w 97"/>
              <a:gd name="T9" fmla="*/ 2147483646 h 109"/>
              <a:gd name="T10" fmla="*/ 2147483646 w 97"/>
              <a:gd name="T11" fmla="*/ 2147483646 h 109"/>
              <a:gd name="T12" fmla="*/ 0 w 97"/>
              <a:gd name="T13" fmla="*/ 2147483646 h 109"/>
              <a:gd name="T14" fmla="*/ 0 w 97"/>
              <a:gd name="T15" fmla="*/ 2147483646 h 109"/>
              <a:gd name="T16" fmla="*/ 2147483646 w 97"/>
              <a:gd name="T17" fmla="*/ 2147483646 h 109"/>
              <a:gd name="T18" fmla="*/ 2147483646 w 97"/>
              <a:gd name="T19" fmla="*/ 2147483646 h 109"/>
              <a:gd name="T20" fmla="*/ 2147483646 w 97"/>
              <a:gd name="T21" fmla="*/ 2147483646 h 109"/>
              <a:gd name="T22" fmla="*/ 2147483646 w 97"/>
              <a:gd name="T23" fmla="*/ 2147483646 h 109"/>
              <a:gd name="T24" fmla="*/ 2147483646 w 97"/>
              <a:gd name="T25" fmla="*/ 2147483646 h 109"/>
              <a:gd name="T26" fmla="*/ 2147483646 w 97"/>
              <a:gd name="T27" fmla="*/ 2147483646 h 109"/>
              <a:gd name="T28" fmla="*/ 2147483646 w 97"/>
              <a:gd name="T29" fmla="*/ 2147483646 h 109"/>
              <a:gd name="T30" fmla="*/ 2147483646 w 97"/>
              <a:gd name="T31" fmla="*/ 2147483646 h 109"/>
              <a:gd name="T32" fmla="*/ 2147483646 w 97"/>
              <a:gd name="T33" fmla="*/ 2147483646 h 10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97" h="109">
                <a:moveTo>
                  <a:pt x="7" y="1"/>
                </a:moveTo>
                <a:lnTo>
                  <a:pt x="7" y="1"/>
                </a:lnTo>
                <a:lnTo>
                  <a:pt x="5" y="0"/>
                </a:lnTo>
                <a:lnTo>
                  <a:pt x="2" y="1"/>
                </a:lnTo>
                <a:lnTo>
                  <a:pt x="0" y="4"/>
                </a:lnTo>
                <a:lnTo>
                  <a:pt x="0" y="8"/>
                </a:lnTo>
                <a:lnTo>
                  <a:pt x="89" y="107"/>
                </a:lnTo>
                <a:lnTo>
                  <a:pt x="92" y="109"/>
                </a:lnTo>
                <a:lnTo>
                  <a:pt x="95" y="107"/>
                </a:lnTo>
                <a:lnTo>
                  <a:pt x="97" y="104"/>
                </a:lnTo>
                <a:lnTo>
                  <a:pt x="95" y="101"/>
                </a:lnTo>
                <a:lnTo>
                  <a:pt x="7" y="1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0" name="Freeform 146"/>
          <p:cNvSpPr>
            <a:spLocks/>
          </p:cNvSpPr>
          <p:nvPr userDrawn="1"/>
        </p:nvSpPr>
        <p:spPr bwMode="auto">
          <a:xfrm>
            <a:off x="8605838" y="5195888"/>
            <a:ext cx="58737" cy="220662"/>
          </a:xfrm>
          <a:custGeom>
            <a:avLst/>
            <a:gdLst>
              <a:gd name="T0" fmla="*/ 2147483646 w 37"/>
              <a:gd name="T1" fmla="*/ 2147483646 h 139"/>
              <a:gd name="T2" fmla="*/ 2147483646 w 37"/>
              <a:gd name="T3" fmla="*/ 2147483646 h 139"/>
              <a:gd name="T4" fmla="*/ 2147483646 w 37"/>
              <a:gd name="T5" fmla="*/ 0 h 139"/>
              <a:gd name="T6" fmla="*/ 2147483646 w 37"/>
              <a:gd name="T7" fmla="*/ 0 h 139"/>
              <a:gd name="T8" fmla="*/ 2147483646 w 37"/>
              <a:gd name="T9" fmla="*/ 0 h 139"/>
              <a:gd name="T10" fmla="*/ 2147483646 w 37"/>
              <a:gd name="T11" fmla="*/ 0 h 139"/>
              <a:gd name="T12" fmla="*/ 2147483646 w 37"/>
              <a:gd name="T13" fmla="*/ 2147483646 h 139"/>
              <a:gd name="T14" fmla="*/ 0 w 37"/>
              <a:gd name="T15" fmla="*/ 2147483646 h 139"/>
              <a:gd name="T16" fmla="*/ 2147483646 w 37"/>
              <a:gd name="T17" fmla="*/ 2147483646 h 139"/>
              <a:gd name="T18" fmla="*/ 2147483646 w 37"/>
              <a:gd name="T19" fmla="*/ 2147483646 h 139"/>
              <a:gd name="T20" fmla="*/ 2147483646 w 37"/>
              <a:gd name="T21" fmla="*/ 2147483646 h 139"/>
              <a:gd name="T22" fmla="*/ 2147483646 w 37"/>
              <a:gd name="T23" fmla="*/ 2147483646 h 139"/>
              <a:gd name="T24" fmla="*/ 2147483646 w 37"/>
              <a:gd name="T25" fmla="*/ 2147483646 h 139"/>
              <a:gd name="T26" fmla="*/ 2147483646 w 37"/>
              <a:gd name="T27" fmla="*/ 2147483646 h 139"/>
              <a:gd name="T28" fmla="*/ 2147483646 w 37"/>
              <a:gd name="T29" fmla="*/ 2147483646 h 139"/>
              <a:gd name="T30" fmla="*/ 2147483646 w 37"/>
              <a:gd name="T31" fmla="*/ 2147483646 h 139"/>
              <a:gd name="T32" fmla="*/ 2147483646 w 37"/>
              <a:gd name="T33" fmla="*/ 2147483646 h 13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7" h="139">
                <a:moveTo>
                  <a:pt x="9" y="4"/>
                </a:moveTo>
                <a:lnTo>
                  <a:pt x="9" y="4"/>
                </a:lnTo>
                <a:lnTo>
                  <a:pt x="6" y="0"/>
                </a:lnTo>
                <a:lnTo>
                  <a:pt x="3" y="0"/>
                </a:lnTo>
                <a:lnTo>
                  <a:pt x="1" y="2"/>
                </a:lnTo>
                <a:lnTo>
                  <a:pt x="0" y="5"/>
                </a:lnTo>
                <a:lnTo>
                  <a:pt x="29" y="135"/>
                </a:lnTo>
                <a:lnTo>
                  <a:pt x="30" y="139"/>
                </a:lnTo>
                <a:lnTo>
                  <a:pt x="33" y="139"/>
                </a:lnTo>
                <a:lnTo>
                  <a:pt x="37" y="137"/>
                </a:lnTo>
                <a:lnTo>
                  <a:pt x="37" y="134"/>
                </a:lnTo>
                <a:lnTo>
                  <a:pt x="9" y="4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1" name="Freeform 147"/>
          <p:cNvSpPr>
            <a:spLocks/>
          </p:cNvSpPr>
          <p:nvPr userDrawn="1"/>
        </p:nvSpPr>
        <p:spPr bwMode="auto">
          <a:xfrm>
            <a:off x="8672513" y="5153025"/>
            <a:ext cx="182562" cy="139700"/>
          </a:xfrm>
          <a:custGeom>
            <a:avLst/>
            <a:gdLst>
              <a:gd name="T0" fmla="*/ 2147483646 w 115"/>
              <a:gd name="T1" fmla="*/ 2147483646 h 88"/>
              <a:gd name="T2" fmla="*/ 2147483646 w 115"/>
              <a:gd name="T3" fmla="*/ 2147483646 h 88"/>
              <a:gd name="T4" fmla="*/ 2147483646 w 115"/>
              <a:gd name="T5" fmla="*/ 0 h 88"/>
              <a:gd name="T6" fmla="*/ 2147483646 w 115"/>
              <a:gd name="T7" fmla="*/ 2147483646 h 88"/>
              <a:gd name="T8" fmla="*/ 2147483646 w 115"/>
              <a:gd name="T9" fmla="*/ 2147483646 h 88"/>
              <a:gd name="T10" fmla="*/ 2147483646 w 115"/>
              <a:gd name="T11" fmla="*/ 2147483646 h 88"/>
              <a:gd name="T12" fmla="*/ 0 w 115"/>
              <a:gd name="T13" fmla="*/ 2147483646 h 88"/>
              <a:gd name="T14" fmla="*/ 2147483646 w 115"/>
              <a:gd name="T15" fmla="*/ 2147483646 h 88"/>
              <a:gd name="T16" fmla="*/ 2147483646 w 115"/>
              <a:gd name="T17" fmla="*/ 2147483646 h 88"/>
              <a:gd name="T18" fmla="*/ 2147483646 w 115"/>
              <a:gd name="T19" fmla="*/ 2147483646 h 88"/>
              <a:gd name="T20" fmla="*/ 2147483646 w 115"/>
              <a:gd name="T21" fmla="*/ 2147483646 h 88"/>
              <a:gd name="T22" fmla="*/ 2147483646 w 115"/>
              <a:gd name="T23" fmla="*/ 2147483646 h 88"/>
              <a:gd name="T24" fmla="*/ 2147483646 w 115"/>
              <a:gd name="T25" fmla="*/ 2147483646 h 88"/>
              <a:gd name="T26" fmla="*/ 2147483646 w 115"/>
              <a:gd name="T27" fmla="*/ 2147483646 h 88"/>
              <a:gd name="T28" fmla="*/ 2147483646 w 115"/>
              <a:gd name="T29" fmla="*/ 2147483646 h 88"/>
              <a:gd name="T30" fmla="*/ 2147483646 w 115"/>
              <a:gd name="T31" fmla="*/ 2147483646 h 88"/>
              <a:gd name="T32" fmla="*/ 2147483646 w 115"/>
              <a:gd name="T33" fmla="*/ 2147483646 h 8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15" h="88">
                <a:moveTo>
                  <a:pt x="8" y="2"/>
                </a:moveTo>
                <a:lnTo>
                  <a:pt x="8" y="2"/>
                </a:lnTo>
                <a:lnTo>
                  <a:pt x="3" y="0"/>
                </a:lnTo>
                <a:lnTo>
                  <a:pt x="1" y="2"/>
                </a:lnTo>
                <a:lnTo>
                  <a:pt x="0" y="5"/>
                </a:lnTo>
                <a:lnTo>
                  <a:pt x="1" y="8"/>
                </a:lnTo>
                <a:lnTo>
                  <a:pt x="109" y="88"/>
                </a:lnTo>
                <a:lnTo>
                  <a:pt x="112" y="88"/>
                </a:lnTo>
                <a:lnTo>
                  <a:pt x="114" y="87"/>
                </a:lnTo>
                <a:lnTo>
                  <a:pt x="115" y="84"/>
                </a:lnTo>
                <a:lnTo>
                  <a:pt x="114" y="80"/>
                </a:lnTo>
                <a:lnTo>
                  <a:pt x="8" y="2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2" name="Freeform 148"/>
          <p:cNvSpPr>
            <a:spLocks/>
          </p:cNvSpPr>
          <p:nvPr userDrawn="1"/>
        </p:nvSpPr>
        <p:spPr bwMode="auto">
          <a:xfrm>
            <a:off x="8569325" y="5186363"/>
            <a:ext cx="30163" cy="223837"/>
          </a:xfrm>
          <a:custGeom>
            <a:avLst/>
            <a:gdLst>
              <a:gd name="T0" fmla="*/ 2147483646 w 19"/>
              <a:gd name="T1" fmla="*/ 2147483646 h 141"/>
              <a:gd name="T2" fmla="*/ 2147483646 w 19"/>
              <a:gd name="T3" fmla="*/ 2147483646 h 141"/>
              <a:gd name="T4" fmla="*/ 2147483646 w 19"/>
              <a:gd name="T5" fmla="*/ 2147483646 h 141"/>
              <a:gd name="T6" fmla="*/ 2147483646 w 19"/>
              <a:gd name="T7" fmla="*/ 0 h 141"/>
              <a:gd name="T8" fmla="*/ 2147483646 w 19"/>
              <a:gd name="T9" fmla="*/ 0 h 141"/>
              <a:gd name="T10" fmla="*/ 2147483646 w 19"/>
              <a:gd name="T11" fmla="*/ 0 h 141"/>
              <a:gd name="T12" fmla="*/ 2147483646 w 19"/>
              <a:gd name="T13" fmla="*/ 2147483646 h 141"/>
              <a:gd name="T14" fmla="*/ 0 w 19"/>
              <a:gd name="T15" fmla="*/ 2147483646 h 141"/>
              <a:gd name="T16" fmla="*/ 2147483646 w 19"/>
              <a:gd name="T17" fmla="*/ 2147483646 h 141"/>
              <a:gd name="T18" fmla="*/ 2147483646 w 19"/>
              <a:gd name="T19" fmla="*/ 2147483646 h 141"/>
              <a:gd name="T20" fmla="*/ 2147483646 w 19"/>
              <a:gd name="T21" fmla="*/ 2147483646 h 141"/>
              <a:gd name="T22" fmla="*/ 2147483646 w 19"/>
              <a:gd name="T23" fmla="*/ 2147483646 h 141"/>
              <a:gd name="T24" fmla="*/ 2147483646 w 19"/>
              <a:gd name="T25" fmla="*/ 2147483646 h 141"/>
              <a:gd name="T26" fmla="*/ 2147483646 w 19"/>
              <a:gd name="T27" fmla="*/ 2147483646 h 141"/>
              <a:gd name="T28" fmla="*/ 2147483646 w 19"/>
              <a:gd name="T29" fmla="*/ 2147483646 h 141"/>
              <a:gd name="T30" fmla="*/ 2147483646 w 19"/>
              <a:gd name="T31" fmla="*/ 2147483646 h 141"/>
              <a:gd name="T32" fmla="*/ 2147483646 w 19"/>
              <a:gd name="T33" fmla="*/ 2147483646 h 14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9" h="141">
                <a:moveTo>
                  <a:pt x="10" y="5"/>
                </a:moveTo>
                <a:lnTo>
                  <a:pt x="10" y="5"/>
                </a:lnTo>
                <a:lnTo>
                  <a:pt x="8" y="2"/>
                </a:lnTo>
                <a:lnTo>
                  <a:pt x="5" y="0"/>
                </a:lnTo>
                <a:lnTo>
                  <a:pt x="2" y="2"/>
                </a:lnTo>
                <a:lnTo>
                  <a:pt x="0" y="5"/>
                </a:lnTo>
                <a:lnTo>
                  <a:pt x="10" y="138"/>
                </a:lnTo>
                <a:lnTo>
                  <a:pt x="11" y="141"/>
                </a:lnTo>
                <a:lnTo>
                  <a:pt x="15" y="141"/>
                </a:lnTo>
                <a:lnTo>
                  <a:pt x="18" y="140"/>
                </a:lnTo>
                <a:lnTo>
                  <a:pt x="19" y="137"/>
                </a:lnTo>
                <a:lnTo>
                  <a:pt x="10" y="5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" name="Freeform 149"/>
          <p:cNvSpPr>
            <a:spLocks/>
          </p:cNvSpPr>
          <p:nvPr userDrawn="1"/>
        </p:nvSpPr>
        <p:spPr bwMode="auto">
          <a:xfrm>
            <a:off x="8518525" y="5170488"/>
            <a:ext cx="42863" cy="222250"/>
          </a:xfrm>
          <a:custGeom>
            <a:avLst/>
            <a:gdLst>
              <a:gd name="T0" fmla="*/ 2147483646 w 27"/>
              <a:gd name="T1" fmla="*/ 2147483646 h 140"/>
              <a:gd name="T2" fmla="*/ 2147483646 w 27"/>
              <a:gd name="T3" fmla="*/ 2147483646 h 140"/>
              <a:gd name="T4" fmla="*/ 2147483646 w 27"/>
              <a:gd name="T5" fmla="*/ 2147483646 h 140"/>
              <a:gd name="T6" fmla="*/ 2147483646 w 27"/>
              <a:gd name="T7" fmla="*/ 0 h 140"/>
              <a:gd name="T8" fmla="*/ 2147483646 w 27"/>
              <a:gd name="T9" fmla="*/ 0 h 140"/>
              <a:gd name="T10" fmla="*/ 2147483646 w 27"/>
              <a:gd name="T11" fmla="*/ 0 h 140"/>
              <a:gd name="T12" fmla="*/ 2147483646 w 27"/>
              <a:gd name="T13" fmla="*/ 0 h 140"/>
              <a:gd name="T14" fmla="*/ 2147483646 w 27"/>
              <a:gd name="T15" fmla="*/ 2147483646 h 140"/>
              <a:gd name="T16" fmla="*/ 0 w 27"/>
              <a:gd name="T17" fmla="*/ 2147483646 h 140"/>
              <a:gd name="T18" fmla="*/ 0 w 27"/>
              <a:gd name="T19" fmla="*/ 2147483646 h 140"/>
              <a:gd name="T20" fmla="*/ 2147483646 w 27"/>
              <a:gd name="T21" fmla="*/ 2147483646 h 140"/>
              <a:gd name="T22" fmla="*/ 2147483646 w 27"/>
              <a:gd name="T23" fmla="*/ 2147483646 h 140"/>
              <a:gd name="T24" fmla="*/ 2147483646 w 27"/>
              <a:gd name="T25" fmla="*/ 2147483646 h 140"/>
              <a:gd name="T26" fmla="*/ 2147483646 w 27"/>
              <a:gd name="T27" fmla="*/ 2147483646 h 140"/>
              <a:gd name="T28" fmla="*/ 2147483646 w 27"/>
              <a:gd name="T29" fmla="*/ 2147483646 h 140"/>
              <a:gd name="T30" fmla="*/ 2147483646 w 27"/>
              <a:gd name="T31" fmla="*/ 2147483646 h 140"/>
              <a:gd name="T32" fmla="*/ 2147483646 w 27"/>
              <a:gd name="T33" fmla="*/ 2147483646 h 14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7" h="140">
                <a:moveTo>
                  <a:pt x="27" y="5"/>
                </a:moveTo>
                <a:lnTo>
                  <a:pt x="27" y="5"/>
                </a:lnTo>
                <a:lnTo>
                  <a:pt x="26" y="2"/>
                </a:lnTo>
                <a:lnTo>
                  <a:pt x="24" y="0"/>
                </a:lnTo>
                <a:lnTo>
                  <a:pt x="19" y="0"/>
                </a:lnTo>
                <a:lnTo>
                  <a:pt x="18" y="4"/>
                </a:lnTo>
                <a:lnTo>
                  <a:pt x="0" y="135"/>
                </a:lnTo>
                <a:lnTo>
                  <a:pt x="2" y="139"/>
                </a:lnTo>
                <a:lnTo>
                  <a:pt x="3" y="140"/>
                </a:lnTo>
                <a:lnTo>
                  <a:pt x="6" y="139"/>
                </a:lnTo>
                <a:lnTo>
                  <a:pt x="10" y="137"/>
                </a:lnTo>
                <a:lnTo>
                  <a:pt x="27" y="5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4" name="Freeform 150"/>
          <p:cNvSpPr>
            <a:spLocks/>
          </p:cNvSpPr>
          <p:nvPr userDrawn="1"/>
        </p:nvSpPr>
        <p:spPr bwMode="auto">
          <a:xfrm>
            <a:off x="8447088" y="5148263"/>
            <a:ext cx="95250" cy="206375"/>
          </a:xfrm>
          <a:custGeom>
            <a:avLst/>
            <a:gdLst>
              <a:gd name="T0" fmla="*/ 2147483646 w 60"/>
              <a:gd name="T1" fmla="*/ 2147483646 h 130"/>
              <a:gd name="T2" fmla="*/ 2147483646 w 60"/>
              <a:gd name="T3" fmla="*/ 2147483646 h 130"/>
              <a:gd name="T4" fmla="*/ 2147483646 w 60"/>
              <a:gd name="T5" fmla="*/ 2147483646 h 130"/>
              <a:gd name="T6" fmla="*/ 2147483646 w 60"/>
              <a:gd name="T7" fmla="*/ 0 h 130"/>
              <a:gd name="T8" fmla="*/ 2147483646 w 60"/>
              <a:gd name="T9" fmla="*/ 0 h 130"/>
              <a:gd name="T10" fmla="*/ 2147483646 w 60"/>
              <a:gd name="T11" fmla="*/ 0 h 130"/>
              <a:gd name="T12" fmla="*/ 2147483646 w 60"/>
              <a:gd name="T13" fmla="*/ 0 h 130"/>
              <a:gd name="T14" fmla="*/ 2147483646 w 60"/>
              <a:gd name="T15" fmla="*/ 2147483646 h 130"/>
              <a:gd name="T16" fmla="*/ 0 w 60"/>
              <a:gd name="T17" fmla="*/ 2147483646 h 130"/>
              <a:gd name="T18" fmla="*/ 0 w 60"/>
              <a:gd name="T19" fmla="*/ 2147483646 h 130"/>
              <a:gd name="T20" fmla="*/ 0 w 60"/>
              <a:gd name="T21" fmla="*/ 2147483646 h 130"/>
              <a:gd name="T22" fmla="*/ 2147483646 w 60"/>
              <a:gd name="T23" fmla="*/ 2147483646 h 130"/>
              <a:gd name="T24" fmla="*/ 2147483646 w 60"/>
              <a:gd name="T25" fmla="*/ 2147483646 h 130"/>
              <a:gd name="T26" fmla="*/ 2147483646 w 60"/>
              <a:gd name="T27" fmla="*/ 2147483646 h 130"/>
              <a:gd name="T28" fmla="*/ 2147483646 w 60"/>
              <a:gd name="T29" fmla="*/ 2147483646 h 130"/>
              <a:gd name="T30" fmla="*/ 2147483646 w 60"/>
              <a:gd name="T31" fmla="*/ 2147483646 h 130"/>
              <a:gd name="T32" fmla="*/ 2147483646 w 60"/>
              <a:gd name="T33" fmla="*/ 2147483646 h 1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0" h="130">
                <a:moveTo>
                  <a:pt x="60" y="6"/>
                </a:moveTo>
                <a:lnTo>
                  <a:pt x="60" y="6"/>
                </a:lnTo>
                <a:lnTo>
                  <a:pt x="60" y="3"/>
                </a:lnTo>
                <a:lnTo>
                  <a:pt x="58" y="0"/>
                </a:lnTo>
                <a:lnTo>
                  <a:pt x="53" y="0"/>
                </a:lnTo>
                <a:lnTo>
                  <a:pt x="51" y="3"/>
                </a:lnTo>
                <a:lnTo>
                  <a:pt x="0" y="124"/>
                </a:lnTo>
                <a:lnTo>
                  <a:pt x="0" y="127"/>
                </a:lnTo>
                <a:lnTo>
                  <a:pt x="2" y="130"/>
                </a:lnTo>
                <a:lnTo>
                  <a:pt x="6" y="130"/>
                </a:lnTo>
                <a:lnTo>
                  <a:pt x="8" y="127"/>
                </a:lnTo>
                <a:lnTo>
                  <a:pt x="60" y="6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5" name="Freeform 151"/>
          <p:cNvSpPr>
            <a:spLocks/>
          </p:cNvSpPr>
          <p:nvPr userDrawn="1"/>
        </p:nvSpPr>
        <p:spPr bwMode="auto">
          <a:xfrm>
            <a:off x="8682038" y="5127625"/>
            <a:ext cx="209550" cy="87313"/>
          </a:xfrm>
          <a:custGeom>
            <a:avLst/>
            <a:gdLst>
              <a:gd name="T0" fmla="*/ 2147483646 w 132"/>
              <a:gd name="T1" fmla="*/ 0 h 55"/>
              <a:gd name="T2" fmla="*/ 2147483646 w 132"/>
              <a:gd name="T3" fmla="*/ 0 h 55"/>
              <a:gd name="T4" fmla="*/ 2147483646 w 132"/>
              <a:gd name="T5" fmla="*/ 0 h 55"/>
              <a:gd name="T6" fmla="*/ 0 w 132"/>
              <a:gd name="T7" fmla="*/ 2147483646 h 55"/>
              <a:gd name="T8" fmla="*/ 0 w 132"/>
              <a:gd name="T9" fmla="*/ 2147483646 h 55"/>
              <a:gd name="T10" fmla="*/ 0 w 132"/>
              <a:gd name="T11" fmla="*/ 2147483646 h 55"/>
              <a:gd name="T12" fmla="*/ 0 w 132"/>
              <a:gd name="T13" fmla="*/ 2147483646 h 55"/>
              <a:gd name="T14" fmla="*/ 2147483646 w 132"/>
              <a:gd name="T15" fmla="*/ 2147483646 h 55"/>
              <a:gd name="T16" fmla="*/ 2147483646 w 132"/>
              <a:gd name="T17" fmla="*/ 2147483646 h 55"/>
              <a:gd name="T18" fmla="*/ 2147483646 w 132"/>
              <a:gd name="T19" fmla="*/ 2147483646 h 55"/>
              <a:gd name="T20" fmla="*/ 2147483646 w 132"/>
              <a:gd name="T21" fmla="*/ 2147483646 h 55"/>
              <a:gd name="T22" fmla="*/ 2147483646 w 132"/>
              <a:gd name="T23" fmla="*/ 2147483646 h 55"/>
              <a:gd name="T24" fmla="*/ 2147483646 w 132"/>
              <a:gd name="T25" fmla="*/ 2147483646 h 55"/>
              <a:gd name="T26" fmla="*/ 2147483646 w 132"/>
              <a:gd name="T27" fmla="*/ 2147483646 h 55"/>
              <a:gd name="T28" fmla="*/ 2147483646 w 132"/>
              <a:gd name="T29" fmla="*/ 2147483646 h 55"/>
              <a:gd name="T30" fmla="*/ 2147483646 w 132"/>
              <a:gd name="T31" fmla="*/ 2147483646 h 55"/>
              <a:gd name="T32" fmla="*/ 2147483646 w 132"/>
              <a:gd name="T33" fmla="*/ 0 h 5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2" h="55">
                <a:moveTo>
                  <a:pt x="5" y="0"/>
                </a:moveTo>
                <a:lnTo>
                  <a:pt x="5" y="0"/>
                </a:lnTo>
                <a:lnTo>
                  <a:pt x="2" y="0"/>
                </a:lnTo>
                <a:lnTo>
                  <a:pt x="0" y="2"/>
                </a:lnTo>
                <a:lnTo>
                  <a:pt x="0" y="6"/>
                </a:lnTo>
                <a:lnTo>
                  <a:pt x="2" y="8"/>
                </a:lnTo>
                <a:lnTo>
                  <a:pt x="127" y="55"/>
                </a:lnTo>
                <a:lnTo>
                  <a:pt x="130" y="55"/>
                </a:lnTo>
                <a:lnTo>
                  <a:pt x="132" y="53"/>
                </a:lnTo>
                <a:lnTo>
                  <a:pt x="132" y="50"/>
                </a:lnTo>
                <a:lnTo>
                  <a:pt x="130" y="47"/>
                </a:lnTo>
                <a:lnTo>
                  <a:pt x="5" y="0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6" name="Freeform 152"/>
          <p:cNvSpPr>
            <a:spLocks/>
          </p:cNvSpPr>
          <p:nvPr userDrawn="1"/>
        </p:nvSpPr>
        <p:spPr bwMode="auto">
          <a:xfrm>
            <a:off x="8682038" y="5091113"/>
            <a:ext cx="222250" cy="52387"/>
          </a:xfrm>
          <a:custGeom>
            <a:avLst/>
            <a:gdLst>
              <a:gd name="T0" fmla="*/ 2147483646 w 140"/>
              <a:gd name="T1" fmla="*/ 0 h 33"/>
              <a:gd name="T2" fmla="*/ 2147483646 w 140"/>
              <a:gd name="T3" fmla="*/ 0 h 33"/>
              <a:gd name="T4" fmla="*/ 2147483646 w 140"/>
              <a:gd name="T5" fmla="*/ 0 h 33"/>
              <a:gd name="T6" fmla="*/ 0 w 140"/>
              <a:gd name="T7" fmla="*/ 2147483646 h 33"/>
              <a:gd name="T8" fmla="*/ 0 w 140"/>
              <a:gd name="T9" fmla="*/ 2147483646 h 33"/>
              <a:gd name="T10" fmla="*/ 0 w 140"/>
              <a:gd name="T11" fmla="*/ 2147483646 h 33"/>
              <a:gd name="T12" fmla="*/ 2147483646 w 140"/>
              <a:gd name="T13" fmla="*/ 2147483646 h 33"/>
              <a:gd name="T14" fmla="*/ 2147483646 w 140"/>
              <a:gd name="T15" fmla="*/ 2147483646 h 33"/>
              <a:gd name="T16" fmla="*/ 2147483646 w 140"/>
              <a:gd name="T17" fmla="*/ 2147483646 h 33"/>
              <a:gd name="T18" fmla="*/ 2147483646 w 140"/>
              <a:gd name="T19" fmla="*/ 2147483646 h 33"/>
              <a:gd name="T20" fmla="*/ 2147483646 w 140"/>
              <a:gd name="T21" fmla="*/ 2147483646 h 33"/>
              <a:gd name="T22" fmla="*/ 2147483646 w 140"/>
              <a:gd name="T23" fmla="*/ 2147483646 h 33"/>
              <a:gd name="T24" fmla="*/ 2147483646 w 140"/>
              <a:gd name="T25" fmla="*/ 2147483646 h 33"/>
              <a:gd name="T26" fmla="*/ 2147483646 w 140"/>
              <a:gd name="T27" fmla="*/ 2147483646 h 33"/>
              <a:gd name="T28" fmla="*/ 2147483646 w 140"/>
              <a:gd name="T29" fmla="*/ 2147483646 h 33"/>
              <a:gd name="T30" fmla="*/ 2147483646 w 140"/>
              <a:gd name="T31" fmla="*/ 2147483646 h 33"/>
              <a:gd name="T32" fmla="*/ 2147483646 w 140"/>
              <a:gd name="T33" fmla="*/ 0 h 3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40" h="33">
                <a:moveTo>
                  <a:pt x="5" y="0"/>
                </a:moveTo>
                <a:lnTo>
                  <a:pt x="5" y="0"/>
                </a:lnTo>
                <a:lnTo>
                  <a:pt x="2" y="0"/>
                </a:lnTo>
                <a:lnTo>
                  <a:pt x="0" y="4"/>
                </a:lnTo>
                <a:lnTo>
                  <a:pt x="2" y="7"/>
                </a:lnTo>
                <a:lnTo>
                  <a:pt x="3" y="8"/>
                </a:lnTo>
                <a:lnTo>
                  <a:pt x="135" y="33"/>
                </a:lnTo>
                <a:lnTo>
                  <a:pt x="138" y="33"/>
                </a:lnTo>
                <a:lnTo>
                  <a:pt x="140" y="29"/>
                </a:lnTo>
                <a:lnTo>
                  <a:pt x="138" y="26"/>
                </a:lnTo>
                <a:lnTo>
                  <a:pt x="137" y="25"/>
                </a:lnTo>
                <a:lnTo>
                  <a:pt x="5" y="0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7" name="Freeform 153"/>
          <p:cNvSpPr>
            <a:spLocks/>
          </p:cNvSpPr>
          <p:nvPr userDrawn="1"/>
        </p:nvSpPr>
        <p:spPr bwMode="auto">
          <a:xfrm>
            <a:off x="8666163" y="5053013"/>
            <a:ext cx="225425" cy="25400"/>
          </a:xfrm>
          <a:custGeom>
            <a:avLst/>
            <a:gdLst>
              <a:gd name="T0" fmla="*/ 2147483646 w 142"/>
              <a:gd name="T1" fmla="*/ 2147483646 h 16"/>
              <a:gd name="T2" fmla="*/ 2147483646 w 142"/>
              <a:gd name="T3" fmla="*/ 2147483646 h 16"/>
              <a:gd name="T4" fmla="*/ 2147483646 w 142"/>
              <a:gd name="T5" fmla="*/ 2147483646 h 16"/>
              <a:gd name="T6" fmla="*/ 0 w 142"/>
              <a:gd name="T7" fmla="*/ 2147483646 h 16"/>
              <a:gd name="T8" fmla="*/ 0 w 142"/>
              <a:gd name="T9" fmla="*/ 2147483646 h 16"/>
              <a:gd name="T10" fmla="*/ 0 w 142"/>
              <a:gd name="T11" fmla="*/ 2147483646 h 16"/>
              <a:gd name="T12" fmla="*/ 2147483646 w 142"/>
              <a:gd name="T13" fmla="*/ 2147483646 h 16"/>
              <a:gd name="T14" fmla="*/ 2147483646 w 142"/>
              <a:gd name="T15" fmla="*/ 2147483646 h 16"/>
              <a:gd name="T16" fmla="*/ 2147483646 w 142"/>
              <a:gd name="T17" fmla="*/ 2147483646 h 16"/>
              <a:gd name="T18" fmla="*/ 2147483646 w 142"/>
              <a:gd name="T19" fmla="*/ 2147483646 h 16"/>
              <a:gd name="T20" fmla="*/ 2147483646 w 142"/>
              <a:gd name="T21" fmla="*/ 2147483646 h 16"/>
              <a:gd name="T22" fmla="*/ 2147483646 w 142"/>
              <a:gd name="T23" fmla="*/ 2147483646 h 16"/>
              <a:gd name="T24" fmla="*/ 2147483646 w 142"/>
              <a:gd name="T25" fmla="*/ 2147483646 h 16"/>
              <a:gd name="T26" fmla="*/ 2147483646 w 142"/>
              <a:gd name="T27" fmla="*/ 2147483646 h 16"/>
              <a:gd name="T28" fmla="*/ 2147483646 w 142"/>
              <a:gd name="T29" fmla="*/ 2147483646 h 16"/>
              <a:gd name="T30" fmla="*/ 2147483646 w 142"/>
              <a:gd name="T31" fmla="*/ 0 h 16"/>
              <a:gd name="T32" fmla="*/ 2147483646 w 142"/>
              <a:gd name="T33" fmla="*/ 2147483646 h 1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42" h="16">
                <a:moveTo>
                  <a:pt x="5" y="8"/>
                </a:moveTo>
                <a:lnTo>
                  <a:pt x="5" y="8"/>
                </a:lnTo>
                <a:lnTo>
                  <a:pt x="2" y="10"/>
                </a:lnTo>
                <a:lnTo>
                  <a:pt x="0" y="13"/>
                </a:lnTo>
                <a:lnTo>
                  <a:pt x="2" y="16"/>
                </a:lnTo>
                <a:lnTo>
                  <a:pt x="5" y="16"/>
                </a:lnTo>
                <a:lnTo>
                  <a:pt x="139" y="10"/>
                </a:lnTo>
                <a:lnTo>
                  <a:pt x="140" y="8"/>
                </a:lnTo>
                <a:lnTo>
                  <a:pt x="142" y="5"/>
                </a:lnTo>
                <a:lnTo>
                  <a:pt x="140" y="2"/>
                </a:lnTo>
                <a:lnTo>
                  <a:pt x="137" y="0"/>
                </a:lnTo>
                <a:lnTo>
                  <a:pt x="5" y="8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8" name="Freeform 154"/>
          <p:cNvSpPr>
            <a:spLocks/>
          </p:cNvSpPr>
          <p:nvPr userDrawn="1"/>
        </p:nvSpPr>
        <p:spPr bwMode="auto">
          <a:xfrm>
            <a:off x="8648700" y="4992688"/>
            <a:ext cx="217488" cy="68262"/>
          </a:xfrm>
          <a:custGeom>
            <a:avLst/>
            <a:gdLst>
              <a:gd name="T0" fmla="*/ 2147483646 w 137"/>
              <a:gd name="T1" fmla="*/ 2147483646 h 43"/>
              <a:gd name="T2" fmla="*/ 2147483646 w 137"/>
              <a:gd name="T3" fmla="*/ 2147483646 h 43"/>
              <a:gd name="T4" fmla="*/ 0 w 137"/>
              <a:gd name="T5" fmla="*/ 2147483646 h 43"/>
              <a:gd name="T6" fmla="*/ 0 w 137"/>
              <a:gd name="T7" fmla="*/ 2147483646 h 43"/>
              <a:gd name="T8" fmla="*/ 0 w 137"/>
              <a:gd name="T9" fmla="*/ 2147483646 h 43"/>
              <a:gd name="T10" fmla="*/ 0 w 137"/>
              <a:gd name="T11" fmla="*/ 2147483646 h 43"/>
              <a:gd name="T12" fmla="*/ 2147483646 w 137"/>
              <a:gd name="T13" fmla="*/ 2147483646 h 43"/>
              <a:gd name="T14" fmla="*/ 2147483646 w 137"/>
              <a:gd name="T15" fmla="*/ 2147483646 h 43"/>
              <a:gd name="T16" fmla="*/ 2147483646 w 137"/>
              <a:gd name="T17" fmla="*/ 2147483646 h 43"/>
              <a:gd name="T18" fmla="*/ 2147483646 w 137"/>
              <a:gd name="T19" fmla="*/ 2147483646 h 43"/>
              <a:gd name="T20" fmla="*/ 2147483646 w 137"/>
              <a:gd name="T21" fmla="*/ 2147483646 h 43"/>
              <a:gd name="T22" fmla="*/ 2147483646 w 137"/>
              <a:gd name="T23" fmla="*/ 2147483646 h 43"/>
              <a:gd name="T24" fmla="*/ 2147483646 w 137"/>
              <a:gd name="T25" fmla="*/ 2147483646 h 43"/>
              <a:gd name="T26" fmla="*/ 2147483646 w 137"/>
              <a:gd name="T27" fmla="*/ 2147483646 h 43"/>
              <a:gd name="T28" fmla="*/ 2147483646 w 137"/>
              <a:gd name="T29" fmla="*/ 0 h 43"/>
              <a:gd name="T30" fmla="*/ 2147483646 w 137"/>
              <a:gd name="T31" fmla="*/ 0 h 43"/>
              <a:gd name="T32" fmla="*/ 2147483646 w 137"/>
              <a:gd name="T33" fmla="*/ 2147483646 h 4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7" h="43">
                <a:moveTo>
                  <a:pt x="3" y="35"/>
                </a:moveTo>
                <a:lnTo>
                  <a:pt x="3" y="35"/>
                </a:lnTo>
                <a:lnTo>
                  <a:pt x="0" y="37"/>
                </a:lnTo>
                <a:lnTo>
                  <a:pt x="0" y="40"/>
                </a:lnTo>
                <a:lnTo>
                  <a:pt x="2" y="43"/>
                </a:lnTo>
                <a:lnTo>
                  <a:pt x="5" y="43"/>
                </a:lnTo>
                <a:lnTo>
                  <a:pt x="134" y="8"/>
                </a:lnTo>
                <a:lnTo>
                  <a:pt x="135" y="6"/>
                </a:lnTo>
                <a:lnTo>
                  <a:pt x="137" y="3"/>
                </a:lnTo>
                <a:lnTo>
                  <a:pt x="134" y="0"/>
                </a:lnTo>
                <a:lnTo>
                  <a:pt x="130" y="0"/>
                </a:lnTo>
                <a:lnTo>
                  <a:pt x="3" y="35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9" name="Freeform 155"/>
          <p:cNvSpPr>
            <a:spLocks/>
          </p:cNvSpPr>
          <p:nvPr userDrawn="1"/>
        </p:nvSpPr>
        <p:spPr bwMode="auto">
          <a:xfrm>
            <a:off x="7658100" y="5022850"/>
            <a:ext cx="163513" cy="163513"/>
          </a:xfrm>
          <a:custGeom>
            <a:avLst/>
            <a:gdLst>
              <a:gd name="T0" fmla="*/ 2147483646 w 103"/>
              <a:gd name="T1" fmla="*/ 2147483646 h 103"/>
              <a:gd name="T2" fmla="*/ 2147483646 w 103"/>
              <a:gd name="T3" fmla="*/ 2147483646 h 103"/>
              <a:gd name="T4" fmla="*/ 2147483646 w 103"/>
              <a:gd name="T5" fmla="*/ 2147483646 h 103"/>
              <a:gd name="T6" fmla="*/ 2147483646 w 103"/>
              <a:gd name="T7" fmla="*/ 2147483646 h 103"/>
              <a:gd name="T8" fmla="*/ 2147483646 w 103"/>
              <a:gd name="T9" fmla="*/ 2147483646 h 103"/>
              <a:gd name="T10" fmla="*/ 2147483646 w 103"/>
              <a:gd name="T11" fmla="*/ 0 h 103"/>
              <a:gd name="T12" fmla="*/ 2147483646 w 103"/>
              <a:gd name="T13" fmla="*/ 2147483646 h 103"/>
              <a:gd name="T14" fmla="*/ 2147483646 w 103"/>
              <a:gd name="T15" fmla="*/ 2147483646 h 103"/>
              <a:gd name="T16" fmla="*/ 2147483646 w 103"/>
              <a:gd name="T17" fmla="*/ 2147483646 h 103"/>
              <a:gd name="T18" fmla="*/ 2147483646 w 103"/>
              <a:gd name="T19" fmla="*/ 2147483646 h 103"/>
              <a:gd name="T20" fmla="*/ 2147483646 w 103"/>
              <a:gd name="T21" fmla="*/ 2147483646 h 103"/>
              <a:gd name="T22" fmla="*/ 2147483646 w 103"/>
              <a:gd name="T23" fmla="*/ 2147483646 h 103"/>
              <a:gd name="T24" fmla="*/ 2147483646 w 103"/>
              <a:gd name="T25" fmla="*/ 2147483646 h 103"/>
              <a:gd name="T26" fmla="*/ 2147483646 w 103"/>
              <a:gd name="T27" fmla="*/ 2147483646 h 103"/>
              <a:gd name="T28" fmla="*/ 2147483646 w 103"/>
              <a:gd name="T29" fmla="*/ 2147483646 h 103"/>
              <a:gd name="T30" fmla="*/ 2147483646 w 103"/>
              <a:gd name="T31" fmla="*/ 2147483646 h 103"/>
              <a:gd name="T32" fmla="*/ 2147483646 w 103"/>
              <a:gd name="T33" fmla="*/ 2147483646 h 103"/>
              <a:gd name="T34" fmla="*/ 2147483646 w 103"/>
              <a:gd name="T35" fmla="*/ 2147483646 h 103"/>
              <a:gd name="T36" fmla="*/ 2147483646 w 103"/>
              <a:gd name="T37" fmla="*/ 2147483646 h 103"/>
              <a:gd name="T38" fmla="*/ 2147483646 w 103"/>
              <a:gd name="T39" fmla="*/ 2147483646 h 103"/>
              <a:gd name="T40" fmla="*/ 2147483646 w 103"/>
              <a:gd name="T41" fmla="*/ 2147483646 h 103"/>
              <a:gd name="T42" fmla="*/ 2147483646 w 103"/>
              <a:gd name="T43" fmla="*/ 2147483646 h 103"/>
              <a:gd name="T44" fmla="*/ 2147483646 w 103"/>
              <a:gd name="T45" fmla="*/ 2147483646 h 103"/>
              <a:gd name="T46" fmla="*/ 2147483646 w 103"/>
              <a:gd name="T47" fmla="*/ 2147483646 h 103"/>
              <a:gd name="T48" fmla="*/ 2147483646 w 103"/>
              <a:gd name="T49" fmla="*/ 2147483646 h 103"/>
              <a:gd name="T50" fmla="*/ 2147483646 w 103"/>
              <a:gd name="T51" fmla="*/ 2147483646 h 103"/>
              <a:gd name="T52" fmla="*/ 2147483646 w 103"/>
              <a:gd name="T53" fmla="*/ 2147483646 h 103"/>
              <a:gd name="T54" fmla="*/ 2147483646 w 103"/>
              <a:gd name="T55" fmla="*/ 2147483646 h 103"/>
              <a:gd name="T56" fmla="*/ 2147483646 w 103"/>
              <a:gd name="T57" fmla="*/ 2147483646 h 103"/>
              <a:gd name="T58" fmla="*/ 2147483646 w 103"/>
              <a:gd name="T59" fmla="*/ 2147483646 h 103"/>
              <a:gd name="T60" fmla="*/ 2147483646 w 103"/>
              <a:gd name="T61" fmla="*/ 2147483646 h 103"/>
              <a:gd name="T62" fmla="*/ 2147483646 w 103"/>
              <a:gd name="T63" fmla="*/ 2147483646 h 103"/>
              <a:gd name="T64" fmla="*/ 0 w 103"/>
              <a:gd name="T65" fmla="*/ 2147483646 h 103"/>
              <a:gd name="T66" fmla="*/ 2147483646 w 103"/>
              <a:gd name="T67" fmla="*/ 2147483646 h 103"/>
              <a:gd name="T68" fmla="*/ 2147483646 w 103"/>
              <a:gd name="T69" fmla="*/ 2147483646 h 103"/>
              <a:gd name="T70" fmla="*/ 2147483646 w 103"/>
              <a:gd name="T71" fmla="*/ 2147483646 h 103"/>
              <a:gd name="T72" fmla="*/ 2147483646 w 103"/>
              <a:gd name="T73" fmla="*/ 2147483646 h 103"/>
              <a:gd name="T74" fmla="*/ 2147483646 w 103"/>
              <a:gd name="T75" fmla="*/ 2147483646 h 10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03" h="103">
                <a:moveTo>
                  <a:pt x="16" y="15"/>
                </a:moveTo>
                <a:lnTo>
                  <a:pt x="16" y="15"/>
                </a:lnTo>
                <a:lnTo>
                  <a:pt x="24" y="8"/>
                </a:lnTo>
                <a:lnTo>
                  <a:pt x="34" y="5"/>
                </a:lnTo>
                <a:lnTo>
                  <a:pt x="44" y="2"/>
                </a:lnTo>
                <a:lnTo>
                  <a:pt x="53" y="0"/>
                </a:lnTo>
                <a:lnTo>
                  <a:pt x="63" y="2"/>
                </a:lnTo>
                <a:lnTo>
                  <a:pt x="72" y="5"/>
                </a:lnTo>
                <a:lnTo>
                  <a:pt x="81" y="10"/>
                </a:lnTo>
                <a:lnTo>
                  <a:pt x="89" y="16"/>
                </a:lnTo>
                <a:lnTo>
                  <a:pt x="95" y="24"/>
                </a:lnTo>
                <a:lnTo>
                  <a:pt x="100" y="34"/>
                </a:lnTo>
                <a:lnTo>
                  <a:pt x="103" y="43"/>
                </a:lnTo>
                <a:lnTo>
                  <a:pt x="103" y="53"/>
                </a:lnTo>
                <a:lnTo>
                  <a:pt x="101" y="63"/>
                </a:lnTo>
                <a:lnTo>
                  <a:pt x="100" y="72"/>
                </a:lnTo>
                <a:lnTo>
                  <a:pt x="95" y="80"/>
                </a:lnTo>
                <a:lnTo>
                  <a:pt x="87" y="88"/>
                </a:lnTo>
                <a:lnTo>
                  <a:pt x="79" y="95"/>
                </a:lnTo>
                <a:lnTo>
                  <a:pt x="71" y="100"/>
                </a:lnTo>
                <a:lnTo>
                  <a:pt x="61" y="103"/>
                </a:lnTo>
                <a:lnTo>
                  <a:pt x="52" y="103"/>
                </a:lnTo>
                <a:lnTo>
                  <a:pt x="42" y="103"/>
                </a:lnTo>
                <a:lnTo>
                  <a:pt x="32" y="100"/>
                </a:lnTo>
                <a:lnTo>
                  <a:pt x="23" y="95"/>
                </a:lnTo>
                <a:lnTo>
                  <a:pt x="15" y="87"/>
                </a:lnTo>
                <a:lnTo>
                  <a:pt x="8" y="79"/>
                </a:lnTo>
                <a:lnTo>
                  <a:pt x="3" y="71"/>
                </a:lnTo>
                <a:lnTo>
                  <a:pt x="2" y="61"/>
                </a:lnTo>
                <a:lnTo>
                  <a:pt x="0" y="51"/>
                </a:lnTo>
                <a:lnTo>
                  <a:pt x="2" y="42"/>
                </a:lnTo>
                <a:lnTo>
                  <a:pt x="5" y="32"/>
                </a:lnTo>
                <a:lnTo>
                  <a:pt x="10" y="23"/>
                </a:lnTo>
                <a:lnTo>
                  <a:pt x="16" y="15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0" name="Freeform 156"/>
          <p:cNvSpPr>
            <a:spLocks/>
          </p:cNvSpPr>
          <p:nvPr userDrawn="1"/>
        </p:nvSpPr>
        <p:spPr bwMode="auto">
          <a:xfrm>
            <a:off x="7935913" y="4818063"/>
            <a:ext cx="104775" cy="103187"/>
          </a:xfrm>
          <a:custGeom>
            <a:avLst/>
            <a:gdLst>
              <a:gd name="T0" fmla="*/ 2147483646 w 66"/>
              <a:gd name="T1" fmla="*/ 2147483646 h 65"/>
              <a:gd name="T2" fmla="*/ 2147483646 w 66"/>
              <a:gd name="T3" fmla="*/ 2147483646 h 65"/>
              <a:gd name="T4" fmla="*/ 2147483646 w 66"/>
              <a:gd name="T5" fmla="*/ 2147483646 h 65"/>
              <a:gd name="T6" fmla="*/ 2147483646 w 66"/>
              <a:gd name="T7" fmla="*/ 2147483646 h 65"/>
              <a:gd name="T8" fmla="*/ 2147483646 w 66"/>
              <a:gd name="T9" fmla="*/ 0 h 65"/>
              <a:gd name="T10" fmla="*/ 2147483646 w 66"/>
              <a:gd name="T11" fmla="*/ 0 h 65"/>
              <a:gd name="T12" fmla="*/ 2147483646 w 66"/>
              <a:gd name="T13" fmla="*/ 0 h 65"/>
              <a:gd name="T14" fmla="*/ 2147483646 w 66"/>
              <a:gd name="T15" fmla="*/ 2147483646 h 65"/>
              <a:gd name="T16" fmla="*/ 2147483646 w 66"/>
              <a:gd name="T17" fmla="*/ 2147483646 h 65"/>
              <a:gd name="T18" fmla="*/ 2147483646 w 66"/>
              <a:gd name="T19" fmla="*/ 2147483646 h 65"/>
              <a:gd name="T20" fmla="*/ 2147483646 w 66"/>
              <a:gd name="T21" fmla="*/ 2147483646 h 65"/>
              <a:gd name="T22" fmla="*/ 2147483646 w 66"/>
              <a:gd name="T23" fmla="*/ 2147483646 h 65"/>
              <a:gd name="T24" fmla="*/ 2147483646 w 66"/>
              <a:gd name="T25" fmla="*/ 2147483646 h 65"/>
              <a:gd name="T26" fmla="*/ 2147483646 w 66"/>
              <a:gd name="T27" fmla="*/ 2147483646 h 65"/>
              <a:gd name="T28" fmla="*/ 2147483646 w 66"/>
              <a:gd name="T29" fmla="*/ 2147483646 h 65"/>
              <a:gd name="T30" fmla="*/ 2147483646 w 66"/>
              <a:gd name="T31" fmla="*/ 2147483646 h 65"/>
              <a:gd name="T32" fmla="*/ 2147483646 w 66"/>
              <a:gd name="T33" fmla="*/ 2147483646 h 65"/>
              <a:gd name="T34" fmla="*/ 2147483646 w 66"/>
              <a:gd name="T35" fmla="*/ 2147483646 h 65"/>
              <a:gd name="T36" fmla="*/ 2147483646 w 66"/>
              <a:gd name="T37" fmla="*/ 2147483646 h 65"/>
              <a:gd name="T38" fmla="*/ 2147483646 w 66"/>
              <a:gd name="T39" fmla="*/ 2147483646 h 65"/>
              <a:gd name="T40" fmla="*/ 2147483646 w 66"/>
              <a:gd name="T41" fmla="*/ 2147483646 h 65"/>
              <a:gd name="T42" fmla="*/ 2147483646 w 66"/>
              <a:gd name="T43" fmla="*/ 2147483646 h 65"/>
              <a:gd name="T44" fmla="*/ 2147483646 w 66"/>
              <a:gd name="T45" fmla="*/ 2147483646 h 65"/>
              <a:gd name="T46" fmla="*/ 2147483646 w 66"/>
              <a:gd name="T47" fmla="*/ 2147483646 h 65"/>
              <a:gd name="T48" fmla="*/ 2147483646 w 66"/>
              <a:gd name="T49" fmla="*/ 2147483646 h 65"/>
              <a:gd name="T50" fmla="*/ 2147483646 w 66"/>
              <a:gd name="T51" fmla="*/ 2147483646 h 65"/>
              <a:gd name="T52" fmla="*/ 2147483646 w 66"/>
              <a:gd name="T53" fmla="*/ 2147483646 h 65"/>
              <a:gd name="T54" fmla="*/ 2147483646 w 66"/>
              <a:gd name="T55" fmla="*/ 2147483646 h 65"/>
              <a:gd name="T56" fmla="*/ 2147483646 w 66"/>
              <a:gd name="T57" fmla="*/ 2147483646 h 65"/>
              <a:gd name="T58" fmla="*/ 2147483646 w 66"/>
              <a:gd name="T59" fmla="*/ 2147483646 h 65"/>
              <a:gd name="T60" fmla="*/ 2147483646 w 66"/>
              <a:gd name="T61" fmla="*/ 2147483646 h 65"/>
              <a:gd name="T62" fmla="*/ 2147483646 w 66"/>
              <a:gd name="T63" fmla="*/ 2147483646 h 65"/>
              <a:gd name="T64" fmla="*/ 0 w 66"/>
              <a:gd name="T65" fmla="*/ 2147483646 h 65"/>
              <a:gd name="T66" fmla="*/ 2147483646 w 66"/>
              <a:gd name="T67" fmla="*/ 2147483646 h 65"/>
              <a:gd name="T68" fmla="*/ 2147483646 w 66"/>
              <a:gd name="T69" fmla="*/ 2147483646 h 65"/>
              <a:gd name="T70" fmla="*/ 2147483646 w 66"/>
              <a:gd name="T71" fmla="*/ 2147483646 h 65"/>
              <a:gd name="T72" fmla="*/ 2147483646 w 66"/>
              <a:gd name="T73" fmla="*/ 2147483646 h 65"/>
              <a:gd name="T74" fmla="*/ 2147483646 w 66"/>
              <a:gd name="T75" fmla="*/ 2147483646 h 6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66" h="65">
                <a:moveTo>
                  <a:pt x="10" y="10"/>
                </a:moveTo>
                <a:lnTo>
                  <a:pt x="10" y="10"/>
                </a:lnTo>
                <a:lnTo>
                  <a:pt x="16" y="5"/>
                </a:lnTo>
                <a:lnTo>
                  <a:pt x="21" y="2"/>
                </a:lnTo>
                <a:lnTo>
                  <a:pt x="28" y="0"/>
                </a:lnTo>
                <a:lnTo>
                  <a:pt x="34" y="0"/>
                </a:lnTo>
                <a:lnTo>
                  <a:pt x="41" y="0"/>
                </a:lnTo>
                <a:lnTo>
                  <a:pt x="45" y="2"/>
                </a:lnTo>
                <a:lnTo>
                  <a:pt x="52" y="5"/>
                </a:lnTo>
                <a:lnTo>
                  <a:pt x="57" y="10"/>
                </a:lnTo>
                <a:lnTo>
                  <a:pt x="62" y="15"/>
                </a:lnTo>
                <a:lnTo>
                  <a:pt x="63" y="21"/>
                </a:lnTo>
                <a:lnTo>
                  <a:pt x="65" y="28"/>
                </a:lnTo>
                <a:lnTo>
                  <a:pt x="66" y="33"/>
                </a:lnTo>
                <a:lnTo>
                  <a:pt x="65" y="39"/>
                </a:lnTo>
                <a:lnTo>
                  <a:pt x="63" y="45"/>
                </a:lnTo>
                <a:lnTo>
                  <a:pt x="60" y="50"/>
                </a:lnTo>
                <a:lnTo>
                  <a:pt x="55" y="57"/>
                </a:lnTo>
                <a:lnTo>
                  <a:pt x="50" y="60"/>
                </a:lnTo>
                <a:lnTo>
                  <a:pt x="45" y="63"/>
                </a:lnTo>
                <a:lnTo>
                  <a:pt x="39" y="65"/>
                </a:lnTo>
                <a:lnTo>
                  <a:pt x="33" y="65"/>
                </a:lnTo>
                <a:lnTo>
                  <a:pt x="26" y="65"/>
                </a:lnTo>
                <a:lnTo>
                  <a:pt x="20" y="63"/>
                </a:lnTo>
                <a:lnTo>
                  <a:pt x="15" y="60"/>
                </a:lnTo>
                <a:lnTo>
                  <a:pt x="10" y="55"/>
                </a:lnTo>
                <a:lnTo>
                  <a:pt x="5" y="50"/>
                </a:lnTo>
                <a:lnTo>
                  <a:pt x="4" y="44"/>
                </a:lnTo>
                <a:lnTo>
                  <a:pt x="2" y="39"/>
                </a:lnTo>
                <a:lnTo>
                  <a:pt x="0" y="33"/>
                </a:lnTo>
                <a:lnTo>
                  <a:pt x="2" y="26"/>
                </a:lnTo>
                <a:lnTo>
                  <a:pt x="4" y="20"/>
                </a:lnTo>
                <a:lnTo>
                  <a:pt x="7" y="15"/>
                </a:lnTo>
                <a:lnTo>
                  <a:pt x="10" y="10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1" name="Freeform 157"/>
          <p:cNvSpPr>
            <a:spLocks/>
          </p:cNvSpPr>
          <p:nvPr userDrawn="1"/>
        </p:nvSpPr>
        <p:spPr bwMode="auto">
          <a:xfrm>
            <a:off x="7780338" y="4892675"/>
            <a:ext cx="180975" cy="179388"/>
          </a:xfrm>
          <a:custGeom>
            <a:avLst/>
            <a:gdLst>
              <a:gd name="T0" fmla="*/ 2147483646 w 114"/>
              <a:gd name="T1" fmla="*/ 2147483646 h 113"/>
              <a:gd name="T2" fmla="*/ 2147483646 w 114"/>
              <a:gd name="T3" fmla="*/ 2147483646 h 113"/>
              <a:gd name="T4" fmla="*/ 2147483646 w 114"/>
              <a:gd name="T5" fmla="*/ 2147483646 h 113"/>
              <a:gd name="T6" fmla="*/ 2147483646 w 114"/>
              <a:gd name="T7" fmla="*/ 0 h 113"/>
              <a:gd name="T8" fmla="*/ 2147483646 w 114"/>
              <a:gd name="T9" fmla="*/ 2147483646 h 113"/>
              <a:gd name="T10" fmla="*/ 2147483646 w 114"/>
              <a:gd name="T11" fmla="*/ 2147483646 h 113"/>
              <a:gd name="T12" fmla="*/ 2147483646 w 114"/>
              <a:gd name="T13" fmla="*/ 2147483646 h 113"/>
              <a:gd name="T14" fmla="*/ 2147483646 w 114"/>
              <a:gd name="T15" fmla="*/ 2147483646 h 113"/>
              <a:gd name="T16" fmla="*/ 2147483646 w 114"/>
              <a:gd name="T17" fmla="*/ 2147483646 h 113"/>
              <a:gd name="T18" fmla="*/ 2147483646 w 114"/>
              <a:gd name="T19" fmla="*/ 2147483646 h 113"/>
              <a:gd name="T20" fmla="*/ 2147483646 w 114"/>
              <a:gd name="T21" fmla="*/ 2147483646 h 113"/>
              <a:gd name="T22" fmla="*/ 2147483646 w 114"/>
              <a:gd name="T23" fmla="*/ 2147483646 h 113"/>
              <a:gd name="T24" fmla="*/ 2147483646 w 114"/>
              <a:gd name="T25" fmla="*/ 2147483646 h 113"/>
              <a:gd name="T26" fmla="*/ 2147483646 w 114"/>
              <a:gd name="T27" fmla="*/ 2147483646 h 113"/>
              <a:gd name="T28" fmla="*/ 2147483646 w 114"/>
              <a:gd name="T29" fmla="*/ 2147483646 h 113"/>
              <a:gd name="T30" fmla="*/ 2147483646 w 114"/>
              <a:gd name="T31" fmla="*/ 2147483646 h 113"/>
              <a:gd name="T32" fmla="*/ 2147483646 w 114"/>
              <a:gd name="T33" fmla="*/ 2147483646 h 113"/>
              <a:gd name="T34" fmla="*/ 2147483646 w 114"/>
              <a:gd name="T35" fmla="*/ 2147483646 h 113"/>
              <a:gd name="T36" fmla="*/ 2147483646 w 114"/>
              <a:gd name="T37" fmla="*/ 2147483646 h 113"/>
              <a:gd name="T38" fmla="*/ 2147483646 w 114"/>
              <a:gd name="T39" fmla="*/ 2147483646 h 113"/>
              <a:gd name="T40" fmla="*/ 0 w 114"/>
              <a:gd name="T41" fmla="*/ 2147483646 h 113"/>
              <a:gd name="T42" fmla="*/ 0 w 114"/>
              <a:gd name="T43" fmla="*/ 2147483646 h 113"/>
              <a:gd name="T44" fmla="*/ 0 w 114"/>
              <a:gd name="T45" fmla="*/ 2147483646 h 113"/>
              <a:gd name="T46" fmla="*/ 2147483646 w 114"/>
              <a:gd name="T47" fmla="*/ 2147483646 h 113"/>
              <a:gd name="T48" fmla="*/ 2147483646 w 114"/>
              <a:gd name="T49" fmla="*/ 2147483646 h 11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4" h="113">
                <a:moveTo>
                  <a:pt x="103" y="3"/>
                </a:moveTo>
                <a:lnTo>
                  <a:pt x="103" y="3"/>
                </a:lnTo>
                <a:lnTo>
                  <a:pt x="105" y="2"/>
                </a:lnTo>
                <a:lnTo>
                  <a:pt x="108" y="0"/>
                </a:lnTo>
                <a:lnTo>
                  <a:pt x="111" y="2"/>
                </a:lnTo>
                <a:lnTo>
                  <a:pt x="113" y="3"/>
                </a:lnTo>
                <a:lnTo>
                  <a:pt x="114" y="5"/>
                </a:lnTo>
                <a:lnTo>
                  <a:pt x="114" y="8"/>
                </a:lnTo>
                <a:lnTo>
                  <a:pt x="114" y="11"/>
                </a:lnTo>
                <a:lnTo>
                  <a:pt x="113" y="13"/>
                </a:lnTo>
                <a:lnTo>
                  <a:pt x="12" y="111"/>
                </a:lnTo>
                <a:lnTo>
                  <a:pt x="10" y="111"/>
                </a:lnTo>
                <a:lnTo>
                  <a:pt x="7" y="113"/>
                </a:lnTo>
                <a:lnTo>
                  <a:pt x="4" y="111"/>
                </a:lnTo>
                <a:lnTo>
                  <a:pt x="2" y="109"/>
                </a:lnTo>
                <a:lnTo>
                  <a:pt x="0" y="108"/>
                </a:lnTo>
                <a:lnTo>
                  <a:pt x="0" y="105"/>
                </a:lnTo>
                <a:lnTo>
                  <a:pt x="0" y="103"/>
                </a:lnTo>
                <a:lnTo>
                  <a:pt x="2" y="100"/>
                </a:lnTo>
                <a:lnTo>
                  <a:pt x="103" y="3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2" name="Freeform 158"/>
          <p:cNvSpPr>
            <a:spLocks/>
          </p:cNvSpPr>
          <p:nvPr userDrawn="1"/>
        </p:nvSpPr>
        <p:spPr bwMode="auto">
          <a:xfrm>
            <a:off x="7589838" y="5162550"/>
            <a:ext cx="127000" cy="192088"/>
          </a:xfrm>
          <a:custGeom>
            <a:avLst/>
            <a:gdLst>
              <a:gd name="T0" fmla="*/ 2147483646 w 80"/>
              <a:gd name="T1" fmla="*/ 2147483646 h 121"/>
              <a:gd name="T2" fmla="*/ 2147483646 w 80"/>
              <a:gd name="T3" fmla="*/ 2147483646 h 121"/>
              <a:gd name="T4" fmla="*/ 2147483646 w 80"/>
              <a:gd name="T5" fmla="*/ 0 h 121"/>
              <a:gd name="T6" fmla="*/ 2147483646 w 80"/>
              <a:gd name="T7" fmla="*/ 0 h 121"/>
              <a:gd name="T8" fmla="*/ 2147483646 w 80"/>
              <a:gd name="T9" fmla="*/ 0 h 121"/>
              <a:gd name="T10" fmla="*/ 2147483646 w 80"/>
              <a:gd name="T11" fmla="*/ 0 h 121"/>
              <a:gd name="T12" fmla="*/ 2147483646 w 80"/>
              <a:gd name="T13" fmla="*/ 2147483646 h 121"/>
              <a:gd name="T14" fmla="*/ 2147483646 w 80"/>
              <a:gd name="T15" fmla="*/ 2147483646 h 121"/>
              <a:gd name="T16" fmla="*/ 2147483646 w 80"/>
              <a:gd name="T17" fmla="*/ 2147483646 h 121"/>
              <a:gd name="T18" fmla="*/ 2147483646 w 80"/>
              <a:gd name="T19" fmla="*/ 2147483646 h 121"/>
              <a:gd name="T20" fmla="*/ 2147483646 w 80"/>
              <a:gd name="T21" fmla="*/ 2147483646 h 121"/>
              <a:gd name="T22" fmla="*/ 2147483646 w 80"/>
              <a:gd name="T23" fmla="*/ 2147483646 h 121"/>
              <a:gd name="T24" fmla="*/ 2147483646 w 80"/>
              <a:gd name="T25" fmla="*/ 2147483646 h 121"/>
              <a:gd name="T26" fmla="*/ 2147483646 w 80"/>
              <a:gd name="T27" fmla="*/ 2147483646 h 121"/>
              <a:gd name="T28" fmla="*/ 0 w 80"/>
              <a:gd name="T29" fmla="*/ 2147483646 h 121"/>
              <a:gd name="T30" fmla="*/ 2147483646 w 80"/>
              <a:gd name="T31" fmla="*/ 2147483646 h 121"/>
              <a:gd name="T32" fmla="*/ 2147483646 w 80"/>
              <a:gd name="T33" fmla="*/ 2147483646 h 1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80" h="121">
                <a:moveTo>
                  <a:pt x="72" y="2"/>
                </a:moveTo>
                <a:lnTo>
                  <a:pt x="72" y="2"/>
                </a:lnTo>
                <a:lnTo>
                  <a:pt x="74" y="0"/>
                </a:lnTo>
                <a:lnTo>
                  <a:pt x="77" y="0"/>
                </a:lnTo>
                <a:lnTo>
                  <a:pt x="80" y="4"/>
                </a:lnTo>
                <a:lnTo>
                  <a:pt x="78" y="7"/>
                </a:lnTo>
                <a:lnTo>
                  <a:pt x="8" y="119"/>
                </a:lnTo>
                <a:lnTo>
                  <a:pt x="6" y="121"/>
                </a:lnTo>
                <a:lnTo>
                  <a:pt x="3" y="121"/>
                </a:lnTo>
                <a:lnTo>
                  <a:pt x="0" y="118"/>
                </a:lnTo>
                <a:lnTo>
                  <a:pt x="1" y="115"/>
                </a:lnTo>
                <a:lnTo>
                  <a:pt x="72" y="2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3" name="Freeform 159"/>
          <p:cNvSpPr>
            <a:spLocks/>
          </p:cNvSpPr>
          <p:nvPr userDrawn="1"/>
        </p:nvSpPr>
        <p:spPr bwMode="auto">
          <a:xfrm>
            <a:off x="7523163" y="5153025"/>
            <a:ext cx="168275" cy="158750"/>
          </a:xfrm>
          <a:custGeom>
            <a:avLst/>
            <a:gdLst>
              <a:gd name="T0" fmla="*/ 2147483646 w 106"/>
              <a:gd name="T1" fmla="*/ 2147483646 h 100"/>
              <a:gd name="T2" fmla="*/ 2147483646 w 106"/>
              <a:gd name="T3" fmla="*/ 2147483646 h 100"/>
              <a:gd name="T4" fmla="*/ 2147483646 w 106"/>
              <a:gd name="T5" fmla="*/ 0 h 100"/>
              <a:gd name="T6" fmla="*/ 2147483646 w 106"/>
              <a:gd name="T7" fmla="*/ 2147483646 h 100"/>
              <a:gd name="T8" fmla="*/ 2147483646 w 106"/>
              <a:gd name="T9" fmla="*/ 2147483646 h 100"/>
              <a:gd name="T10" fmla="*/ 2147483646 w 106"/>
              <a:gd name="T11" fmla="*/ 2147483646 h 100"/>
              <a:gd name="T12" fmla="*/ 2147483646 w 106"/>
              <a:gd name="T13" fmla="*/ 2147483646 h 100"/>
              <a:gd name="T14" fmla="*/ 2147483646 w 106"/>
              <a:gd name="T15" fmla="*/ 2147483646 h 100"/>
              <a:gd name="T16" fmla="*/ 2147483646 w 106"/>
              <a:gd name="T17" fmla="*/ 2147483646 h 100"/>
              <a:gd name="T18" fmla="*/ 2147483646 w 106"/>
              <a:gd name="T19" fmla="*/ 2147483646 h 100"/>
              <a:gd name="T20" fmla="*/ 2147483646 w 106"/>
              <a:gd name="T21" fmla="*/ 2147483646 h 100"/>
              <a:gd name="T22" fmla="*/ 0 w 106"/>
              <a:gd name="T23" fmla="*/ 2147483646 h 100"/>
              <a:gd name="T24" fmla="*/ 0 w 106"/>
              <a:gd name="T25" fmla="*/ 2147483646 h 100"/>
              <a:gd name="T26" fmla="*/ 0 w 106"/>
              <a:gd name="T27" fmla="*/ 2147483646 h 100"/>
              <a:gd name="T28" fmla="*/ 0 w 106"/>
              <a:gd name="T29" fmla="*/ 2147483646 h 100"/>
              <a:gd name="T30" fmla="*/ 2147483646 w 106"/>
              <a:gd name="T31" fmla="*/ 2147483646 h 100"/>
              <a:gd name="T32" fmla="*/ 2147483646 w 106"/>
              <a:gd name="T33" fmla="*/ 2147483646 h 1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6" h="100">
                <a:moveTo>
                  <a:pt x="100" y="2"/>
                </a:moveTo>
                <a:lnTo>
                  <a:pt x="100" y="2"/>
                </a:lnTo>
                <a:lnTo>
                  <a:pt x="103" y="0"/>
                </a:lnTo>
                <a:lnTo>
                  <a:pt x="106" y="2"/>
                </a:lnTo>
                <a:lnTo>
                  <a:pt x="106" y="5"/>
                </a:lnTo>
                <a:lnTo>
                  <a:pt x="104" y="8"/>
                </a:lnTo>
                <a:lnTo>
                  <a:pt x="6" y="98"/>
                </a:lnTo>
                <a:lnTo>
                  <a:pt x="3" y="100"/>
                </a:lnTo>
                <a:lnTo>
                  <a:pt x="0" y="98"/>
                </a:lnTo>
                <a:lnTo>
                  <a:pt x="0" y="95"/>
                </a:lnTo>
                <a:lnTo>
                  <a:pt x="2" y="92"/>
                </a:lnTo>
                <a:lnTo>
                  <a:pt x="100" y="2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4" name="Freeform 160"/>
          <p:cNvSpPr>
            <a:spLocks/>
          </p:cNvSpPr>
          <p:nvPr userDrawn="1"/>
        </p:nvSpPr>
        <p:spPr bwMode="auto">
          <a:xfrm>
            <a:off x="7656513" y="5176838"/>
            <a:ext cx="80962" cy="214312"/>
          </a:xfrm>
          <a:custGeom>
            <a:avLst/>
            <a:gdLst>
              <a:gd name="T0" fmla="*/ 2147483646 w 51"/>
              <a:gd name="T1" fmla="*/ 2147483646 h 135"/>
              <a:gd name="T2" fmla="*/ 2147483646 w 51"/>
              <a:gd name="T3" fmla="*/ 2147483646 h 135"/>
              <a:gd name="T4" fmla="*/ 2147483646 w 51"/>
              <a:gd name="T5" fmla="*/ 2147483646 h 135"/>
              <a:gd name="T6" fmla="*/ 2147483646 w 51"/>
              <a:gd name="T7" fmla="*/ 0 h 135"/>
              <a:gd name="T8" fmla="*/ 2147483646 w 51"/>
              <a:gd name="T9" fmla="*/ 0 h 135"/>
              <a:gd name="T10" fmla="*/ 2147483646 w 51"/>
              <a:gd name="T11" fmla="*/ 0 h 135"/>
              <a:gd name="T12" fmla="*/ 2147483646 w 51"/>
              <a:gd name="T13" fmla="*/ 2147483646 h 135"/>
              <a:gd name="T14" fmla="*/ 2147483646 w 51"/>
              <a:gd name="T15" fmla="*/ 2147483646 h 135"/>
              <a:gd name="T16" fmla="*/ 2147483646 w 51"/>
              <a:gd name="T17" fmla="*/ 2147483646 h 135"/>
              <a:gd name="T18" fmla="*/ 2147483646 w 51"/>
              <a:gd name="T19" fmla="*/ 2147483646 h 135"/>
              <a:gd name="T20" fmla="*/ 2147483646 w 51"/>
              <a:gd name="T21" fmla="*/ 2147483646 h 135"/>
              <a:gd name="T22" fmla="*/ 2147483646 w 51"/>
              <a:gd name="T23" fmla="*/ 2147483646 h 135"/>
              <a:gd name="T24" fmla="*/ 2147483646 w 51"/>
              <a:gd name="T25" fmla="*/ 2147483646 h 135"/>
              <a:gd name="T26" fmla="*/ 2147483646 w 51"/>
              <a:gd name="T27" fmla="*/ 2147483646 h 135"/>
              <a:gd name="T28" fmla="*/ 2147483646 w 51"/>
              <a:gd name="T29" fmla="*/ 2147483646 h 135"/>
              <a:gd name="T30" fmla="*/ 0 w 51"/>
              <a:gd name="T31" fmla="*/ 2147483646 h 135"/>
              <a:gd name="T32" fmla="*/ 2147483646 w 51"/>
              <a:gd name="T33" fmla="*/ 2147483646 h 13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1" h="135">
                <a:moveTo>
                  <a:pt x="41" y="3"/>
                </a:moveTo>
                <a:lnTo>
                  <a:pt x="41" y="3"/>
                </a:lnTo>
                <a:lnTo>
                  <a:pt x="45" y="1"/>
                </a:lnTo>
                <a:lnTo>
                  <a:pt x="48" y="0"/>
                </a:lnTo>
                <a:lnTo>
                  <a:pt x="51" y="3"/>
                </a:lnTo>
                <a:lnTo>
                  <a:pt x="51" y="6"/>
                </a:lnTo>
                <a:lnTo>
                  <a:pt x="9" y="131"/>
                </a:lnTo>
                <a:lnTo>
                  <a:pt x="6" y="135"/>
                </a:lnTo>
                <a:lnTo>
                  <a:pt x="3" y="135"/>
                </a:lnTo>
                <a:lnTo>
                  <a:pt x="1" y="133"/>
                </a:lnTo>
                <a:lnTo>
                  <a:pt x="0" y="130"/>
                </a:lnTo>
                <a:lnTo>
                  <a:pt x="41" y="3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5" name="Freeform 161"/>
          <p:cNvSpPr>
            <a:spLocks/>
          </p:cNvSpPr>
          <p:nvPr userDrawn="1"/>
        </p:nvSpPr>
        <p:spPr bwMode="auto">
          <a:xfrm>
            <a:off x="7480300" y="5127625"/>
            <a:ext cx="195263" cy="122238"/>
          </a:xfrm>
          <a:custGeom>
            <a:avLst/>
            <a:gdLst>
              <a:gd name="T0" fmla="*/ 2147483646 w 123"/>
              <a:gd name="T1" fmla="*/ 2147483646 h 77"/>
              <a:gd name="T2" fmla="*/ 2147483646 w 123"/>
              <a:gd name="T3" fmla="*/ 2147483646 h 77"/>
              <a:gd name="T4" fmla="*/ 2147483646 w 123"/>
              <a:gd name="T5" fmla="*/ 0 h 77"/>
              <a:gd name="T6" fmla="*/ 2147483646 w 123"/>
              <a:gd name="T7" fmla="*/ 2147483646 h 77"/>
              <a:gd name="T8" fmla="*/ 2147483646 w 123"/>
              <a:gd name="T9" fmla="*/ 2147483646 h 77"/>
              <a:gd name="T10" fmla="*/ 2147483646 w 123"/>
              <a:gd name="T11" fmla="*/ 2147483646 h 77"/>
              <a:gd name="T12" fmla="*/ 2147483646 w 123"/>
              <a:gd name="T13" fmla="*/ 2147483646 h 77"/>
              <a:gd name="T14" fmla="*/ 2147483646 w 123"/>
              <a:gd name="T15" fmla="*/ 2147483646 h 77"/>
              <a:gd name="T16" fmla="*/ 2147483646 w 123"/>
              <a:gd name="T17" fmla="*/ 2147483646 h 77"/>
              <a:gd name="T18" fmla="*/ 2147483646 w 123"/>
              <a:gd name="T19" fmla="*/ 2147483646 h 77"/>
              <a:gd name="T20" fmla="*/ 2147483646 w 123"/>
              <a:gd name="T21" fmla="*/ 2147483646 h 77"/>
              <a:gd name="T22" fmla="*/ 0 w 123"/>
              <a:gd name="T23" fmla="*/ 2147483646 h 77"/>
              <a:gd name="T24" fmla="*/ 0 w 123"/>
              <a:gd name="T25" fmla="*/ 2147483646 h 77"/>
              <a:gd name="T26" fmla="*/ 0 w 123"/>
              <a:gd name="T27" fmla="*/ 2147483646 h 77"/>
              <a:gd name="T28" fmla="*/ 0 w 123"/>
              <a:gd name="T29" fmla="*/ 2147483646 h 77"/>
              <a:gd name="T30" fmla="*/ 2147483646 w 123"/>
              <a:gd name="T31" fmla="*/ 2147483646 h 77"/>
              <a:gd name="T32" fmla="*/ 2147483646 w 123"/>
              <a:gd name="T33" fmla="*/ 2147483646 h 7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23" h="77">
                <a:moveTo>
                  <a:pt x="117" y="2"/>
                </a:moveTo>
                <a:lnTo>
                  <a:pt x="117" y="2"/>
                </a:lnTo>
                <a:lnTo>
                  <a:pt x="120" y="0"/>
                </a:lnTo>
                <a:lnTo>
                  <a:pt x="122" y="3"/>
                </a:lnTo>
                <a:lnTo>
                  <a:pt x="123" y="6"/>
                </a:lnTo>
                <a:lnTo>
                  <a:pt x="120" y="8"/>
                </a:lnTo>
                <a:lnTo>
                  <a:pt x="6" y="77"/>
                </a:lnTo>
                <a:lnTo>
                  <a:pt x="3" y="77"/>
                </a:lnTo>
                <a:lnTo>
                  <a:pt x="0" y="76"/>
                </a:lnTo>
                <a:lnTo>
                  <a:pt x="0" y="72"/>
                </a:lnTo>
                <a:lnTo>
                  <a:pt x="1" y="69"/>
                </a:lnTo>
                <a:lnTo>
                  <a:pt x="117" y="2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6" name="Freeform 162"/>
          <p:cNvSpPr>
            <a:spLocks/>
          </p:cNvSpPr>
          <p:nvPr userDrawn="1"/>
        </p:nvSpPr>
        <p:spPr bwMode="auto">
          <a:xfrm>
            <a:off x="7721600" y="5173663"/>
            <a:ext cx="50800" cy="219075"/>
          </a:xfrm>
          <a:custGeom>
            <a:avLst/>
            <a:gdLst>
              <a:gd name="T0" fmla="*/ 2147483646 w 32"/>
              <a:gd name="T1" fmla="*/ 2147483646 h 138"/>
              <a:gd name="T2" fmla="*/ 2147483646 w 32"/>
              <a:gd name="T3" fmla="*/ 2147483646 h 138"/>
              <a:gd name="T4" fmla="*/ 2147483646 w 32"/>
              <a:gd name="T5" fmla="*/ 0 h 138"/>
              <a:gd name="T6" fmla="*/ 2147483646 w 32"/>
              <a:gd name="T7" fmla="*/ 0 h 138"/>
              <a:gd name="T8" fmla="*/ 2147483646 w 32"/>
              <a:gd name="T9" fmla="*/ 0 h 138"/>
              <a:gd name="T10" fmla="*/ 2147483646 w 32"/>
              <a:gd name="T11" fmla="*/ 0 h 138"/>
              <a:gd name="T12" fmla="*/ 2147483646 w 32"/>
              <a:gd name="T13" fmla="*/ 2147483646 h 138"/>
              <a:gd name="T14" fmla="*/ 2147483646 w 32"/>
              <a:gd name="T15" fmla="*/ 2147483646 h 138"/>
              <a:gd name="T16" fmla="*/ 2147483646 w 32"/>
              <a:gd name="T17" fmla="*/ 2147483646 h 138"/>
              <a:gd name="T18" fmla="*/ 2147483646 w 32"/>
              <a:gd name="T19" fmla="*/ 2147483646 h 138"/>
              <a:gd name="T20" fmla="*/ 2147483646 w 32"/>
              <a:gd name="T21" fmla="*/ 2147483646 h 138"/>
              <a:gd name="T22" fmla="*/ 2147483646 w 32"/>
              <a:gd name="T23" fmla="*/ 2147483646 h 138"/>
              <a:gd name="T24" fmla="*/ 2147483646 w 32"/>
              <a:gd name="T25" fmla="*/ 2147483646 h 138"/>
              <a:gd name="T26" fmla="*/ 2147483646 w 32"/>
              <a:gd name="T27" fmla="*/ 2147483646 h 138"/>
              <a:gd name="T28" fmla="*/ 0 w 32"/>
              <a:gd name="T29" fmla="*/ 2147483646 h 138"/>
              <a:gd name="T30" fmla="*/ 0 w 32"/>
              <a:gd name="T31" fmla="*/ 2147483646 h 138"/>
              <a:gd name="T32" fmla="*/ 2147483646 w 32"/>
              <a:gd name="T33" fmla="*/ 2147483646 h 1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2" h="138">
                <a:moveTo>
                  <a:pt x="24" y="3"/>
                </a:moveTo>
                <a:lnTo>
                  <a:pt x="24" y="3"/>
                </a:lnTo>
                <a:lnTo>
                  <a:pt x="26" y="0"/>
                </a:lnTo>
                <a:lnTo>
                  <a:pt x="29" y="0"/>
                </a:lnTo>
                <a:lnTo>
                  <a:pt x="32" y="2"/>
                </a:lnTo>
                <a:lnTo>
                  <a:pt x="32" y="5"/>
                </a:lnTo>
                <a:lnTo>
                  <a:pt x="8" y="135"/>
                </a:lnTo>
                <a:lnTo>
                  <a:pt x="7" y="138"/>
                </a:lnTo>
                <a:lnTo>
                  <a:pt x="4" y="138"/>
                </a:lnTo>
                <a:lnTo>
                  <a:pt x="0" y="137"/>
                </a:lnTo>
                <a:lnTo>
                  <a:pt x="0" y="133"/>
                </a:lnTo>
                <a:lnTo>
                  <a:pt x="24" y="3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7" name="Freeform 163"/>
          <p:cNvSpPr>
            <a:spLocks/>
          </p:cNvSpPr>
          <p:nvPr userDrawn="1"/>
        </p:nvSpPr>
        <p:spPr bwMode="auto">
          <a:xfrm>
            <a:off x="7783513" y="5157788"/>
            <a:ext cx="20637" cy="225425"/>
          </a:xfrm>
          <a:custGeom>
            <a:avLst/>
            <a:gdLst>
              <a:gd name="T0" fmla="*/ 0 w 13"/>
              <a:gd name="T1" fmla="*/ 2147483646 h 142"/>
              <a:gd name="T2" fmla="*/ 0 w 13"/>
              <a:gd name="T3" fmla="*/ 2147483646 h 142"/>
              <a:gd name="T4" fmla="*/ 2147483646 w 13"/>
              <a:gd name="T5" fmla="*/ 2147483646 h 142"/>
              <a:gd name="T6" fmla="*/ 2147483646 w 13"/>
              <a:gd name="T7" fmla="*/ 0 h 142"/>
              <a:gd name="T8" fmla="*/ 2147483646 w 13"/>
              <a:gd name="T9" fmla="*/ 0 h 142"/>
              <a:gd name="T10" fmla="*/ 2147483646 w 13"/>
              <a:gd name="T11" fmla="*/ 0 h 142"/>
              <a:gd name="T12" fmla="*/ 2147483646 w 13"/>
              <a:gd name="T13" fmla="*/ 0 h 142"/>
              <a:gd name="T14" fmla="*/ 2147483646 w 13"/>
              <a:gd name="T15" fmla="*/ 2147483646 h 142"/>
              <a:gd name="T16" fmla="*/ 2147483646 w 13"/>
              <a:gd name="T17" fmla="*/ 2147483646 h 142"/>
              <a:gd name="T18" fmla="*/ 2147483646 w 13"/>
              <a:gd name="T19" fmla="*/ 2147483646 h 142"/>
              <a:gd name="T20" fmla="*/ 2147483646 w 13"/>
              <a:gd name="T21" fmla="*/ 2147483646 h 142"/>
              <a:gd name="T22" fmla="*/ 2147483646 w 13"/>
              <a:gd name="T23" fmla="*/ 2147483646 h 142"/>
              <a:gd name="T24" fmla="*/ 2147483646 w 13"/>
              <a:gd name="T25" fmla="*/ 2147483646 h 142"/>
              <a:gd name="T26" fmla="*/ 2147483646 w 13"/>
              <a:gd name="T27" fmla="*/ 2147483646 h 142"/>
              <a:gd name="T28" fmla="*/ 2147483646 w 13"/>
              <a:gd name="T29" fmla="*/ 2147483646 h 142"/>
              <a:gd name="T30" fmla="*/ 2147483646 w 13"/>
              <a:gd name="T31" fmla="*/ 2147483646 h 142"/>
              <a:gd name="T32" fmla="*/ 0 w 13"/>
              <a:gd name="T33" fmla="*/ 2147483646 h 14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" h="142">
                <a:moveTo>
                  <a:pt x="0" y="5"/>
                </a:moveTo>
                <a:lnTo>
                  <a:pt x="0" y="5"/>
                </a:lnTo>
                <a:lnTo>
                  <a:pt x="2" y="2"/>
                </a:lnTo>
                <a:lnTo>
                  <a:pt x="5" y="0"/>
                </a:lnTo>
                <a:lnTo>
                  <a:pt x="8" y="0"/>
                </a:lnTo>
                <a:lnTo>
                  <a:pt x="10" y="3"/>
                </a:lnTo>
                <a:lnTo>
                  <a:pt x="13" y="137"/>
                </a:lnTo>
                <a:lnTo>
                  <a:pt x="13" y="140"/>
                </a:lnTo>
                <a:lnTo>
                  <a:pt x="10" y="142"/>
                </a:lnTo>
                <a:lnTo>
                  <a:pt x="6" y="140"/>
                </a:lnTo>
                <a:lnTo>
                  <a:pt x="5" y="137"/>
                </a:lnTo>
                <a:lnTo>
                  <a:pt x="0" y="5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8" name="Freeform 164"/>
          <p:cNvSpPr>
            <a:spLocks/>
          </p:cNvSpPr>
          <p:nvPr userDrawn="1"/>
        </p:nvSpPr>
        <p:spPr bwMode="auto">
          <a:xfrm>
            <a:off x="7805738" y="5137150"/>
            <a:ext cx="74612" cy="214313"/>
          </a:xfrm>
          <a:custGeom>
            <a:avLst/>
            <a:gdLst>
              <a:gd name="T0" fmla="*/ 0 w 47"/>
              <a:gd name="T1" fmla="*/ 2147483646 h 135"/>
              <a:gd name="T2" fmla="*/ 0 w 47"/>
              <a:gd name="T3" fmla="*/ 2147483646 h 135"/>
              <a:gd name="T4" fmla="*/ 0 w 47"/>
              <a:gd name="T5" fmla="*/ 2147483646 h 135"/>
              <a:gd name="T6" fmla="*/ 2147483646 w 47"/>
              <a:gd name="T7" fmla="*/ 0 h 135"/>
              <a:gd name="T8" fmla="*/ 2147483646 w 47"/>
              <a:gd name="T9" fmla="*/ 0 h 135"/>
              <a:gd name="T10" fmla="*/ 2147483646 w 47"/>
              <a:gd name="T11" fmla="*/ 0 h 135"/>
              <a:gd name="T12" fmla="*/ 2147483646 w 47"/>
              <a:gd name="T13" fmla="*/ 0 h 135"/>
              <a:gd name="T14" fmla="*/ 2147483646 w 47"/>
              <a:gd name="T15" fmla="*/ 2147483646 h 135"/>
              <a:gd name="T16" fmla="*/ 2147483646 w 47"/>
              <a:gd name="T17" fmla="*/ 2147483646 h 135"/>
              <a:gd name="T18" fmla="*/ 2147483646 w 47"/>
              <a:gd name="T19" fmla="*/ 2147483646 h 135"/>
              <a:gd name="T20" fmla="*/ 2147483646 w 47"/>
              <a:gd name="T21" fmla="*/ 2147483646 h 135"/>
              <a:gd name="T22" fmla="*/ 2147483646 w 47"/>
              <a:gd name="T23" fmla="*/ 2147483646 h 135"/>
              <a:gd name="T24" fmla="*/ 2147483646 w 47"/>
              <a:gd name="T25" fmla="*/ 2147483646 h 135"/>
              <a:gd name="T26" fmla="*/ 2147483646 w 47"/>
              <a:gd name="T27" fmla="*/ 2147483646 h 135"/>
              <a:gd name="T28" fmla="*/ 2147483646 w 47"/>
              <a:gd name="T29" fmla="*/ 2147483646 h 135"/>
              <a:gd name="T30" fmla="*/ 2147483646 w 47"/>
              <a:gd name="T31" fmla="*/ 2147483646 h 135"/>
              <a:gd name="T32" fmla="*/ 0 w 47"/>
              <a:gd name="T33" fmla="*/ 2147483646 h 13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7" h="135">
                <a:moveTo>
                  <a:pt x="0" y="7"/>
                </a:moveTo>
                <a:lnTo>
                  <a:pt x="0" y="7"/>
                </a:lnTo>
                <a:lnTo>
                  <a:pt x="0" y="4"/>
                </a:lnTo>
                <a:lnTo>
                  <a:pt x="4" y="0"/>
                </a:lnTo>
                <a:lnTo>
                  <a:pt x="7" y="0"/>
                </a:lnTo>
                <a:lnTo>
                  <a:pt x="8" y="4"/>
                </a:lnTo>
                <a:lnTo>
                  <a:pt x="47" y="129"/>
                </a:lnTo>
                <a:lnTo>
                  <a:pt x="47" y="132"/>
                </a:lnTo>
                <a:lnTo>
                  <a:pt x="44" y="135"/>
                </a:lnTo>
                <a:lnTo>
                  <a:pt x="41" y="134"/>
                </a:lnTo>
                <a:lnTo>
                  <a:pt x="39" y="132"/>
                </a:lnTo>
                <a:lnTo>
                  <a:pt x="0" y="7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9" name="Freeform 165"/>
          <p:cNvSpPr>
            <a:spLocks/>
          </p:cNvSpPr>
          <p:nvPr userDrawn="1"/>
        </p:nvSpPr>
        <p:spPr bwMode="auto">
          <a:xfrm>
            <a:off x="7451725" y="5102225"/>
            <a:ext cx="217488" cy="66675"/>
          </a:xfrm>
          <a:custGeom>
            <a:avLst/>
            <a:gdLst>
              <a:gd name="T0" fmla="*/ 2147483646 w 137"/>
              <a:gd name="T1" fmla="*/ 0 h 42"/>
              <a:gd name="T2" fmla="*/ 2147483646 w 137"/>
              <a:gd name="T3" fmla="*/ 0 h 42"/>
              <a:gd name="T4" fmla="*/ 2147483646 w 137"/>
              <a:gd name="T5" fmla="*/ 0 h 42"/>
              <a:gd name="T6" fmla="*/ 2147483646 w 137"/>
              <a:gd name="T7" fmla="*/ 2147483646 h 42"/>
              <a:gd name="T8" fmla="*/ 2147483646 w 137"/>
              <a:gd name="T9" fmla="*/ 2147483646 h 42"/>
              <a:gd name="T10" fmla="*/ 2147483646 w 137"/>
              <a:gd name="T11" fmla="*/ 2147483646 h 42"/>
              <a:gd name="T12" fmla="*/ 2147483646 w 137"/>
              <a:gd name="T13" fmla="*/ 2147483646 h 42"/>
              <a:gd name="T14" fmla="*/ 2147483646 w 137"/>
              <a:gd name="T15" fmla="*/ 2147483646 h 42"/>
              <a:gd name="T16" fmla="*/ 2147483646 w 137"/>
              <a:gd name="T17" fmla="*/ 2147483646 h 42"/>
              <a:gd name="T18" fmla="*/ 2147483646 w 137"/>
              <a:gd name="T19" fmla="*/ 2147483646 h 42"/>
              <a:gd name="T20" fmla="*/ 2147483646 w 137"/>
              <a:gd name="T21" fmla="*/ 2147483646 h 42"/>
              <a:gd name="T22" fmla="*/ 0 w 137"/>
              <a:gd name="T23" fmla="*/ 2147483646 h 42"/>
              <a:gd name="T24" fmla="*/ 0 w 137"/>
              <a:gd name="T25" fmla="*/ 2147483646 h 42"/>
              <a:gd name="T26" fmla="*/ 0 w 137"/>
              <a:gd name="T27" fmla="*/ 2147483646 h 42"/>
              <a:gd name="T28" fmla="*/ 0 w 137"/>
              <a:gd name="T29" fmla="*/ 2147483646 h 42"/>
              <a:gd name="T30" fmla="*/ 2147483646 w 137"/>
              <a:gd name="T31" fmla="*/ 2147483646 h 42"/>
              <a:gd name="T32" fmla="*/ 2147483646 w 137"/>
              <a:gd name="T33" fmla="*/ 0 h 4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7" h="42">
                <a:moveTo>
                  <a:pt x="132" y="0"/>
                </a:moveTo>
                <a:lnTo>
                  <a:pt x="132" y="0"/>
                </a:lnTo>
                <a:lnTo>
                  <a:pt x="135" y="0"/>
                </a:lnTo>
                <a:lnTo>
                  <a:pt x="137" y="3"/>
                </a:lnTo>
                <a:lnTo>
                  <a:pt x="137" y="6"/>
                </a:lnTo>
                <a:lnTo>
                  <a:pt x="133" y="8"/>
                </a:lnTo>
                <a:lnTo>
                  <a:pt x="5" y="42"/>
                </a:lnTo>
                <a:lnTo>
                  <a:pt x="1" y="42"/>
                </a:lnTo>
                <a:lnTo>
                  <a:pt x="0" y="38"/>
                </a:lnTo>
                <a:lnTo>
                  <a:pt x="0" y="35"/>
                </a:lnTo>
                <a:lnTo>
                  <a:pt x="3" y="32"/>
                </a:lnTo>
                <a:lnTo>
                  <a:pt x="132" y="0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0" name="Freeform 166"/>
          <p:cNvSpPr>
            <a:spLocks/>
          </p:cNvSpPr>
          <p:nvPr userDrawn="1"/>
        </p:nvSpPr>
        <p:spPr bwMode="auto">
          <a:xfrm>
            <a:off x="7446963" y="5064125"/>
            <a:ext cx="223837" cy="30163"/>
          </a:xfrm>
          <a:custGeom>
            <a:avLst/>
            <a:gdLst>
              <a:gd name="T0" fmla="*/ 2147483646 w 141"/>
              <a:gd name="T1" fmla="*/ 0 h 19"/>
              <a:gd name="T2" fmla="*/ 2147483646 w 141"/>
              <a:gd name="T3" fmla="*/ 0 h 19"/>
              <a:gd name="T4" fmla="*/ 2147483646 w 141"/>
              <a:gd name="T5" fmla="*/ 2147483646 h 19"/>
              <a:gd name="T6" fmla="*/ 2147483646 w 141"/>
              <a:gd name="T7" fmla="*/ 2147483646 h 19"/>
              <a:gd name="T8" fmla="*/ 2147483646 w 141"/>
              <a:gd name="T9" fmla="*/ 2147483646 h 19"/>
              <a:gd name="T10" fmla="*/ 2147483646 w 141"/>
              <a:gd name="T11" fmla="*/ 2147483646 h 19"/>
              <a:gd name="T12" fmla="*/ 2147483646 w 141"/>
              <a:gd name="T13" fmla="*/ 2147483646 h 19"/>
              <a:gd name="T14" fmla="*/ 2147483646 w 141"/>
              <a:gd name="T15" fmla="*/ 2147483646 h 19"/>
              <a:gd name="T16" fmla="*/ 2147483646 w 141"/>
              <a:gd name="T17" fmla="*/ 2147483646 h 19"/>
              <a:gd name="T18" fmla="*/ 2147483646 w 141"/>
              <a:gd name="T19" fmla="*/ 2147483646 h 19"/>
              <a:gd name="T20" fmla="*/ 2147483646 w 141"/>
              <a:gd name="T21" fmla="*/ 2147483646 h 19"/>
              <a:gd name="T22" fmla="*/ 0 w 141"/>
              <a:gd name="T23" fmla="*/ 2147483646 h 19"/>
              <a:gd name="T24" fmla="*/ 0 w 141"/>
              <a:gd name="T25" fmla="*/ 2147483646 h 19"/>
              <a:gd name="T26" fmla="*/ 0 w 141"/>
              <a:gd name="T27" fmla="*/ 2147483646 h 19"/>
              <a:gd name="T28" fmla="*/ 2147483646 w 141"/>
              <a:gd name="T29" fmla="*/ 2147483646 h 19"/>
              <a:gd name="T30" fmla="*/ 2147483646 w 141"/>
              <a:gd name="T31" fmla="*/ 2147483646 h 19"/>
              <a:gd name="T32" fmla="*/ 2147483646 w 141"/>
              <a:gd name="T33" fmla="*/ 0 h 1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41" h="19">
                <a:moveTo>
                  <a:pt x="136" y="0"/>
                </a:moveTo>
                <a:lnTo>
                  <a:pt x="136" y="0"/>
                </a:lnTo>
                <a:lnTo>
                  <a:pt x="140" y="1"/>
                </a:lnTo>
                <a:lnTo>
                  <a:pt x="141" y="5"/>
                </a:lnTo>
                <a:lnTo>
                  <a:pt x="141" y="8"/>
                </a:lnTo>
                <a:lnTo>
                  <a:pt x="138" y="9"/>
                </a:lnTo>
                <a:lnTo>
                  <a:pt x="4" y="19"/>
                </a:lnTo>
                <a:lnTo>
                  <a:pt x="1" y="19"/>
                </a:lnTo>
                <a:lnTo>
                  <a:pt x="0" y="16"/>
                </a:lnTo>
                <a:lnTo>
                  <a:pt x="1" y="13"/>
                </a:lnTo>
                <a:lnTo>
                  <a:pt x="4" y="11"/>
                </a:lnTo>
                <a:lnTo>
                  <a:pt x="136" y="0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1" name="Freeform 167"/>
          <p:cNvSpPr>
            <a:spLocks/>
          </p:cNvSpPr>
          <p:nvPr userDrawn="1"/>
        </p:nvSpPr>
        <p:spPr bwMode="auto">
          <a:xfrm>
            <a:off x="7467600" y="5006975"/>
            <a:ext cx="220663" cy="49213"/>
          </a:xfrm>
          <a:custGeom>
            <a:avLst/>
            <a:gdLst>
              <a:gd name="T0" fmla="*/ 2147483646 w 139"/>
              <a:gd name="T1" fmla="*/ 2147483646 h 31"/>
              <a:gd name="T2" fmla="*/ 2147483646 w 139"/>
              <a:gd name="T3" fmla="*/ 2147483646 h 31"/>
              <a:gd name="T4" fmla="*/ 2147483646 w 139"/>
              <a:gd name="T5" fmla="*/ 2147483646 h 31"/>
              <a:gd name="T6" fmla="*/ 2147483646 w 139"/>
              <a:gd name="T7" fmla="*/ 2147483646 h 31"/>
              <a:gd name="T8" fmla="*/ 2147483646 w 139"/>
              <a:gd name="T9" fmla="*/ 2147483646 h 31"/>
              <a:gd name="T10" fmla="*/ 2147483646 w 139"/>
              <a:gd name="T11" fmla="*/ 2147483646 h 31"/>
              <a:gd name="T12" fmla="*/ 2147483646 w 139"/>
              <a:gd name="T13" fmla="*/ 2147483646 h 31"/>
              <a:gd name="T14" fmla="*/ 2147483646 w 139"/>
              <a:gd name="T15" fmla="*/ 2147483646 h 31"/>
              <a:gd name="T16" fmla="*/ 2147483646 w 139"/>
              <a:gd name="T17" fmla="*/ 2147483646 h 31"/>
              <a:gd name="T18" fmla="*/ 2147483646 w 139"/>
              <a:gd name="T19" fmla="*/ 2147483646 h 31"/>
              <a:gd name="T20" fmla="*/ 2147483646 w 139"/>
              <a:gd name="T21" fmla="*/ 2147483646 h 31"/>
              <a:gd name="T22" fmla="*/ 0 w 139"/>
              <a:gd name="T23" fmla="*/ 2147483646 h 31"/>
              <a:gd name="T24" fmla="*/ 0 w 139"/>
              <a:gd name="T25" fmla="*/ 2147483646 h 31"/>
              <a:gd name="T26" fmla="*/ 0 w 139"/>
              <a:gd name="T27" fmla="*/ 2147483646 h 31"/>
              <a:gd name="T28" fmla="*/ 2147483646 w 139"/>
              <a:gd name="T29" fmla="*/ 2147483646 h 31"/>
              <a:gd name="T30" fmla="*/ 2147483646 w 139"/>
              <a:gd name="T31" fmla="*/ 0 h 31"/>
              <a:gd name="T32" fmla="*/ 2147483646 w 139"/>
              <a:gd name="T33" fmla="*/ 2147483646 h 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9" h="31">
                <a:moveTo>
                  <a:pt x="136" y="21"/>
                </a:moveTo>
                <a:lnTo>
                  <a:pt x="136" y="21"/>
                </a:lnTo>
                <a:lnTo>
                  <a:pt x="139" y="23"/>
                </a:lnTo>
                <a:lnTo>
                  <a:pt x="139" y="26"/>
                </a:lnTo>
                <a:lnTo>
                  <a:pt x="138" y="29"/>
                </a:lnTo>
                <a:lnTo>
                  <a:pt x="135" y="31"/>
                </a:lnTo>
                <a:lnTo>
                  <a:pt x="4" y="10"/>
                </a:lnTo>
                <a:lnTo>
                  <a:pt x="1" y="8"/>
                </a:lnTo>
                <a:lnTo>
                  <a:pt x="0" y="5"/>
                </a:lnTo>
                <a:lnTo>
                  <a:pt x="1" y="2"/>
                </a:lnTo>
                <a:lnTo>
                  <a:pt x="4" y="0"/>
                </a:lnTo>
                <a:lnTo>
                  <a:pt x="136" y="21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2" name="Freeform 168"/>
          <p:cNvSpPr>
            <a:spLocks/>
          </p:cNvSpPr>
          <p:nvPr userDrawn="1"/>
        </p:nvSpPr>
        <p:spPr bwMode="auto">
          <a:xfrm>
            <a:off x="7499350" y="4948238"/>
            <a:ext cx="209550" cy="90487"/>
          </a:xfrm>
          <a:custGeom>
            <a:avLst/>
            <a:gdLst>
              <a:gd name="T0" fmla="*/ 2147483646 w 132"/>
              <a:gd name="T1" fmla="*/ 2147483646 h 57"/>
              <a:gd name="T2" fmla="*/ 2147483646 w 132"/>
              <a:gd name="T3" fmla="*/ 2147483646 h 57"/>
              <a:gd name="T4" fmla="*/ 2147483646 w 132"/>
              <a:gd name="T5" fmla="*/ 2147483646 h 57"/>
              <a:gd name="T6" fmla="*/ 2147483646 w 132"/>
              <a:gd name="T7" fmla="*/ 2147483646 h 57"/>
              <a:gd name="T8" fmla="*/ 2147483646 w 132"/>
              <a:gd name="T9" fmla="*/ 2147483646 h 57"/>
              <a:gd name="T10" fmla="*/ 2147483646 w 132"/>
              <a:gd name="T11" fmla="*/ 2147483646 h 57"/>
              <a:gd name="T12" fmla="*/ 2147483646 w 132"/>
              <a:gd name="T13" fmla="*/ 2147483646 h 57"/>
              <a:gd name="T14" fmla="*/ 2147483646 w 132"/>
              <a:gd name="T15" fmla="*/ 2147483646 h 57"/>
              <a:gd name="T16" fmla="*/ 2147483646 w 132"/>
              <a:gd name="T17" fmla="*/ 2147483646 h 57"/>
              <a:gd name="T18" fmla="*/ 2147483646 w 132"/>
              <a:gd name="T19" fmla="*/ 2147483646 h 57"/>
              <a:gd name="T20" fmla="*/ 0 w 132"/>
              <a:gd name="T21" fmla="*/ 2147483646 h 57"/>
              <a:gd name="T22" fmla="*/ 0 w 132"/>
              <a:gd name="T23" fmla="*/ 2147483646 h 57"/>
              <a:gd name="T24" fmla="*/ 0 w 132"/>
              <a:gd name="T25" fmla="*/ 2147483646 h 57"/>
              <a:gd name="T26" fmla="*/ 0 w 132"/>
              <a:gd name="T27" fmla="*/ 2147483646 h 57"/>
              <a:gd name="T28" fmla="*/ 2147483646 w 132"/>
              <a:gd name="T29" fmla="*/ 0 h 57"/>
              <a:gd name="T30" fmla="*/ 2147483646 w 132"/>
              <a:gd name="T31" fmla="*/ 0 h 57"/>
              <a:gd name="T32" fmla="*/ 2147483646 w 132"/>
              <a:gd name="T33" fmla="*/ 2147483646 h 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2" h="57">
                <a:moveTo>
                  <a:pt x="131" y="49"/>
                </a:moveTo>
                <a:lnTo>
                  <a:pt x="131" y="49"/>
                </a:lnTo>
                <a:lnTo>
                  <a:pt x="132" y="52"/>
                </a:lnTo>
                <a:lnTo>
                  <a:pt x="132" y="55"/>
                </a:lnTo>
                <a:lnTo>
                  <a:pt x="131" y="57"/>
                </a:lnTo>
                <a:lnTo>
                  <a:pt x="127" y="57"/>
                </a:lnTo>
                <a:lnTo>
                  <a:pt x="4" y="8"/>
                </a:lnTo>
                <a:lnTo>
                  <a:pt x="0" y="7"/>
                </a:lnTo>
                <a:lnTo>
                  <a:pt x="0" y="4"/>
                </a:lnTo>
                <a:lnTo>
                  <a:pt x="4" y="0"/>
                </a:lnTo>
                <a:lnTo>
                  <a:pt x="7" y="0"/>
                </a:lnTo>
                <a:lnTo>
                  <a:pt x="131" y="49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3" name="Freeform 169"/>
          <p:cNvSpPr>
            <a:spLocks/>
          </p:cNvSpPr>
          <p:nvPr userDrawn="1"/>
        </p:nvSpPr>
        <p:spPr bwMode="auto">
          <a:xfrm>
            <a:off x="7969250" y="5168900"/>
            <a:ext cx="163513" cy="163513"/>
          </a:xfrm>
          <a:custGeom>
            <a:avLst/>
            <a:gdLst>
              <a:gd name="T0" fmla="*/ 2147483646 w 103"/>
              <a:gd name="T1" fmla="*/ 2147483646 h 103"/>
              <a:gd name="T2" fmla="*/ 2147483646 w 103"/>
              <a:gd name="T3" fmla="*/ 2147483646 h 103"/>
              <a:gd name="T4" fmla="*/ 2147483646 w 103"/>
              <a:gd name="T5" fmla="*/ 2147483646 h 103"/>
              <a:gd name="T6" fmla="*/ 2147483646 w 103"/>
              <a:gd name="T7" fmla="*/ 2147483646 h 103"/>
              <a:gd name="T8" fmla="*/ 2147483646 w 103"/>
              <a:gd name="T9" fmla="*/ 2147483646 h 103"/>
              <a:gd name="T10" fmla="*/ 2147483646 w 103"/>
              <a:gd name="T11" fmla="*/ 2147483646 h 103"/>
              <a:gd name="T12" fmla="*/ 2147483646 w 103"/>
              <a:gd name="T13" fmla="*/ 2147483646 h 103"/>
              <a:gd name="T14" fmla="*/ 2147483646 w 103"/>
              <a:gd name="T15" fmla="*/ 0 h 103"/>
              <a:gd name="T16" fmla="*/ 2147483646 w 103"/>
              <a:gd name="T17" fmla="*/ 0 h 103"/>
              <a:gd name="T18" fmla="*/ 2147483646 w 103"/>
              <a:gd name="T19" fmla="*/ 2147483646 h 103"/>
              <a:gd name="T20" fmla="*/ 2147483646 w 103"/>
              <a:gd name="T21" fmla="*/ 2147483646 h 103"/>
              <a:gd name="T22" fmla="*/ 2147483646 w 103"/>
              <a:gd name="T23" fmla="*/ 2147483646 h 103"/>
              <a:gd name="T24" fmla="*/ 2147483646 w 103"/>
              <a:gd name="T25" fmla="*/ 2147483646 h 103"/>
              <a:gd name="T26" fmla="*/ 2147483646 w 103"/>
              <a:gd name="T27" fmla="*/ 2147483646 h 103"/>
              <a:gd name="T28" fmla="*/ 2147483646 w 103"/>
              <a:gd name="T29" fmla="*/ 2147483646 h 103"/>
              <a:gd name="T30" fmla="*/ 2147483646 w 103"/>
              <a:gd name="T31" fmla="*/ 2147483646 h 103"/>
              <a:gd name="T32" fmla="*/ 2147483646 w 103"/>
              <a:gd name="T33" fmla="*/ 2147483646 h 103"/>
              <a:gd name="T34" fmla="*/ 2147483646 w 103"/>
              <a:gd name="T35" fmla="*/ 2147483646 h 103"/>
              <a:gd name="T36" fmla="*/ 2147483646 w 103"/>
              <a:gd name="T37" fmla="*/ 2147483646 h 103"/>
              <a:gd name="T38" fmla="*/ 2147483646 w 103"/>
              <a:gd name="T39" fmla="*/ 2147483646 h 103"/>
              <a:gd name="T40" fmla="*/ 2147483646 w 103"/>
              <a:gd name="T41" fmla="*/ 2147483646 h 103"/>
              <a:gd name="T42" fmla="*/ 2147483646 w 103"/>
              <a:gd name="T43" fmla="*/ 2147483646 h 103"/>
              <a:gd name="T44" fmla="*/ 2147483646 w 103"/>
              <a:gd name="T45" fmla="*/ 2147483646 h 103"/>
              <a:gd name="T46" fmla="*/ 2147483646 w 103"/>
              <a:gd name="T47" fmla="*/ 2147483646 h 103"/>
              <a:gd name="T48" fmla="*/ 2147483646 w 103"/>
              <a:gd name="T49" fmla="*/ 2147483646 h 103"/>
              <a:gd name="T50" fmla="*/ 2147483646 w 103"/>
              <a:gd name="T51" fmla="*/ 2147483646 h 103"/>
              <a:gd name="T52" fmla="*/ 2147483646 w 103"/>
              <a:gd name="T53" fmla="*/ 2147483646 h 103"/>
              <a:gd name="T54" fmla="*/ 2147483646 w 103"/>
              <a:gd name="T55" fmla="*/ 2147483646 h 103"/>
              <a:gd name="T56" fmla="*/ 2147483646 w 103"/>
              <a:gd name="T57" fmla="*/ 2147483646 h 103"/>
              <a:gd name="T58" fmla="*/ 2147483646 w 103"/>
              <a:gd name="T59" fmla="*/ 2147483646 h 103"/>
              <a:gd name="T60" fmla="*/ 2147483646 w 103"/>
              <a:gd name="T61" fmla="*/ 2147483646 h 103"/>
              <a:gd name="T62" fmla="*/ 2147483646 w 103"/>
              <a:gd name="T63" fmla="*/ 2147483646 h 103"/>
              <a:gd name="T64" fmla="*/ 2147483646 w 103"/>
              <a:gd name="T65" fmla="*/ 2147483646 h 103"/>
              <a:gd name="T66" fmla="*/ 2147483646 w 103"/>
              <a:gd name="T67" fmla="*/ 2147483646 h 103"/>
              <a:gd name="T68" fmla="*/ 0 w 103"/>
              <a:gd name="T69" fmla="*/ 2147483646 h 103"/>
              <a:gd name="T70" fmla="*/ 0 w 103"/>
              <a:gd name="T71" fmla="*/ 2147483646 h 103"/>
              <a:gd name="T72" fmla="*/ 2147483646 w 103"/>
              <a:gd name="T73" fmla="*/ 2147483646 h 103"/>
              <a:gd name="T74" fmla="*/ 2147483646 w 103"/>
              <a:gd name="T75" fmla="*/ 2147483646 h 10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03" h="103">
                <a:moveTo>
                  <a:pt x="2" y="38"/>
                </a:moveTo>
                <a:lnTo>
                  <a:pt x="2" y="38"/>
                </a:lnTo>
                <a:lnTo>
                  <a:pt x="5" y="29"/>
                </a:lnTo>
                <a:lnTo>
                  <a:pt x="10" y="21"/>
                </a:lnTo>
                <a:lnTo>
                  <a:pt x="16" y="13"/>
                </a:lnTo>
                <a:lnTo>
                  <a:pt x="24" y="8"/>
                </a:lnTo>
                <a:lnTo>
                  <a:pt x="34" y="3"/>
                </a:lnTo>
                <a:lnTo>
                  <a:pt x="44" y="0"/>
                </a:lnTo>
                <a:lnTo>
                  <a:pt x="53" y="0"/>
                </a:lnTo>
                <a:lnTo>
                  <a:pt x="63" y="1"/>
                </a:lnTo>
                <a:lnTo>
                  <a:pt x="73" y="5"/>
                </a:lnTo>
                <a:lnTo>
                  <a:pt x="82" y="9"/>
                </a:lnTo>
                <a:lnTo>
                  <a:pt x="89" y="16"/>
                </a:lnTo>
                <a:lnTo>
                  <a:pt x="95" y="24"/>
                </a:lnTo>
                <a:lnTo>
                  <a:pt x="100" y="33"/>
                </a:lnTo>
                <a:lnTo>
                  <a:pt x="102" y="43"/>
                </a:lnTo>
                <a:lnTo>
                  <a:pt x="103" y="53"/>
                </a:lnTo>
                <a:lnTo>
                  <a:pt x="102" y="64"/>
                </a:lnTo>
                <a:lnTo>
                  <a:pt x="97" y="74"/>
                </a:lnTo>
                <a:lnTo>
                  <a:pt x="92" y="82"/>
                </a:lnTo>
                <a:lnTo>
                  <a:pt x="86" y="90"/>
                </a:lnTo>
                <a:lnTo>
                  <a:pt x="77" y="95"/>
                </a:lnTo>
                <a:lnTo>
                  <a:pt x="69" y="99"/>
                </a:lnTo>
                <a:lnTo>
                  <a:pt x="60" y="101"/>
                </a:lnTo>
                <a:lnTo>
                  <a:pt x="49" y="103"/>
                </a:lnTo>
                <a:lnTo>
                  <a:pt x="39" y="101"/>
                </a:lnTo>
                <a:lnTo>
                  <a:pt x="29" y="98"/>
                </a:lnTo>
                <a:lnTo>
                  <a:pt x="21" y="91"/>
                </a:lnTo>
                <a:lnTo>
                  <a:pt x="13" y="85"/>
                </a:lnTo>
                <a:lnTo>
                  <a:pt x="7" y="77"/>
                </a:lnTo>
                <a:lnTo>
                  <a:pt x="4" y="69"/>
                </a:lnTo>
                <a:lnTo>
                  <a:pt x="0" y="59"/>
                </a:lnTo>
                <a:lnTo>
                  <a:pt x="0" y="50"/>
                </a:lnTo>
                <a:lnTo>
                  <a:pt x="2" y="38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4" name="Freeform 170"/>
          <p:cNvSpPr>
            <a:spLocks/>
          </p:cNvSpPr>
          <p:nvPr userDrawn="1"/>
        </p:nvSpPr>
        <p:spPr bwMode="auto">
          <a:xfrm>
            <a:off x="8081963" y="4867275"/>
            <a:ext cx="104775" cy="101600"/>
          </a:xfrm>
          <a:custGeom>
            <a:avLst/>
            <a:gdLst>
              <a:gd name="T0" fmla="*/ 2147483646 w 66"/>
              <a:gd name="T1" fmla="*/ 2147483646 h 64"/>
              <a:gd name="T2" fmla="*/ 2147483646 w 66"/>
              <a:gd name="T3" fmla="*/ 2147483646 h 64"/>
              <a:gd name="T4" fmla="*/ 2147483646 w 66"/>
              <a:gd name="T5" fmla="*/ 2147483646 h 64"/>
              <a:gd name="T6" fmla="*/ 2147483646 w 66"/>
              <a:gd name="T7" fmla="*/ 2147483646 h 64"/>
              <a:gd name="T8" fmla="*/ 2147483646 w 66"/>
              <a:gd name="T9" fmla="*/ 2147483646 h 64"/>
              <a:gd name="T10" fmla="*/ 2147483646 w 66"/>
              <a:gd name="T11" fmla="*/ 2147483646 h 64"/>
              <a:gd name="T12" fmla="*/ 2147483646 w 66"/>
              <a:gd name="T13" fmla="*/ 2147483646 h 64"/>
              <a:gd name="T14" fmla="*/ 2147483646 w 66"/>
              <a:gd name="T15" fmla="*/ 0 h 64"/>
              <a:gd name="T16" fmla="*/ 2147483646 w 66"/>
              <a:gd name="T17" fmla="*/ 0 h 64"/>
              <a:gd name="T18" fmla="*/ 2147483646 w 66"/>
              <a:gd name="T19" fmla="*/ 0 h 64"/>
              <a:gd name="T20" fmla="*/ 2147483646 w 66"/>
              <a:gd name="T21" fmla="*/ 0 h 64"/>
              <a:gd name="T22" fmla="*/ 2147483646 w 66"/>
              <a:gd name="T23" fmla="*/ 2147483646 h 64"/>
              <a:gd name="T24" fmla="*/ 2147483646 w 66"/>
              <a:gd name="T25" fmla="*/ 2147483646 h 64"/>
              <a:gd name="T26" fmla="*/ 2147483646 w 66"/>
              <a:gd name="T27" fmla="*/ 2147483646 h 64"/>
              <a:gd name="T28" fmla="*/ 2147483646 w 66"/>
              <a:gd name="T29" fmla="*/ 2147483646 h 64"/>
              <a:gd name="T30" fmla="*/ 2147483646 w 66"/>
              <a:gd name="T31" fmla="*/ 2147483646 h 64"/>
              <a:gd name="T32" fmla="*/ 2147483646 w 66"/>
              <a:gd name="T33" fmla="*/ 2147483646 h 64"/>
              <a:gd name="T34" fmla="*/ 2147483646 w 66"/>
              <a:gd name="T35" fmla="*/ 2147483646 h 64"/>
              <a:gd name="T36" fmla="*/ 2147483646 w 66"/>
              <a:gd name="T37" fmla="*/ 2147483646 h 64"/>
              <a:gd name="T38" fmla="*/ 2147483646 w 66"/>
              <a:gd name="T39" fmla="*/ 2147483646 h 64"/>
              <a:gd name="T40" fmla="*/ 2147483646 w 66"/>
              <a:gd name="T41" fmla="*/ 2147483646 h 64"/>
              <a:gd name="T42" fmla="*/ 2147483646 w 66"/>
              <a:gd name="T43" fmla="*/ 2147483646 h 64"/>
              <a:gd name="T44" fmla="*/ 2147483646 w 66"/>
              <a:gd name="T45" fmla="*/ 2147483646 h 64"/>
              <a:gd name="T46" fmla="*/ 2147483646 w 66"/>
              <a:gd name="T47" fmla="*/ 2147483646 h 64"/>
              <a:gd name="T48" fmla="*/ 2147483646 w 66"/>
              <a:gd name="T49" fmla="*/ 2147483646 h 64"/>
              <a:gd name="T50" fmla="*/ 2147483646 w 66"/>
              <a:gd name="T51" fmla="*/ 2147483646 h 64"/>
              <a:gd name="T52" fmla="*/ 2147483646 w 66"/>
              <a:gd name="T53" fmla="*/ 2147483646 h 64"/>
              <a:gd name="T54" fmla="*/ 2147483646 w 66"/>
              <a:gd name="T55" fmla="*/ 2147483646 h 64"/>
              <a:gd name="T56" fmla="*/ 2147483646 w 66"/>
              <a:gd name="T57" fmla="*/ 2147483646 h 64"/>
              <a:gd name="T58" fmla="*/ 2147483646 w 66"/>
              <a:gd name="T59" fmla="*/ 2147483646 h 64"/>
              <a:gd name="T60" fmla="*/ 2147483646 w 66"/>
              <a:gd name="T61" fmla="*/ 2147483646 h 64"/>
              <a:gd name="T62" fmla="*/ 2147483646 w 66"/>
              <a:gd name="T63" fmla="*/ 2147483646 h 64"/>
              <a:gd name="T64" fmla="*/ 2147483646 w 66"/>
              <a:gd name="T65" fmla="*/ 2147483646 h 64"/>
              <a:gd name="T66" fmla="*/ 2147483646 w 66"/>
              <a:gd name="T67" fmla="*/ 2147483646 h 64"/>
              <a:gd name="T68" fmla="*/ 2147483646 w 66"/>
              <a:gd name="T69" fmla="*/ 2147483646 h 64"/>
              <a:gd name="T70" fmla="*/ 0 w 66"/>
              <a:gd name="T71" fmla="*/ 2147483646 h 64"/>
              <a:gd name="T72" fmla="*/ 2147483646 w 66"/>
              <a:gd name="T73" fmla="*/ 2147483646 h 64"/>
              <a:gd name="T74" fmla="*/ 2147483646 w 66"/>
              <a:gd name="T75" fmla="*/ 2147483646 h 6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66" h="64">
                <a:moveTo>
                  <a:pt x="2" y="24"/>
                </a:moveTo>
                <a:lnTo>
                  <a:pt x="2" y="24"/>
                </a:lnTo>
                <a:lnTo>
                  <a:pt x="3" y="18"/>
                </a:lnTo>
                <a:lnTo>
                  <a:pt x="6" y="13"/>
                </a:lnTo>
                <a:lnTo>
                  <a:pt x="11" y="8"/>
                </a:lnTo>
                <a:lnTo>
                  <a:pt x="16" y="5"/>
                </a:lnTo>
                <a:lnTo>
                  <a:pt x="23" y="2"/>
                </a:lnTo>
                <a:lnTo>
                  <a:pt x="27" y="0"/>
                </a:lnTo>
                <a:lnTo>
                  <a:pt x="34" y="0"/>
                </a:lnTo>
                <a:lnTo>
                  <a:pt x="40" y="0"/>
                </a:lnTo>
                <a:lnTo>
                  <a:pt x="47" y="3"/>
                </a:lnTo>
                <a:lnTo>
                  <a:pt x="53" y="6"/>
                </a:lnTo>
                <a:lnTo>
                  <a:pt x="58" y="10"/>
                </a:lnTo>
                <a:lnTo>
                  <a:pt x="61" y="16"/>
                </a:lnTo>
                <a:lnTo>
                  <a:pt x="64" y="21"/>
                </a:lnTo>
                <a:lnTo>
                  <a:pt x="66" y="27"/>
                </a:lnTo>
                <a:lnTo>
                  <a:pt x="66" y="34"/>
                </a:lnTo>
                <a:lnTo>
                  <a:pt x="64" y="40"/>
                </a:lnTo>
                <a:lnTo>
                  <a:pt x="63" y="47"/>
                </a:lnTo>
                <a:lnTo>
                  <a:pt x="60" y="51"/>
                </a:lnTo>
                <a:lnTo>
                  <a:pt x="55" y="56"/>
                </a:lnTo>
                <a:lnTo>
                  <a:pt x="50" y="59"/>
                </a:lnTo>
                <a:lnTo>
                  <a:pt x="45" y="63"/>
                </a:lnTo>
                <a:lnTo>
                  <a:pt x="39" y="64"/>
                </a:lnTo>
                <a:lnTo>
                  <a:pt x="32" y="64"/>
                </a:lnTo>
                <a:lnTo>
                  <a:pt x="26" y="64"/>
                </a:lnTo>
                <a:lnTo>
                  <a:pt x="19" y="61"/>
                </a:lnTo>
                <a:lnTo>
                  <a:pt x="15" y="58"/>
                </a:lnTo>
                <a:lnTo>
                  <a:pt x="10" y="55"/>
                </a:lnTo>
                <a:lnTo>
                  <a:pt x="5" y="48"/>
                </a:lnTo>
                <a:lnTo>
                  <a:pt x="3" y="43"/>
                </a:lnTo>
                <a:lnTo>
                  <a:pt x="2" y="37"/>
                </a:lnTo>
                <a:lnTo>
                  <a:pt x="0" y="31"/>
                </a:lnTo>
                <a:lnTo>
                  <a:pt x="2" y="24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5" name="Freeform 171"/>
          <p:cNvSpPr>
            <a:spLocks/>
          </p:cNvSpPr>
          <p:nvPr userDrawn="1"/>
        </p:nvSpPr>
        <p:spPr bwMode="auto">
          <a:xfrm>
            <a:off x="8056563" y="4956175"/>
            <a:ext cx="76200" cy="238125"/>
          </a:xfrm>
          <a:custGeom>
            <a:avLst/>
            <a:gdLst>
              <a:gd name="T0" fmla="*/ 2147483646 w 48"/>
              <a:gd name="T1" fmla="*/ 2147483646 h 150"/>
              <a:gd name="T2" fmla="*/ 2147483646 w 48"/>
              <a:gd name="T3" fmla="*/ 2147483646 h 150"/>
              <a:gd name="T4" fmla="*/ 2147483646 w 48"/>
              <a:gd name="T5" fmla="*/ 2147483646 h 150"/>
              <a:gd name="T6" fmla="*/ 2147483646 w 48"/>
              <a:gd name="T7" fmla="*/ 2147483646 h 150"/>
              <a:gd name="T8" fmla="*/ 2147483646 w 48"/>
              <a:gd name="T9" fmla="*/ 0 h 150"/>
              <a:gd name="T10" fmla="*/ 2147483646 w 48"/>
              <a:gd name="T11" fmla="*/ 0 h 150"/>
              <a:gd name="T12" fmla="*/ 2147483646 w 48"/>
              <a:gd name="T13" fmla="*/ 0 h 150"/>
              <a:gd name="T14" fmla="*/ 2147483646 w 48"/>
              <a:gd name="T15" fmla="*/ 0 h 150"/>
              <a:gd name="T16" fmla="*/ 2147483646 w 48"/>
              <a:gd name="T17" fmla="*/ 2147483646 h 150"/>
              <a:gd name="T18" fmla="*/ 2147483646 w 48"/>
              <a:gd name="T19" fmla="*/ 2147483646 h 150"/>
              <a:gd name="T20" fmla="*/ 2147483646 w 48"/>
              <a:gd name="T21" fmla="*/ 2147483646 h 150"/>
              <a:gd name="T22" fmla="*/ 2147483646 w 48"/>
              <a:gd name="T23" fmla="*/ 2147483646 h 150"/>
              <a:gd name="T24" fmla="*/ 2147483646 w 48"/>
              <a:gd name="T25" fmla="*/ 2147483646 h 150"/>
              <a:gd name="T26" fmla="*/ 2147483646 w 48"/>
              <a:gd name="T27" fmla="*/ 2147483646 h 150"/>
              <a:gd name="T28" fmla="*/ 2147483646 w 48"/>
              <a:gd name="T29" fmla="*/ 2147483646 h 150"/>
              <a:gd name="T30" fmla="*/ 2147483646 w 48"/>
              <a:gd name="T31" fmla="*/ 2147483646 h 150"/>
              <a:gd name="T32" fmla="*/ 2147483646 w 48"/>
              <a:gd name="T33" fmla="*/ 2147483646 h 150"/>
              <a:gd name="T34" fmla="*/ 2147483646 w 48"/>
              <a:gd name="T35" fmla="*/ 2147483646 h 150"/>
              <a:gd name="T36" fmla="*/ 2147483646 w 48"/>
              <a:gd name="T37" fmla="*/ 2147483646 h 150"/>
              <a:gd name="T38" fmla="*/ 2147483646 w 48"/>
              <a:gd name="T39" fmla="*/ 2147483646 h 150"/>
              <a:gd name="T40" fmla="*/ 2147483646 w 48"/>
              <a:gd name="T41" fmla="*/ 2147483646 h 150"/>
              <a:gd name="T42" fmla="*/ 2147483646 w 48"/>
              <a:gd name="T43" fmla="*/ 2147483646 h 150"/>
              <a:gd name="T44" fmla="*/ 0 w 48"/>
              <a:gd name="T45" fmla="*/ 2147483646 h 150"/>
              <a:gd name="T46" fmla="*/ 0 w 48"/>
              <a:gd name="T47" fmla="*/ 2147483646 h 150"/>
              <a:gd name="T48" fmla="*/ 2147483646 w 48"/>
              <a:gd name="T49" fmla="*/ 2147483646 h 15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48" h="150">
                <a:moveTo>
                  <a:pt x="34" y="5"/>
                </a:moveTo>
                <a:lnTo>
                  <a:pt x="34" y="5"/>
                </a:lnTo>
                <a:lnTo>
                  <a:pt x="35" y="3"/>
                </a:lnTo>
                <a:lnTo>
                  <a:pt x="37" y="2"/>
                </a:lnTo>
                <a:lnTo>
                  <a:pt x="40" y="0"/>
                </a:lnTo>
                <a:lnTo>
                  <a:pt x="43" y="0"/>
                </a:lnTo>
                <a:lnTo>
                  <a:pt x="45" y="2"/>
                </a:lnTo>
                <a:lnTo>
                  <a:pt x="47" y="3"/>
                </a:lnTo>
                <a:lnTo>
                  <a:pt x="48" y="7"/>
                </a:lnTo>
                <a:lnTo>
                  <a:pt x="48" y="10"/>
                </a:lnTo>
                <a:lnTo>
                  <a:pt x="14" y="145"/>
                </a:lnTo>
                <a:lnTo>
                  <a:pt x="13" y="148"/>
                </a:lnTo>
                <a:lnTo>
                  <a:pt x="11" y="150"/>
                </a:lnTo>
                <a:lnTo>
                  <a:pt x="8" y="150"/>
                </a:lnTo>
                <a:lnTo>
                  <a:pt x="6" y="150"/>
                </a:lnTo>
                <a:lnTo>
                  <a:pt x="3" y="150"/>
                </a:lnTo>
                <a:lnTo>
                  <a:pt x="2" y="147"/>
                </a:lnTo>
                <a:lnTo>
                  <a:pt x="0" y="145"/>
                </a:lnTo>
                <a:lnTo>
                  <a:pt x="0" y="142"/>
                </a:lnTo>
                <a:lnTo>
                  <a:pt x="34" y="5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6" name="Freeform 172"/>
          <p:cNvSpPr>
            <a:spLocks/>
          </p:cNvSpPr>
          <p:nvPr userDrawn="1"/>
        </p:nvSpPr>
        <p:spPr bwMode="auto">
          <a:xfrm>
            <a:off x="8051800" y="5313363"/>
            <a:ext cx="14288" cy="225425"/>
          </a:xfrm>
          <a:custGeom>
            <a:avLst/>
            <a:gdLst>
              <a:gd name="T0" fmla="*/ 0 w 9"/>
              <a:gd name="T1" fmla="*/ 2147483646 h 142"/>
              <a:gd name="T2" fmla="*/ 0 w 9"/>
              <a:gd name="T3" fmla="*/ 2147483646 h 142"/>
              <a:gd name="T4" fmla="*/ 2147483646 w 9"/>
              <a:gd name="T5" fmla="*/ 2147483646 h 142"/>
              <a:gd name="T6" fmla="*/ 2147483646 w 9"/>
              <a:gd name="T7" fmla="*/ 0 h 142"/>
              <a:gd name="T8" fmla="*/ 2147483646 w 9"/>
              <a:gd name="T9" fmla="*/ 0 h 142"/>
              <a:gd name="T10" fmla="*/ 2147483646 w 9"/>
              <a:gd name="T11" fmla="*/ 0 h 142"/>
              <a:gd name="T12" fmla="*/ 2147483646 w 9"/>
              <a:gd name="T13" fmla="*/ 2147483646 h 142"/>
              <a:gd name="T14" fmla="*/ 2147483646 w 9"/>
              <a:gd name="T15" fmla="*/ 2147483646 h 142"/>
              <a:gd name="T16" fmla="*/ 2147483646 w 9"/>
              <a:gd name="T17" fmla="*/ 2147483646 h 142"/>
              <a:gd name="T18" fmla="*/ 2147483646 w 9"/>
              <a:gd name="T19" fmla="*/ 2147483646 h 142"/>
              <a:gd name="T20" fmla="*/ 2147483646 w 9"/>
              <a:gd name="T21" fmla="*/ 2147483646 h 142"/>
              <a:gd name="T22" fmla="*/ 2147483646 w 9"/>
              <a:gd name="T23" fmla="*/ 2147483646 h 142"/>
              <a:gd name="T24" fmla="*/ 2147483646 w 9"/>
              <a:gd name="T25" fmla="*/ 2147483646 h 142"/>
              <a:gd name="T26" fmla="*/ 2147483646 w 9"/>
              <a:gd name="T27" fmla="*/ 2147483646 h 142"/>
              <a:gd name="T28" fmla="*/ 2147483646 w 9"/>
              <a:gd name="T29" fmla="*/ 2147483646 h 142"/>
              <a:gd name="T30" fmla="*/ 0 w 9"/>
              <a:gd name="T31" fmla="*/ 2147483646 h 142"/>
              <a:gd name="T32" fmla="*/ 0 w 9"/>
              <a:gd name="T33" fmla="*/ 2147483646 h 14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9" h="142">
                <a:moveTo>
                  <a:pt x="0" y="5"/>
                </a:moveTo>
                <a:lnTo>
                  <a:pt x="0" y="5"/>
                </a:lnTo>
                <a:lnTo>
                  <a:pt x="1" y="2"/>
                </a:lnTo>
                <a:lnTo>
                  <a:pt x="5" y="0"/>
                </a:lnTo>
                <a:lnTo>
                  <a:pt x="8" y="2"/>
                </a:lnTo>
                <a:lnTo>
                  <a:pt x="8" y="5"/>
                </a:lnTo>
                <a:lnTo>
                  <a:pt x="9" y="137"/>
                </a:lnTo>
                <a:lnTo>
                  <a:pt x="8" y="140"/>
                </a:lnTo>
                <a:lnTo>
                  <a:pt x="5" y="142"/>
                </a:lnTo>
                <a:lnTo>
                  <a:pt x="1" y="140"/>
                </a:lnTo>
                <a:lnTo>
                  <a:pt x="0" y="137"/>
                </a:lnTo>
                <a:lnTo>
                  <a:pt x="0" y="5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7" name="Freeform 173"/>
          <p:cNvSpPr>
            <a:spLocks/>
          </p:cNvSpPr>
          <p:nvPr userDrawn="1"/>
        </p:nvSpPr>
        <p:spPr bwMode="auto">
          <a:xfrm>
            <a:off x="7969250" y="5319713"/>
            <a:ext cx="69850" cy="215900"/>
          </a:xfrm>
          <a:custGeom>
            <a:avLst/>
            <a:gdLst>
              <a:gd name="T0" fmla="*/ 2147483646 w 44"/>
              <a:gd name="T1" fmla="*/ 2147483646 h 136"/>
              <a:gd name="T2" fmla="*/ 2147483646 w 44"/>
              <a:gd name="T3" fmla="*/ 2147483646 h 136"/>
              <a:gd name="T4" fmla="*/ 2147483646 w 44"/>
              <a:gd name="T5" fmla="*/ 0 h 136"/>
              <a:gd name="T6" fmla="*/ 2147483646 w 44"/>
              <a:gd name="T7" fmla="*/ 0 h 136"/>
              <a:gd name="T8" fmla="*/ 2147483646 w 44"/>
              <a:gd name="T9" fmla="*/ 0 h 136"/>
              <a:gd name="T10" fmla="*/ 2147483646 w 44"/>
              <a:gd name="T11" fmla="*/ 0 h 136"/>
              <a:gd name="T12" fmla="*/ 2147483646 w 44"/>
              <a:gd name="T13" fmla="*/ 2147483646 h 136"/>
              <a:gd name="T14" fmla="*/ 2147483646 w 44"/>
              <a:gd name="T15" fmla="*/ 2147483646 h 136"/>
              <a:gd name="T16" fmla="*/ 2147483646 w 44"/>
              <a:gd name="T17" fmla="*/ 2147483646 h 136"/>
              <a:gd name="T18" fmla="*/ 2147483646 w 44"/>
              <a:gd name="T19" fmla="*/ 2147483646 h 136"/>
              <a:gd name="T20" fmla="*/ 2147483646 w 44"/>
              <a:gd name="T21" fmla="*/ 2147483646 h 136"/>
              <a:gd name="T22" fmla="*/ 2147483646 w 44"/>
              <a:gd name="T23" fmla="*/ 2147483646 h 136"/>
              <a:gd name="T24" fmla="*/ 2147483646 w 44"/>
              <a:gd name="T25" fmla="*/ 2147483646 h 136"/>
              <a:gd name="T26" fmla="*/ 2147483646 w 44"/>
              <a:gd name="T27" fmla="*/ 2147483646 h 136"/>
              <a:gd name="T28" fmla="*/ 2147483646 w 44"/>
              <a:gd name="T29" fmla="*/ 2147483646 h 136"/>
              <a:gd name="T30" fmla="*/ 0 w 44"/>
              <a:gd name="T31" fmla="*/ 2147483646 h 136"/>
              <a:gd name="T32" fmla="*/ 2147483646 w 44"/>
              <a:gd name="T33" fmla="*/ 2147483646 h 1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4" h="136">
                <a:moveTo>
                  <a:pt x="36" y="3"/>
                </a:moveTo>
                <a:lnTo>
                  <a:pt x="36" y="3"/>
                </a:lnTo>
                <a:lnTo>
                  <a:pt x="37" y="0"/>
                </a:lnTo>
                <a:lnTo>
                  <a:pt x="42" y="0"/>
                </a:lnTo>
                <a:lnTo>
                  <a:pt x="44" y="1"/>
                </a:lnTo>
                <a:lnTo>
                  <a:pt x="44" y="6"/>
                </a:lnTo>
                <a:lnTo>
                  <a:pt x="10" y="133"/>
                </a:lnTo>
                <a:lnTo>
                  <a:pt x="7" y="136"/>
                </a:lnTo>
                <a:lnTo>
                  <a:pt x="4" y="136"/>
                </a:lnTo>
                <a:lnTo>
                  <a:pt x="2" y="135"/>
                </a:lnTo>
                <a:lnTo>
                  <a:pt x="0" y="131"/>
                </a:lnTo>
                <a:lnTo>
                  <a:pt x="36" y="3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8" name="Freeform 174"/>
          <p:cNvSpPr>
            <a:spLocks/>
          </p:cNvSpPr>
          <p:nvPr userDrawn="1"/>
        </p:nvSpPr>
        <p:spPr bwMode="auto">
          <a:xfrm>
            <a:off x="8077200" y="5313363"/>
            <a:ext cx="63500" cy="220662"/>
          </a:xfrm>
          <a:custGeom>
            <a:avLst/>
            <a:gdLst>
              <a:gd name="T0" fmla="*/ 0 w 40"/>
              <a:gd name="T1" fmla="*/ 2147483646 h 139"/>
              <a:gd name="T2" fmla="*/ 0 w 40"/>
              <a:gd name="T3" fmla="*/ 2147483646 h 139"/>
              <a:gd name="T4" fmla="*/ 0 w 40"/>
              <a:gd name="T5" fmla="*/ 2147483646 h 139"/>
              <a:gd name="T6" fmla="*/ 2147483646 w 40"/>
              <a:gd name="T7" fmla="*/ 0 h 139"/>
              <a:gd name="T8" fmla="*/ 2147483646 w 40"/>
              <a:gd name="T9" fmla="*/ 0 h 139"/>
              <a:gd name="T10" fmla="*/ 2147483646 w 40"/>
              <a:gd name="T11" fmla="*/ 0 h 139"/>
              <a:gd name="T12" fmla="*/ 2147483646 w 40"/>
              <a:gd name="T13" fmla="*/ 2147483646 h 139"/>
              <a:gd name="T14" fmla="*/ 2147483646 w 40"/>
              <a:gd name="T15" fmla="*/ 2147483646 h 139"/>
              <a:gd name="T16" fmla="*/ 2147483646 w 40"/>
              <a:gd name="T17" fmla="*/ 2147483646 h 139"/>
              <a:gd name="T18" fmla="*/ 2147483646 w 40"/>
              <a:gd name="T19" fmla="*/ 2147483646 h 139"/>
              <a:gd name="T20" fmla="*/ 2147483646 w 40"/>
              <a:gd name="T21" fmla="*/ 2147483646 h 139"/>
              <a:gd name="T22" fmla="*/ 2147483646 w 40"/>
              <a:gd name="T23" fmla="*/ 2147483646 h 139"/>
              <a:gd name="T24" fmla="*/ 2147483646 w 40"/>
              <a:gd name="T25" fmla="*/ 2147483646 h 139"/>
              <a:gd name="T26" fmla="*/ 2147483646 w 40"/>
              <a:gd name="T27" fmla="*/ 2147483646 h 139"/>
              <a:gd name="T28" fmla="*/ 2147483646 w 40"/>
              <a:gd name="T29" fmla="*/ 2147483646 h 139"/>
              <a:gd name="T30" fmla="*/ 2147483646 w 40"/>
              <a:gd name="T31" fmla="*/ 2147483646 h 139"/>
              <a:gd name="T32" fmla="*/ 0 w 40"/>
              <a:gd name="T33" fmla="*/ 2147483646 h 13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0" h="139">
                <a:moveTo>
                  <a:pt x="0" y="7"/>
                </a:moveTo>
                <a:lnTo>
                  <a:pt x="0" y="7"/>
                </a:lnTo>
                <a:lnTo>
                  <a:pt x="0" y="4"/>
                </a:lnTo>
                <a:lnTo>
                  <a:pt x="3" y="0"/>
                </a:lnTo>
                <a:lnTo>
                  <a:pt x="6" y="2"/>
                </a:lnTo>
                <a:lnTo>
                  <a:pt x="8" y="4"/>
                </a:lnTo>
                <a:lnTo>
                  <a:pt x="40" y="134"/>
                </a:lnTo>
                <a:lnTo>
                  <a:pt x="40" y="137"/>
                </a:lnTo>
                <a:lnTo>
                  <a:pt x="37" y="139"/>
                </a:lnTo>
                <a:lnTo>
                  <a:pt x="34" y="139"/>
                </a:lnTo>
                <a:lnTo>
                  <a:pt x="32" y="135"/>
                </a:lnTo>
                <a:lnTo>
                  <a:pt x="0" y="7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9" name="Freeform 175"/>
          <p:cNvSpPr>
            <a:spLocks/>
          </p:cNvSpPr>
          <p:nvPr userDrawn="1"/>
        </p:nvSpPr>
        <p:spPr bwMode="auto">
          <a:xfrm>
            <a:off x="7902575" y="5305425"/>
            <a:ext cx="111125" cy="201613"/>
          </a:xfrm>
          <a:custGeom>
            <a:avLst/>
            <a:gdLst>
              <a:gd name="T0" fmla="*/ 2147483646 w 70"/>
              <a:gd name="T1" fmla="*/ 2147483646 h 127"/>
              <a:gd name="T2" fmla="*/ 2147483646 w 70"/>
              <a:gd name="T3" fmla="*/ 2147483646 h 127"/>
              <a:gd name="T4" fmla="*/ 2147483646 w 70"/>
              <a:gd name="T5" fmla="*/ 0 h 127"/>
              <a:gd name="T6" fmla="*/ 2147483646 w 70"/>
              <a:gd name="T7" fmla="*/ 0 h 127"/>
              <a:gd name="T8" fmla="*/ 2147483646 w 70"/>
              <a:gd name="T9" fmla="*/ 0 h 127"/>
              <a:gd name="T10" fmla="*/ 2147483646 w 70"/>
              <a:gd name="T11" fmla="*/ 0 h 127"/>
              <a:gd name="T12" fmla="*/ 2147483646 w 70"/>
              <a:gd name="T13" fmla="*/ 2147483646 h 127"/>
              <a:gd name="T14" fmla="*/ 2147483646 w 70"/>
              <a:gd name="T15" fmla="*/ 2147483646 h 127"/>
              <a:gd name="T16" fmla="*/ 2147483646 w 70"/>
              <a:gd name="T17" fmla="*/ 2147483646 h 127"/>
              <a:gd name="T18" fmla="*/ 2147483646 w 70"/>
              <a:gd name="T19" fmla="*/ 2147483646 h 127"/>
              <a:gd name="T20" fmla="*/ 2147483646 w 70"/>
              <a:gd name="T21" fmla="*/ 2147483646 h 127"/>
              <a:gd name="T22" fmla="*/ 2147483646 w 70"/>
              <a:gd name="T23" fmla="*/ 2147483646 h 127"/>
              <a:gd name="T24" fmla="*/ 2147483646 w 70"/>
              <a:gd name="T25" fmla="*/ 2147483646 h 127"/>
              <a:gd name="T26" fmla="*/ 2147483646 w 70"/>
              <a:gd name="T27" fmla="*/ 2147483646 h 127"/>
              <a:gd name="T28" fmla="*/ 0 w 70"/>
              <a:gd name="T29" fmla="*/ 2147483646 h 127"/>
              <a:gd name="T30" fmla="*/ 0 w 70"/>
              <a:gd name="T31" fmla="*/ 2147483646 h 127"/>
              <a:gd name="T32" fmla="*/ 2147483646 w 70"/>
              <a:gd name="T33" fmla="*/ 2147483646 h 12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0" h="127">
                <a:moveTo>
                  <a:pt x="62" y="4"/>
                </a:moveTo>
                <a:lnTo>
                  <a:pt x="62" y="4"/>
                </a:lnTo>
                <a:lnTo>
                  <a:pt x="63" y="0"/>
                </a:lnTo>
                <a:lnTo>
                  <a:pt x="66" y="0"/>
                </a:lnTo>
                <a:lnTo>
                  <a:pt x="70" y="4"/>
                </a:lnTo>
                <a:lnTo>
                  <a:pt x="68" y="7"/>
                </a:lnTo>
                <a:lnTo>
                  <a:pt x="9" y="126"/>
                </a:lnTo>
                <a:lnTo>
                  <a:pt x="5" y="127"/>
                </a:lnTo>
                <a:lnTo>
                  <a:pt x="2" y="127"/>
                </a:lnTo>
                <a:lnTo>
                  <a:pt x="0" y="124"/>
                </a:lnTo>
                <a:lnTo>
                  <a:pt x="0" y="121"/>
                </a:lnTo>
                <a:lnTo>
                  <a:pt x="62" y="4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0" name="Freeform 176"/>
          <p:cNvSpPr>
            <a:spLocks/>
          </p:cNvSpPr>
          <p:nvPr userDrawn="1"/>
        </p:nvSpPr>
        <p:spPr bwMode="auto">
          <a:xfrm>
            <a:off x="8105775" y="5291138"/>
            <a:ext cx="90488" cy="209550"/>
          </a:xfrm>
          <a:custGeom>
            <a:avLst/>
            <a:gdLst>
              <a:gd name="T0" fmla="*/ 0 w 57"/>
              <a:gd name="T1" fmla="*/ 2147483646 h 132"/>
              <a:gd name="T2" fmla="*/ 0 w 57"/>
              <a:gd name="T3" fmla="*/ 2147483646 h 132"/>
              <a:gd name="T4" fmla="*/ 0 w 57"/>
              <a:gd name="T5" fmla="*/ 2147483646 h 132"/>
              <a:gd name="T6" fmla="*/ 2147483646 w 57"/>
              <a:gd name="T7" fmla="*/ 0 h 132"/>
              <a:gd name="T8" fmla="*/ 2147483646 w 57"/>
              <a:gd name="T9" fmla="*/ 0 h 132"/>
              <a:gd name="T10" fmla="*/ 2147483646 w 57"/>
              <a:gd name="T11" fmla="*/ 0 h 132"/>
              <a:gd name="T12" fmla="*/ 2147483646 w 57"/>
              <a:gd name="T13" fmla="*/ 0 h 132"/>
              <a:gd name="T14" fmla="*/ 2147483646 w 57"/>
              <a:gd name="T15" fmla="*/ 2147483646 h 132"/>
              <a:gd name="T16" fmla="*/ 2147483646 w 57"/>
              <a:gd name="T17" fmla="*/ 2147483646 h 132"/>
              <a:gd name="T18" fmla="*/ 2147483646 w 57"/>
              <a:gd name="T19" fmla="*/ 2147483646 h 132"/>
              <a:gd name="T20" fmla="*/ 2147483646 w 57"/>
              <a:gd name="T21" fmla="*/ 2147483646 h 132"/>
              <a:gd name="T22" fmla="*/ 2147483646 w 57"/>
              <a:gd name="T23" fmla="*/ 2147483646 h 132"/>
              <a:gd name="T24" fmla="*/ 2147483646 w 57"/>
              <a:gd name="T25" fmla="*/ 2147483646 h 132"/>
              <a:gd name="T26" fmla="*/ 2147483646 w 57"/>
              <a:gd name="T27" fmla="*/ 2147483646 h 132"/>
              <a:gd name="T28" fmla="*/ 2147483646 w 57"/>
              <a:gd name="T29" fmla="*/ 2147483646 h 132"/>
              <a:gd name="T30" fmla="*/ 2147483646 w 57"/>
              <a:gd name="T31" fmla="*/ 2147483646 h 132"/>
              <a:gd name="T32" fmla="*/ 0 w 57"/>
              <a:gd name="T33" fmla="*/ 2147483646 h 13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" h="132">
                <a:moveTo>
                  <a:pt x="0" y="6"/>
                </a:moveTo>
                <a:lnTo>
                  <a:pt x="0" y="6"/>
                </a:lnTo>
                <a:lnTo>
                  <a:pt x="0" y="3"/>
                </a:lnTo>
                <a:lnTo>
                  <a:pt x="3" y="0"/>
                </a:lnTo>
                <a:lnTo>
                  <a:pt x="6" y="0"/>
                </a:lnTo>
                <a:lnTo>
                  <a:pt x="8" y="3"/>
                </a:lnTo>
                <a:lnTo>
                  <a:pt x="57" y="127"/>
                </a:lnTo>
                <a:lnTo>
                  <a:pt x="57" y="130"/>
                </a:lnTo>
                <a:lnTo>
                  <a:pt x="54" y="132"/>
                </a:lnTo>
                <a:lnTo>
                  <a:pt x="51" y="132"/>
                </a:lnTo>
                <a:lnTo>
                  <a:pt x="49" y="130"/>
                </a:lnTo>
                <a:lnTo>
                  <a:pt x="0" y="6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1" name="Freeform 177"/>
          <p:cNvSpPr>
            <a:spLocks/>
          </p:cNvSpPr>
          <p:nvPr userDrawn="1"/>
        </p:nvSpPr>
        <p:spPr bwMode="auto">
          <a:xfrm>
            <a:off x="8118475" y="5265738"/>
            <a:ext cx="131763" cy="188912"/>
          </a:xfrm>
          <a:custGeom>
            <a:avLst/>
            <a:gdLst>
              <a:gd name="T0" fmla="*/ 0 w 83"/>
              <a:gd name="T1" fmla="*/ 2147483646 h 119"/>
              <a:gd name="T2" fmla="*/ 0 w 83"/>
              <a:gd name="T3" fmla="*/ 2147483646 h 119"/>
              <a:gd name="T4" fmla="*/ 0 w 83"/>
              <a:gd name="T5" fmla="*/ 2147483646 h 119"/>
              <a:gd name="T6" fmla="*/ 2147483646 w 83"/>
              <a:gd name="T7" fmla="*/ 2147483646 h 119"/>
              <a:gd name="T8" fmla="*/ 2147483646 w 83"/>
              <a:gd name="T9" fmla="*/ 2147483646 h 119"/>
              <a:gd name="T10" fmla="*/ 2147483646 w 83"/>
              <a:gd name="T11" fmla="*/ 2147483646 h 119"/>
              <a:gd name="T12" fmla="*/ 2147483646 w 83"/>
              <a:gd name="T13" fmla="*/ 0 h 119"/>
              <a:gd name="T14" fmla="*/ 2147483646 w 83"/>
              <a:gd name="T15" fmla="*/ 2147483646 h 119"/>
              <a:gd name="T16" fmla="*/ 2147483646 w 83"/>
              <a:gd name="T17" fmla="*/ 2147483646 h 119"/>
              <a:gd name="T18" fmla="*/ 2147483646 w 83"/>
              <a:gd name="T19" fmla="*/ 2147483646 h 119"/>
              <a:gd name="T20" fmla="*/ 2147483646 w 83"/>
              <a:gd name="T21" fmla="*/ 2147483646 h 119"/>
              <a:gd name="T22" fmla="*/ 2147483646 w 83"/>
              <a:gd name="T23" fmla="*/ 2147483646 h 119"/>
              <a:gd name="T24" fmla="*/ 2147483646 w 83"/>
              <a:gd name="T25" fmla="*/ 2147483646 h 119"/>
              <a:gd name="T26" fmla="*/ 2147483646 w 83"/>
              <a:gd name="T27" fmla="*/ 2147483646 h 119"/>
              <a:gd name="T28" fmla="*/ 2147483646 w 83"/>
              <a:gd name="T29" fmla="*/ 2147483646 h 119"/>
              <a:gd name="T30" fmla="*/ 2147483646 w 83"/>
              <a:gd name="T31" fmla="*/ 2147483646 h 119"/>
              <a:gd name="T32" fmla="*/ 0 w 83"/>
              <a:gd name="T33" fmla="*/ 2147483646 h 11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83" h="119">
                <a:moveTo>
                  <a:pt x="0" y="8"/>
                </a:moveTo>
                <a:lnTo>
                  <a:pt x="0" y="8"/>
                </a:lnTo>
                <a:lnTo>
                  <a:pt x="0" y="3"/>
                </a:lnTo>
                <a:lnTo>
                  <a:pt x="1" y="1"/>
                </a:lnTo>
                <a:lnTo>
                  <a:pt x="4" y="0"/>
                </a:lnTo>
                <a:lnTo>
                  <a:pt x="8" y="1"/>
                </a:lnTo>
                <a:lnTo>
                  <a:pt x="82" y="112"/>
                </a:lnTo>
                <a:lnTo>
                  <a:pt x="83" y="116"/>
                </a:lnTo>
                <a:lnTo>
                  <a:pt x="80" y="119"/>
                </a:lnTo>
                <a:lnTo>
                  <a:pt x="77" y="119"/>
                </a:lnTo>
                <a:lnTo>
                  <a:pt x="75" y="117"/>
                </a:lnTo>
                <a:lnTo>
                  <a:pt x="0" y="8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2" name="Freeform 178"/>
          <p:cNvSpPr>
            <a:spLocks/>
          </p:cNvSpPr>
          <p:nvPr userDrawn="1"/>
        </p:nvSpPr>
        <p:spPr bwMode="auto">
          <a:xfrm>
            <a:off x="8124825" y="5237163"/>
            <a:ext cx="171450" cy="150812"/>
          </a:xfrm>
          <a:custGeom>
            <a:avLst/>
            <a:gdLst>
              <a:gd name="T0" fmla="*/ 2147483646 w 108"/>
              <a:gd name="T1" fmla="*/ 2147483646 h 95"/>
              <a:gd name="T2" fmla="*/ 2147483646 w 108"/>
              <a:gd name="T3" fmla="*/ 2147483646 h 95"/>
              <a:gd name="T4" fmla="*/ 0 w 108"/>
              <a:gd name="T5" fmla="*/ 2147483646 h 95"/>
              <a:gd name="T6" fmla="*/ 2147483646 w 108"/>
              <a:gd name="T7" fmla="*/ 2147483646 h 95"/>
              <a:gd name="T8" fmla="*/ 2147483646 w 108"/>
              <a:gd name="T9" fmla="*/ 2147483646 h 95"/>
              <a:gd name="T10" fmla="*/ 2147483646 w 108"/>
              <a:gd name="T11" fmla="*/ 2147483646 h 95"/>
              <a:gd name="T12" fmla="*/ 2147483646 w 108"/>
              <a:gd name="T13" fmla="*/ 0 h 95"/>
              <a:gd name="T14" fmla="*/ 2147483646 w 108"/>
              <a:gd name="T15" fmla="*/ 2147483646 h 95"/>
              <a:gd name="T16" fmla="*/ 2147483646 w 108"/>
              <a:gd name="T17" fmla="*/ 2147483646 h 95"/>
              <a:gd name="T18" fmla="*/ 2147483646 w 108"/>
              <a:gd name="T19" fmla="*/ 2147483646 h 95"/>
              <a:gd name="T20" fmla="*/ 2147483646 w 108"/>
              <a:gd name="T21" fmla="*/ 2147483646 h 95"/>
              <a:gd name="T22" fmla="*/ 2147483646 w 108"/>
              <a:gd name="T23" fmla="*/ 2147483646 h 95"/>
              <a:gd name="T24" fmla="*/ 2147483646 w 108"/>
              <a:gd name="T25" fmla="*/ 2147483646 h 95"/>
              <a:gd name="T26" fmla="*/ 2147483646 w 108"/>
              <a:gd name="T27" fmla="*/ 2147483646 h 95"/>
              <a:gd name="T28" fmla="*/ 2147483646 w 108"/>
              <a:gd name="T29" fmla="*/ 2147483646 h 95"/>
              <a:gd name="T30" fmla="*/ 2147483646 w 108"/>
              <a:gd name="T31" fmla="*/ 2147483646 h 95"/>
              <a:gd name="T32" fmla="*/ 2147483646 w 108"/>
              <a:gd name="T33" fmla="*/ 2147483646 h 9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8" h="95">
                <a:moveTo>
                  <a:pt x="2" y="8"/>
                </a:moveTo>
                <a:lnTo>
                  <a:pt x="2" y="8"/>
                </a:lnTo>
                <a:lnTo>
                  <a:pt x="0" y="5"/>
                </a:lnTo>
                <a:lnTo>
                  <a:pt x="2" y="2"/>
                </a:lnTo>
                <a:lnTo>
                  <a:pt x="4" y="0"/>
                </a:lnTo>
                <a:lnTo>
                  <a:pt x="7" y="2"/>
                </a:lnTo>
                <a:lnTo>
                  <a:pt x="107" y="87"/>
                </a:lnTo>
                <a:lnTo>
                  <a:pt x="108" y="90"/>
                </a:lnTo>
                <a:lnTo>
                  <a:pt x="108" y="93"/>
                </a:lnTo>
                <a:lnTo>
                  <a:pt x="105" y="95"/>
                </a:lnTo>
                <a:lnTo>
                  <a:pt x="102" y="93"/>
                </a:lnTo>
                <a:lnTo>
                  <a:pt x="2" y="8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3" name="Freeform 179"/>
          <p:cNvSpPr>
            <a:spLocks/>
          </p:cNvSpPr>
          <p:nvPr userDrawn="1"/>
        </p:nvSpPr>
        <p:spPr bwMode="auto">
          <a:xfrm>
            <a:off x="7834313" y="5286375"/>
            <a:ext cx="158750" cy="168275"/>
          </a:xfrm>
          <a:custGeom>
            <a:avLst/>
            <a:gdLst>
              <a:gd name="T0" fmla="*/ 2147483646 w 100"/>
              <a:gd name="T1" fmla="*/ 2147483646 h 106"/>
              <a:gd name="T2" fmla="*/ 2147483646 w 100"/>
              <a:gd name="T3" fmla="*/ 2147483646 h 106"/>
              <a:gd name="T4" fmla="*/ 2147483646 w 100"/>
              <a:gd name="T5" fmla="*/ 0 h 106"/>
              <a:gd name="T6" fmla="*/ 2147483646 w 100"/>
              <a:gd name="T7" fmla="*/ 2147483646 h 106"/>
              <a:gd name="T8" fmla="*/ 2147483646 w 100"/>
              <a:gd name="T9" fmla="*/ 2147483646 h 106"/>
              <a:gd name="T10" fmla="*/ 2147483646 w 100"/>
              <a:gd name="T11" fmla="*/ 2147483646 h 106"/>
              <a:gd name="T12" fmla="*/ 2147483646 w 100"/>
              <a:gd name="T13" fmla="*/ 2147483646 h 106"/>
              <a:gd name="T14" fmla="*/ 2147483646 w 100"/>
              <a:gd name="T15" fmla="*/ 2147483646 h 106"/>
              <a:gd name="T16" fmla="*/ 2147483646 w 100"/>
              <a:gd name="T17" fmla="*/ 2147483646 h 106"/>
              <a:gd name="T18" fmla="*/ 2147483646 w 100"/>
              <a:gd name="T19" fmla="*/ 2147483646 h 106"/>
              <a:gd name="T20" fmla="*/ 2147483646 w 100"/>
              <a:gd name="T21" fmla="*/ 2147483646 h 106"/>
              <a:gd name="T22" fmla="*/ 2147483646 w 100"/>
              <a:gd name="T23" fmla="*/ 2147483646 h 106"/>
              <a:gd name="T24" fmla="*/ 2147483646 w 100"/>
              <a:gd name="T25" fmla="*/ 2147483646 h 106"/>
              <a:gd name="T26" fmla="*/ 2147483646 w 100"/>
              <a:gd name="T27" fmla="*/ 2147483646 h 106"/>
              <a:gd name="T28" fmla="*/ 0 w 100"/>
              <a:gd name="T29" fmla="*/ 2147483646 h 106"/>
              <a:gd name="T30" fmla="*/ 2147483646 w 100"/>
              <a:gd name="T31" fmla="*/ 2147483646 h 106"/>
              <a:gd name="T32" fmla="*/ 2147483646 w 100"/>
              <a:gd name="T33" fmla="*/ 2147483646 h 10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0" h="106">
                <a:moveTo>
                  <a:pt x="92" y="1"/>
                </a:moveTo>
                <a:lnTo>
                  <a:pt x="92" y="1"/>
                </a:lnTo>
                <a:lnTo>
                  <a:pt x="95" y="0"/>
                </a:lnTo>
                <a:lnTo>
                  <a:pt x="98" y="1"/>
                </a:lnTo>
                <a:lnTo>
                  <a:pt x="100" y="4"/>
                </a:lnTo>
                <a:lnTo>
                  <a:pt x="98" y="8"/>
                </a:lnTo>
                <a:lnTo>
                  <a:pt x="8" y="104"/>
                </a:lnTo>
                <a:lnTo>
                  <a:pt x="5" y="106"/>
                </a:lnTo>
                <a:lnTo>
                  <a:pt x="2" y="104"/>
                </a:lnTo>
                <a:lnTo>
                  <a:pt x="0" y="101"/>
                </a:lnTo>
                <a:lnTo>
                  <a:pt x="2" y="98"/>
                </a:lnTo>
                <a:lnTo>
                  <a:pt x="92" y="1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4" name="Freeform 180"/>
          <p:cNvSpPr>
            <a:spLocks/>
          </p:cNvSpPr>
          <p:nvPr userDrawn="1"/>
        </p:nvSpPr>
        <p:spPr bwMode="auto">
          <a:xfrm>
            <a:off x="7791450" y="5254625"/>
            <a:ext cx="184150" cy="141288"/>
          </a:xfrm>
          <a:custGeom>
            <a:avLst/>
            <a:gdLst>
              <a:gd name="T0" fmla="*/ 2147483646 w 116"/>
              <a:gd name="T1" fmla="*/ 0 h 89"/>
              <a:gd name="T2" fmla="*/ 2147483646 w 116"/>
              <a:gd name="T3" fmla="*/ 0 h 89"/>
              <a:gd name="T4" fmla="*/ 2147483646 w 116"/>
              <a:gd name="T5" fmla="*/ 0 h 89"/>
              <a:gd name="T6" fmla="*/ 2147483646 w 116"/>
              <a:gd name="T7" fmla="*/ 2147483646 h 89"/>
              <a:gd name="T8" fmla="*/ 2147483646 w 116"/>
              <a:gd name="T9" fmla="*/ 2147483646 h 89"/>
              <a:gd name="T10" fmla="*/ 2147483646 w 116"/>
              <a:gd name="T11" fmla="*/ 2147483646 h 89"/>
              <a:gd name="T12" fmla="*/ 2147483646 w 116"/>
              <a:gd name="T13" fmla="*/ 2147483646 h 89"/>
              <a:gd name="T14" fmla="*/ 2147483646 w 116"/>
              <a:gd name="T15" fmla="*/ 2147483646 h 89"/>
              <a:gd name="T16" fmla="*/ 2147483646 w 116"/>
              <a:gd name="T17" fmla="*/ 2147483646 h 89"/>
              <a:gd name="T18" fmla="*/ 2147483646 w 116"/>
              <a:gd name="T19" fmla="*/ 2147483646 h 89"/>
              <a:gd name="T20" fmla="*/ 2147483646 w 116"/>
              <a:gd name="T21" fmla="*/ 2147483646 h 89"/>
              <a:gd name="T22" fmla="*/ 2147483646 w 116"/>
              <a:gd name="T23" fmla="*/ 2147483646 h 89"/>
              <a:gd name="T24" fmla="*/ 2147483646 w 116"/>
              <a:gd name="T25" fmla="*/ 2147483646 h 89"/>
              <a:gd name="T26" fmla="*/ 2147483646 w 116"/>
              <a:gd name="T27" fmla="*/ 2147483646 h 89"/>
              <a:gd name="T28" fmla="*/ 0 w 116"/>
              <a:gd name="T29" fmla="*/ 2147483646 h 89"/>
              <a:gd name="T30" fmla="*/ 2147483646 w 116"/>
              <a:gd name="T31" fmla="*/ 2147483646 h 89"/>
              <a:gd name="T32" fmla="*/ 2147483646 w 116"/>
              <a:gd name="T33" fmla="*/ 0 h 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16" h="89">
                <a:moveTo>
                  <a:pt x="109" y="0"/>
                </a:moveTo>
                <a:lnTo>
                  <a:pt x="109" y="0"/>
                </a:lnTo>
                <a:lnTo>
                  <a:pt x="112" y="0"/>
                </a:lnTo>
                <a:lnTo>
                  <a:pt x="116" y="2"/>
                </a:lnTo>
                <a:lnTo>
                  <a:pt x="116" y="5"/>
                </a:lnTo>
                <a:lnTo>
                  <a:pt x="114" y="8"/>
                </a:lnTo>
                <a:lnTo>
                  <a:pt x="8" y="87"/>
                </a:lnTo>
                <a:lnTo>
                  <a:pt x="5" y="89"/>
                </a:lnTo>
                <a:lnTo>
                  <a:pt x="1" y="87"/>
                </a:lnTo>
                <a:lnTo>
                  <a:pt x="0" y="82"/>
                </a:lnTo>
                <a:lnTo>
                  <a:pt x="3" y="81"/>
                </a:lnTo>
                <a:lnTo>
                  <a:pt x="109" y="0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5" name="Freeform 181"/>
          <p:cNvSpPr>
            <a:spLocks/>
          </p:cNvSpPr>
          <p:nvPr userDrawn="1"/>
        </p:nvSpPr>
        <p:spPr bwMode="auto">
          <a:xfrm>
            <a:off x="7770813" y="5224463"/>
            <a:ext cx="206375" cy="96837"/>
          </a:xfrm>
          <a:custGeom>
            <a:avLst/>
            <a:gdLst>
              <a:gd name="T0" fmla="*/ 2147483646 w 130"/>
              <a:gd name="T1" fmla="*/ 0 h 61"/>
              <a:gd name="T2" fmla="*/ 2147483646 w 130"/>
              <a:gd name="T3" fmla="*/ 0 h 61"/>
              <a:gd name="T4" fmla="*/ 2147483646 w 130"/>
              <a:gd name="T5" fmla="*/ 0 h 61"/>
              <a:gd name="T6" fmla="*/ 2147483646 w 130"/>
              <a:gd name="T7" fmla="*/ 2147483646 h 61"/>
              <a:gd name="T8" fmla="*/ 2147483646 w 130"/>
              <a:gd name="T9" fmla="*/ 2147483646 h 61"/>
              <a:gd name="T10" fmla="*/ 2147483646 w 130"/>
              <a:gd name="T11" fmla="*/ 2147483646 h 61"/>
              <a:gd name="T12" fmla="*/ 2147483646 w 130"/>
              <a:gd name="T13" fmla="*/ 2147483646 h 61"/>
              <a:gd name="T14" fmla="*/ 2147483646 w 130"/>
              <a:gd name="T15" fmla="*/ 2147483646 h 61"/>
              <a:gd name="T16" fmla="*/ 2147483646 w 130"/>
              <a:gd name="T17" fmla="*/ 2147483646 h 61"/>
              <a:gd name="T18" fmla="*/ 2147483646 w 130"/>
              <a:gd name="T19" fmla="*/ 2147483646 h 61"/>
              <a:gd name="T20" fmla="*/ 2147483646 w 130"/>
              <a:gd name="T21" fmla="*/ 2147483646 h 61"/>
              <a:gd name="T22" fmla="*/ 0 w 130"/>
              <a:gd name="T23" fmla="*/ 2147483646 h 61"/>
              <a:gd name="T24" fmla="*/ 0 w 130"/>
              <a:gd name="T25" fmla="*/ 2147483646 h 61"/>
              <a:gd name="T26" fmla="*/ 0 w 130"/>
              <a:gd name="T27" fmla="*/ 2147483646 h 61"/>
              <a:gd name="T28" fmla="*/ 0 w 130"/>
              <a:gd name="T29" fmla="*/ 2147483646 h 61"/>
              <a:gd name="T30" fmla="*/ 2147483646 w 130"/>
              <a:gd name="T31" fmla="*/ 2147483646 h 61"/>
              <a:gd name="T32" fmla="*/ 2147483646 w 130"/>
              <a:gd name="T33" fmla="*/ 0 h 6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0" h="61">
                <a:moveTo>
                  <a:pt x="124" y="0"/>
                </a:moveTo>
                <a:lnTo>
                  <a:pt x="124" y="0"/>
                </a:lnTo>
                <a:lnTo>
                  <a:pt x="129" y="0"/>
                </a:lnTo>
                <a:lnTo>
                  <a:pt x="130" y="3"/>
                </a:lnTo>
                <a:lnTo>
                  <a:pt x="130" y="6"/>
                </a:lnTo>
                <a:lnTo>
                  <a:pt x="129" y="10"/>
                </a:lnTo>
                <a:lnTo>
                  <a:pt x="6" y="61"/>
                </a:lnTo>
                <a:lnTo>
                  <a:pt x="3" y="61"/>
                </a:lnTo>
                <a:lnTo>
                  <a:pt x="0" y="60"/>
                </a:lnTo>
                <a:lnTo>
                  <a:pt x="0" y="56"/>
                </a:lnTo>
                <a:lnTo>
                  <a:pt x="3" y="53"/>
                </a:lnTo>
                <a:lnTo>
                  <a:pt x="124" y="0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6" name="Freeform 182"/>
          <p:cNvSpPr>
            <a:spLocks/>
          </p:cNvSpPr>
          <p:nvPr userDrawn="1"/>
        </p:nvSpPr>
        <p:spPr bwMode="auto">
          <a:xfrm>
            <a:off x="7766050" y="5202238"/>
            <a:ext cx="222250" cy="52387"/>
          </a:xfrm>
          <a:custGeom>
            <a:avLst/>
            <a:gdLst>
              <a:gd name="T0" fmla="*/ 2147483646 w 140"/>
              <a:gd name="T1" fmla="*/ 0 h 33"/>
              <a:gd name="T2" fmla="*/ 2147483646 w 140"/>
              <a:gd name="T3" fmla="*/ 0 h 33"/>
              <a:gd name="T4" fmla="*/ 2147483646 w 140"/>
              <a:gd name="T5" fmla="*/ 0 h 33"/>
              <a:gd name="T6" fmla="*/ 2147483646 w 140"/>
              <a:gd name="T7" fmla="*/ 2147483646 h 33"/>
              <a:gd name="T8" fmla="*/ 2147483646 w 140"/>
              <a:gd name="T9" fmla="*/ 2147483646 h 33"/>
              <a:gd name="T10" fmla="*/ 2147483646 w 140"/>
              <a:gd name="T11" fmla="*/ 2147483646 h 33"/>
              <a:gd name="T12" fmla="*/ 2147483646 w 140"/>
              <a:gd name="T13" fmla="*/ 2147483646 h 33"/>
              <a:gd name="T14" fmla="*/ 2147483646 w 140"/>
              <a:gd name="T15" fmla="*/ 2147483646 h 33"/>
              <a:gd name="T16" fmla="*/ 2147483646 w 140"/>
              <a:gd name="T17" fmla="*/ 2147483646 h 33"/>
              <a:gd name="T18" fmla="*/ 2147483646 w 140"/>
              <a:gd name="T19" fmla="*/ 2147483646 h 33"/>
              <a:gd name="T20" fmla="*/ 2147483646 w 140"/>
              <a:gd name="T21" fmla="*/ 2147483646 h 33"/>
              <a:gd name="T22" fmla="*/ 0 w 140"/>
              <a:gd name="T23" fmla="*/ 2147483646 h 33"/>
              <a:gd name="T24" fmla="*/ 0 w 140"/>
              <a:gd name="T25" fmla="*/ 2147483646 h 33"/>
              <a:gd name="T26" fmla="*/ 0 w 140"/>
              <a:gd name="T27" fmla="*/ 2147483646 h 33"/>
              <a:gd name="T28" fmla="*/ 2147483646 w 140"/>
              <a:gd name="T29" fmla="*/ 2147483646 h 33"/>
              <a:gd name="T30" fmla="*/ 2147483646 w 140"/>
              <a:gd name="T31" fmla="*/ 2147483646 h 33"/>
              <a:gd name="T32" fmla="*/ 2147483646 w 140"/>
              <a:gd name="T33" fmla="*/ 0 h 3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40" h="33">
                <a:moveTo>
                  <a:pt x="135" y="0"/>
                </a:moveTo>
                <a:lnTo>
                  <a:pt x="135" y="0"/>
                </a:lnTo>
                <a:lnTo>
                  <a:pt x="138" y="0"/>
                </a:lnTo>
                <a:lnTo>
                  <a:pt x="140" y="3"/>
                </a:lnTo>
                <a:lnTo>
                  <a:pt x="140" y="6"/>
                </a:lnTo>
                <a:lnTo>
                  <a:pt x="136" y="8"/>
                </a:lnTo>
                <a:lnTo>
                  <a:pt x="6" y="33"/>
                </a:lnTo>
                <a:lnTo>
                  <a:pt x="1" y="32"/>
                </a:lnTo>
                <a:lnTo>
                  <a:pt x="0" y="29"/>
                </a:lnTo>
                <a:lnTo>
                  <a:pt x="1" y="25"/>
                </a:lnTo>
                <a:lnTo>
                  <a:pt x="4" y="24"/>
                </a:lnTo>
                <a:lnTo>
                  <a:pt x="135" y="0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7" name="Freeform 183"/>
          <p:cNvSpPr>
            <a:spLocks/>
          </p:cNvSpPr>
          <p:nvPr userDrawn="1"/>
        </p:nvSpPr>
        <p:spPr bwMode="auto">
          <a:xfrm>
            <a:off x="8250238" y="5168900"/>
            <a:ext cx="163512" cy="163513"/>
          </a:xfrm>
          <a:custGeom>
            <a:avLst/>
            <a:gdLst>
              <a:gd name="T0" fmla="*/ 2147483646 w 103"/>
              <a:gd name="T1" fmla="*/ 2147483646 h 103"/>
              <a:gd name="T2" fmla="*/ 2147483646 w 103"/>
              <a:gd name="T3" fmla="*/ 2147483646 h 103"/>
              <a:gd name="T4" fmla="*/ 2147483646 w 103"/>
              <a:gd name="T5" fmla="*/ 2147483646 h 103"/>
              <a:gd name="T6" fmla="*/ 2147483646 w 103"/>
              <a:gd name="T7" fmla="*/ 2147483646 h 103"/>
              <a:gd name="T8" fmla="*/ 2147483646 w 103"/>
              <a:gd name="T9" fmla="*/ 2147483646 h 103"/>
              <a:gd name="T10" fmla="*/ 2147483646 w 103"/>
              <a:gd name="T11" fmla="*/ 2147483646 h 103"/>
              <a:gd name="T12" fmla="*/ 2147483646 w 103"/>
              <a:gd name="T13" fmla="*/ 2147483646 h 103"/>
              <a:gd name="T14" fmla="*/ 2147483646 w 103"/>
              <a:gd name="T15" fmla="*/ 2147483646 h 103"/>
              <a:gd name="T16" fmla="*/ 2147483646 w 103"/>
              <a:gd name="T17" fmla="*/ 0 h 103"/>
              <a:gd name="T18" fmla="*/ 2147483646 w 103"/>
              <a:gd name="T19" fmla="*/ 2147483646 h 103"/>
              <a:gd name="T20" fmla="*/ 2147483646 w 103"/>
              <a:gd name="T21" fmla="*/ 2147483646 h 103"/>
              <a:gd name="T22" fmla="*/ 2147483646 w 103"/>
              <a:gd name="T23" fmla="*/ 2147483646 h 103"/>
              <a:gd name="T24" fmla="*/ 2147483646 w 103"/>
              <a:gd name="T25" fmla="*/ 2147483646 h 103"/>
              <a:gd name="T26" fmla="*/ 2147483646 w 103"/>
              <a:gd name="T27" fmla="*/ 2147483646 h 103"/>
              <a:gd name="T28" fmla="*/ 2147483646 w 103"/>
              <a:gd name="T29" fmla="*/ 2147483646 h 103"/>
              <a:gd name="T30" fmla="*/ 2147483646 w 103"/>
              <a:gd name="T31" fmla="*/ 2147483646 h 103"/>
              <a:gd name="T32" fmla="*/ 2147483646 w 103"/>
              <a:gd name="T33" fmla="*/ 2147483646 h 103"/>
              <a:gd name="T34" fmla="*/ 0 w 103"/>
              <a:gd name="T35" fmla="*/ 2147483646 h 103"/>
              <a:gd name="T36" fmla="*/ 2147483646 w 103"/>
              <a:gd name="T37" fmla="*/ 2147483646 h 103"/>
              <a:gd name="T38" fmla="*/ 2147483646 w 103"/>
              <a:gd name="T39" fmla="*/ 2147483646 h 103"/>
              <a:gd name="T40" fmla="*/ 2147483646 w 103"/>
              <a:gd name="T41" fmla="*/ 2147483646 h 103"/>
              <a:gd name="T42" fmla="*/ 2147483646 w 103"/>
              <a:gd name="T43" fmla="*/ 2147483646 h 103"/>
              <a:gd name="T44" fmla="*/ 2147483646 w 103"/>
              <a:gd name="T45" fmla="*/ 2147483646 h 103"/>
              <a:gd name="T46" fmla="*/ 2147483646 w 103"/>
              <a:gd name="T47" fmla="*/ 2147483646 h 103"/>
              <a:gd name="T48" fmla="*/ 2147483646 w 103"/>
              <a:gd name="T49" fmla="*/ 2147483646 h 103"/>
              <a:gd name="T50" fmla="*/ 2147483646 w 103"/>
              <a:gd name="T51" fmla="*/ 2147483646 h 103"/>
              <a:gd name="T52" fmla="*/ 2147483646 w 103"/>
              <a:gd name="T53" fmla="*/ 2147483646 h 103"/>
              <a:gd name="T54" fmla="*/ 2147483646 w 103"/>
              <a:gd name="T55" fmla="*/ 2147483646 h 103"/>
              <a:gd name="T56" fmla="*/ 2147483646 w 103"/>
              <a:gd name="T57" fmla="*/ 2147483646 h 103"/>
              <a:gd name="T58" fmla="*/ 2147483646 w 103"/>
              <a:gd name="T59" fmla="*/ 2147483646 h 103"/>
              <a:gd name="T60" fmla="*/ 2147483646 w 103"/>
              <a:gd name="T61" fmla="*/ 2147483646 h 103"/>
              <a:gd name="T62" fmla="*/ 2147483646 w 103"/>
              <a:gd name="T63" fmla="*/ 2147483646 h 103"/>
              <a:gd name="T64" fmla="*/ 2147483646 w 103"/>
              <a:gd name="T65" fmla="*/ 2147483646 h 103"/>
              <a:gd name="T66" fmla="*/ 2147483646 w 103"/>
              <a:gd name="T67" fmla="*/ 2147483646 h 103"/>
              <a:gd name="T68" fmla="*/ 2147483646 w 103"/>
              <a:gd name="T69" fmla="*/ 2147483646 h 103"/>
              <a:gd name="T70" fmla="*/ 2147483646 w 103"/>
              <a:gd name="T71" fmla="*/ 2147483646 h 103"/>
              <a:gd name="T72" fmla="*/ 2147483646 w 103"/>
              <a:gd name="T73" fmla="*/ 2147483646 h 103"/>
              <a:gd name="T74" fmla="*/ 2147483646 w 103"/>
              <a:gd name="T75" fmla="*/ 2147483646 h 10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03" h="103">
                <a:moveTo>
                  <a:pt x="101" y="41"/>
                </a:moveTo>
                <a:lnTo>
                  <a:pt x="101" y="41"/>
                </a:lnTo>
                <a:lnTo>
                  <a:pt x="100" y="32"/>
                </a:lnTo>
                <a:lnTo>
                  <a:pt x="95" y="22"/>
                </a:lnTo>
                <a:lnTo>
                  <a:pt x="89" y="16"/>
                </a:lnTo>
                <a:lnTo>
                  <a:pt x="81" y="9"/>
                </a:lnTo>
                <a:lnTo>
                  <a:pt x="73" y="5"/>
                </a:lnTo>
                <a:lnTo>
                  <a:pt x="63" y="1"/>
                </a:lnTo>
                <a:lnTo>
                  <a:pt x="53" y="0"/>
                </a:lnTo>
                <a:lnTo>
                  <a:pt x="42" y="1"/>
                </a:lnTo>
                <a:lnTo>
                  <a:pt x="32" y="3"/>
                </a:lnTo>
                <a:lnTo>
                  <a:pt x="23" y="8"/>
                </a:lnTo>
                <a:lnTo>
                  <a:pt x="16" y="14"/>
                </a:lnTo>
                <a:lnTo>
                  <a:pt x="10" y="22"/>
                </a:lnTo>
                <a:lnTo>
                  <a:pt x="5" y="30"/>
                </a:lnTo>
                <a:lnTo>
                  <a:pt x="2" y="40"/>
                </a:lnTo>
                <a:lnTo>
                  <a:pt x="0" y="50"/>
                </a:lnTo>
                <a:lnTo>
                  <a:pt x="2" y="61"/>
                </a:lnTo>
                <a:lnTo>
                  <a:pt x="5" y="70"/>
                </a:lnTo>
                <a:lnTo>
                  <a:pt x="8" y="80"/>
                </a:lnTo>
                <a:lnTo>
                  <a:pt x="15" y="86"/>
                </a:lnTo>
                <a:lnTo>
                  <a:pt x="23" y="93"/>
                </a:lnTo>
                <a:lnTo>
                  <a:pt x="31" y="98"/>
                </a:lnTo>
                <a:lnTo>
                  <a:pt x="40" y="101"/>
                </a:lnTo>
                <a:lnTo>
                  <a:pt x="52" y="103"/>
                </a:lnTo>
                <a:lnTo>
                  <a:pt x="61" y="101"/>
                </a:lnTo>
                <a:lnTo>
                  <a:pt x="71" y="99"/>
                </a:lnTo>
                <a:lnTo>
                  <a:pt x="81" y="95"/>
                </a:lnTo>
                <a:lnTo>
                  <a:pt x="87" y="88"/>
                </a:lnTo>
                <a:lnTo>
                  <a:pt x="93" y="80"/>
                </a:lnTo>
                <a:lnTo>
                  <a:pt x="98" y="72"/>
                </a:lnTo>
                <a:lnTo>
                  <a:pt x="101" y="62"/>
                </a:lnTo>
                <a:lnTo>
                  <a:pt x="103" y="53"/>
                </a:lnTo>
                <a:lnTo>
                  <a:pt x="101" y="41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8" name="Freeform 184"/>
          <p:cNvSpPr>
            <a:spLocks/>
          </p:cNvSpPr>
          <p:nvPr userDrawn="1"/>
        </p:nvSpPr>
        <p:spPr bwMode="auto">
          <a:xfrm>
            <a:off x="8215313" y="4862513"/>
            <a:ext cx="104775" cy="104775"/>
          </a:xfrm>
          <a:custGeom>
            <a:avLst/>
            <a:gdLst>
              <a:gd name="T0" fmla="*/ 2147483646 w 66"/>
              <a:gd name="T1" fmla="*/ 2147483646 h 66"/>
              <a:gd name="T2" fmla="*/ 2147483646 w 66"/>
              <a:gd name="T3" fmla="*/ 2147483646 h 66"/>
              <a:gd name="T4" fmla="*/ 2147483646 w 66"/>
              <a:gd name="T5" fmla="*/ 2147483646 h 66"/>
              <a:gd name="T6" fmla="*/ 2147483646 w 66"/>
              <a:gd name="T7" fmla="*/ 2147483646 h 66"/>
              <a:gd name="T8" fmla="*/ 2147483646 w 66"/>
              <a:gd name="T9" fmla="*/ 2147483646 h 66"/>
              <a:gd name="T10" fmla="*/ 2147483646 w 66"/>
              <a:gd name="T11" fmla="*/ 2147483646 h 66"/>
              <a:gd name="T12" fmla="*/ 2147483646 w 66"/>
              <a:gd name="T13" fmla="*/ 2147483646 h 66"/>
              <a:gd name="T14" fmla="*/ 2147483646 w 66"/>
              <a:gd name="T15" fmla="*/ 2147483646 h 66"/>
              <a:gd name="T16" fmla="*/ 2147483646 w 66"/>
              <a:gd name="T17" fmla="*/ 0 h 66"/>
              <a:gd name="T18" fmla="*/ 2147483646 w 66"/>
              <a:gd name="T19" fmla="*/ 2147483646 h 66"/>
              <a:gd name="T20" fmla="*/ 2147483646 w 66"/>
              <a:gd name="T21" fmla="*/ 2147483646 h 66"/>
              <a:gd name="T22" fmla="*/ 2147483646 w 66"/>
              <a:gd name="T23" fmla="*/ 2147483646 h 66"/>
              <a:gd name="T24" fmla="*/ 2147483646 w 66"/>
              <a:gd name="T25" fmla="*/ 2147483646 h 66"/>
              <a:gd name="T26" fmla="*/ 2147483646 w 66"/>
              <a:gd name="T27" fmla="*/ 2147483646 h 66"/>
              <a:gd name="T28" fmla="*/ 2147483646 w 66"/>
              <a:gd name="T29" fmla="*/ 2147483646 h 66"/>
              <a:gd name="T30" fmla="*/ 2147483646 w 66"/>
              <a:gd name="T31" fmla="*/ 2147483646 h 66"/>
              <a:gd name="T32" fmla="*/ 2147483646 w 66"/>
              <a:gd name="T33" fmla="*/ 2147483646 h 66"/>
              <a:gd name="T34" fmla="*/ 0 w 66"/>
              <a:gd name="T35" fmla="*/ 2147483646 h 66"/>
              <a:gd name="T36" fmla="*/ 0 w 66"/>
              <a:gd name="T37" fmla="*/ 2147483646 h 66"/>
              <a:gd name="T38" fmla="*/ 0 w 66"/>
              <a:gd name="T39" fmla="*/ 2147483646 h 66"/>
              <a:gd name="T40" fmla="*/ 2147483646 w 66"/>
              <a:gd name="T41" fmla="*/ 2147483646 h 66"/>
              <a:gd name="T42" fmla="*/ 2147483646 w 66"/>
              <a:gd name="T43" fmla="*/ 2147483646 h 66"/>
              <a:gd name="T44" fmla="*/ 2147483646 w 66"/>
              <a:gd name="T45" fmla="*/ 2147483646 h 66"/>
              <a:gd name="T46" fmla="*/ 2147483646 w 66"/>
              <a:gd name="T47" fmla="*/ 2147483646 h 66"/>
              <a:gd name="T48" fmla="*/ 2147483646 w 66"/>
              <a:gd name="T49" fmla="*/ 2147483646 h 66"/>
              <a:gd name="T50" fmla="*/ 2147483646 w 66"/>
              <a:gd name="T51" fmla="*/ 2147483646 h 66"/>
              <a:gd name="T52" fmla="*/ 2147483646 w 66"/>
              <a:gd name="T53" fmla="*/ 2147483646 h 66"/>
              <a:gd name="T54" fmla="*/ 2147483646 w 66"/>
              <a:gd name="T55" fmla="*/ 2147483646 h 66"/>
              <a:gd name="T56" fmla="*/ 2147483646 w 66"/>
              <a:gd name="T57" fmla="*/ 2147483646 h 66"/>
              <a:gd name="T58" fmla="*/ 2147483646 w 66"/>
              <a:gd name="T59" fmla="*/ 2147483646 h 66"/>
              <a:gd name="T60" fmla="*/ 2147483646 w 66"/>
              <a:gd name="T61" fmla="*/ 2147483646 h 66"/>
              <a:gd name="T62" fmla="*/ 2147483646 w 66"/>
              <a:gd name="T63" fmla="*/ 2147483646 h 66"/>
              <a:gd name="T64" fmla="*/ 2147483646 w 66"/>
              <a:gd name="T65" fmla="*/ 2147483646 h 66"/>
              <a:gd name="T66" fmla="*/ 2147483646 w 66"/>
              <a:gd name="T67" fmla="*/ 2147483646 h 66"/>
              <a:gd name="T68" fmla="*/ 2147483646 w 66"/>
              <a:gd name="T69" fmla="*/ 2147483646 h 66"/>
              <a:gd name="T70" fmla="*/ 2147483646 w 66"/>
              <a:gd name="T71" fmla="*/ 2147483646 h 66"/>
              <a:gd name="T72" fmla="*/ 2147483646 w 66"/>
              <a:gd name="T73" fmla="*/ 2147483646 h 66"/>
              <a:gd name="T74" fmla="*/ 2147483646 w 66"/>
              <a:gd name="T75" fmla="*/ 2147483646 h 6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66" h="66">
                <a:moveTo>
                  <a:pt x="64" y="27"/>
                </a:moveTo>
                <a:lnTo>
                  <a:pt x="64" y="27"/>
                </a:lnTo>
                <a:lnTo>
                  <a:pt x="62" y="21"/>
                </a:lnTo>
                <a:lnTo>
                  <a:pt x="59" y="14"/>
                </a:lnTo>
                <a:lnTo>
                  <a:pt x="56" y="9"/>
                </a:lnTo>
                <a:lnTo>
                  <a:pt x="51" y="6"/>
                </a:lnTo>
                <a:lnTo>
                  <a:pt x="45" y="3"/>
                </a:lnTo>
                <a:lnTo>
                  <a:pt x="40" y="1"/>
                </a:lnTo>
                <a:lnTo>
                  <a:pt x="33" y="0"/>
                </a:lnTo>
                <a:lnTo>
                  <a:pt x="27" y="1"/>
                </a:lnTo>
                <a:lnTo>
                  <a:pt x="21" y="3"/>
                </a:lnTo>
                <a:lnTo>
                  <a:pt x="14" y="6"/>
                </a:lnTo>
                <a:lnTo>
                  <a:pt x="9" y="9"/>
                </a:lnTo>
                <a:lnTo>
                  <a:pt x="6" y="14"/>
                </a:lnTo>
                <a:lnTo>
                  <a:pt x="3" y="19"/>
                </a:lnTo>
                <a:lnTo>
                  <a:pt x="1" y="25"/>
                </a:lnTo>
                <a:lnTo>
                  <a:pt x="0" y="32"/>
                </a:lnTo>
                <a:lnTo>
                  <a:pt x="0" y="38"/>
                </a:lnTo>
                <a:lnTo>
                  <a:pt x="3" y="45"/>
                </a:lnTo>
                <a:lnTo>
                  <a:pt x="4" y="51"/>
                </a:lnTo>
                <a:lnTo>
                  <a:pt x="9" y="56"/>
                </a:lnTo>
                <a:lnTo>
                  <a:pt x="14" y="59"/>
                </a:lnTo>
                <a:lnTo>
                  <a:pt x="19" y="62"/>
                </a:lnTo>
                <a:lnTo>
                  <a:pt x="25" y="64"/>
                </a:lnTo>
                <a:lnTo>
                  <a:pt x="32" y="66"/>
                </a:lnTo>
                <a:lnTo>
                  <a:pt x="38" y="64"/>
                </a:lnTo>
                <a:lnTo>
                  <a:pt x="45" y="62"/>
                </a:lnTo>
                <a:lnTo>
                  <a:pt x="50" y="59"/>
                </a:lnTo>
                <a:lnTo>
                  <a:pt x="56" y="56"/>
                </a:lnTo>
                <a:lnTo>
                  <a:pt x="59" y="51"/>
                </a:lnTo>
                <a:lnTo>
                  <a:pt x="62" y="45"/>
                </a:lnTo>
                <a:lnTo>
                  <a:pt x="64" y="40"/>
                </a:lnTo>
                <a:lnTo>
                  <a:pt x="66" y="34"/>
                </a:lnTo>
                <a:lnTo>
                  <a:pt x="64" y="27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9" name="Freeform 185"/>
          <p:cNvSpPr>
            <a:spLocks/>
          </p:cNvSpPr>
          <p:nvPr userDrawn="1"/>
        </p:nvSpPr>
        <p:spPr bwMode="auto">
          <a:xfrm>
            <a:off x="8266113" y="4954588"/>
            <a:ext cx="63500" cy="239712"/>
          </a:xfrm>
          <a:custGeom>
            <a:avLst/>
            <a:gdLst>
              <a:gd name="T0" fmla="*/ 2147483646 w 40"/>
              <a:gd name="T1" fmla="*/ 2147483646 h 151"/>
              <a:gd name="T2" fmla="*/ 2147483646 w 40"/>
              <a:gd name="T3" fmla="*/ 2147483646 h 151"/>
              <a:gd name="T4" fmla="*/ 2147483646 w 40"/>
              <a:gd name="T5" fmla="*/ 2147483646 h 151"/>
              <a:gd name="T6" fmla="*/ 2147483646 w 40"/>
              <a:gd name="T7" fmla="*/ 2147483646 h 151"/>
              <a:gd name="T8" fmla="*/ 2147483646 w 40"/>
              <a:gd name="T9" fmla="*/ 0 h 151"/>
              <a:gd name="T10" fmla="*/ 2147483646 w 40"/>
              <a:gd name="T11" fmla="*/ 0 h 151"/>
              <a:gd name="T12" fmla="*/ 2147483646 w 40"/>
              <a:gd name="T13" fmla="*/ 0 h 151"/>
              <a:gd name="T14" fmla="*/ 2147483646 w 40"/>
              <a:gd name="T15" fmla="*/ 0 h 151"/>
              <a:gd name="T16" fmla="*/ 2147483646 w 40"/>
              <a:gd name="T17" fmla="*/ 0 h 151"/>
              <a:gd name="T18" fmla="*/ 2147483646 w 40"/>
              <a:gd name="T19" fmla="*/ 2147483646 h 151"/>
              <a:gd name="T20" fmla="*/ 0 w 40"/>
              <a:gd name="T21" fmla="*/ 2147483646 h 151"/>
              <a:gd name="T22" fmla="*/ 0 w 40"/>
              <a:gd name="T23" fmla="*/ 2147483646 h 151"/>
              <a:gd name="T24" fmla="*/ 2147483646 w 40"/>
              <a:gd name="T25" fmla="*/ 2147483646 h 151"/>
              <a:gd name="T26" fmla="*/ 2147483646 w 40"/>
              <a:gd name="T27" fmla="*/ 2147483646 h 151"/>
              <a:gd name="T28" fmla="*/ 2147483646 w 40"/>
              <a:gd name="T29" fmla="*/ 2147483646 h 151"/>
              <a:gd name="T30" fmla="*/ 2147483646 w 40"/>
              <a:gd name="T31" fmla="*/ 2147483646 h 151"/>
              <a:gd name="T32" fmla="*/ 2147483646 w 40"/>
              <a:gd name="T33" fmla="*/ 2147483646 h 151"/>
              <a:gd name="T34" fmla="*/ 2147483646 w 40"/>
              <a:gd name="T35" fmla="*/ 2147483646 h 151"/>
              <a:gd name="T36" fmla="*/ 2147483646 w 40"/>
              <a:gd name="T37" fmla="*/ 2147483646 h 151"/>
              <a:gd name="T38" fmla="*/ 2147483646 w 40"/>
              <a:gd name="T39" fmla="*/ 2147483646 h 151"/>
              <a:gd name="T40" fmla="*/ 2147483646 w 40"/>
              <a:gd name="T41" fmla="*/ 2147483646 h 151"/>
              <a:gd name="T42" fmla="*/ 2147483646 w 40"/>
              <a:gd name="T43" fmla="*/ 2147483646 h 151"/>
              <a:gd name="T44" fmla="*/ 2147483646 w 40"/>
              <a:gd name="T45" fmla="*/ 2147483646 h 151"/>
              <a:gd name="T46" fmla="*/ 2147483646 w 40"/>
              <a:gd name="T47" fmla="*/ 2147483646 h 151"/>
              <a:gd name="T48" fmla="*/ 2147483646 w 40"/>
              <a:gd name="T49" fmla="*/ 2147483646 h 15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40" h="151">
                <a:moveTo>
                  <a:pt x="14" y="4"/>
                </a:moveTo>
                <a:lnTo>
                  <a:pt x="14" y="4"/>
                </a:lnTo>
                <a:lnTo>
                  <a:pt x="13" y="3"/>
                </a:lnTo>
                <a:lnTo>
                  <a:pt x="11" y="1"/>
                </a:lnTo>
                <a:lnTo>
                  <a:pt x="8" y="0"/>
                </a:lnTo>
                <a:lnTo>
                  <a:pt x="5" y="0"/>
                </a:lnTo>
                <a:lnTo>
                  <a:pt x="3" y="0"/>
                </a:lnTo>
                <a:lnTo>
                  <a:pt x="1" y="3"/>
                </a:lnTo>
                <a:lnTo>
                  <a:pt x="0" y="4"/>
                </a:lnTo>
                <a:lnTo>
                  <a:pt x="0" y="8"/>
                </a:lnTo>
                <a:lnTo>
                  <a:pt x="26" y="146"/>
                </a:lnTo>
                <a:lnTo>
                  <a:pt x="27" y="148"/>
                </a:lnTo>
                <a:lnTo>
                  <a:pt x="29" y="149"/>
                </a:lnTo>
                <a:lnTo>
                  <a:pt x="30" y="151"/>
                </a:lnTo>
                <a:lnTo>
                  <a:pt x="34" y="151"/>
                </a:lnTo>
                <a:lnTo>
                  <a:pt x="37" y="151"/>
                </a:lnTo>
                <a:lnTo>
                  <a:pt x="38" y="148"/>
                </a:lnTo>
                <a:lnTo>
                  <a:pt x="40" y="146"/>
                </a:lnTo>
                <a:lnTo>
                  <a:pt x="40" y="143"/>
                </a:lnTo>
                <a:lnTo>
                  <a:pt x="14" y="4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0" name="Freeform 186"/>
          <p:cNvSpPr>
            <a:spLocks/>
          </p:cNvSpPr>
          <p:nvPr userDrawn="1"/>
        </p:nvSpPr>
        <p:spPr bwMode="auto">
          <a:xfrm>
            <a:off x="8301038" y="5313363"/>
            <a:ext cx="25400" cy="225425"/>
          </a:xfrm>
          <a:custGeom>
            <a:avLst/>
            <a:gdLst>
              <a:gd name="T0" fmla="*/ 2147483646 w 16"/>
              <a:gd name="T1" fmla="*/ 2147483646 h 142"/>
              <a:gd name="T2" fmla="*/ 2147483646 w 16"/>
              <a:gd name="T3" fmla="*/ 2147483646 h 142"/>
              <a:gd name="T4" fmla="*/ 2147483646 w 16"/>
              <a:gd name="T5" fmla="*/ 2147483646 h 142"/>
              <a:gd name="T6" fmla="*/ 2147483646 w 16"/>
              <a:gd name="T7" fmla="*/ 0 h 142"/>
              <a:gd name="T8" fmla="*/ 2147483646 w 16"/>
              <a:gd name="T9" fmla="*/ 0 h 142"/>
              <a:gd name="T10" fmla="*/ 2147483646 w 16"/>
              <a:gd name="T11" fmla="*/ 0 h 142"/>
              <a:gd name="T12" fmla="*/ 2147483646 w 16"/>
              <a:gd name="T13" fmla="*/ 2147483646 h 142"/>
              <a:gd name="T14" fmla="*/ 2147483646 w 16"/>
              <a:gd name="T15" fmla="*/ 2147483646 h 142"/>
              <a:gd name="T16" fmla="*/ 0 w 16"/>
              <a:gd name="T17" fmla="*/ 2147483646 h 142"/>
              <a:gd name="T18" fmla="*/ 0 w 16"/>
              <a:gd name="T19" fmla="*/ 2147483646 h 142"/>
              <a:gd name="T20" fmla="*/ 2147483646 w 16"/>
              <a:gd name="T21" fmla="*/ 2147483646 h 142"/>
              <a:gd name="T22" fmla="*/ 2147483646 w 16"/>
              <a:gd name="T23" fmla="*/ 2147483646 h 142"/>
              <a:gd name="T24" fmla="*/ 2147483646 w 16"/>
              <a:gd name="T25" fmla="*/ 2147483646 h 142"/>
              <a:gd name="T26" fmla="*/ 2147483646 w 16"/>
              <a:gd name="T27" fmla="*/ 2147483646 h 142"/>
              <a:gd name="T28" fmla="*/ 2147483646 w 16"/>
              <a:gd name="T29" fmla="*/ 2147483646 h 142"/>
              <a:gd name="T30" fmla="*/ 2147483646 w 16"/>
              <a:gd name="T31" fmla="*/ 2147483646 h 142"/>
              <a:gd name="T32" fmla="*/ 2147483646 w 16"/>
              <a:gd name="T33" fmla="*/ 2147483646 h 14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6" h="142">
                <a:moveTo>
                  <a:pt x="16" y="5"/>
                </a:moveTo>
                <a:lnTo>
                  <a:pt x="16" y="5"/>
                </a:lnTo>
                <a:lnTo>
                  <a:pt x="16" y="2"/>
                </a:lnTo>
                <a:lnTo>
                  <a:pt x="13" y="0"/>
                </a:lnTo>
                <a:lnTo>
                  <a:pt x="10" y="2"/>
                </a:lnTo>
                <a:lnTo>
                  <a:pt x="8" y="5"/>
                </a:lnTo>
                <a:lnTo>
                  <a:pt x="0" y="137"/>
                </a:lnTo>
                <a:lnTo>
                  <a:pt x="2" y="140"/>
                </a:lnTo>
                <a:lnTo>
                  <a:pt x="5" y="142"/>
                </a:lnTo>
                <a:lnTo>
                  <a:pt x="8" y="140"/>
                </a:lnTo>
                <a:lnTo>
                  <a:pt x="10" y="137"/>
                </a:lnTo>
                <a:lnTo>
                  <a:pt x="16" y="5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1" name="Freeform 187"/>
          <p:cNvSpPr>
            <a:spLocks/>
          </p:cNvSpPr>
          <p:nvPr userDrawn="1"/>
        </p:nvSpPr>
        <p:spPr bwMode="auto">
          <a:xfrm>
            <a:off x="8339138" y="5321300"/>
            <a:ext cx="57150" cy="219075"/>
          </a:xfrm>
          <a:custGeom>
            <a:avLst/>
            <a:gdLst>
              <a:gd name="T0" fmla="*/ 2147483646 w 36"/>
              <a:gd name="T1" fmla="*/ 2147483646 h 138"/>
              <a:gd name="T2" fmla="*/ 2147483646 w 36"/>
              <a:gd name="T3" fmla="*/ 2147483646 h 138"/>
              <a:gd name="T4" fmla="*/ 2147483646 w 36"/>
              <a:gd name="T5" fmla="*/ 0 h 138"/>
              <a:gd name="T6" fmla="*/ 2147483646 w 36"/>
              <a:gd name="T7" fmla="*/ 0 h 138"/>
              <a:gd name="T8" fmla="*/ 2147483646 w 36"/>
              <a:gd name="T9" fmla="*/ 0 h 138"/>
              <a:gd name="T10" fmla="*/ 2147483646 w 36"/>
              <a:gd name="T11" fmla="*/ 0 h 138"/>
              <a:gd name="T12" fmla="*/ 0 w 36"/>
              <a:gd name="T13" fmla="*/ 2147483646 h 138"/>
              <a:gd name="T14" fmla="*/ 0 w 36"/>
              <a:gd name="T15" fmla="*/ 2147483646 h 138"/>
              <a:gd name="T16" fmla="*/ 2147483646 w 36"/>
              <a:gd name="T17" fmla="*/ 2147483646 h 138"/>
              <a:gd name="T18" fmla="*/ 2147483646 w 36"/>
              <a:gd name="T19" fmla="*/ 2147483646 h 138"/>
              <a:gd name="T20" fmla="*/ 2147483646 w 36"/>
              <a:gd name="T21" fmla="*/ 2147483646 h 138"/>
              <a:gd name="T22" fmla="*/ 2147483646 w 36"/>
              <a:gd name="T23" fmla="*/ 2147483646 h 138"/>
              <a:gd name="T24" fmla="*/ 2147483646 w 36"/>
              <a:gd name="T25" fmla="*/ 2147483646 h 138"/>
              <a:gd name="T26" fmla="*/ 2147483646 w 36"/>
              <a:gd name="T27" fmla="*/ 2147483646 h 138"/>
              <a:gd name="T28" fmla="*/ 2147483646 w 36"/>
              <a:gd name="T29" fmla="*/ 2147483646 h 138"/>
              <a:gd name="T30" fmla="*/ 2147483646 w 36"/>
              <a:gd name="T31" fmla="*/ 2147483646 h 138"/>
              <a:gd name="T32" fmla="*/ 2147483646 w 36"/>
              <a:gd name="T33" fmla="*/ 2147483646 h 1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6" h="138">
                <a:moveTo>
                  <a:pt x="9" y="3"/>
                </a:moveTo>
                <a:lnTo>
                  <a:pt x="9" y="3"/>
                </a:lnTo>
                <a:lnTo>
                  <a:pt x="7" y="0"/>
                </a:lnTo>
                <a:lnTo>
                  <a:pt x="4" y="0"/>
                </a:lnTo>
                <a:lnTo>
                  <a:pt x="0" y="2"/>
                </a:lnTo>
                <a:lnTo>
                  <a:pt x="0" y="5"/>
                </a:lnTo>
                <a:lnTo>
                  <a:pt x="28" y="135"/>
                </a:lnTo>
                <a:lnTo>
                  <a:pt x="29" y="137"/>
                </a:lnTo>
                <a:lnTo>
                  <a:pt x="33" y="138"/>
                </a:lnTo>
                <a:lnTo>
                  <a:pt x="36" y="137"/>
                </a:lnTo>
                <a:lnTo>
                  <a:pt x="36" y="132"/>
                </a:lnTo>
                <a:lnTo>
                  <a:pt x="9" y="3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2" name="Freeform 188"/>
          <p:cNvSpPr>
            <a:spLocks/>
          </p:cNvSpPr>
          <p:nvPr userDrawn="1"/>
        </p:nvSpPr>
        <p:spPr bwMode="auto">
          <a:xfrm>
            <a:off x="8228013" y="5313363"/>
            <a:ext cx="73025" cy="214312"/>
          </a:xfrm>
          <a:custGeom>
            <a:avLst/>
            <a:gdLst>
              <a:gd name="T0" fmla="*/ 2147483646 w 46"/>
              <a:gd name="T1" fmla="*/ 2147483646 h 135"/>
              <a:gd name="T2" fmla="*/ 2147483646 w 46"/>
              <a:gd name="T3" fmla="*/ 2147483646 h 135"/>
              <a:gd name="T4" fmla="*/ 2147483646 w 46"/>
              <a:gd name="T5" fmla="*/ 2147483646 h 135"/>
              <a:gd name="T6" fmla="*/ 2147483646 w 46"/>
              <a:gd name="T7" fmla="*/ 0 h 135"/>
              <a:gd name="T8" fmla="*/ 2147483646 w 46"/>
              <a:gd name="T9" fmla="*/ 0 h 135"/>
              <a:gd name="T10" fmla="*/ 2147483646 w 46"/>
              <a:gd name="T11" fmla="*/ 0 h 135"/>
              <a:gd name="T12" fmla="*/ 2147483646 w 46"/>
              <a:gd name="T13" fmla="*/ 0 h 135"/>
              <a:gd name="T14" fmla="*/ 2147483646 w 46"/>
              <a:gd name="T15" fmla="*/ 2147483646 h 135"/>
              <a:gd name="T16" fmla="*/ 0 w 46"/>
              <a:gd name="T17" fmla="*/ 2147483646 h 135"/>
              <a:gd name="T18" fmla="*/ 0 w 46"/>
              <a:gd name="T19" fmla="*/ 2147483646 h 135"/>
              <a:gd name="T20" fmla="*/ 0 w 46"/>
              <a:gd name="T21" fmla="*/ 2147483646 h 135"/>
              <a:gd name="T22" fmla="*/ 2147483646 w 46"/>
              <a:gd name="T23" fmla="*/ 2147483646 h 135"/>
              <a:gd name="T24" fmla="*/ 2147483646 w 46"/>
              <a:gd name="T25" fmla="*/ 2147483646 h 135"/>
              <a:gd name="T26" fmla="*/ 2147483646 w 46"/>
              <a:gd name="T27" fmla="*/ 2147483646 h 135"/>
              <a:gd name="T28" fmla="*/ 2147483646 w 46"/>
              <a:gd name="T29" fmla="*/ 2147483646 h 135"/>
              <a:gd name="T30" fmla="*/ 2147483646 w 46"/>
              <a:gd name="T31" fmla="*/ 2147483646 h 135"/>
              <a:gd name="T32" fmla="*/ 2147483646 w 46"/>
              <a:gd name="T33" fmla="*/ 2147483646 h 13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6" h="135">
                <a:moveTo>
                  <a:pt x="46" y="5"/>
                </a:moveTo>
                <a:lnTo>
                  <a:pt x="46" y="5"/>
                </a:lnTo>
                <a:lnTo>
                  <a:pt x="46" y="2"/>
                </a:lnTo>
                <a:lnTo>
                  <a:pt x="43" y="0"/>
                </a:lnTo>
                <a:lnTo>
                  <a:pt x="40" y="0"/>
                </a:lnTo>
                <a:lnTo>
                  <a:pt x="38" y="4"/>
                </a:lnTo>
                <a:lnTo>
                  <a:pt x="0" y="131"/>
                </a:lnTo>
                <a:lnTo>
                  <a:pt x="0" y="134"/>
                </a:lnTo>
                <a:lnTo>
                  <a:pt x="3" y="135"/>
                </a:lnTo>
                <a:lnTo>
                  <a:pt x="6" y="135"/>
                </a:lnTo>
                <a:lnTo>
                  <a:pt x="8" y="132"/>
                </a:lnTo>
                <a:lnTo>
                  <a:pt x="46" y="5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3" name="Freeform 189"/>
          <p:cNvSpPr>
            <a:spLocks/>
          </p:cNvSpPr>
          <p:nvPr userDrawn="1"/>
        </p:nvSpPr>
        <p:spPr bwMode="auto">
          <a:xfrm>
            <a:off x="8367713" y="5308600"/>
            <a:ext cx="100012" cy="206375"/>
          </a:xfrm>
          <a:custGeom>
            <a:avLst/>
            <a:gdLst>
              <a:gd name="T0" fmla="*/ 2147483646 w 63"/>
              <a:gd name="T1" fmla="*/ 2147483646 h 130"/>
              <a:gd name="T2" fmla="*/ 2147483646 w 63"/>
              <a:gd name="T3" fmla="*/ 2147483646 h 130"/>
              <a:gd name="T4" fmla="*/ 2147483646 w 63"/>
              <a:gd name="T5" fmla="*/ 0 h 130"/>
              <a:gd name="T6" fmla="*/ 2147483646 w 63"/>
              <a:gd name="T7" fmla="*/ 0 h 130"/>
              <a:gd name="T8" fmla="*/ 2147483646 w 63"/>
              <a:gd name="T9" fmla="*/ 0 h 130"/>
              <a:gd name="T10" fmla="*/ 2147483646 w 63"/>
              <a:gd name="T11" fmla="*/ 0 h 130"/>
              <a:gd name="T12" fmla="*/ 0 w 63"/>
              <a:gd name="T13" fmla="*/ 2147483646 h 130"/>
              <a:gd name="T14" fmla="*/ 0 w 63"/>
              <a:gd name="T15" fmla="*/ 2147483646 h 130"/>
              <a:gd name="T16" fmla="*/ 2147483646 w 63"/>
              <a:gd name="T17" fmla="*/ 2147483646 h 130"/>
              <a:gd name="T18" fmla="*/ 2147483646 w 63"/>
              <a:gd name="T19" fmla="*/ 2147483646 h 130"/>
              <a:gd name="T20" fmla="*/ 2147483646 w 63"/>
              <a:gd name="T21" fmla="*/ 2147483646 h 130"/>
              <a:gd name="T22" fmla="*/ 2147483646 w 63"/>
              <a:gd name="T23" fmla="*/ 2147483646 h 130"/>
              <a:gd name="T24" fmla="*/ 2147483646 w 63"/>
              <a:gd name="T25" fmla="*/ 2147483646 h 130"/>
              <a:gd name="T26" fmla="*/ 2147483646 w 63"/>
              <a:gd name="T27" fmla="*/ 2147483646 h 130"/>
              <a:gd name="T28" fmla="*/ 2147483646 w 63"/>
              <a:gd name="T29" fmla="*/ 2147483646 h 130"/>
              <a:gd name="T30" fmla="*/ 2147483646 w 63"/>
              <a:gd name="T31" fmla="*/ 2147483646 h 130"/>
              <a:gd name="T32" fmla="*/ 2147483646 w 63"/>
              <a:gd name="T33" fmla="*/ 2147483646 h 1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3" h="130">
                <a:moveTo>
                  <a:pt x="8" y="3"/>
                </a:moveTo>
                <a:lnTo>
                  <a:pt x="8" y="3"/>
                </a:lnTo>
                <a:lnTo>
                  <a:pt x="5" y="0"/>
                </a:lnTo>
                <a:lnTo>
                  <a:pt x="2" y="0"/>
                </a:lnTo>
                <a:lnTo>
                  <a:pt x="0" y="3"/>
                </a:lnTo>
                <a:lnTo>
                  <a:pt x="0" y="7"/>
                </a:lnTo>
                <a:lnTo>
                  <a:pt x="53" y="129"/>
                </a:lnTo>
                <a:lnTo>
                  <a:pt x="56" y="130"/>
                </a:lnTo>
                <a:lnTo>
                  <a:pt x="60" y="130"/>
                </a:lnTo>
                <a:lnTo>
                  <a:pt x="63" y="127"/>
                </a:lnTo>
                <a:lnTo>
                  <a:pt x="61" y="124"/>
                </a:lnTo>
                <a:lnTo>
                  <a:pt x="8" y="3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" name="Freeform 190"/>
          <p:cNvSpPr>
            <a:spLocks/>
          </p:cNvSpPr>
          <p:nvPr userDrawn="1"/>
        </p:nvSpPr>
        <p:spPr bwMode="auto">
          <a:xfrm>
            <a:off x="8174038" y="5287963"/>
            <a:ext cx="101600" cy="204787"/>
          </a:xfrm>
          <a:custGeom>
            <a:avLst/>
            <a:gdLst>
              <a:gd name="T0" fmla="*/ 2147483646 w 64"/>
              <a:gd name="T1" fmla="*/ 2147483646 h 129"/>
              <a:gd name="T2" fmla="*/ 2147483646 w 64"/>
              <a:gd name="T3" fmla="*/ 2147483646 h 129"/>
              <a:gd name="T4" fmla="*/ 2147483646 w 64"/>
              <a:gd name="T5" fmla="*/ 2147483646 h 129"/>
              <a:gd name="T6" fmla="*/ 2147483646 w 64"/>
              <a:gd name="T7" fmla="*/ 0 h 129"/>
              <a:gd name="T8" fmla="*/ 2147483646 w 64"/>
              <a:gd name="T9" fmla="*/ 0 h 129"/>
              <a:gd name="T10" fmla="*/ 2147483646 w 64"/>
              <a:gd name="T11" fmla="*/ 0 h 129"/>
              <a:gd name="T12" fmla="*/ 2147483646 w 64"/>
              <a:gd name="T13" fmla="*/ 0 h 129"/>
              <a:gd name="T14" fmla="*/ 2147483646 w 64"/>
              <a:gd name="T15" fmla="*/ 2147483646 h 129"/>
              <a:gd name="T16" fmla="*/ 0 w 64"/>
              <a:gd name="T17" fmla="*/ 2147483646 h 129"/>
              <a:gd name="T18" fmla="*/ 0 w 64"/>
              <a:gd name="T19" fmla="*/ 2147483646 h 129"/>
              <a:gd name="T20" fmla="*/ 0 w 64"/>
              <a:gd name="T21" fmla="*/ 2147483646 h 129"/>
              <a:gd name="T22" fmla="*/ 2147483646 w 64"/>
              <a:gd name="T23" fmla="*/ 2147483646 h 129"/>
              <a:gd name="T24" fmla="*/ 2147483646 w 64"/>
              <a:gd name="T25" fmla="*/ 2147483646 h 129"/>
              <a:gd name="T26" fmla="*/ 2147483646 w 64"/>
              <a:gd name="T27" fmla="*/ 2147483646 h 129"/>
              <a:gd name="T28" fmla="*/ 2147483646 w 64"/>
              <a:gd name="T29" fmla="*/ 2147483646 h 129"/>
              <a:gd name="T30" fmla="*/ 2147483646 w 64"/>
              <a:gd name="T31" fmla="*/ 2147483646 h 129"/>
              <a:gd name="T32" fmla="*/ 2147483646 w 64"/>
              <a:gd name="T33" fmla="*/ 2147483646 h 12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4" h="129">
                <a:moveTo>
                  <a:pt x="64" y="7"/>
                </a:moveTo>
                <a:lnTo>
                  <a:pt x="64" y="7"/>
                </a:lnTo>
                <a:lnTo>
                  <a:pt x="64" y="3"/>
                </a:lnTo>
                <a:lnTo>
                  <a:pt x="61" y="0"/>
                </a:lnTo>
                <a:lnTo>
                  <a:pt x="58" y="0"/>
                </a:lnTo>
                <a:lnTo>
                  <a:pt x="56" y="3"/>
                </a:lnTo>
                <a:lnTo>
                  <a:pt x="0" y="122"/>
                </a:lnTo>
                <a:lnTo>
                  <a:pt x="0" y="127"/>
                </a:lnTo>
                <a:lnTo>
                  <a:pt x="2" y="129"/>
                </a:lnTo>
                <a:lnTo>
                  <a:pt x="5" y="129"/>
                </a:lnTo>
                <a:lnTo>
                  <a:pt x="8" y="127"/>
                </a:lnTo>
                <a:lnTo>
                  <a:pt x="64" y="7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5" name="Freeform 191"/>
          <p:cNvSpPr>
            <a:spLocks/>
          </p:cNvSpPr>
          <p:nvPr userDrawn="1"/>
        </p:nvSpPr>
        <p:spPr bwMode="auto">
          <a:xfrm>
            <a:off x="8123238" y="5262563"/>
            <a:ext cx="142875" cy="180975"/>
          </a:xfrm>
          <a:custGeom>
            <a:avLst/>
            <a:gdLst>
              <a:gd name="T0" fmla="*/ 2147483646 w 90"/>
              <a:gd name="T1" fmla="*/ 2147483646 h 114"/>
              <a:gd name="T2" fmla="*/ 2147483646 w 90"/>
              <a:gd name="T3" fmla="*/ 2147483646 h 114"/>
              <a:gd name="T4" fmla="*/ 2147483646 w 90"/>
              <a:gd name="T5" fmla="*/ 2147483646 h 114"/>
              <a:gd name="T6" fmla="*/ 2147483646 w 90"/>
              <a:gd name="T7" fmla="*/ 0 h 114"/>
              <a:gd name="T8" fmla="*/ 2147483646 w 90"/>
              <a:gd name="T9" fmla="*/ 0 h 114"/>
              <a:gd name="T10" fmla="*/ 2147483646 w 90"/>
              <a:gd name="T11" fmla="*/ 0 h 114"/>
              <a:gd name="T12" fmla="*/ 2147483646 w 90"/>
              <a:gd name="T13" fmla="*/ 0 h 114"/>
              <a:gd name="T14" fmla="*/ 2147483646 w 90"/>
              <a:gd name="T15" fmla="*/ 2147483646 h 114"/>
              <a:gd name="T16" fmla="*/ 2147483646 w 90"/>
              <a:gd name="T17" fmla="*/ 2147483646 h 114"/>
              <a:gd name="T18" fmla="*/ 2147483646 w 90"/>
              <a:gd name="T19" fmla="*/ 2147483646 h 114"/>
              <a:gd name="T20" fmla="*/ 0 w 90"/>
              <a:gd name="T21" fmla="*/ 2147483646 h 114"/>
              <a:gd name="T22" fmla="*/ 2147483646 w 90"/>
              <a:gd name="T23" fmla="*/ 2147483646 h 114"/>
              <a:gd name="T24" fmla="*/ 2147483646 w 90"/>
              <a:gd name="T25" fmla="*/ 2147483646 h 114"/>
              <a:gd name="T26" fmla="*/ 2147483646 w 90"/>
              <a:gd name="T27" fmla="*/ 2147483646 h 114"/>
              <a:gd name="T28" fmla="*/ 2147483646 w 90"/>
              <a:gd name="T29" fmla="*/ 2147483646 h 114"/>
              <a:gd name="T30" fmla="*/ 2147483646 w 90"/>
              <a:gd name="T31" fmla="*/ 2147483646 h 114"/>
              <a:gd name="T32" fmla="*/ 2147483646 w 90"/>
              <a:gd name="T33" fmla="*/ 2147483646 h 11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90" h="114">
                <a:moveTo>
                  <a:pt x="88" y="7"/>
                </a:moveTo>
                <a:lnTo>
                  <a:pt x="88" y="7"/>
                </a:lnTo>
                <a:lnTo>
                  <a:pt x="90" y="3"/>
                </a:lnTo>
                <a:lnTo>
                  <a:pt x="87" y="0"/>
                </a:lnTo>
                <a:lnTo>
                  <a:pt x="83" y="0"/>
                </a:lnTo>
                <a:lnTo>
                  <a:pt x="82" y="2"/>
                </a:lnTo>
                <a:lnTo>
                  <a:pt x="1" y="108"/>
                </a:lnTo>
                <a:lnTo>
                  <a:pt x="0" y="111"/>
                </a:lnTo>
                <a:lnTo>
                  <a:pt x="1" y="113"/>
                </a:lnTo>
                <a:lnTo>
                  <a:pt x="5" y="114"/>
                </a:lnTo>
                <a:lnTo>
                  <a:pt x="8" y="113"/>
                </a:lnTo>
                <a:lnTo>
                  <a:pt x="88" y="7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6" name="Freeform 192"/>
          <p:cNvSpPr>
            <a:spLocks/>
          </p:cNvSpPr>
          <p:nvPr userDrawn="1"/>
        </p:nvSpPr>
        <p:spPr bwMode="auto">
          <a:xfrm>
            <a:off x="8078788" y="5233988"/>
            <a:ext cx="179387" cy="141287"/>
          </a:xfrm>
          <a:custGeom>
            <a:avLst/>
            <a:gdLst>
              <a:gd name="T0" fmla="*/ 2147483646 w 113"/>
              <a:gd name="T1" fmla="*/ 2147483646 h 89"/>
              <a:gd name="T2" fmla="*/ 2147483646 w 113"/>
              <a:gd name="T3" fmla="*/ 2147483646 h 89"/>
              <a:gd name="T4" fmla="*/ 2147483646 w 113"/>
              <a:gd name="T5" fmla="*/ 2147483646 h 89"/>
              <a:gd name="T6" fmla="*/ 2147483646 w 113"/>
              <a:gd name="T7" fmla="*/ 2147483646 h 89"/>
              <a:gd name="T8" fmla="*/ 2147483646 w 113"/>
              <a:gd name="T9" fmla="*/ 2147483646 h 89"/>
              <a:gd name="T10" fmla="*/ 2147483646 w 113"/>
              <a:gd name="T11" fmla="*/ 2147483646 h 89"/>
              <a:gd name="T12" fmla="*/ 2147483646 w 113"/>
              <a:gd name="T13" fmla="*/ 0 h 89"/>
              <a:gd name="T14" fmla="*/ 2147483646 w 113"/>
              <a:gd name="T15" fmla="*/ 0 h 89"/>
              <a:gd name="T16" fmla="*/ 2147483646 w 113"/>
              <a:gd name="T17" fmla="*/ 2147483646 h 89"/>
              <a:gd name="T18" fmla="*/ 2147483646 w 113"/>
              <a:gd name="T19" fmla="*/ 2147483646 h 89"/>
              <a:gd name="T20" fmla="*/ 0 w 113"/>
              <a:gd name="T21" fmla="*/ 2147483646 h 89"/>
              <a:gd name="T22" fmla="*/ 0 w 113"/>
              <a:gd name="T23" fmla="*/ 2147483646 h 89"/>
              <a:gd name="T24" fmla="*/ 0 w 113"/>
              <a:gd name="T25" fmla="*/ 2147483646 h 89"/>
              <a:gd name="T26" fmla="*/ 0 w 113"/>
              <a:gd name="T27" fmla="*/ 2147483646 h 89"/>
              <a:gd name="T28" fmla="*/ 2147483646 w 113"/>
              <a:gd name="T29" fmla="*/ 2147483646 h 89"/>
              <a:gd name="T30" fmla="*/ 2147483646 w 113"/>
              <a:gd name="T31" fmla="*/ 2147483646 h 89"/>
              <a:gd name="T32" fmla="*/ 2147483646 w 113"/>
              <a:gd name="T33" fmla="*/ 2147483646 h 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13" h="89">
                <a:moveTo>
                  <a:pt x="111" y="9"/>
                </a:moveTo>
                <a:lnTo>
                  <a:pt x="111" y="9"/>
                </a:lnTo>
                <a:lnTo>
                  <a:pt x="113" y="5"/>
                </a:lnTo>
                <a:lnTo>
                  <a:pt x="111" y="2"/>
                </a:lnTo>
                <a:lnTo>
                  <a:pt x="110" y="0"/>
                </a:lnTo>
                <a:lnTo>
                  <a:pt x="107" y="0"/>
                </a:lnTo>
                <a:lnTo>
                  <a:pt x="2" y="81"/>
                </a:lnTo>
                <a:lnTo>
                  <a:pt x="0" y="84"/>
                </a:lnTo>
                <a:lnTo>
                  <a:pt x="0" y="87"/>
                </a:lnTo>
                <a:lnTo>
                  <a:pt x="4" y="89"/>
                </a:lnTo>
                <a:lnTo>
                  <a:pt x="7" y="87"/>
                </a:lnTo>
                <a:lnTo>
                  <a:pt x="111" y="9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7" name="Freeform 193"/>
          <p:cNvSpPr>
            <a:spLocks/>
          </p:cNvSpPr>
          <p:nvPr userDrawn="1"/>
        </p:nvSpPr>
        <p:spPr bwMode="auto">
          <a:xfrm>
            <a:off x="8388350" y="5291138"/>
            <a:ext cx="147638" cy="176212"/>
          </a:xfrm>
          <a:custGeom>
            <a:avLst/>
            <a:gdLst>
              <a:gd name="T0" fmla="*/ 2147483646 w 93"/>
              <a:gd name="T1" fmla="*/ 2147483646 h 111"/>
              <a:gd name="T2" fmla="*/ 2147483646 w 93"/>
              <a:gd name="T3" fmla="*/ 2147483646 h 111"/>
              <a:gd name="T4" fmla="*/ 2147483646 w 93"/>
              <a:gd name="T5" fmla="*/ 0 h 111"/>
              <a:gd name="T6" fmla="*/ 2147483646 w 93"/>
              <a:gd name="T7" fmla="*/ 0 h 111"/>
              <a:gd name="T8" fmla="*/ 2147483646 w 93"/>
              <a:gd name="T9" fmla="*/ 0 h 111"/>
              <a:gd name="T10" fmla="*/ 2147483646 w 93"/>
              <a:gd name="T11" fmla="*/ 0 h 111"/>
              <a:gd name="T12" fmla="*/ 0 w 93"/>
              <a:gd name="T13" fmla="*/ 2147483646 h 111"/>
              <a:gd name="T14" fmla="*/ 0 w 93"/>
              <a:gd name="T15" fmla="*/ 2147483646 h 111"/>
              <a:gd name="T16" fmla="*/ 2147483646 w 93"/>
              <a:gd name="T17" fmla="*/ 2147483646 h 111"/>
              <a:gd name="T18" fmla="*/ 2147483646 w 93"/>
              <a:gd name="T19" fmla="*/ 2147483646 h 111"/>
              <a:gd name="T20" fmla="*/ 2147483646 w 93"/>
              <a:gd name="T21" fmla="*/ 2147483646 h 111"/>
              <a:gd name="T22" fmla="*/ 2147483646 w 93"/>
              <a:gd name="T23" fmla="*/ 2147483646 h 111"/>
              <a:gd name="T24" fmla="*/ 2147483646 w 93"/>
              <a:gd name="T25" fmla="*/ 2147483646 h 111"/>
              <a:gd name="T26" fmla="*/ 2147483646 w 93"/>
              <a:gd name="T27" fmla="*/ 2147483646 h 111"/>
              <a:gd name="T28" fmla="*/ 2147483646 w 93"/>
              <a:gd name="T29" fmla="*/ 2147483646 h 111"/>
              <a:gd name="T30" fmla="*/ 2147483646 w 93"/>
              <a:gd name="T31" fmla="*/ 2147483646 h 111"/>
              <a:gd name="T32" fmla="*/ 2147483646 w 93"/>
              <a:gd name="T33" fmla="*/ 2147483646 h 11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93" h="111">
                <a:moveTo>
                  <a:pt x="8" y="1"/>
                </a:moveTo>
                <a:lnTo>
                  <a:pt x="8" y="1"/>
                </a:lnTo>
                <a:lnTo>
                  <a:pt x="5" y="0"/>
                </a:lnTo>
                <a:lnTo>
                  <a:pt x="2" y="0"/>
                </a:lnTo>
                <a:lnTo>
                  <a:pt x="0" y="3"/>
                </a:lnTo>
                <a:lnTo>
                  <a:pt x="0" y="6"/>
                </a:lnTo>
                <a:lnTo>
                  <a:pt x="85" y="109"/>
                </a:lnTo>
                <a:lnTo>
                  <a:pt x="88" y="111"/>
                </a:lnTo>
                <a:lnTo>
                  <a:pt x="92" y="109"/>
                </a:lnTo>
                <a:lnTo>
                  <a:pt x="93" y="106"/>
                </a:lnTo>
                <a:lnTo>
                  <a:pt x="93" y="103"/>
                </a:lnTo>
                <a:lnTo>
                  <a:pt x="8" y="1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8" name="Freeform 194"/>
          <p:cNvSpPr>
            <a:spLocks/>
          </p:cNvSpPr>
          <p:nvPr userDrawn="1"/>
        </p:nvSpPr>
        <p:spPr bwMode="auto">
          <a:xfrm>
            <a:off x="8405813" y="5260975"/>
            <a:ext cx="176212" cy="147638"/>
          </a:xfrm>
          <a:custGeom>
            <a:avLst/>
            <a:gdLst>
              <a:gd name="T0" fmla="*/ 2147483646 w 111"/>
              <a:gd name="T1" fmla="*/ 0 h 93"/>
              <a:gd name="T2" fmla="*/ 2147483646 w 111"/>
              <a:gd name="T3" fmla="*/ 0 h 93"/>
              <a:gd name="T4" fmla="*/ 2147483646 w 111"/>
              <a:gd name="T5" fmla="*/ 0 h 93"/>
              <a:gd name="T6" fmla="*/ 2147483646 w 111"/>
              <a:gd name="T7" fmla="*/ 2147483646 h 93"/>
              <a:gd name="T8" fmla="*/ 2147483646 w 111"/>
              <a:gd name="T9" fmla="*/ 2147483646 h 93"/>
              <a:gd name="T10" fmla="*/ 2147483646 w 111"/>
              <a:gd name="T11" fmla="*/ 2147483646 h 93"/>
              <a:gd name="T12" fmla="*/ 0 w 111"/>
              <a:gd name="T13" fmla="*/ 2147483646 h 93"/>
              <a:gd name="T14" fmla="*/ 2147483646 w 111"/>
              <a:gd name="T15" fmla="*/ 2147483646 h 93"/>
              <a:gd name="T16" fmla="*/ 2147483646 w 111"/>
              <a:gd name="T17" fmla="*/ 2147483646 h 93"/>
              <a:gd name="T18" fmla="*/ 2147483646 w 111"/>
              <a:gd name="T19" fmla="*/ 2147483646 h 93"/>
              <a:gd name="T20" fmla="*/ 2147483646 w 111"/>
              <a:gd name="T21" fmla="*/ 2147483646 h 93"/>
              <a:gd name="T22" fmla="*/ 2147483646 w 111"/>
              <a:gd name="T23" fmla="*/ 2147483646 h 93"/>
              <a:gd name="T24" fmla="*/ 2147483646 w 111"/>
              <a:gd name="T25" fmla="*/ 2147483646 h 93"/>
              <a:gd name="T26" fmla="*/ 2147483646 w 111"/>
              <a:gd name="T27" fmla="*/ 2147483646 h 93"/>
              <a:gd name="T28" fmla="*/ 2147483646 w 111"/>
              <a:gd name="T29" fmla="*/ 2147483646 h 93"/>
              <a:gd name="T30" fmla="*/ 2147483646 w 111"/>
              <a:gd name="T31" fmla="*/ 2147483646 h 93"/>
              <a:gd name="T32" fmla="*/ 2147483646 w 111"/>
              <a:gd name="T33" fmla="*/ 0 h 9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11" h="93">
                <a:moveTo>
                  <a:pt x="8" y="0"/>
                </a:moveTo>
                <a:lnTo>
                  <a:pt x="8" y="0"/>
                </a:lnTo>
                <a:lnTo>
                  <a:pt x="5" y="0"/>
                </a:lnTo>
                <a:lnTo>
                  <a:pt x="2" y="1"/>
                </a:lnTo>
                <a:lnTo>
                  <a:pt x="0" y="4"/>
                </a:lnTo>
                <a:lnTo>
                  <a:pt x="2" y="8"/>
                </a:lnTo>
                <a:lnTo>
                  <a:pt x="105" y="91"/>
                </a:lnTo>
                <a:lnTo>
                  <a:pt x="108" y="93"/>
                </a:lnTo>
                <a:lnTo>
                  <a:pt x="111" y="91"/>
                </a:lnTo>
                <a:lnTo>
                  <a:pt x="111" y="88"/>
                </a:lnTo>
                <a:lnTo>
                  <a:pt x="110" y="85"/>
                </a:lnTo>
                <a:lnTo>
                  <a:pt x="8" y="0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9" name="Freeform 195"/>
          <p:cNvSpPr>
            <a:spLocks/>
          </p:cNvSpPr>
          <p:nvPr userDrawn="1"/>
        </p:nvSpPr>
        <p:spPr bwMode="auto">
          <a:xfrm>
            <a:off x="8405813" y="5229225"/>
            <a:ext cx="201612" cy="107950"/>
          </a:xfrm>
          <a:custGeom>
            <a:avLst/>
            <a:gdLst>
              <a:gd name="T0" fmla="*/ 2147483646 w 127"/>
              <a:gd name="T1" fmla="*/ 0 h 68"/>
              <a:gd name="T2" fmla="*/ 2147483646 w 127"/>
              <a:gd name="T3" fmla="*/ 0 h 68"/>
              <a:gd name="T4" fmla="*/ 2147483646 w 127"/>
              <a:gd name="T5" fmla="*/ 0 h 68"/>
              <a:gd name="T6" fmla="*/ 0 w 127"/>
              <a:gd name="T7" fmla="*/ 2147483646 h 68"/>
              <a:gd name="T8" fmla="*/ 0 w 127"/>
              <a:gd name="T9" fmla="*/ 2147483646 h 68"/>
              <a:gd name="T10" fmla="*/ 0 w 127"/>
              <a:gd name="T11" fmla="*/ 2147483646 h 68"/>
              <a:gd name="T12" fmla="*/ 0 w 127"/>
              <a:gd name="T13" fmla="*/ 2147483646 h 68"/>
              <a:gd name="T14" fmla="*/ 2147483646 w 127"/>
              <a:gd name="T15" fmla="*/ 2147483646 h 68"/>
              <a:gd name="T16" fmla="*/ 2147483646 w 127"/>
              <a:gd name="T17" fmla="*/ 2147483646 h 68"/>
              <a:gd name="T18" fmla="*/ 2147483646 w 127"/>
              <a:gd name="T19" fmla="*/ 2147483646 h 68"/>
              <a:gd name="T20" fmla="*/ 2147483646 w 127"/>
              <a:gd name="T21" fmla="*/ 2147483646 h 68"/>
              <a:gd name="T22" fmla="*/ 2147483646 w 127"/>
              <a:gd name="T23" fmla="*/ 2147483646 h 68"/>
              <a:gd name="T24" fmla="*/ 2147483646 w 127"/>
              <a:gd name="T25" fmla="*/ 2147483646 h 68"/>
              <a:gd name="T26" fmla="*/ 2147483646 w 127"/>
              <a:gd name="T27" fmla="*/ 2147483646 h 68"/>
              <a:gd name="T28" fmla="*/ 2147483646 w 127"/>
              <a:gd name="T29" fmla="*/ 2147483646 h 68"/>
              <a:gd name="T30" fmla="*/ 2147483646 w 127"/>
              <a:gd name="T31" fmla="*/ 2147483646 h 68"/>
              <a:gd name="T32" fmla="*/ 2147483646 w 127"/>
              <a:gd name="T33" fmla="*/ 0 h 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27" h="68">
                <a:moveTo>
                  <a:pt x="7" y="0"/>
                </a:moveTo>
                <a:lnTo>
                  <a:pt x="7" y="0"/>
                </a:lnTo>
                <a:lnTo>
                  <a:pt x="3" y="0"/>
                </a:lnTo>
                <a:lnTo>
                  <a:pt x="0" y="3"/>
                </a:lnTo>
                <a:lnTo>
                  <a:pt x="0" y="7"/>
                </a:lnTo>
                <a:lnTo>
                  <a:pt x="2" y="8"/>
                </a:lnTo>
                <a:lnTo>
                  <a:pt x="121" y="68"/>
                </a:lnTo>
                <a:lnTo>
                  <a:pt x="124" y="68"/>
                </a:lnTo>
                <a:lnTo>
                  <a:pt x="127" y="66"/>
                </a:lnTo>
                <a:lnTo>
                  <a:pt x="127" y="63"/>
                </a:lnTo>
                <a:lnTo>
                  <a:pt x="126" y="60"/>
                </a:lnTo>
                <a:lnTo>
                  <a:pt x="7" y="0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0" name="Freeform 196"/>
          <p:cNvSpPr>
            <a:spLocks/>
          </p:cNvSpPr>
          <p:nvPr userDrawn="1"/>
        </p:nvSpPr>
        <p:spPr bwMode="auto">
          <a:xfrm>
            <a:off x="8397875" y="5203825"/>
            <a:ext cx="217488" cy="66675"/>
          </a:xfrm>
          <a:custGeom>
            <a:avLst/>
            <a:gdLst>
              <a:gd name="T0" fmla="*/ 2147483646 w 137"/>
              <a:gd name="T1" fmla="*/ 0 h 42"/>
              <a:gd name="T2" fmla="*/ 2147483646 w 137"/>
              <a:gd name="T3" fmla="*/ 0 h 42"/>
              <a:gd name="T4" fmla="*/ 2147483646 w 137"/>
              <a:gd name="T5" fmla="*/ 2147483646 h 42"/>
              <a:gd name="T6" fmla="*/ 0 w 137"/>
              <a:gd name="T7" fmla="*/ 2147483646 h 42"/>
              <a:gd name="T8" fmla="*/ 0 w 137"/>
              <a:gd name="T9" fmla="*/ 2147483646 h 42"/>
              <a:gd name="T10" fmla="*/ 0 w 137"/>
              <a:gd name="T11" fmla="*/ 2147483646 h 42"/>
              <a:gd name="T12" fmla="*/ 0 w 137"/>
              <a:gd name="T13" fmla="*/ 2147483646 h 42"/>
              <a:gd name="T14" fmla="*/ 2147483646 w 137"/>
              <a:gd name="T15" fmla="*/ 2147483646 h 42"/>
              <a:gd name="T16" fmla="*/ 2147483646 w 137"/>
              <a:gd name="T17" fmla="*/ 2147483646 h 42"/>
              <a:gd name="T18" fmla="*/ 2147483646 w 137"/>
              <a:gd name="T19" fmla="*/ 2147483646 h 42"/>
              <a:gd name="T20" fmla="*/ 2147483646 w 137"/>
              <a:gd name="T21" fmla="*/ 2147483646 h 42"/>
              <a:gd name="T22" fmla="*/ 2147483646 w 137"/>
              <a:gd name="T23" fmla="*/ 2147483646 h 42"/>
              <a:gd name="T24" fmla="*/ 2147483646 w 137"/>
              <a:gd name="T25" fmla="*/ 2147483646 h 42"/>
              <a:gd name="T26" fmla="*/ 2147483646 w 137"/>
              <a:gd name="T27" fmla="*/ 2147483646 h 42"/>
              <a:gd name="T28" fmla="*/ 2147483646 w 137"/>
              <a:gd name="T29" fmla="*/ 2147483646 h 42"/>
              <a:gd name="T30" fmla="*/ 2147483646 w 137"/>
              <a:gd name="T31" fmla="*/ 2147483646 h 42"/>
              <a:gd name="T32" fmla="*/ 2147483646 w 137"/>
              <a:gd name="T33" fmla="*/ 0 h 4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7" h="42">
                <a:moveTo>
                  <a:pt x="5" y="0"/>
                </a:moveTo>
                <a:lnTo>
                  <a:pt x="5" y="0"/>
                </a:lnTo>
                <a:lnTo>
                  <a:pt x="2" y="2"/>
                </a:lnTo>
                <a:lnTo>
                  <a:pt x="0" y="3"/>
                </a:lnTo>
                <a:lnTo>
                  <a:pt x="0" y="7"/>
                </a:lnTo>
                <a:lnTo>
                  <a:pt x="4" y="10"/>
                </a:lnTo>
                <a:lnTo>
                  <a:pt x="132" y="42"/>
                </a:lnTo>
                <a:lnTo>
                  <a:pt x="136" y="40"/>
                </a:lnTo>
                <a:lnTo>
                  <a:pt x="137" y="39"/>
                </a:lnTo>
                <a:lnTo>
                  <a:pt x="137" y="36"/>
                </a:lnTo>
                <a:lnTo>
                  <a:pt x="134" y="32"/>
                </a:lnTo>
                <a:lnTo>
                  <a:pt x="5" y="0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1" name="Freeform 197"/>
          <p:cNvSpPr>
            <a:spLocks/>
          </p:cNvSpPr>
          <p:nvPr userDrawn="1"/>
        </p:nvSpPr>
        <p:spPr bwMode="auto">
          <a:xfrm>
            <a:off x="6481763" y="4749800"/>
            <a:ext cx="163512" cy="160338"/>
          </a:xfrm>
          <a:custGeom>
            <a:avLst/>
            <a:gdLst>
              <a:gd name="T0" fmla="*/ 2147483646 w 103"/>
              <a:gd name="T1" fmla="*/ 2147483646 h 101"/>
              <a:gd name="T2" fmla="*/ 2147483646 w 103"/>
              <a:gd name="T3" fmla="*/ 2147483646 h 101"/>
              <a:gd name="T4" fmla="*/ 2147483646 w 103"/>
              <a:gd name="T5" fmla="*/ 2147483646 h 101"/>
              <a:gd name="T6" fmla="*/ 2147483646 w 103"/>
              <a:gd name="T7" fmla="*/ 2147483646 h 101"/>
              <a:gd name="T8" fmla="*/ 2147483646 w 103"/>
              <a:gd name="T9" fmla="*/ 2147483646 h 101"/>
              <a:gd name="T10" fmla="*/ 2147483646 w 103"/>
              <a:gd name="T11" fmla="*/ 2147483646 h 101"/>
              <a:gd name="T12" fmla="*/ 2147483646 w 103"/>
              <a:gd name="T13" fmla="*/ 2147483646 h 101"/>
              <a:gd name="T14" fmla="*/ 2147483646 w 103"/>
              <a:gd name="T15" fmla="*/ 2147483646 h 101"/>
              <a:gd name="T16" fmla="*/ 2147483646 w 103"/>
              <a:gd name="T17" fmla="*/ 2147483646 h 101"/>
              <a:gd name="T18" fmla="*/ 2147483646 w 103"/>
              <a:gd name="T19" fmla="*/ 2147483646 h 101"/>
              <a:gd name="T20" fmla="*/ 2147483646 w 103"/>
              <a:gd name="T21" fmla="*/ 2147483646 h 101"/>
              <a:gd name="T22" fmla="*/ 2147483646 w 103"/>
              <a:gd name="T23" fmla="*/ 2147483646 h 101"/>
              <a:gd name="T24" fmla="*/ 2147483646 w 103"/>
              <a:gd name="T25" fmla="*/ 2147483646 h 101"/>
              <a:gd name="T26" fmla="*/ 2147483646 w 103"/>
              <a:gd name="T27" fmla="*/ 2147483646 h 101"/>
              <a:gd name="T28" fmla="*/ 2147483646 w 103"/>
              <a:gd name="T29" fmla="*/ 2147483646 h 101"/>
              <a:gd name="T30" fmla="*/ 2147483646 w 103"/>
              <a:gd name="T31" fmla="*/ 2147483646 h 101"/>
              <a:gd name="T32" fmla="*/ 2147483646 w 103"/>
              <a:gd name="T33" fmla="*/ 2147483646 h 101"/>
              <a:gd name="T34" fmla="*/ 2147483646 w 103"/>
              <a:gd name="T35" fmla="*/ 2147483646 h 101"/>
              <a:gd name="T36" fmla="*/ 2147483646 w 103"/>
              <a:gd name="T37" fmla="*/ 2147483646 h 101"/>
              <a:gd name="T38" fmla="*/ 2147483646 w 103"/>
              <a:gd name="T39" fmla="*/ 2147483646 h 101"/>
              <a:gd name="T40" fmla="*/ 0 w 103"/>
              <a:gd name="T41" fmla="*/ 2147483646 h 101"/>
              <a:gd name="T42" fmla="*/ 0 w 103"/>
              <a:gd name="T43" fmla="*/ 2147483646 h 101"/>
              <a:gd name="T44" fmla="*/ 2147483646 w 103"/>
              <a:gd name="T45" fmla="*/ 2147483646 h 101"/>
              <a:gd name="T46" fmla="*/ 2147483646 w 103"/>
              <a:gd name="T47" fmla="*/ 2147483646 h 101"/>
              <a:gd name="T48" fmla="*/ 2147483646 w 103"/>
              <a:gd name="T49" fmla="*/ 2147483646 h 101"/>
              <a:gd name="T50" fmla="*/ 2147483646 w 103"/>
              <a:gd name="T51" fmla="*/ 2147483646 h 101"/>
              <a:gd name="T52" fmla="*/ 2147483646 w 103"/>
              <a:gd name="T53" fmla="*/ 2147483646 h 101"/>
              <a:gd name="T54" fmla="*/ 2147483646 w 103"/>
              <a:gd name="T55" fmla="*/ 2147483646 h 101"/>
              <a:gd name="T56" fmla="*/ 2147483646 w 103"/>
              <a:gd name="T57" fmla="*/ 2147483646 h 101"/>
              <a:gd name="T58" fmla="*/ 2147483646 w 103"/>
              <a:gd name="T59" fmla="*/ 0 h 101"/>
              <a:gd name="T60" fmla="*/ 2147483646 w 103"/>
              <a:gd name="T61" fmla="*/ 0 h 101"/>
              <a:gd name="T62" fmla="*/ 2147483646 w 103"/>
              <a:gd name="T63" fmla="*/ 2147483646 h 101"/>
              <a:gd name="T64" fmla="*/ 2147483646 w 103"/>
              <a:gd name="T65" fmla="*/ 2147483646 h 101"/>
              <a:gd name="T66" fmla="*/ 2147483646 w 103"/>
              <a:gd name="T67" fmla="*/ 2147483646 h 101"/>
              <a:gd name="T68" fmla="*/ 2147483646 w 103"/>
              <a:gd name="T69" fmla="*/ 2147483646 h 101"/>
              <a:gd name="T70" fmla="*/ 2147483646 w 103"/>
              <a:gd name="T71" fmla="*/ 2147483646 h 101"/>
              <a:gd name="T72" fmla="*/ 2147483646 w 103"/>
              <a:gd name="T73" fmla="*/ 2147483646 h 101"/>
              <a:gd name="T74" fmla="*/ 2147483646 w 103"/>
              <a:gd name="T75" fmla="*/ 2147483646 h 10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03" h="101">
                <a:moveTo>
                  <a:pt x="100" y="34"/>
                </a:moveTo>
                <a:lnTo>
                  <a:pt x="100" y="34"/>
                </a:lnTo>
                <a:lnTo>
                  <a:pt x="101" y="43"/>
                </a:lnTo>
                <a:lnTo>
                  <a:pt x="103" y="55"/>
                </a:lnTo>
                <a:lnTo>
                  <a:pt x="101" y="64"/>
                </a:lnTo>
                <a:lnTo>
                  <a:pt x="96" y="72"/>
                </a:lnTo>
                <a:lnTo>
                  <a:pt x="91" y="82"/>
                </a:lnTo>
                <a:lnTo>
                  <a:pt x="85" y="88"/>
                </a:lnTo>
                <a:lnTo>
                  <a:pt x="77" y="95"/>
                </a:lnTo>
                <a:lnTo>
                  <a:pt x="67" y="100"/>
                </a:lnTo>
                <a:lnTo>
                  <a:pt x="58" y="101"/>
                </a:lnTo>
                <a:lnTo>
                  <a:pt x="48" y="101"/>
                </a:lnTo>
                <a:lnTo>
                  <a:pt x="38" y="100"/>
                </a:lnTo>
                <a:lnTo>
                  <a:pt x="29" y="96"/>
                </a:lnTo>
                <a:lnTo>
                  <a:pt x="21" y="92"/>
                </a:lnTo>
                <a:lnTo>
                  <a:pt x="13" y="85"/>
                </a:lnTo>
                <a:lnTo>
                  <a:pt x="6" y="77"/>
                </a:lnTo>
                <a:lnTo>
                  <a:pt x="3" y="68"/>
                </a:lnTo>
                <a:lnTo>
                  <a:pt x="0" y="58"/>
                </a:lnTo>
                <a:lnTo>
                  <a:pt x="0" y="48"/>
                </a:lnTo>
                <a:lnTo>
                  <a:pt x="1" y="39"/>
                </a:lnTo>
                <a:lnTo>
                  <a:pt x="5" y="29"/>
                </a:lnTo>
                <a:lnTo>
                  <a:pt x="9" y="21"/>
                </a:lnTo>
                <a:lnTo>
                  <a:pt x="16" y="13"/>
                </a:lnTo>
                <a:lnTo>
                  <a:pt x="24" y="6"/>
                </a:lnTo>
                <a:lnTo>
                  <a:pt x="34" y="3"/>
                </a:lnTo>
                <a:lnTo>
                  <a:pt x="43" y="0"/>
                </a:lnTo>
                <a:lnTo>
                  <a:pt x="54" y="0"/>
                </a:lnTo>
                <a:lnTo>
                  <a:pt x="64" y="2"/>
                </a:lnTo>
                <a:lnTo>
                  <a:pt x="74" y="5"/>
                </a:lnTo>
                <a:lnTo>
                  <a:pt x="82" y="10"/>
                </a:lnTo>
                <a:lnTo>
                  <a:pt x="88" y="16"/>
                </a:lnTo>
                <a:lnTo>
                  <a:pt x="95" y="24"/>
                </a:lnTo>
                <a:lnTo>
                  <a:pt x="100" y="34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2" name="Freeform 198"/>
          <p:cNvSpPr>
            <a:spLocks/>
          </p:cNvSpPr>
          <p:nvPr userDrawn="1"/>
        </p:nvSpPr>
        <p:spPr bwMode="auto">
          <a:xfrm>
            <a:off x="6621463" y="5102225"/>
            <a:ext cx="103187" cy="104775"/>
          </a:xfrm>
          <a:custGeom>
            <a:avLst/>
            <a:gdLst>
              <a:gd name="T0" fmla="*/ 2147483646 w 65"/>
              <a:gd name="T1" fmla="*/ 2147483646 h 66"/>
              <a:gd name="T2" fmla="*/ 2147483646 w 65"/>
              <a:gd name="T3" fmla="*/ 2147483646 h 66"/>
              <a:gd name="T4" fmla="*/ 2147483646 w 65"/>
              <a:gd name="T5" fmla="*/ 2147483646 h 66"/>
              <a:gd name="T6" fmla="*/ 2147483646 w 65"/>
              <a:gd name="T7" fmla="*/ 2147483646 h 66"/>
              <a:gd name="T8" fmla="*/ 2147483646 w 65"/>
              <a:gd name="T9" fmla="*/ 2147483646 h 66"/>
              <a:gd name="T10" fmla="*/ 2147483646 w 65"/>
              <a:gd name="T11" fmla="*/ 2147483646 h 66"/>
              <a:gd name="T12" fmla="*/ 2147483646 w 65"/>
              <a:gd name="T13" fmla="*/ 2147483646 h 66"/>
              <a:gd name="T14" fmla="*/ 2147483646 w 65"/>
              <a:gd name="T15" fmla="*/ 2147483646 h 66"/>
              <a:gd name="T16" fmla="*/ 2147483646 w 65"/>
              <a:gd name="T17" fmla="*/ 2147483646 h 66"/>
              <a:gd name="T18" fmla="*/ 2147483646 w 65"/>
              <a:gd name="T19" fmla="*/ 2147483646 h 66"/>
              <a:gd name="T20" fmla="*/ 2147483646 w 65"/>
              <a:gd name="T21" fmla="*/ 2147483646 h 66"/>
              <a:gd name="T22" fmla="*/ 2147483646 w 65"/>
              <a:gd name="T23" fmla="*/ 2147483646 h 66"/>
              <a:gd name="T24" fmla="*/ 2147483646 w 65"/>
              <a:gd name="T25" fmla="*/ 2147483646 h 66"/>
              <a:gd name="T26" fmla="*/ 2147483646 w 65"/>
              <a:gd name="T27" fmla="*/ 2147483646 h 66"/>
              <a:gd name="T28" fmla="*/ 2147483646 w 65"/>
              <a:gd name="T29" fmla="*/ 2147483646 h 66"/>
              <a:gd name="T30" fmla="*/ 2147483646 w 65"/>
              <a:gd name="T31" fmla="*/ 2147483646 h 66"/>
              <a:gd name="T32" fmla="*/ 2147483646 w 65"/>
              <a:gd name="T33" fmla="*/ 2147483646 h 66"/>
              <a:gd name="T34" fmla="*/ 2147483646 w 65"/>
              <a:gd name="T35" fmla="*/ 2147483646 h 66"/>
              <a:gd name="T36" fmla="*/ 2147483646 w 65"/>
              <a:gd name="T37" fmla="*/ 2147483646 h 66"/>
              <a:gd name="T38" fmla="*/ 2147483646 w 65"/>
              <a:gd name="T39" fmla="*/ 2147483646 h 66"/>
              <a:gd name="T40" fmla="*/ 0 w 65"/>
              <a:gd name="T41" fmla="*/ 2147483646 h 66"/>
              <a:gd name="T42" fmla="*/ 0 w 65"/>
              <a:gd name="T43" fmla="*/ 2147483646 h 66"/>
              <a:gd name="T44" fmla="*/ 2147483646 w 65"/>
              <a:gd name="T45" fmla="*/ 2147483646 h 66"/>
              <a:gd name="T46" fmla="*/ 2147483646 w 65"/>
              <a:gd name="T47" fmla="*/ 2147483646 h 66"/>
              <a:gd name="T48" fmla="*/ 2147483646 w 65"/>
              <a:gd name="T49" fmla="*/ 2147483646 h 66"/>
              <a:gd name="T50" fmla="*/ 2147483646 w 65"/>
              <a:gd name="T51" fmla="*/ 2147483646 h 66"/>
              <a:gd name="T52" fmla="*/ 2147483646 w 65"/>
              <a:gd name="T53" fmla="*/ 2147483646 h 66"/>
              <a:gd name="T54" fmla="*/ 2147483646 w 65"/>
              <a:gd name="T55" fmla="*/ 2147483646 h 66"/>
              <a:gd name="T56" fmla="*/ 2147483646 w 65"/>
              <a:gd name="T57" fmla="*/ 2147483646 h 66"/>
              <a:gd name="T58" fmla="*/ 2147483646 w 65"/>
              <a:gd name="T59" fmla="*/ 0 h 66"/>
              <a:gd name="T60" fmla="*/ 2147483646 w 65"/>
              <a:gd name="T61" fmla="*/ 0 h 66"/>
              <a:gd name="T62" fmla="*/ 2147483646 w 65"/>
              <a:gd name="T63" fmla="*/ 2147483646 h 66"/>
              <a:gd name="T64" fmla="*/ 2147483646 w 65"/>
              <a:gd name="T65" fmla="*/ 2147483646 h 66"/>
              <a:gd name="T66" fmla="*/ 2147483646 w 65"/>
              <a:gd name="T67" fmla="*/ 2147483646 h 66"/>
              <a:gd name="T68" fmla="*/ 2147483646 w 65"/>
              <a:gd name="T69" fmla="*/ 2147483646 h 66"/>
              <a:gd name="T70" fmla="*/ 2147483646 w 65"/>
              <a:gd name="T71" fmla="*/ 2147483646 h 66"/>
              <a:gd name="T72" fmla="*/ 2147483646 w 65"/>
              <a:gd name="T73" fmla="*/ 2147483646 h 66"/>
              <a:gd name="T74" fmla="*/ 2147483646 w 65"/>
              <a:gd name="T75" fmla="*/ 2147483646 h 6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65" h="66">
                <a:moveTo>
                  <a:pt x="63" y="22"/>
                </a:moveTo>
                <a:lnTo>
                  <a:pt x="63" y="22"/>
                </a:lnTo>
                <a:lnTo>
                  <a:pt x="65" y="29"/>
                </a:lnTo>
                <a:lnTo>
                  <a:pt x="65" y="35"/>
                </a:lnTo>
                <a:lnTo>
                  <a:pt x="65" y="42"/>
                </a:lnTo>
                <a:lnTo>
                  <a:pt x="61" y="47"/>
                </a:lnTo>
                <a:lnTo>
                  <a:pt x="58" y="51"/>
                </a:lnTo>
                <a:lnTo>
                  <a:pt x="55" y="56"/>
                </a:lnTo>
                <a:lnTo>
                  <a:pt x="50" y="61"/>
                </a:lnTo>
                <a:lnTo>
                  <a:pt x="44" y="63"/>
                </a:lnTo>
                <a:lnTo>
                  <a:pt x="37" y="64"/>
                </a:lnTo>
                <a:lnTo>
                  <a:pt x="31" y="66"/>
                </a:lnTo>
                <a:lnTo>
                  <a:pt x="24" y="64"/>
                </a:lnTo>
                <a:lnTo>
                  <a:pt x="18" y="63"/>
                </a:lnTo>
                <a:lnTo>
                  <a:pt x="13" y="59"/>
                </a:lnTo>
                <a:lnTo>
                  <a:pt x="8" y="55"/>
                </a:lnTo>
                <a:lnTo>
                  <a:pt x="5" y="50"/>
                </a:lnTo>
                <a:lnTo>
                  <a:pt x="2" y="43"/>
                </a:lnTo>
                <a:lnTo>
                  <a:pt x="0" y="37"/>
                </a:lnTo>
                <a:lnTo>
                  <a:pt x="0" y="30"/>
                </a:lnTo>
                <a:lnTo>
                  <a:pt x="2" y="24"/>
                </a:lnTo>
                <a:lnTo>
                  <a:pt x="3" y="19"/>
                </a:lnTo>
                <a:lnTo>
                  <a:pt x="7" y="13"/>
                </a:lnTo>
                <a:lnTo>
                  <a:pt x="12" y="8"/>
                </a:lnTo>
                <a:lnTo>
                  <a:pt x="16" y="5"/>
                </a:lnTo>
                <a:lnTo>
                  <a:pt x="23" y="1"/>
                </a:lnTo>
                <a:lnTo>
                  <a:pt x="29" y="0"/>
                </a:lnTo>
                <a:lnTo>
                  <a:pt x="36" y="0"/>
                </a:lnTo>
                <a:lnTo>
                  <a:pt x="40" y="1"/>
                </a:lnTo>
                <a:lnTo>
                  <a:pt x="47" y="3"/>
                </a:lnTo>
                <a:lnTo>
                  <a:pt x="52" y="6"/>
                </a:lnTo>
                <a:lnTo>
                  <a:pt x="57" y="11"/>
                </a:lnTo>
                <a:lnTo>
                  <a:pt x="61" y="16"/>
                </a:lnTo>
                <a:lnTo>
                  <a:pt x="63" y="22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3" name="Freeform 199"/>
          <p:cNvSpPr>
            <a:spLocks/>
          </p:cNvSpPr>
          <p:nvPr userDrawn="1"/>
        </p:nvSpPr>
        <p:spPr bwMode="auto">
          <a:xfrm>
            <a:off x="6570663" y="4884738"/>
            <a:ext cx="96837" cy="233362"/>
          </a:xfrm>
          <a:custGeom>
            <a:avLst/>
            <a:gdLst>
              <a:gd name="T0" fmla="*/ 2147483646 w 61"/>
              <a:gd name="T1" fmla="*/ 2147483646 h 147"/>
              <a:gd name="T2" fmla="*/ 2147483646 w 61"/>
              <a:gd name="T3" fmla="*/ 2147483646 h 147"/>
              <a:gd name="T4" fmla="*/ 2147483646 w 61"/>
              <a:gd name="T5" fmla="*/ 2147483646 h 147"/>
              <a:gd name="T6" fmla="*/ 2147483646 w 61"/>
              <a:gd name="T7" fmla="*/ 2147483646 h 147"/>
              <a:gd name="T8" fmla="*/ 2147483646 w 61"/>
              <a:gd name="T9" fmla="*/ 2147483646 h 147"/>
              <a:gd name="T10" fmla="*/ 2147483646 w 61"/>
              <a:gd name="T11" fmla="*/ 2147483646 h 147"/>
              <a:gd name="T12" fmla="*/ 2147483646 w 61"/>
              <a:gd name="T13" fmla="*/ 2147483646 h 147"/>
              <a:gd name="T14" fmla="*/ 2147483646 w 61"/>
              <a:gd name="T15" fmla="*/ 2147483646 h 147"/>
              <a:gd name="T16" fmla="*/ 2147483646 w 61"/>
              <a:gd name="T17" fmla="*/ 2147483646 h 147"/>
              <a:gd name="T18" fmla="*/ 2147483646 w 61"/>
              <a:gd name="T19" fmla="*/ 2147483646 h 147"/>
              <a:gd name="T20" fmla="*/ 2147483646 w 61"/>
              <a:gd name="T21" fmla="*/ 2147483646 h 147"/>
              <a:gd name="T22" fmla="*/ 2147483646 w 61"/>
              <a:gd name="T23" fmla="*/ 2147483646 h 147"/>
              <a:gd name="T24" fmla="*/ 2147483646 w 61"/>
              <a:gd name="T25" fmla="*/ 2147483646 h 147"/>
              <a:gd name="T26" fmla="*/ 2147483646 w 61"/>
              <a:gd name="T27" fmla="*/ 2147483646 h 147"/>
              <a:gd name="T28" fmla="*/ 0 w 61"/>
              <a:gd name="T29" fmla="*/ 2147483646 h 147"/>
              <a:gd name="T30" fmla="*/ 2147483646 w 61"/>
              <a:gd name="T31" fmla="*/ 2147483646 h 147"/>
              <a:gd name="T32" fmla="*/ 2147483646 w 61"/>
              <a:gd name="T33" fmla="*/ 2147483646 h 147"/>
              <a:gd name="T34" fmla="*/ 2147483646 w 61"/>
              <a:gd name="T35" fmla="*/ 0 h 147"/>
              <a:gd name="T36" fmla="*/ 2147483646 w 61"/>
              <a:gd name="T37" fmla="*/ 0 h 147"/>
              <a:gd name="T38" fmla="*/ 2147483646 w 61"/>
              <a:gd name="T39" fmla="*/ 0 h 147"/>
              <a:gd name="T40" fmla="*/ 2147483646 w 61"/>
              <a:gd name="T41" fmla="*/ 0 h 147"/>
              <a:gd name="T42" fmla="*/ 2147483646 w 61"/>
              <a:gd name="T43" fmla="*/ 0 h 147"/>
              <a:gd name="T44" fmla="*/ 2147483646 w 61"/>
              <a:gd name="T45" fmla="*/ 2147483646 h 147"/>
              <a:gd name="T46" fmla="*/ 2147483646 w 61"/>
              <a:gd name="T47" fmla="*/ 2147483646 h 147"/>
              <a:gd name="T48" fmla="*/ 2147483646 w 61"/>
              <a:gd name="T49" fmla="*/ 2147483646 h 14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61" h="147">
                <a:moveTo>
                  <a:pt x="61" y="137"/>
                </a:moveTo>
                <a:lnTo>
                  <a:pt x="61" y="137"/>
                </a:lnTo>
                <a:lnTo>
                  <a:pt x="61" y="140"/>
                </a:lnTo>
                <a:lnTo>
                  <a:pt x="61" y="142"/>
                </a:lnTo>
                <a:lnTo>
                  <a:pt x="60" y="145"/>
                </a:lnTo>
                <a:lnTo>
                  <a:pt x="56" y="147"/>
                </a:lnTo>
                <a:lnTo>
                  <a:pt x="53" y="147"/>
                </a:lnTo>
                <a:lnTo>
                  <a:pt x="52" y="145"/>
                </a:lnTo>
                <a:lnTo>
                  <a:pt x="48" y="143"/>
                </a:lnTo>
                <a:lnTo>
                  <a:pt x="48" y="142"/>
                </a:lnTo>
                <a:lnTo>
                  <a:pt x="2" y="10"/>
                </a:lnTo>
                <a:lnTo>
                  <a:pt x="0" y="7"/>
                </a:lnTo>
                <a:lnTo>
                  <a:pt x="2" y="3"/>
                </a:lnTo>
                <a:lnTo>
                  <a:pt x="3" y="2"/>
                </a:lnTo>
                <a:lnTo>
                  <a:pt x="5" y="0"/>
                </a:lnTo>
                <a:lnTo>
                  <a:pt x="8" y="0"/>
                </a:lnTo>
                <a:lnTo>
                  <a:pt x="11" y="0"/>
                </a:lnTo>
                <a:lnTo>
                  <a:pt x="13" y="2"/>
                </a:lnTo>
                <a:lnTo>
                  <a:pt x="15" y="5"/>
                </a:lnTo>
                <a:lnTo>
                  <a:pt x="61" y="137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" name="Freeform 200"/>
          <p:cNvSpPr>
            <a:spLocks/>
          </p:cNvSpPr>
          <p:nvPr userDrawn="1"/>
        </p:nvSpPr>
        <p:spPr bwMode="auto">
          <a:xfrm>
            <a:off x="6394450" y="4591050"/>
            <a:ext cx="130175" cy="192088"/>
          </a:xfrm>
          <a:custGeom>
            <a:avLst/>
            <a:gdLst>
              <a:gd name="T0" fmla="*/ 2147483646 w 82"/>
              <a:gd name="T1" fmla="*/ 2147483646 h 121"/>
              <a:gd name="T2" fmla="*/ 2147483646 w 82"/>
              <a:gd name="T3" fmla="*/ 2147483646 h 121"/>
              <a:gd name="T4" fmla="*/ 2147483646 w 82"/>
              <a:gd name="T5" fmla="*/ 2147483646 h 121"/>
              <a:gd name="T6" fmla="*/ 2147483646 w 82"/>
              <a:gd name="T7" fmla="*/ 2147483646 h 121"/>
              <a:gd name="T8" fmla="*/ 2147483646 w 82"/>
              <a:gd name="T9" fmla="*/ 2147483646 h 121"/>
              <a:gd name="T10" fmla="*/ 2147483646 w 82"/>
              <a:gd name="T11" fmla="*/ 2147483646 h 121"/>
              <a:gd name="T12" fmla="*/ 2147483646 w 82"/>
              <a:gd name="T13" fmla="*/ 2147483646 h 121"/>
              <a:gd name="T14" fmla="*/ 2147483646 w 82"/>
              <a:gd name="T15" fmla="*/ 2147483646 h 121"/>
              <a:gd name="T16" fmla="*/ 0 w 82"/>
              <a:gd name="T17" fmla="*/ 2147483646 h 121"/>
              <a:gd name="T18" fmla="*/ 0 w 82"/>
              <a:gd name="T19" fmla="*/ 2147483646 h 121"/>
              <a:gd name="T20" fmla="*/ 0 w 82"/>
              <a:gd name="T21" fmla="*/ 2147483646 h 121"/>
              <a:gd name="T22" fmla="*/ 2147483646 w 82"/>
              <a:gd name="T23" fmla="*/ 2147483646 h 121"/>
              <a:gd name="T24" fmla="*/ 2147483646 w 82"/>
              <a:gd name="T25" fmla="*/ 2147483646 h 121"/>
              <a:gd name="T26" fmla="*/ 2147483646 w 82"/>
              <a:gd name="T27" fmla="*/ 2147483646 h 121"/>
              <a:gd name="T28" fmla="*/ 2147483646 w 82"/>
              <a:gd name="T29" fmla="*/ 0 h 121"/>
              <a:gd name="T30" fmla="*/ 2147483646 w 82"/>
              <a:gd name="T31" fmla="*/ 2147483646 h 121"/>
              <a:gd name="T32" fmla="*/ 2147483646 w 82"/>
              <a:gd name="T33" fmla="*/ 2147483646 h 1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82" h="121">
                <a:moveTo>
                  <a:pt x="81" y="113"/>
                </a:moveTo>
                <a:lnTo>
                  <a:pt x="81" y="113"/>
                </a:lnTo>
                <a:lnTo>
                  <a:pt x="82" y="116"/>
                </a:lnTo>
                <a:lnTo>
                  <a:pt x="81" y="119"/>
                </a:lnTo>
                <a:lnTo>
                  <a:pt x="76" y="121"/>
                </a:lnTo>
                <a:lnTo>
                  <a:pt x="74" y="118"/>
                </a:lnTo>
                <a:lnTo>
                  <a:pt x="0" y="7"/>
                </a:lnTo>
                <a:lnTo>
                  <a:pt x="0" y="4"/>
                </a:lnTo>
                <a:lnTo>
                  <a:pt x="2" y="2"/>
                </a:lnTo>
                <a:lnTo>
                  <a:pt x="5" y="0"/>
                </a:lnTo>
                <a:lnTo>
                  <a:pt x="8" y="2"/>
                </a:lnTo>
                <a:lnTo>
                  <a:pt x="81" y="113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5" name="Freeform 201"/>
          <p:cNvSpPr>
            <a:spLocks/>
          </p:cNvSpPr>
          <p:nvPr userDrawn="1"/>
        </p:nvSpPr>
        <p:spPr bwMode="auto">
          <a:xfrm>
            <a:off x="6464300" y="4548188"/>
            <a:ext cx="77788" cy="214312"/>
          </a:xfrm>
          <a:custGeom>
            <a:avLst/>
            <a:gdLst>
              <a:gd name="T0" fmla="*/ 2147483646 w 49"/>
              <a:gd name="T1" fmla="*/ 2147483646 h 135"/>
              <a:gd name="T2" fmla="*/ 2147483646 w 49"/>
              <a:gd name="T3" fmla="*/ 2147483646 h 135"/>
              <a:gd name="T4" fmla="*/ 2147483646 w 49"/>
              <a:gd name="T5" fmla="*/ 2147483646 h 135"/>
              <a:gd name="T6" fmla="*/ 2147483646 w 49"/>
              <a:gd name="T7" fmla="*/ 2147483646 h 135"/>
              <a:gd name="T8" fmla="*/ 2147483646 w 49"/>
              <a:gd name="T9" fmla="*/ 2147483646 h 135"/>
              <a:gd name="T10" fmla="*/ 2147483646 w 49"/>
              <a:gd name="T11" fmla="*/ 2147483646 h 135"/>
              <a:gd name="T12" fmla="*/ 2147483646 w 49"/>
              <a:gd name="T13" fmla="*/ 2147483646 h 135"/>
              <a:gd name="T14" fmla="*/ 2147483646 w 49"/>
              <a:gd name="T15" fmla="*/ 2147483646 h 135"/>
              <a:gd name="T16" fmla="*/ 0 w 49"/>
              <a:gd name="T17" fmla="*/ 2147483646 h 135"/>
              <a:gd name="T18" fmla="*/ 0 w 49"/>
              <a:gd name="T19" fmla="*/ 2147483646 h 135"/>
              <a:gd name="T20" fmla="*/ 0 w 49"/>
              <a:gd name="T21" fmla="*/ 2147483646 h 135"/>
              <a:gd name="T22" fmla="*/ 2147483646 w 49"/>
              <a:gd name="T23" fmla="*/ 0 h 135"/>
              <a:gd name="T24" fmla="*/ 2147483646 w 49"/>
              <a:gd name="T25" fmla="*/ 0 h 135"/>
              <a:gd name="T26" fmla="*/ 2147483646 w 49"/>
              <a:gd name="T27" fmla="*/ 0 h 135"/>
              <a:gd name="T28" fmla="*/ 2147483646 w 49"/>
              <a:gd name="T29" fmla="*/ 2147483646 h 135"/>
              <a:gd name="T30" fmla="*/ 2147483646 w 49"/>
              <a:gd name="T31" fmla="*/ 2147483646 h 135"/>
              <a:gd name="T32" fmla="*/ 2147483646 w 49"/>
              <a:gd name="T33" fmla="*/ 2147483646 h 13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9" h="135">
                <a:moveTo>
                  <a:pt x="49" y="130"/>
                </a:moveTo>
                <a:lnTo>
                  <a:pt x="49" y="130"/>
                </a:lnTo>
                <a:lnTo>
                  <a:pt x="49" y="133"/>
                </a:lnTo>
                <a:lnTo>
                  <a:pt x="46" y="135"/>
                </a:lnTo>
                <a:lnTo>
                  <a:pt x="43" y="135"/>
                </a:lnTo>
                <a:lnTo>
                  <a:pt x="40" y="133"/>
                </a:lnTo>
                <a:lnTo>
                  <a:pt x="0" y="6"/>
                </a:lnTo>
                <a:lnTo>
                  <a:pt x="0" y="3"/>
                </a:lnTo>
                <a:lnTo>
                  <a:pt x="3" y="0"/>
                </a:lnTo>
                <a:lnTo>
                  <a:pt x="6" y="2"/>
                </a:lnTo>
                <a:lnTo>
                  <a:pt x="8" y="3"/>
                </a:lnTo>
                <a:lnTo>
                  <a:pt x="49" y="130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6" name="Freeform 202"/>
          <p:cNvSpPr>
            <a:spLocks/>
          </p:cNvSpPr>
          <p:nvPr userDrawn="1"/>
        </p:nvSpPr>
        <p:spPr bwMode="auto">
          <a:xfrm>
            <a:off x="6334125" y="4637088"/>
            <a:ext cx="168275" cy="158750"/>
          </a:xfrm>
          <a:custGeom>
            <a:avLst/>
            <a:gdLst>
              <a:gd name="T0" fmla="*/ 2147483646 w 106"/>
              <a:gd name="T1" fmla="*/ 2147483646 h 100"/>
              <a:gd name="T2" fmla="*/ 2147483646 w 106"/>
              <a:gd name="T3" fmla="*/ 2147483646 h 100"/>
              <a:gd name="T4" fmla="*/ 2147483646 w 106"/>
              <a:gd name="T5" fmla="*/ 2147483646 h 100"/>
              <a:gd name="T6" fmla="*/ 2147483646 w 106"/>
              <a:gd name="T7" fmla="*/ 2147483646 h 100"/>
              <a:gd name="T8" fmla="*/ 2147483646 w 106"/>
              <a:gd name="T9" fmla="*/ 2147483646 h 100"/>
              <a:gd name="T10" fmla="*/ 2147483646 w 106"/>
              <a:gd name="T11" fmla="*/ 2147483646 h 100"/>
              <a:gd name="T12" fmla="*/ 2147483646 w 106"/>
              <a:gd name="T13" fmla="*/ 2147483646 h 100"/>
              <a:gd name="T14" fmla="*/ 2147483646 w 106"/>
              <a:gd name="T15" fmla="*/ 2147483646 h 100"/>
              <a:gd name="T16" fmla="*/ 2147483646 w 106"/>
              <a:gd name="T17" fmla="*/ 2147483646 h 100"/>
              <a:gd name="T18" fmla="*/ 2147483646 w 106"/>
              <a:gd name="T19" fmla="*/ 2147483646 h 100"/>
              <a:gd name="T20" fmla="*/ 0 w 106"/>
              <a:gd name="T21" fmla="*/ 2147483646 h 100"/>
              <a:gd name="T22" fmla="*/ 2147483646 w 106"/>
              <a:gd name="T23" fmla="*/ 2147483646 h 100"/>
              <a:gd name="T24" fmla="*/ 2147483646 w 106"/>
              <a:gd name="T25" fmla="*/ 2147483646 h 100"/>
              <a:gd name="T26" fmla="*/ 2147483646 w 106"/>
              <a:gd name="T27" fmla="*/ 2147483646 h 100"/>
              <a:gd name="T28" fmla="*/ 2147483646 w 106"/>
              <a:gd name="T29" fmla="*/ 0 h 100"/>
              <a:gd name="T30" fmla="*/ 2147483646 w 106"/>
              <a:gd name="T31" fmla="*/ 2147483646 h 100"/>
              <a:gd name="T32" fmla="*/ 2147483646 w 106"/>
              <a:gd name="T33" fmla="*/ 2147483646 h 1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6" h="100">
                <a:moveTo>
                  <a:pt x="104" y="92"/>
                </a:moveTo>
                <a:lnTo>
                  <a:pt x="104" y="92"/>
                </a:lnTo>
                <a:lnTo>
                  <a:pt x="106" y="95"/>
                </a:lnTo>
                <a:lnTo>
                  <a:pt x="106" y="98"/>
                </a:lnTo>
                <a:lnTo>
                  <a:pt x="102" y="100"/>
                </a:lnTo>
                <a:lnTo>
                  <a:pt x="99" y="98"/>
                </a:lnTo>
                <a:lnTo>
                  <a:pt x="1" y="8"/>
                </a:lnTo>
                <a:lnTo>
                  <a:pt x="0" y="5"/>
                </a:lnTo>
                <a:lnTo>
                  <a:pt x="1" y="2"/>
                </a:lnTo>
                <a:lnTo>
                  <a:pt x="4" y="0"/>
                </a:lnTo>
                <a:lnTo>
                  <a:pt x="8" y="2"/>
                </a:lnTo>
                <a:lnTo>
                  <a:pt x="104" y="92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7" name="Freeform 203"/>
          <p:cNvSpPr>
            <a:spLocks/>
          </p:cNvSpPr>
          <p:nvPr userDrawn="1"/>
        </p:nvSpPr>
        <p:spPr bwMode="auto">
          <a:xfrm>
            <a:off x="6535738" y="4535488"/>
            <a:ext cx="38100" cy="223837"/>
          </a:xfrm>
          <a:custGeom>
            <a:avLst/>
            <a:gdLst>
              <a:gd name="T0" fmla="*/ 2147483646 w 24"/>
              <a:gd name="T1" fmla="*/ 2147483646 h 141"/>
              <a:gd name="T2" fmla="*/ 2147483646 w 24"/>
              <a:gd name="T3" fmla="*/ 2147483646 h 141"/>
              <a:gd name="T4" fmla="*/ 2147483646 w 24"/>
              <a:gd name="T5" fmla="*/ 2147483646 h 141"/>
              <a:gd name="T6" fmla="*/ 2147483646 w 24"/>
              <a:gd name="T7" fmla="*/ 2147483646 h 141"/>
              <a:gd name="T8" fmla="*/ 2147483646 w 24"/>
              <a:gd name="T9" fmla="*/ 2147483646 h 141"/>
              <a:gd name="T10" fmla="*/ 2147483646 w 24"/>
              <a:gd name="T11" fmla="*/ 2147483646 h 141"/>
              <a:gd name="T12" fmla="*/ 2147483646 w 24"/>
              <a:gd name="T13" fmla="*/ 2147483646 h 141"/>
              <a:gd name="T14" fmla="*/ 2147483646 w 24"/>
              <a:gd name="T15" fmla="*/ 2147483646 h 141"/>
              <a:gd name="T16" fmla="*/ 0 w 24"/>
              <a:gd name="T17" fmla="*/ 2147483646 h 141"/>
              <a:gd name="T18" fmla="*/ 0 w 24"/>
              <a:gd name="T19" fmla="*/ 2147483646 h 141"/>
              <a:gd name="T20" fmla="*/ 2147483646 w 24"/>
              <a:gd name="T21" fmla="*/ 2147483646 h 141"/>
              <a:gd name="T22" fmla="*/ 2147483646 w 24"/>
              <a:gd name="T23" fmla="*/ 0 h 141"/>
              <a:gd name="T24" fmla="*/ 2147483646 w 24"/>
              <a:gd name="T25" fmla="*/ 0 h 141"/>
              <a:gd name="T26" fmla="*/ 2147483646 w 24"/>
              <a:gd name="T27" fmla="*/ 0 h 141"/>
              <a:gd name="T28" fmla="*/ 2147483646 w 24"/>
              <a:gd name="T29" fmla="*/ 2147483646 h 141"/>
              <a:gd name="T30" fmla="*/ 2147483646 w 24"/>
              <a:gd name="T31" fmla="*/ 2147483646 h 141"/>
              <a:gd name="T32" fmla="*/ 2147483646 w 24"/>
              <a:gd name="T33" fmla="*/ 2147483646 h 14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4" h="141">
                <a:moveTo>
                  <a:pt x="24" y="137"/>
                </a:moveTo>
                <a:lnTo>
                  <a:pt x="24" y="137"/>
                </a:lnTo>
                <a:lnTo>
                  <a:pt x="22" y="140"/>
                </a:lnTo>
                <a:lnTo>
                  <a:pt x="19" y="141"/>
                </a:lnTo>
                <a:lnTo>
                  <a:pt x="16" y="140"/>
                </a:lnTo>
                <a:lnTo>
                  <a:pt x="14" y="137"/>
                </a:lnTo>
                <a:lnTo>
                  <a:pt x="0" y="5"/>
                </a:lnTo>
                <a:lnTo>
                  <a:pt x="1" y="2"/>
                </a:lnTo>
                <a:lnTo>
                  <a:pt x="4" y="0"/>
                </a:lnTo>
                <a:lnTo>
                  <a:pt x="8" y="2"/>
                </a:lnTo>
                <a:lnTo>
                  <a:pt x="9" y="5"/>
                </a:lnTo>
                <a:lnTo>
                  <a:pt x="24" y="137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8" name="Freeform 204"/>
          <p:cNvSpPr>
            <a:spLocks/>
          </p:cNvSpPr>
          <p:nvPr userDrawn="1"/>
        </p:nvSpPr>
        <p:spPr bwMode="auto">
          <a:xfrm>
            <a:off x="6305550" y="4695825"/>
            <a:ext cx="185738" cy="133350"/>
          </a:xfrm>
          <a:custGeom>
            <a:avLst/>
            <a:gdLst>
              <a:gd name="T0" fmla="*/ 2147483646 w 117"/>
              <a:gd name="T1" fmla="*/ 2147483646 h 84"/>
              <a:gd name="T2" fmla="*/ 2147483646 w 117"/>
              <a:gd name="T3" fmla="*/ 2147483646 h 84"/>
              <a:gd name="T4" fmla="*/ 2147483646 w 117"/>
              <a:gd name="T5" fmla="*/ 2147483646 h 84"/>
              <a:gd name="T6" fmla="*/ 2147483646 w 117"/>
              <a:gd name="T7" fmla="*/ 2147483646 h 84"/>
              <a:gd name="T8" fmla="*/ 2147483646 w 117"/>
              <a:gd name="T9" fmla="*/ 2147483646 h 84"/>
              <a:gd name="T10" fmla="*/ 2147483646 w 117"/>
              <a:gd name="T11" fmla="*/ 2147483646 h 84"/>
              <a:gd name="T12" fmla="*/ 2147483646 w 117"/>
              <a:gd name="T13" fmla="*/ 2147483646 h 84"/>
              <a:gd name="T14" fmla="*/ 2147483646 w 117"/>
              <a:gd name="T15" fmla="*/ 2147483646 h 84"/>
              <a:gd name="T16" fmla="*/ 2147483646 w 117"/>
              <a:gd name="T17" fmla="*/ 2147483646 h 84"/>
              <a:gd name="T18" fmla="*/ 2147483646 w 117"/>
              <a:gd name="T19" fmla="*/ 2147483646 h 84"/>
              <a:gd name="T20" fmla="*/ 0 w 117"/>
              <a:gd name="T21" fmla="*/ 2147483646 h 84"/>
              <a:gd name="T22" fmla="*/ 0 w 117"/>
              <a:gd name="T23" fmla="*/ 2147483646 h 84"/>
              <a:gd name="T24" fmla="*/ 0 w 117"/>
              <a:gd name="T25" fmla="*/ 2147483646 h 84"/>
              <a:gd name="T26" fmla="*/ 0 w 117"/>
              <a:gd name="T27" fmla="*/ 2147483646 h 84"/>
              <a:gd name="T28" fmla="*/ 2147483646 w 117"/>
              <a:gd name="T29" fmla="*/ 0 h 84"/>
              <a:gd name="T30" fmla="*/ 2147483646 w 117"/>
              <a:gd name="T31" fmla="*/ 0 h 84"/>
              <a:gd name="T32" fmla="*/ 2147483646 w 117"/>
              <a:gd name="T33" fmla="*/ 2147483646 h 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17" h="84">
                <a:moveTo>
                  <a:pt x="116" y="76"/>
                </a:moveTo>
                <a:lnTo>
                  <a:pt x="116" y="76"/>
                </a:lnTo>
                <a:lnTo>
                  <a:pt x="117" y="79"/>
                </a:lnTo>
                <a:lnTo>
                  <a:pt x="117" y="82"/>
                </a:lnTo>
                <a:lnTo>
                  <a:pt x="114" y="84"/>
                </a:lnTo>
                <a:lnTo>
                  <a:pt x="111" y="84"/>
                </a:lnTo>
                <a:lnTo>
                  <a:pt x="1" y="8"/>
                </a:lnTo>
                <a:lnTo>
                  <a:pt x="0" y="5"/>
                </a:lnTo>
                <a:lnTo>
                  <a:pt x="0" y="2"/>
                </a:lnTo>
                <a:lnTo>
                  <a:pt x="3" y="0"/>
                </a:lnTo>
                <a:lnTo>
                  <a:pt x="6" y="0"/>
                </a:lnTo>
                <a:lnTo>
                  <a:pt x="116" y="76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9" name="Freeform 205"/>
          <p:cNvSpPr>
            <a:spLocks/>
          </p:cNvSpPr>
          <p:nvPr userDrawn="1"/>
        </p:nvSpPr>
        <p:spPr bwMode="auto">
          <a:xfrm>
            <a:off x="6288088" y="4762500"/>
            <a:ext cx="206375" cy="95250"/>
          </a:xfrm>
          <a:custGeom>
            <a:avLst/>
            <a:gdLst>
              <a:gd name="T0" fmla="*/ 2147483646 w 130"/>
              <a:gd name="T1" fmla="*/ 2147483646 h 60"/>
              <a:gd name="T2" fmla="*/ 2147483646 w 130"/>
              <a:gd name="T3" fmla="*/ 2147483646 h 60"/>
              <a:gd name="T4" fmla="*/ 2147483646 w 130"/>
              <a:gd name="T5" fmla="*/ 2147483646 h 60"/>
              <a:gd name="T6" fmla="*/ 2147483646 w 130"/>
              <a:gd name="T7" fmla="*/ 2147483646 h 60"/>
              <a:gd name="T8" fmla="*/ 2147483646 w 130"/>
              <a:gd name="T9" fmla="*/ 2147483646 h 60"/>
              <a:gd name="T10" fmla="*/ 2147483646 w 130"/>
              <a:gd name="T11" fmla="*/ 2147483646 h 60"/>
              <a:gd name="T12" fmla="*/ 2147483646 w 130"/>
              <a:gd name="T13" fmla="*/ 2147483646 h 60"/>
              <a:gd name="T14" fmla="*/ 2147483646 w 130"/>
              <a:gd name="T15" fmla="*/ 2147483646 h 60"/>
              <a:gd name="T16" fmla="*/ 2147483646 w 130"/>
              <a:gd name="T17" fmla="*/ 2147483646 h 60"/>
              <a:gd name="T18" fmla="*/ 2147483646 w 130"/>
              <a:gd name="T19" fmla="*/ 2147483646 h 60"/>
              <a:gd name="T20" fmla="*/ 0 w 130"/>
              <a:gd name="T21" fmla="*/ 2147483646 h 60"/>
              <a:gd name="T22" fmla="*/ 0 w 130"/>
              <a:gd name="T23" fmla="*/ 2147483646 h 60"/>
              <a:gd name="T24" fmla="*/ 0 w 130"/>
              <a:gd name="T25" fmla="*/ 2147483646 h 60"/>
              <a:gd name="T26" fmla="*/ 0 w 130"/>
              <a:gd name="T27" fmla="*/ 2147483646 h 60"/>
              <a:gd name="T28" fmla="*/ 2147483646 w 130"/>
              <a:gd name="T29" fmla="*/ 0 h 60"/>
              <a:gd name="T30" fmla="*/ 2147483646 w 130"/>
              <a:gd name="T31" fmla="*/ 0 h 60"/>
              <a:gd name="T32" fmla="*/ 2147483646 w 130"/>
              <a:gd name="T33" fmla="*/ 2147483646 h 6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0" h="60">
                <a:moveTo>
                  <a:pt x="128" y="52"/>
                </a:moveTo>
                <a:lnTo>
                  <a:pt x="128" y="52"/>
                </a:lnTo>
                <a:lnTo>
                  <a:pt x="130" y="55"/>
                </a:lnTo>
                <a:lnTo>
                  <a:pt x="130" y="58"/>
                </a:lnTo>
                <a:lnTo>
                  <a:pt x="128" y="60"/>
                </a:lnTo>
                <a:lnTo>
                  <a:pt x="125" y="60"/>
                </a:lnTo>
                <a:lnTo>
                  <a:pt x="1" y="8"/>
                </a:lnTo>
                <a:lnTo>
                  <a:pt x="0" y="7"/>
                </a:lnTo>
                <a:lnTo>
                  <a:pt x="0" y="3"/>
                </a:lnTo>
                <a:lnTo>
                  <a:pt x="1" y="0"/>
                </a:lnTo>
                <a:lnTo>
                  <a:pt x="4" y="0"/>
                </a:lnTo>
                <a:lnTo>
                  <a:pt x="128" y="52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0" name="Freeform 206"/>
          <p:cNvSpPr>
            <a:spLocks/>
          </p:cNvSpPr>
          <p:nvPr userDrawn="1"/>
        </p:nvSpPr>
        <p:spPr bwMode="auto">
          <a:xfrm>
            <a:off x="6281738" y="4845050"/>
            <a:ext cx="222250" cy="42863"/>
          </a:xfrm>
          <a:custGeom>
            <a:avLst/>
            <a:gdLst>
              <a:gd name="T0" fmla="*/ 2147483646 w 140"/>
              <a:gd name="T1" fmla="*/ 2147483646 h 27"/>
              <a:gd name="T2" fmla="*/ 2147483646 w 140"/>
              <a:gd name="T3" fmla="*/ 2147483646 h 27"/>
              <a:gd name="T4" fmla="*/ 2147483646 w 140"/>
              <a:gd name="T5" fmla="*/ 2147483646 h 27"/>
              <a:gd name="T6" fmla="*/ 2147483646 w 140"/>
              <a:gd name="T7" fmla="*/ 2147483646 h 27"/>
              <a:gd name="T8" fmla="*/ 2147483646 w 140"/>
              <a:gd name="T9" fmla="*/ 2147483646 h 27"/>
              <a:gd name="T10" fmla="*/ 2147483646 w 140"/>
              <a:gd name="T11" fmla="*/ 2147483646 h 27"/>
              <a:gd name="T12" fmla="*/ 2147483646 w 140"/>
              <a:gd name="T13" fmla="*/ 2147483646 h 27"/>
              <a:gd name="T14" fmla="*/ 2147483646 w 140"/>
              <a:gd name="T15" fmla="*/ 2147483646 h 27"/>
              <a:gd name="T16" fmla="*/ 2147483646 w 140"/>
              <a:gd name="T17" fmla="*/ 2147483646 h 27"/>
              <a:gd name="T18" fmla="*/ 2147483646 w 140"/>
              <a:gd name="T19" fmla="*/ 2147483646 h 27"/>
              <a:gd name="T20" fmla="*/ 2147483646 w 140"/>
              <a:gd name="T21" fmla="*/ 2147483646 h 27"/>
              <a:gd name="T22" fmla="*/ 0 w 140"/>
              <a:gd name="T23" fmla="*/ 2147483646 h 27"/>
              <a:gd name="T24" fmla="*/ 0 w 140"/>
              <a:gd name="T25" fmla="*/ 2147483646 h 27"/>
              <a:gd name="T26" fmla="*/ 0 w 140"/>
              <a:gd name="T27" fmla="*/ 2147483646 h 27"/>
              <a:gd name="T28" fmla="*/ 2147483646 w 140"/>
              <a:gd name="T29" fmla="*/ 2147483646 h 27"/>
              <a:gd name="T30" fmla="*/ 2147483646 w 140"/>
              <a:gd name="T31" fmla="*/ 0 h 27"/>
              <a:gd name="T32" fmla="*/ 2147483646 w 140"/>
              <a:gd name="T33" fmla="*/ 2147483646 h 2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40" h="27">
                <a:moveTo>
                  <a:pt x="135" y="17"/>
                </a:moveTo>
                <a:lnTo>
                  <a:pt x="135" y="17"/>
                </a:lnTo>
                <a:lnTo>
                  <a:pt x="139" y="19"/>
                </a:lnTo>
                <a:lnTo>
                  <a:pt x="140" y="22"/>
                </a:lnTo>
                <a:lnTo>
                  <a:pt x="139" y="25"/>
                </a:lnTo>
                <a:lnTo>
                  <a:pt x="135" y="27"/>
                </a:lnTo>
                <a:lnTo>
                  <a:pt x="5" y="9"/>
                </a:lnTo>
                <a:lnTo>
                  <a:pt x="2" y="8"/>
                </a:lnTo>
                <a:lnTo>
                  <a:pt x="0" y="4"/>
                </a:lnTo>
                <a:lnTo>
                  <a:pt x="2" y="1"/>
                </a:lnTo>
                <a:lnTo>
                  <a:pt x="5" y="0"/>
                </a:lnTo>
                <a:lnTo>
                  <a:pt x="135" y="17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1" name="Freeform 207"/>
          <p:cNvSpPr>
            <a:spLocks/>
          </p:cNvSpPr>
          <p:nvPr userDrawn="1"/>
        </p:nvSpPr>
        <p:spPr bwMode="auto">
          <a:xfrm>
            <a:off x="6586538" y="4543425"/>
            <a:ext cx="50800" cy="222250"/>
          </a:xfrm>
          <a:custGeom>
            <a:avLst/>
            <a:gdLst>
              <a:gd name="T0" fmla="*/ 2147483646 w 32"/>
              <a:gd name="T1" fmla="*/ 2147483646 h 140"/>
              <a:gd name="T2" fmla="*/ 2147483646 w 32"/>
              <a:gd name="T3" fmla="*/ 2147483646 h 140"/>
              <a:gd name="T4" fmla="*/ 2147483646 w 32"/>
              <a:gd name="T5" fmla="*/ 2147483646 h 140"/>
              <a:gd name="T6" fmla="*/ 2147483646 w 32"/>
              <a:gd name="T7" fmla="*/ 2147483646 h 140"/>
              <a:gd name="T8" fmla="*/ 2147483646 w 32"/>
              <a:gd name="T9" fmla="*/ 2147483646 h 140"/>
              <a:gd name="T10" fmla="*/ 2147483646 w 32"/>
              <a:gd name="T11" fmla="*/ 2147483646 h 140"/>
              <a:gd name="T12" fmla="*/ 0 w 32"/>
              <a:gd name="T13" fmla="*/ 2147483646 h 140"/>
              <a:gd name="T14" fmla="*/ 0 w 32"/>
              <a:gd name="T15" fmla="*/ 2147483646 h 140"/>
              <a:gd name="T16" fmla="*/ 2147483646 w 32"/>
              <a:gd name="T17" fmla="*/ 2147483646 h 140"/>
              <a:gd name="T18" fmla="*/ 2147483646 w 32"/>
              <a:gd name="T19" fmla="*/ 2147483646 h 140"/>
              <a:gd name="T20" fmla="*/ 2147483646 w 32"/>
              <a:gd name="T21" fmla="*/ 2147483646 h 140"/>
              <a:gd name="T22" fmla="*/ 2147483646 w 32"/>
              <a:gd name="T23" fmla="*/ 0 h 140"/>
              <a:gd name="T24" fmla="*/ 2147483646 w 32"/>
              <a:gd name="T25" fmla="*/ 0 h 140"/>
              <a:gd name="T26" fmla="*/ 2147483646 w 32"/>
              <a:gd name="T27" fmla="*/ 0 h 140"/>
              <a:gd name="T28" fmla="*/ 2147483646 w 32"/>
              <a:gd name="T29" fmla="*/ 2147483646 h 140"/>
              <a:gd name="T30" fmla="*/ 2147483646 w 32"/>
              <a:gd name="T31" fmla="*/ 2147483646 h 140"/>
              <a:gd name="T32" fmla="*/ 2147483646 w 32"/>
              <a:gd name="T33" fmla="*/ 2147483646 h 14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2" h="140">
                <a:moveTo>
                  <a:pt x="8" y="136"/>
                </a:moveTo>
                <a:lnTo>
                  <a:pt x="8" y="136"/>
                </a:lnTo>
                <a:lnTo>
                  <a:pt x="6" y="140"/>
                </a:lnTo>
                <a:lnTo>
                  <a:pt x="3" y="140"/>
                </a:lnTo>
                <a:lnTo>
                  <a:pt x="0" y="138"/>
                </a:lnTo>
                <a:lnTo>
                  <a:pt x="0" y="135"/>
                </a:lnTo>
                <a:lnTo>
                  <a:pt x="22" y="5"/>
                </a:lnTo>
                <a:lnTo>
                  <a:pt x="24" y="1"/>
                </a:lnTo>
                <a:lnTo>
                  <a:pt x="27" y="0"/>
                </a:lnTo>
                <a:lnTo>
                  <a:pt x="30" y="1"/>
                </a:lnTo>
                <a:lnTo>
                  <a:pt x="32" y="6"/>
                </a:lnTo>
                <a:lnTo>
                  <a:pt x="8" y="136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2" name="Freeform 208"/>
          <p:cNvSpPr>
            <a:spLocks/>
          </p:cNvSpPr>
          <p:nvPr userDrawn="1"/>
        </p:nvSpPr>
        <p:spPr bwMode="auto">
          <a:xfrm>
            <a:off x="6616700" y="4572000"/>
            <a:ext cx="87313" cy="211138"/>
          </a:xfrm>
          <a:custGeom>
            <a:avLst/>
            <a:gdLst>
              <a:gd name="T0" fmla="*/ 2147483646 w 55"/>
              <a:gd name="T1" fmla="*/ 2147483646 h 133"/>
              <a:gd name="T2" fmla="*/ 2147483646 w 55"/>
              <a:gd name="T3" fmla="*/ 2147483646 h 133"/>
              <a:gd name="T4" fmla="*/ 2147483646 w 55"/>
              <a:gd name="T5" fmla="*/ 2147483646 h 133"/>
              <a:gd name="T6" fmla="*/ 2147483646 w 55"/>
              <a:gd name="T7" fmla="*/ 2147483646 h 133"/>
              <a:gd name="T8" fmla="*/ 2147483646 w 55"/>
              <a:gd name="T9" fmla="*/ 2147483646 h 133"/>
              <a:gd name="T10" fmla="*/ 2147483646 w 55"/>
              <a:gd name="T11" fmla="*/ 2147483646 h 133"/>
              <a:gd name="T12" fmla="*/ 2147483646 w 55"/>
              <a:gd name="T13" fmla="*/ 2147483646 h 133"/>
              <a:gd name="T14" fmla="*/ 0 w 55"/>
              <a:gd name="T15" fmla="*/ 2147483646 h 133"/>
              <a:gd name="T16" fmla="*/ 2147483646 w 55"/>
              <a:gd name="T17" fmla="*/ 2147483646 h 133"/>
              <a:gd name="T18" fmla="*/ 2147483646 w 55"/>
              <a:gd name="T19" fmla="*/ 2147483646 h 133"/>
              <a:gd name="T20" fmla="*/ 2147483646 w 55"/>
              <a:gd name="T21" fmla="*/ 0 h 133"/>
              <a:gd name="T22" fmla="*/ 2147483646 w 55"/>
              <a:gd name="T23" fmla="*/ 0 h 133"/>
              <a:gd name="T24" fmla="*/ 2147483646 w 55"/>
              <a:gd name="T25" fmla="*/ 0 h 133"/>
              <a:gd name="T26" fmla="*/ 2147483646 w 55"/>
              <a:gd name="T27" fmla="*/ 0 h 133"/>
              <a:gd name="T28" fmla="*/ 2147483646 w 55"/>
              <a:gd name="T29" fmla="*/ 2147483646 h 133"/>
              <a:gd name="T30" fmla="*/ 2147483646 w 55"/>
              <a:gd name="T31" fmla="*/ 2147483646 h 133"/>
              <a:gd name="T32" fmla="*/ 2147483646 w 55"/>
              <a:gd name="T33" fmla="*/ 2147483646 h 13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5" h="133">
                <a:moveTo>
                  <a:pt x="10" y="130"/>
                </a:moveTo>
                <a:lnTo>
                  <a:pt x="10" y="130"/>
                </a:lnTo>
                <a:lnTo>
                  <a:pt x="6" y="133"/>
                </a:lnTo>
                <a:lnTo>
                  <a:pt x="3" y="133"/>
                </a:lnTo>
                <a:lnTo>
                  <a:pt x="2" y="130"/>
                </a:lnTo>
                <a:lnTo>
                  <a:pt x="0" y="127"/>
                </a:lnTo>
                <a:lnTo>
                  <a:pt x="47" y="3"/>
                </a:lnTo>
                <a:lnTo>
                  <a:pt x="48" y="0"/>
                </a:lnTo>
                <a:lnTo>
                  <a:pt x="53" y="0"/>
                </a:lnTo>
                <a:lnTo>
                  <a:pt x="55" y="1"/>
                </a:lnTo>
                <a:lnTo>
                  <a:pt x="55" y="4"/>
                </a:lnTo>
                <a:lnTo>
                  <a:pt x="10" y="130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3" name="Freeform 209"/>
          <p:cNvSpPr>
            <a:spLocks/>
          </p:cNvSpPr>
          <p:nvPr userDrawn="1"/>
        </p:nvSpPr>
        <p:spPr bwMode="auto">
          <a:xfrm>
            <a:off x="6632575" y="4619625"/>
            <a:ext cx="130175" cy="188913"/>
          </a:xfrm>
          <a:custGeom>
            <a:avLst/>
            <a:gdLst>
              <a:gd name="T0" fmla="*/ 2147483646 w 82"/>
              <a:gd name="T1" fmla="*/ 2147483646 h 119"/>
              <a:gd name="T2" fmla="*/ 2147483646 w 82"/>
              <a:gd name="T3" fmla="*/ 2147483646 h 119"/>
              <a:gd name="T4" fmla="*/ 2147483646 w 82"/>
              <a:gd name="T5" fmla="*/ 2147483646 h 119"/>
              <a:gd name="T6" fmla="*/ 2147483646 w 82"/>
              <a:gd name="T7" fmla="*/ 2147483646 h 119"/>
              <a:gd name="T8" fmla="*/ 2147483646 w 82"/>
              <a:gd name="T9" fmla="*/ 2147483646 h 119"/>
              <a:gd name="T10" fmla="*/ 2147483646 w 82"/>
              <a:gd name="T11" fmla="*/ 2147483646 h 119"/>
              <a:gd name="T12" fmla="*/ 0 w 82"/>
              <a:gd name="T13" fmla="*/ 2147483646 h 119"/>
              <a:gd name="T14" fmla="*/ 0 w 82"/>
              <a:gd name="T15" fmla="*/ 2147483646 h 119"/>
              <a:gd name="T16" fmla="*/ 2147483646 w 82"/>
              <a:gd name="T17" fmla="*/ 2147483646 h 119"/>
              <a:gd name="T18" fmla="*/ 2147483646 w 82"/>
              <a:gd name="T19" fmla="*/ 2147483646 h 119"/>
              <a:gd name="T20" fmla="*/ 2147483646 w 82"/>
              <a:gd name="T21" fmla="*/ 0 h 119"/>
              <a:gd name="T22" fmla="*/ 2147483646 w 82"/>
              <a:gd name="T23" fmla="*/ 0 h 119"/>
              <a:gd name="T24" fmla="*/ 2147483646 w 82"/>
              <a:gd name="T25" fmla="*/ 0 h 119"/>
              <a:gd name="T26" fmla="*/ 2147483646 w 82"/>
              <a:gd name="T27" fmla="*/ 0 h 119"/>
              <a:gd name="T28" fmla="*/ 2147483646 w 82"/>
              <a:gd name="T29" fmla="*/ 2147483646 h 119"/>
              <a:gd name="T30" fmla="*/ 2147483646 w 82"/>
              <a:gd name="T31" fmla="*/ 2147483646 h 119"/>
              <a:gd name="T32" fmla="*/ 2147483646 w 82"/>
              <a:gd name="T33" fmla="*/ 2147483646 h 11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82" h="119">
                <a:moveTo>
                  <a:pt x="8" y="117"/>
                </a:moveTo>
                <a:lnTo>
                  <a:pt x="8" y="117"/>
                </a:lnTo>
                <a:lnTo>
                  <a:pt x="5" y="119"/>
                </a:lnTo>
                <a:lnTo>
                  <a:pt x="1" y="119"/>
                </a:lnTo>
                <a:lnTo>
                  <a:pt x="0" y="116"/>
                </a:lnTo>
                <a:lnTo>
                  <a:pt x="0" y="113"/>
                </a:lnTo>
                <a:lnTo>
                  <a:pt x="74" y="2"/>
                </a:lnTo>
                <a:lnTo>
                  <a:pt x="77" y="0"/>
                </a:lnTo>
                <a:lnTo>
                  <a:pt x="80" y="0"/>
                </a:lnTo>
                <a:lnTo>
                  <a:pt x="82" y="3"/>
                </a:lnTo>
                <a:lnTo>
                  <a:pt x="82" y="6"/>
                </a:lnTo>
                <a:lnTo>
                  <a:pt x="8" y="117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4" name="Freeform 210"/>
          <p:cNvSpPr>
            <a:spLocks/>
          </p:cNvSpPr>
          <p:nvPr userDrawn="1"/>
        </p:nvSpPr>
        <p:spPr bwMode="auto">
          <a:xfrm>
            <a:off x="6637338" y="4673600"/>
            <a:ext cx="165100" cy="160338"/>
          </a:xfrm>
          <a:custGeom>
            <a:avLst/>
            <a:gdLst>
              <a:gd name="T0" fmla="*/ 2147483646 w 104"/>
              <a:gd name="T1" fmla="*/ 2147483646 h 101"/>
              <a:gd name="T2" fmla="*/ 2147483646 w 104"/>
              <a:gd name="T3" fmla="*/ 2147483646 h 101"/>
              <a:gd name="T4" fmla="*/ 2147483646 w 104"/>
              <a:gd name="T5" fmla="*/ 2147483646 h 101"/>
              <a:gd name="T6" fmla="*/ 2147483646 w 104"/>
              <a:gd name="T7" fmla="*/ 2147483646 h 101"/>
              <a:gd name="T8" fmla="*/ 2147483646 w 104"/>
              <a:gd name="T9" fmla="*/ 2147483646 h 101"/>
              <a:gd name="T10" fmla="*/ 2147483646 w 104"/>
              <a:gd name="T11" fmla="*/ 2147483646 h 101"/>
              <a:gd name="T12" fmla="*/ 0 w 104"/>
              <a:gd name="T13" fmla="*/ 2147483646 h 101"/>
              <a:gd name="T14" fmla="*/ 2147483646 w 104"/>
              <a:gd name="T15" fmla="*/ 2147483646 h 101"/>
              <a:gd name="T16" fmla="*/ 2147483646 w 104"/>
              <a:gd name="T17" fmla="*/ 2147483646 h 101"/>
              <a:gd name="T18" fmla="*/ 2147483646 w 104"/>
              <a:gd name="T19" fmla="*/ 2147483646 h 101"/>
              <a:gd name="T20" fmla="*/ 2147483646 w 104"/>
              <a:gd name="T21" fmla="*/ 0 h 101"/>
              <a:gd name="T22" fmla="*/ 2147483646 w 104"/>
              <a:gd name="T23" fmla="*/ 2147483646 h 101"/>
              <a:gd name="T24" fmla="*/ 2147483646 w 104"/>
              <a:gd name="T25" fmla="*/ 2147483646 h 101"/>
              <a:gd name="T26" fmla="*/ 2147483646 w 104"/>
              <a:gd name="T27" fmla="*/ 2147483646 h 101"/>
              <a:gd name="T28" fmla="*/ 2147483646 w 104"/>
              <a:gd name="T29" fmla="*/ 2147483646 h 101"/>
              <a:gd name="T30" fmla="*/ 2147483646 w 104"/>
              <a:gd name="T31" fmla="*/ 2147483646 h 101"/>
              <a:gd name="T32" fmla="*/ 2147483646 w 104"/>
              <a:gd name="T33" fmla="*/ 2147483646 h 10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4" h="101">
                <a:moveTo>
                  <a:pt x="8" y="99"/>
                </a:moveTo>
                <a:lnTo>
                  <a:pt x="8" y="99"/>
                </a:lnTo>
                <a:lnTo>
                  <a:pt x="5" y="101"/>
                </a:lnTo>
                <a:lnTo>
                  <a:pt x="2" y="99"/>
                </a:lnTo>
                <a:lnTo>
                  <a:pt x="0" y="96"/>
                </a:lnTo>
                <a:lnTo>
                  <a:pt x="2" y="93"/>
                </a:lnTo>
                <a:lnTo>
                  <a:pt x="96" y="1"/>
                </a:lnTo>
                <a:lnTo>
                  <a:pt x="100" y="0"/>
                </a:lnTo>
                <a:lnTo>
                  <a:pt x="103" y="1"/>
                </a:lnTo>
                <a:lnTo>
                  <a:pt x="104" y="5"/>
                </a:lnTo>
                <a:lnTo>
                  <a:pt x="103" y="8"/>
                </a:lnTo>
                <a:lnTo>
                  <a:pt x="8" y="99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" name="Freeform 211"/>
          <p:cNvSpPr>
            <a:spLocks/>
          </p:cNvSpPr>
          <p:nvPr userDrawn="1"/>
        </p:nvSpPr>
        <p:spPr bwMode="auto">
          <a:xfrm>
            <a:off x="5480050" y="5429250"/>
            <a:ext cx="163513" cy="163513"/>
          </a:xfrm>
          <a:custGeom>
            <a:avLst/>
            <a:gdLst>
              <a:gd name="T0" fmla="*/ 2147483646 w 103"/>
              <a:gd name="T1" fmla="*/ 2147483646 h 103"/>
              <a:gd name="T2" fmla="*/ 2147483646 w 103"/>
              <a:gd name="T3" fmla="*/ 2147483646 h 103"/>
              <a:gd name="T4" fmla="*/ 2147483646 w 103"/>
              <a:gd name="T5" fmla="*/ 2147483646 h 103"/>
              <a:gd name="T6" fmla="*/ 2147483646 w 103"/>
              <a:gd name="T7" fmla="*/ 2147483646 h 103"/>
              <a:gd name="T8" fmla="*/ 2147483646 w 103"/>
              <a:gd name="T9" fmla="*/ 2147483646 h 103"/>
              <a:gd name="T10" fmla="*/ 2147483646 w 103"/>
              <a:gd name="T11" fmla="*/ 2147483646 h 103"/>
              <a:gd name="T12" fmla="*/ 0 w 103"/>
              <a:gd name="T13" fmla="*/ 2147483646 h 103"/>
              <a:gd name="T14" fmla="*/ 2147483646 w 103"/>
              <a:gd name="T15" fmla="*/ 2147483646 h 103"/>
              <a:gd name="T16" fmla="*/ 2147483646 w 103"/>
              <a:gd name="T17" fmla="*/ 2147483646 h 103"/>
              <a:gd name="T18" fmla="*/ 2147483646 w 103"/>
              <a:gd name="T19" fmla="*/ 2147483646 h 103"/>
              <a:gd name="T20" fmla="*/ 2147483646 w 103"/>
              <a:gd name="T21" fmla="*/ 2147483646 h 103"/>
              <a:gd name="T22" fmla="*/ 2147483646 w 103"/>
              <a:gd name="T23" fmla="*/ 2147483646 h 103"/>
              <a:gd name="T24" fmla="*/ 2147483646 w 103"/>
              <a:gd name="T25" fmla="*/ 2147483646 h 103"/>
              <a:gd name="T26" fmla="*/ 2147483646 w 103"/>
              <a:gd name="T27" fmla="*/ 2147483646 h 103"/>
              <a:gd name="T28" fmla="*/ 2147483646 w 103"/>
              <a:gd name="T29" fmla="*/ 2147483646 h 103"/>
              <a:gd name="T30" fmla="*/ 2147483646 w 103"/>
              <a:gd name="T31" fmla="*/ 2147483646 h 103"/>
              <a:gd name="T32" fmla="*/ 2147483646 w 103"/>
              <a:gd name="T33" fmla="*/ 2147483646 h 103"/>
              <a:gd name="T34" fmla="*/ 2147483646 w 103"/>
              <a:gd name="T35" fmla="*/ 2147483646 h 103"/>
              <a:gd name="T36" fmla="*/ 2147483646 w 103"/>
              <a:gd name="T37" fmla="*/ 2147483646 h 103"/>
              <a:gd name="T38" fmla="*/ 2147483646 w 103"/>
              <a:gd name="T39" fmla="*/ 2147483646 h 103"/>
              <a:gd name="T40" fmla="*/ 2147483646 w 103"/>
              <a:gd name="T41" fmla="*/ 2147483646 h 103"/>
              <a:gd name="T42" fmla="*/ 2147483646 w 103"/>
              <a:gd name="T43" fmla="*/ 2147483646 h 103"/>
              <a:gd name="T44" fmla="*/ 2147483646 w 103"/>
              <a:gd name="T45" fmla="*/ 2147483646 h 103"/>
              <a:gd name="T46" fmla="*/ 2147483646 w 103"/>
              <a:gd name="T47" fmla="*/ 2147483646 h 103"/>
              <a:gd name="T48" fmla="*/ 2147483646 w 103"/>
              <a:gd name="T49" fmla="*/ 2147483646 h 103"/>
              <a:gd name="T50" fmla="*/ 2147483646 w 103"/>
              <a:gd name="T51" fmla="*/ 2147483646 h 103"/>
              <a:gd name="T52" fmla="*/ 2147483646 w 103"/>
              <a:gd name="T53" fmla="*/ 2147483646 h 103"/>
              <a:gd name="T54" fmla="*/ 2147483646 w 103"/>
              <a:gd name="T55" fmla="*/ 2147483646 h 103"/>
              <a:gd name="T56" fmla="*/ 2147483646 w 103"/>
              <a:gd name="T57" fmla="*/ 2147483646 h 103"/>
              <a:gd name="T58" fmla="*/ 2147483646 w 103"/>
              <a:gd name="T59" fmla="*/ 2147483646 h 103"/>
              <a:gd name="T60" fmla="*/ 2147483646 w 103"/>
              <a:gd name="T61" fmla="*/ 2147483646 h 103"/>
              <a:gd name="T62" fmla="*/ 2147483646 w 103"/>
              <a:gd name="T63" fmla="*/ 2147483646 h 103"/>
              <a:gd name="T64" fmla="*/ 2147483646 w 103"/>
              <a:gd name="T65" fmla="*/ 2147483646 h 103"/>
              <a:gd name="T66" fmla="*/ 2147483646 w 103"/>
              <a:gd name="T67" fmla="*/ 0 h 103"/>
              <a:gd name="T68" fmla="*/ 2147483646 w 103"/>
              <a:gd name="T69" fmla="*/ 2147483646 h 103"/>
              <a:gd name="T70" fmla="*/ 2147483646 w 103"/>
              <a:gd name="T71" fmla="*/ 2147483646 h 103"/>
              <a:gd name="T72" fmla="*/ 2147483646 w 103"/>
              <a:gd name="T73" fmla="*/ 2147483646 h 103"/>
              <a:gd name="T74" fmla="*/ 2147483646 w 103"/>
              <a:gd name="T75" fmla="*/ 2147483646 h 10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03" h="103">
                <a:moveTo>
                  <a:pt x="25" y="8"/>
                </a:moveTo>
                <a:lnTo>
                  <a:pt x="25" y="8"/>
                </a:lnTo>
                <a:lnTo>
                  <a:pt x="17" y="14"/>
                </a:lnTo>
                <a:lnTo>
                  <a:pt x="10" y="22"/>
                </a:lnTo>
                <a:lnTo>
                  <a:pt x="5" y="32"/>
                </a:lnTo>
                <a:lnTo>
                  <a:pt x="2" y="40"/>
                </a:lnTo>
                <a:lnTo>
                  <a:pt x="0" y="51"/>
                </a:lnTo>
                <a:lnTo>
                  <a:pt x="2" y="61"/>
                </a:lnTo>
                <a:lnTo>
                  <a:pt x="4" y="70"/>
                </a:lnTo>
                <a:lnTo>
                  <a:pt x="9" y="78"/>
                </a:lnTo>
                <a:lnTo>
                  <a:pt x="15" y="88"/>
                </a:lnTo>
                <a:lnTo>
                  <a:pt x="23" y="95"/>
                </a:lnTo>
                <a:lnTo>
                  <a:pt x="31" y="99"/>
                </a:lnTo>
                <a:lnTo>
                  <a:pt x="41" y="101"/>
                </a:lnTo>
                <a:lnTo>
                  <a:pt x="50" y="103"/>
                </a:lnTo>
                <a:lnTo>
                  <a:pt x="60" y="103"/>
                </a:lnTo>
                <a:lnTo>
                  <a:pt x="70" y="99"/>
                </a:lnTo>
                <a:lnTo>
                  <a:pt x="79" y="95"/>
                </a:lnTo>
                <a:lnTo>
                  <a:pt x="87" y="88"/>
                </a:lnTo>
                <a:lnTo>
                  <a:pt x="94" y="80"/>
                </a:lnTo>
                <a:lnTo>
                  <a:pt x="99" y="72"/>
                </a:lnTo>
                <a:lnTo>
                  <a:pt x="102" y="62"/>
                </a:lnTo>
                <a:lnTo>
                  <a:pt x="103" y="53"/>
                </a:lnTo>
                <a:lnTo>
                  <a:pt x="102" y="43"/>
                </a:lnTo>
                <a:lnTo>
                  <a:pt x="100" y="33"/>
                </a:lnTo>
                <a:lnTo>
                  <a:pt x="95" y="24"/>
                </a:lnTo>
                <a:lnTo>
                  <a:pt x="89" y="16"/>
                </a:lnTo>
                <a:lnTo>
                  <a:pt x="81" y="9"/>
                </a:lnTo>
                <a:lnTo>
                  <a:pt x="73" y="4"/>
                </a:lnTo>
                <a:lnTo>
                  <a:pt x="63" y="1"/>
                </a:lnTo>
                <a:lnTo>
                  <a:pt x="54" y="0"/>
                </a:lnTo>
                <a:lnTo>
                  <a:pt x="44" y="1"/>
                </a:lnTo>
                <a:lnTo>
                  <a:pt x="34" y="4"/>
                </a:lnTo>
                <a:lnTo>
                  <a:pt x="25" y="8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6" name="Freeform 212"/>
          <p:cNvSpPr>
            <a:spLocks/>
          </p:cNvSpPr>
          <p:nvPr userDrawn="1"/>
        </p:nvSpPr>
        <p:spPr bwMode="auto">
          <a:xfrm>
            <a:off x="5222875" y="5645150"/>
            <a:ext cx="104775" cy="103188"/>
          </a:xfrm>
          <a:custGeom>
            <a:avLst/>
            <a:gdLst>
              <a:gd name="T0" fmla="*/ 2147483646 w 66"/>
              <a:gd name="T1" fmla="*/ 2147483646 h 65"/>
              <a:gd name="T2" fmla="*/ 2147483646 w 66"/>
              <a:gd name="T3" fmla="*/ 2147483646 h 65"/>
              <a:gd name="T4" fmla="*/ 2147483646 w 66"/>
              <a:gd name="T5" fmla="*/ 2147483646 h 65"/>
              <a:gd name="T6" fmla="*/ 2147483646 w 66"/>
              <a:gd name="T7" fmla="*/ 2147483646 h 65"/>
              <a:gd name="T8" fmla="*/ 2147483646 w 66"/>
              <a:gd name="T9" fmla="*/ 2147483646 h 65"/>
              <a:gd name="T10" fmla="*/ 2147483646 w 66"/>
              <a:gd name="T11" fmla="*/ 2147483646 h 65"/>
              <a:gd name="T12" fmla="*/ 0 w 66"/>
              <a:gd name="T13" fmla="*/ 2147483646 h 65"/>
              <a:gd name="T14" fmla="*/ 2147483646 w 66"/>
              <a:gd name="T15" fmla="*/ 2147483646 h 65"/>
              <a:gd name="T16" fmla="*/ 2147483646 w 66"/>
              <a:gd name="T17" fmla="*/ 2147483646 h 65"/>
              <a:gd name="T18" fmla="*/ 2147483646 w 66"/>
              <a:gd name="T19" fmla="*/ 2147483646 h 65"/>
              <a:gd name="T20" fmla="*/ 2147483646 w 66"/>
              <a:gd name="T21" fmla="*/ 2147483646 h 65"/>
              <a:gd name="T22" fmla="*/ 2147483646 w 66"/>
              <a:gd name="T23" fmla="*/ 2147483646 h 65"/>
              <a:gd name="T24" fmla="*/ 2147483646 w 66"/>
              <a:gd name="T25" fmla="*/ 2147483646 h 65"/>
              <a:gd name="T26" fmla="*/ 2147483646 w 66"/>
              <a:gd name="T27" fmla="*/ 2147483646 h 65"/>
              <a:gd name="T28" fmla="*/ 2147483646 w 66"/>
              <a:gd name="T29" fmla="*/ 2147483646 h 65"/>
              <a:gd name="T30" fmla="*/ 2147483646 w 66"/>
              <a:gd name="T31" fmla="*/ 2147483646 h 65"/>
              <a:gd name="T32" fmla="*/ 2147483646 w 66"/>
              <a:gd name="T33" fmla="*/ 2147483646 h 65"/>
              <a:gd name="T34" fmla="*/ 2147483646 w 66"/>
              <a:gd name="T35" fmla="*/ 2147483646 h 65"/>
              <a:gd name="T36" fmla="*/ 2147483646 w 66"/>
              <a:gd name="T37" fmla="*/ 2147483646 h 65"/>
              <a:gd name="T38" fmla="*/ 2147483646 w 66"/>
              <a:gd name="T39" fmla="*/ 2147483646 h 65"/>
              <a:gd name="T40" fmla="*/ 2147483646 w 66"/>
              <a:gd name="T41" fmla="*/ 2147483646 h 65"/>
              <a:gd name="T42" fmla="*/ 2147483646 w 66"/>
              <a:gd name="T43" fmla="*/ 2147483646 h 65"/>
              <a:gd name="T44" fmla="*/ 2147483646 w 66"/>
              <a:gd name="T45" fmla="*/ 2147483646 h 65"/>
              <a:gd name="T46" fmla="*/ 2147483646 w 66"/>
              <a:gd name="T47" fmla="*/ 2147483646 h 65"/>
              <a:gd name="T48" fmla="*/ 2147483646 w 66"/>
              <a:gd name="T49" fmla="*/ 2147483646 h 65"/>
              <a:gd name="T50" fmla="*/ 2147483646 w 66"/>
              <a:gd name="T51" fmla="*/ 2147483646 h 65"/>
              <a:gd name="T52" fmla="*/ 2147483646 w 66"/>
              <a:gd name="T53" fmla="*/ 2147483646 h 65"/>
              <a:gd name="T54" fmla="*/ 2147483646 w 66"/>
              <a:gd name="T55" fmla="*/ 2147483646 h 65"/>
              <a:gd name="T56" fmla="*/ 2147483646 w 66"/>
              <a:gd name="T57" fmla="*/ 2147483646 h 65"/>
              <a:gd name="T58" fmla="*/ 2147483646 w 66"/>
              <a:gd name="T59" fmla="*/ 2147483646 h 65"/>
              <a:gd name="T60" fmla="*/ 2147483646 w 66"/>
              <a:gd name="T61" fmla="*/ 2147483646 h 65"/>
              <a:gd name="T62" fmla="*/ 2147483646 w 66"/>
              <a:gd name="T63" fmla="*/ 2147483646 h 65"/>
              <a:gd name="T64" fmla="*/ 2147483646 w 66"/>
              <a:gd name="T65" fmla="*/ 2147483646 h 65"/>
              <a:gd name="T66" fmla="*/ 2147483646 w 66"/>
              <a:gd name="T67" fmla="*/ 0 h 65"/>
              <a:gd name="T68" fmla="*/ 2147483646 w 66"/>
              <a:gd name="T69" fmla="*/ 0 h 65"/>
              <a:gd name="T70" fmla="*/ 2147483646 w 66"/>
              <a:gd name="T71" fmla="*/ 2147483646 h 65"/>
              <a:gd name="T72" fmla="*/ 2147483646 w 66"/>
              <a:gd name="T73" fmla="*/ 2147483646 h 65"/>
              <a:gd name="T74" fmla="*/ 2147483646 w 66"/>
              <a:gd name="T75" fmla="*/ 2147483646 h 6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66" h="65">
                <a:moveTo>
                  <a:pt x="16" y="5"/>
                </a:moveTo>
                <a:lnTo>
                  <a:pt x="16" y="5"/>
                </a:lnTo>
                <a:lnTo>
                  <a:pt x="10" y="10"/>
                </a:lnTo>
                <a:lnTo>
                  <a:pt x="6" y="15"/>
                </a:lnTo>
                <a:lnTo>
                  <a:pt x="3" y="20"/>
                </a:lnTo>
                <a:lnTo>
                  <a:pt x="2" y="26"/>
                </a:lnTo>
                <a:lnTo>
                  <a:pt x="0" y="32"/>
                </a:lnTo>
                <a:lnTo>
                  <a:pt x="2" y="39"/>
                </a:lnTo>
                <a:lnTo>
                  <a:pt x="3" y="44"/>
                </a:lnTo>
                <a:lnTo>
                  <a:pt x="6" y="50"/>
                </a:lnTo>
                <a:lnTo>
                  <a:pt x="10" y="55"/>
                </a:lnTo>
                <a:lnTo>
                  <a:pt x="15" y="60"/>
                </a:lnTo>
                <a:lnTo>
                  <a:pt x="21" y="63"/>
                </a:lnTo>
                <a:lnTo>
                  <a:pt x="26" y="65"/>
                </a:lnTo>
                <a:lnTo>
                  <a:pt x="32" y="65"/>
                </a:lnTo>
                <a:lnTo>
                  <a:pt x="39" y="65"/>
                </a:lnTo>
                <a:lnTo>
                  <a:pt x="45" y="63"/>
                </a:lnTo>
                <a:lnTo>
                  <a:pt x="50" y="60"/>
                </a:lnTo>
                <a:lnTo>
                  <a:pt x="56" y="57"/>
                </a:lnTo>
                <a:lnTo>
                  <a:pt x="60" y="52"/>
                </a:lnTo>
                <a:lnTo>
                  <a:pt x="63" y="45"/>
                </a:lnTo>
                <a:lnTo>
                  <a:pt x="64" y="40"/>
                </a:lnTo>
                <a:lnTo>
                  <a:pt x="66" y="34"/>
                </a:lnTo>
                <a:lnTo>
                  <a:pt x="66" y="28"/>
                </a:lnTo>
                <a:lnTo>
                  <a:pt x="63" y="21"/>
                </a:lnTo>
                <a:lnTo>
                  <a:pt x="61" y="15"/>
                </a:lnTo>
                <a:lnTo>
                  <a:pt x="56" y="10"/>
                </a:lnTo>
                <a:lnTo>
                  <a:pt x="52" y="7"/>
                </a:lnTo>
                <a:lnTo>
                  <a:pt x="47" y="4"/>
                </a:lnTo>
                <a:lnTo>
                  <a:pt x="40" y="2"/>
                </a:lnTo>
                <a:lnTo>
                  <a:pt x="34" y="0"/>
                </a:lnTo>
                <a:lnTo>
                  <a:pt x="27" y="0"/>
                </a:lnTo>
                <a:lnTo>
                  <a:pt x="21" y="2"/>
                </a:lnTo>
                <a:lnTo>
                  <a:pt x="16" y="5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7" name="Freeform 214"/>
          <p:cNvSpPr>
            <a:spLocks/>
          </p:cNvSpPr>
          <p:nvPr userDrawn="1"/>
        </p:nvSpPr>
        <p:spPr bwMode="auto">
          <a:xfrm>
            <a:off x="5307013" y="5538788"/>
            <a:ext cx="209550" cy="142875"/>
          </a:xfrm>
          <a:custGeom>
            <a:avLst/>
            <a:gdLst>
              <a:gd name="T0" fmla="*/ 2147483646 w 132"/>
              <a:gd name="T1" fmla="*/ 2147483646 h 90"/>
              <a:gd name="T2" fmla="*/ 2147483646 w 132"/>
              <a:gd name="T3" fmla="*/ 2147483646 h 90"/>
              <a:gd name="T4" fmla="*/ 2147483646 w 132"/>
              <a:gd name="T5" fmla="*/ 2147483646 h 90"/>
              <a:gd name="T6" fmla="*/ 0 w 132"/>
              <a:gd name="T7" fmla="*/ 2147483646 h 90"/>
              <a:gd name="T8" fmla="*/ 0 w 132"/>
              <a:gd name="T9" fmla="*/ 2147483646 h 90"/>
              <a:gd name="T10" fmla="*/ 2147483646 w 132"/>
              <a:gd name="T11" fmla="*/ 2147483646 h 90"/>
              <a:gd name="T12" fmla="*/ 2147483646 w 132"/>
              <a:gd name="T13" fmla="*/ 2147483646 h 90"/>
              <a:gd name="T14" fmla="*/ 2147483646 w 132"/>
              <a:gd name="T15" fmla="*/ 2147483646 h 90"/>
              <a:gd name="T16" fmla="*/ 2147483646 w 132"/>
              <a:gd name="T17" fmla="*/ 2147483646 h 90"/>
              <a:gd name="T18" fmla="*/ 2147483646 w 132"/>
              <a:gd name="T19" fmla="*/ 2147483646 h 90"/>
              <a:gd name="T20" fmla="*/ 2147483646 w 132"/>
              <a:gd name="T21" fmla="*/ 2147483646 h 90"/>
              <a:gd name="T22" fmla="*/ 2147483646 w 132"/>
              <a:gd name="T23" fmla="*/ 2147483646 h 90"/>
              <a:gd name="T24" fmla="*/ 2147483646 w 132"/>
              <a:gd name="T25" fmla="*/ 2147483646 h 90"/>
              <a:gd name="T26" fmla="*/ 2147483646 w 132"/>
              <a:gd name="T27" fmla="*/ 2147483646 h 90"/>
              <a:gd name="T28" fmla="*/ 2147483646 w 132"/>
              <a:gd name="T29" fmla="*/ 2147483646 h 90"/>
              <a:gd name="T30" fmla="*/ 2147483646 w 132"/>
              <a:gd name="T31" fmla="*/ 2147483646 h 90"/>
              <a:gd name="T32" fmla="*/ 2147483646 w 132"/>
              <a:gd name="T33" fmla="*/ 2147483646 h 90"/>
              <a:gd name="T34" fmla="*/ 2147483646 w 132"/>
              <a:gd name="T35" fmla="*/ 2147483646 h 90"/>
              <a:gd name="T36" fmla="*/ 2147483646 w 132"/>
              <a:gd name="T37" fmla="*/ 2147483646 h 90"/>
              <a:gd name="T38" fmla="*/ 2147483646 w 132"/>
              <a:gd name="T39" fmla="*/ 2147483646 h 90"/>
              <a:gd name="T40" fmla="*/ 2147483646 w 132"/>
              <a:gd name="T41" fmla="*/ 2147483646 h 90"/>
              <a:gd name="T42" fmla="*/ 2147483646 w 132"/>
              <a:gd name="T43" fmla="*/ 0 h 90"/>
              <a:gd name="T44" fmla="*/ 2147483646 w 132"/>
              <a:gd name="T45" fmla="*/ 0 h 90"/>
              <a:gd name="T46" fmla="*/ 2147483646 w 132"/>
              <a:gd name="T47" fmla="*/ 2147483646 h 90"/>
              <a:gd name="T48" fmla="*/ 2147483646 w 132"/>
              <a:gd name="T49" fmla="*/ 2147483646 h 9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32" h="90">
                <a:moveTo>
                  <a:pt x="3" y="77"/>
                </a:moveTo>
                <a:lnTo>
                  <a:pt x="3" y="77"/>
                </a:lnTo>
                <a:lnTo>
                  <a:pt x="2" y="79"/>
                </a:lnTo>
                <a:lnTo>
                  <a:pt x="0" y="80"/>
                </a:lnTo>
                <a:lnTo>
                  <a:pt x="0" y="83"/>
                </a:lnTo>
                <a:lnTo>
                  <a:pt x="2" y="87"/>
                </a:lnTo>
                <a:lnTo>
                  <a:pt x="3" y="88"/>
                </a:lnTo>
                <a:lnTo>
                  <a:pt x="5" y="90"/>
                </a:lnTo>
                <a:lnTo>
                  <a:pt x="8" y="90"/>
                </a:lnTo>
                <a:lnTo>
                  <a:pt x="11" y="88"/>
                </a:lnTo>
                <a:lnTo>
                  <a:pt x="129" y="13"/>
                </a:lnTo>
                <a:lnTo>
                  <a:pt x="132" y="11"/>
                </a:lnTo>
                <a:lnTo>
                  <a:pt x="132" y="8"/>
                </a:lnTo>
                <a:lnTo>
                  <a:pt x="132" y="6"/>
                </a:lnTo>
                <a:lnTo>
                  <a:pt x="132" y="3"/>
                </a:lnTo>
                <a:lnTo>
                  <a:pt x="129" y="1"/>
                </a:lnTo>
                <a:lnTo>
                  <a:pt x="127" y="0"/>
                </a:lnTo>
                <a:lnTo>
                  <a:pt x="124" y="0"/>
                </a:lnTo>
                <a:lnTo>
                  <a:pt x="121" y="1"/>
                </a:lnTo>
                <a:lnTo>
                  <a:pt x="3" y="77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8" name="Freeform 215"/>
          <p:cNvSpPr>
            <a:spLocks/>
          </p:cNvSpPr>
          <p:nvPr userDrawn="1"/>
        </p:nvSpPr>
        <p:spPr bwMode="auto">
          <a:xfrm>
            <a:off x="5626100" y="5421313"/>
            <a:ext cx="212725" cy="80962"/>
          </a:xfrm>
          <a:custGeom>
            <a:avLst/>
            <a:gdLst>
              <a:gd name="T0" fmla="*/ 2147483646 w 134"/>
              <a:gd name="T1" fmla="*/ 2147483646 h 51"/>
              <a:gd name="T2" fmla="*/ 2147483646 w 134"/>
              <a:gd name="T3" fmla="*/ 2147483646 h 51"/>
              <a:gd name="T4" fmla="*/ 0 w 134"/>
              <a:gd name="T5" fmla="*/ 2147483646 h 51"/>
              <a:gd name="T6" fmla="*/ 0 w 134"/>
              <a:gd name="T7" fmla="*/ 2147483646 h 51"/>
              <a:gd name="T8" fmla="*/ 0 w 134"/>
              <a:gd name="T9" fmla="*/ 2147483646 h 51"/>
              <a:gd name="T10" fmla="*/ 0 w 134"/>
              <a:gd name="T11" fmla="*/ 2147483646 h 51"/>
              <a:gd name="T12" fmla="*/ 2147483646 w 134"/>
              <a:gd name="T13" fmla="*/ 2147483646 h 51"/>
              <a:gd name="T14" fmla="*/ 2147483646 w 134"/>
              <a:gd name="T15" fmla="*/ 2147483646 h 51"/>
              <a:gd name="T16" fmla="*/ 2147483646 w 134"/>
              <a:gd name="T17" fmla="*/ 2147483646 h 51"/>
              <a:gd name="T18" fmla="*/ 2147483646 w 134"/>
              <a:gd name="T19" fmla="*/ 2147483646 h 51"/>
              <a:gd name="T20" fmla="*/ 2147483646 w 134"/>
              <a:gd name="T21" fmla="*/ 2147483646 h 51"/>
              <a:gd name="T22" fmla="*/ 2147483646 w 134"/>
              <a:gd name="T23" fmla="*/ 2147483646 h 51"/>
              <a:gd name="T24" fmla="*/ 2147483646 w 134"/>
              <a:gd name="T25" fmla="*/ 2147483646 h 51"/>
              <a:gd name="T26" fmla="*/ 2147483646 w 134"/>
              <a:gd name="T27" fmla="*/ 2147483646 h 51"/>
              <a:gd name="T28" fmla="*/ 2147483646 w 134"/>
              <a:gd name="T29" fmla="*/ 0 h 51"/>
              <a:gd name="T30" fmla="*/ 2147483646 w 134"/>
              <a:gd name="T31" fmla="*/ 0 h 51"/>
              <a:gd name="T32" fmla="*/ 2147483646 w 134"/>
              <a:gd name="T33" fmla="*/ 2147483646 h 5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4" h="51">
                <a:moveTo>
                  <a:pt x="2" y="43"/>
                </a:moveTo>
                <a:lnTo>
                  <a:pt x="2" y="43"/>
                </a:lnTo>
                <a:lnTo>
                  <a:pt x="0" y="45"/>
                </a:lnTo>
                <a:lnTo>
                  <a:pt x="0" y="48"/>
                </a:lnTo>
                <a:lnTo>
                  <a:pt x="2" y="51"/>
                </a:lnTo>
                <a:lnTo>
                  <a:pt x="5" y="51"/>
                </a:lnTo>
                <a:lnTo>
                  <a:pt x="132" y="8"/>
                </a:lnTo>
                <a:lnTo>
                  <a:pt x="134" y="6"/>
                </a:lnTo>
                <a:lnTo>
                  <a:pt x="134" y="3"/>
                </a:lnTo>
                <a:lnTo>
                  <a:pt x="132" y="0"/>
                </a:lnTo>
                <a:lnTo>
                  <a:pt x="129" y="0"/>
                </a:lnTo>
                <a:lnTo>
                  <a:pt x="2" y="43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9" name="Freeform 216"/>
          <p:cNvSpPr>
            <a:spLocks/>
          </p:cNvSpPr>
          <p:nvPr userDrawn="1"/>
        </p:nvSpPr>
        <p:spPr bwMode="auto">
          <a:xfrm>
            <a:off x="5621338" y="5345113"/>
            <a:ext cx="188912" cy="131762"/>
          </a:xfrm>
          <a:custGeom>
            <a:avLst/>
            <a:gdLst>
              <a:gd name="T0" fmla="*/ 2147483646 w 119"/>
              <a:gd name="T1" fmla="*/ 2147483646 h 83"/>
              <a:gd name="T2" fmla="*/ 2147483646 w 119"/>
              <a:gd name="T3" fmla="*/ 2147483646 h 83"/>
              <a:gd name="T4" fmla="*/ 0 w 119"/>
              <a:gd name="T5" fmla="*/ 2147483646 h 83"/>
              <a:gd name="T6" fmla="*/ 2147483646 w 119"/>
              <a:gd name="T7" fmla="*/ 2147483646 h 83"/>
              <a:gd name="T8" fmla="*/ 2147483646 w 119"/>
              <a:gd name="T9" fmla="*/ 2147483646 h 83"/>
              <a:gd name="T10" fmla="*/ 2147483646 w 119"/>
              <a:gd name="T11" fmla="*/ 2147483646 h 83"/>
              <a:gd name="T12" fmla="*/ 2147483646 w 119"/>
              <a:gd name="T13" fmla="*/ 2147483646 h 83"/>
              <a:gd name="T14" fmla="*/ 2147483646 w 119"/>
              <a:gd name="T15" fmla="*/ 2147483646 h 83"/>
              <a:gd name="T16" fmla="*/ 2147483646 w 119"/>
              <a:gd name="T17" fmla="*/ 2147483646 h 83"/>
              <a:gd name="T18" fmla="*/ 2147483646 w 119"/>
              <a:gd name="T19" fmla="*/ 2147483646 h 83"/>
              <a:gd name="T20" fmla="*/ 2147483646 w 119"/>
              <a:gd name="T21" fmla="*/ 2147483646 h 83"/>
              <a:gd name="T22" fmla="*/ 2147483646 w 119"/>
              <a:gd name="T23" fmla="*/ 2147483646 h 83"/>
              <a:gd name="T24" fmla="*/ 2147483646 w 119"/>
              <a:gd name="T25" fmla="*/ 2147483646 h 83"/>
              <a:gd name="T26" fmla="*/ 2147483646 w 119"/>
              <a:gd name="T27" fmla="*/ 2147483646 h 83"/>
              <a:gd name="T28" fmla="*/ 2147483646 w 119"/>
              <a:gd name="T29" fmla="*/ 0 h 83"/>
              <a:gd name="T30" fmla="*/ 2147483646 w 119"/>
              <a:gd name="T31" fmla="*/ 2147483646 h 83"/>
              <a:gd name="T32" fmla="*/ 2147483646 w 119"/>
              <a:gd name="T33" fmla="*/ 2147483646 h 8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19" h="83">
                <a:moveTo>
                  <a:pt x="3" y="75"/>
                </a:moveTo>
                <a:lnTo>
                  <a:pt x="3" y="75"/>
                </a:lnTo>
                <a:lnTo>
                  <a:pt x="0" y="78"/>
                </a:lnTo>
                <a:lnTo>
                  <a:pt x="2" y="82"/>
                </a:lnTo>
                <a:lnTo>
                  <a:pt x="5" y="83"/>
                </a:lnTo>
                <a:lnTo>
                  <a:pt x="8" y="83"/>
                </a:lnTo>
                <a:lnTo>
                  <a:pt x="117" y="8"/>
                </a:lnTo>
                <a:lnTo>
                  <a:pt x="119" y="4"/>
                </a:lnTo>
                <a:lnTo>
                  <a:pt x="119" y="1"/>
                </a:lnTo>
                <a:lnTo>
                  <a:pt x="116" y="0"/>
                </a:lnTo>
                <a:lnTo>
                  <a:pt x="112" y="1"/>
                </a:lnTo>
                <a:lnTo>
                  <a:pt x="3" y="75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0" name="Freeform 217"/>
          <p:cNvSpPr>
            <a:spLocks/>
          </p:cNvSpPr>
          <p:nvPr userDrawn="1"/>
        </p:nvSpPr>
        <p:spPr bwMode="auto">
          <a:xfrm>
            <a:off x="5634038" y="5494338"/>
            <a:ext cx="223837" cy="31750"/>
          </a:xfrm>
          <a:custGeom>
            <a:avLst/>
            <a:gdLst>
              <a:gd name="T0" fmla="*/ 2147483646 w 141"/>
              <a:gd name="T1" fmla="*/ 2147483646 h 20"/>
              <a:gd name="T2" fmla="*/ 2147483646 w 141"/>
              <a:gd name="T3" fmla="*/ 2147483646 h 20"/>
              <a:gd name="T4" fmla="*/ 2147483646 w 141"/>
              <a:gd name="T5" fmla="*/ 2147483646 h 20"/>
              <a:gd name="T6" fmla="*/ 0 w 141"/>
              <a:gd name="T7" fmla="*/ 2147483646 h 20"/>
              <a:gd name="T8" fmla="*/ 0 w 141"/>
              <a:gd name="T9" fmla="*/ 2147483646 h 20"/>
              <a:gd name="T10" fmla="*/ 0 w 141"/>
              <a:gd name="T11" fmla="*/ 2147483646 h 20"/>
              <a:gd name="T12" fmla="*/ 2147483646 w 141"/>
              <a:gd name="T13" fmla="*/ 2147483646 h 20"/>
              <a:gd name="T14" fmla="*/ 2147483646 w 141"/>
              <a:gd name="T15" fmla="*/ 2147483646 h 20"/>
              <a:gd name="T16" fmla="*/ 2147483646 w 141"/>
              <a:gd name="T17" fmla="*/ 2147483646 h 20"/>
              <a:gd name="T18" fmla="*/ 2147483646 w 141"/>
              <a:gd name="T19" fmla="*/ 2147483646 h 20"/>
              <a:gd name="T20" fmla="*/ 2147483646 w 141"/>
              <a:gd name="T21" fmla="*/ 2147483646 h 20"/>
              <a:gd name="T22" fmla="*/ 2147483646 w 141"/>
              <a:gd name="T23" fmla="*/ 2147483646 h 20"/>
              <a:gd name="T24" fmla="*/ 2147483646 w 141"/>
              <a:gd name="T25" fmla="*/ 2147483646 h 20"/>
              <a:gd name="T26" fmla="*/ 2147483646 w 141"/>
              <a:gd name="T27" fmla="*/ 2147483646 h 20"/>
              <a:gd name="T28" fmla="*/ 2147483646 w 141"/>
              <a:gd name="T29" fmla="*/ 0 h 20"/>
              <a:gd name="T30" fmla="*/ 2147483646 w 141"/>
              <a:gd name="T31" fmla="*/ 0 h 20"/>
              <a:gd name="T32" fmla="*/ 2147483646 w 141"/>
              <a:gd name="T33" fmla="*/ 2147483646 h 2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41" h="20">
                <a:moveTo>
                  <a:pt x="5" y="12"/>
                </a:moveTo>
                <a:lnTo>
                  <a:pt x="5" y="12"/>
                </a:lnTo>
                <a:lnTo>
                  <a:pt x="2" y="13"/>
                </a:lnTo>
                <a:lnTo>
                  <a:pt x="0" y="17"/>
                </a:lnTo>
                <a:lnTo>
                  <a:pt x="2" y="20"/>
                </a:lnTo>
                <a:lnTo>
                  <a:pt x="5" y="20"/>
                </a:lnTo>
                <a:lnTo>
                  <a:pt x="137" y="8"/>
                </a:lnTo>
                <a:lnTo>
                  <a:pt x="140" y="7"/>
                </a:lnTo>
                <a:lnTo>
                  <a:pt x="141" y="4"/>
                </a:lnTo>
                <a:lnTo>
                  <a:pt x="140" y="0"/>
                </a:lnTo>
                <a:lnTo>
                  <a:pt x="137" y="0"/>
                </a:lnTo>
                <a:lnTo>
                  <a:pt x="5" y="12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1" name="Freeform 218"/>
          <p:cNvSpPr>
            <a:spLocks/>
          </p:cNvSpPr>
          <p:nvPr userDrawn="1"/>
        </p:nvSpPr>
        <p:spPr bwMode="auto">
          <a:xfrm>
            <a:off x="5600700" y="5287963"/>
            <a:ext cx="160338" cy="166687"/>
          </a:xfrm>
          <a:custGeom>
            <a:avLst/>
            <a:gdLst>
              <a:gd name="T0" fmla="*/ 2147483646 w 101"/>
              <a:gd name="T1" fmla="*/ 2147483646 h 105"/>
              <a:gd name="T2" fmla="*/ 2147483646 w 101"/>
              <a:gd name="T3" fmla="*/ 2147483646 h 105"/>
              <a:gd name="T4" fmla="*/ 0 w 101"/>
              <a:gd name="T5" fmla="*/ 2147483646 h 105"/>
              <a:gd name="T6" fmla="*/ 2147483646 w 101"/>
              <a:gd name="T7" fmla="*/ 2147483646 h 105"/>
              <a:gd name="T8" fmla="*/ 2147483646 w 101"/>
              <a:gd name="T9" fmla="*/ 2147483646 h 105"/>
              <a:gd name="T10" fmla="*/ 2147483646 w 101"/>
              <a:gd name="T11" fmla="*/ 2147483646 h 105"/>
              <a:gd name="T12" fmla="*/ 2147483646 w 101"/>
              <a:gd name="T13" fmla="*/ 2147483646 h 105"/>
              <a:gd name="T14" fmla="*/ 2147483646 w 101"/>
              <a:gd name="T15" fmla="*/ 2147483646 h 105"/>
              <a:gd name="T16" fmla="*/ 2147483646 w 101"/>
              <a:gd name="T17" fmla="*/ 2147483646 h 105"/>
              <a:gd name="T18" fmla="*/ 2147483646 w 101"/>
              <a:gd name="T19" fmla="*/ 2147483646 h 105"/>
              <a:gd name="T20" fmla="*/ 2147483646 w 101"/>
              <a:gd name="T21" fmla="*/ 2147483646 h 105"/>
              <a:gd name="T22" fmla="*/ 2147483646 w 101"/>
              <a:gd name="T23" fmla="*/ 2147483646 h 105"/>
              <a:gd name="T24" fmla="*/ 2147483646 w 101"/>
              <a:gd name="T25" fmla="*/ 2147483646 h 105"/>
              <a:gd name="T26" fmla="*/ 2147483646 w 101"/>
              <a:gd name="T27" fmla="*/ 2147483646 h 105"/>
              <a:gd name="T28" fmla="*/ 2147483646 w 101"/>
              <a:gd name="T29" fmla="*/ 0 h 105"/>
              <a:gd name="T30" fmla="*/ 2147483646 w 101"/>
              <a:gd name="T31" fmla="*/ 2147483646 h 105"/>
              <a:gd name="T32" fmla="*/ 2147483646 w 101"/>
              <a:gd name="T33" fmla="*/ 2147483646 h 10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1" h="105">
                <a:moveTo>
                  <a:pt x="2" y="98"/>
                </a:moveTo>
                <a:lnTo>
                  <a:pt x="2" y="98"/>
                </a:lnTo>
                <a:lnTo>
                  <a:pt x="0" y="102"/>
                </a:lnTo>
                <a:lnTo>
                  <a:pt x="2" y="105"/>
                </a:lnTo>
                <a:lnTo>
                  <a:pt x="5" y="105"/>
                </a:lnTo>
                <a:lnTo>
                  <a:pt x="8" y="105"/>
                </a:lnTo>
                <a:lnTo>
                  <a:pt x="101" y="8"/>
                </a:lnTo>
                <a:lnTo>
                  <a:pt x="101" y="5"/>
                </a:lnTo>
                <a:lnTo>
                  <a:pt x="100" y="2"/>
                </a:lnTo>
                <a:lnTo>
                  <a:pt x="98" y="0"/>
                </a:lnTo>
                <a:lnTo>
                  <a:pt x="95" y="2"/>
                </a:lnTo>
                <a:lnTo>
                  <a:pt x="2" y="98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2" name="Freeform 219"/>
          <p:cNvSpPr>
            <a:spLocks/>
          </p:cNvSpPr>
          <p:nvPr userDrawn="1"/>
        </p:nvSpPr>
        <p:spPr bwMode="auto">
          <a:xfrm>
            <a:off x="5621338" y="5546725"/>
            <a:ext cx="223837" cy="25400"/>
          </a:xfrm>
          <a:custGeom>
            <a:avLst/>
            <a:gdLst>
              <a:gd name="T0" fmla="*/ 2147483646 w 141"/>
              <a:gd name="T1" fmla="*/ 0 h 16"/>
              <a:gd name="T2" fmla="*/ 2147483646 w 141"/>
              <a:gd name="T3" fmla="*/ 0 h 16"/>
              <a:gd name="T4" fmla="*/ 2147483646 w 141"/>
              <a:gd name="T5" fmla="*/ 2147483646 h 16"/>
              <a:gd name="T6" fmla="*/ 0 w 141"/>
              <a:gd name="T7" fmla="*/ 2147483646 h 16"/>
              <a:gd name="T8" fmla="*/ 0 w 141"/>
              <a:gd name="T9" fmla="*/ 2147483646 h 16"/>
              <a:gd name="T10" fmla="*/ 0 w 141"/>
              <a:gd name="T11" fmla="*/ 2147483646 h 16"/>
              <a:gd name="T12" fmla="*/ 2147483646 w 141"/>
              <a:gd name="T13" fmla="*/ 2147483646 h 16"/>
              <a:gd name="T14" fmla="*/ 2147483646 w 141"/>
              <a:gd name="T15" fmla="*/ 2147483646 h 16"/>
              <a:gd name="T16" fmla="*/ 2147483646 w 141"/>
              <a:gd name="T17" fmla="*/ 2147483646 h 16"/>
              <a:gd name="T18" fmla="*/ 2147483646 w 141"/>
              <a:gd name="T19" fmla="*/ 2147483646 h 16"/>
              <a:gd name="T20" fmla="*/ 2147483646 w 141"/>
              <a:gd name="T21" fmla="*/ 2147483646 h 16"/>
              <a:gd name="T22" fmla="*/ 2147483646 w 141"/>
              <a:gd name="T23" fmla="*/ 2147483646 h 16"/>
              <a:gd name="T24" fmla="*/ 2147483646 w 141"/>
              <a:gd name="T25" fmla="*/ 2147483646 h 16"/>
              <a:gd name="T26" fmla="*/ 2147483646 w 141"/>
              <a:gd name="T27" fmla="*/ 2147483646 h 16"/>
              <a:gd name="T28" fmla="*/ 2147483646 w 141"/>
              <a:gd name="T29" fmla="*/ 2147483646 h 16"/>
              <a:gd name="T30" fmla="*/ 2147483646 w 141"/>
              <a:gd name="T31" fmla="*/ 2147483646 h 16"/>
              <a:gd name="T32" fmla="*/ 2147483646 w 141"/>
              <a:gd name="T33" fmla="*/ 0 h 1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41" h="16">
                <a:moveTo>
                  <a:pt x="5" y="0"/>
                </a:moveTo>
                <a:lnTo>
                  <a:pt x="5" y="0"/>
                </a:lnTo>
                <a:lnTo>
                  <a:pt x="2" y="1"/>
                </a:lnTo>
                <a:lnTo>
                  <a:pt x="0" y="4"/>
                </a:lnTo>
                <a:lnTo>
                  <a:pt x="2" y="8"/>
                </a:lnTo>
                <a:lnTo>
                  <a:pt x="5" y="9"/>
                </a:lnTo>
                <a:lnTo>
                  <a:pt x="137" y="16"/>
                </a:lnTo>
                <a:lnTo>
                  <a:pt x="140" y="16"/>
                </a:lnTo>
                <a:lnTo>
                  <a:pt x="141" y="12"/>
                </a:lnTo>
                <a:lnTo>
                  <a:pt x="140" y="9"/>
                </a:lnTo>
                <a:lnTo>
                  <a:pt x="137" y="8"/>
                </a:lnTo>
                <a:lnTo>
                  <a:pt x="5" y="0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3" name="Freeform 220"/>
          <p:cNvSpPr>
            <a:spLocks/>
          </p:cNvSpPr>
          <p:nvPr userDrawn="1"/>
        </p:nvSpPr>
        <p:spPr bwMode="auto">
          <a:xfrm>
            <a:off x="5600700" y="5565775"/>
            <a:ext cx="217488" cy="69850"/>
          </a:xfrm>
          <a:custGeom>
            <a:avLst/>
            <a:gdLst>
              <a:gd name="T0" fmla="*/ 2147483646 w 137"/>
              <a:gd name="T1" fmla="*/ 0 h 44"/>
              <a:gd name="T2" fmla="*/ 2147483646 w 137"/>
              <a:gd name="T3" fmla="*/ 0 h 44"/>
              <a:gd name="T4" fmla="*/ 2147483646 w 137"/>
              <a:gd name="T5" fmla="*/ 0 h 44"/>
              <a:gd name="T6" fmla="*/ 0 w 137"/>
              <a:gd name="T7" fmla="*/ 2147483646 h 44"/>
              <a:gd name="T8" fmla="*/ 0 w 137"/>
              <a:gd name="T9" fmla="*/ 2147483646 h 44"/>
              <a:gd name="T10" fmla="*/ 0 w 137"/>
              <a:gd name="T11" fmla="*/ 2147483646 h 44"/>
              <a:gd name="T12" fmla="*/ 0 w 137"/>
              <a:gd name="T13" fmla="*/ 2147483646 h 44"/>
              <a:gd name="T14" fmla="*/ 2147483646 w 137"/>
              <a:gd name="T15" fmla="*/ 2147483646 h 44"/>
              <a:gd name="T16" fmla="*/ 2147483646 w 137"/>
              <a:gd name="T17" fmla="*/ 2147483646 h 44"/>
              <a:gd name="T18" fmla="*/ 2147483646 w 137"/>
              <a:gd name="T19" fmla="*/ 2147483646 h 44"/>
              <a:gd name="T20" fmla="*/ 2147483646 w 137"/>
              <a:gd name="T21" fmla="*/ 2147483646 h 44"/>
              <a:gd name="T22" fmla="*/ 2147483646 w 137"/>
              <a:gd name="T23" fmla="*/ 2147483646 h 44"/>
              <a:gd name="T24" fmla="*/ 2147483646 w 137"/>
              <a:gd name="T25" fmla="*/ 2147483646 h 44"/>
              <a:gd name="T26" fmla="*/ 2147483646 w 137"/>
              <a:gd name="T27" fmla="*/ 2147483646 h 44"/>
              <a:gd name="T28" fmla="*/ 2147483646 w 137"/>
              <a:gd name="T29" fmla="*/ 2147483646 h 44"/>
              <a:gd name="T30" fmla="*/ 2147483646 w 137"/>
              <a:gd name="T31" fmla="*/ 2147483646 h 44"/>
              <a:gd name="T32" fmla="*/ 2147483646 w 137"/>
              <a:gd name="T33" fmla="*/ 0 h 4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7" h="44">
                <a:moveTo>
                  <a:pt x="6" y="0"/>
                </a:moveTo>
                <a:lnTo>
                  <a:pt x="6" y="0"/>
                </a:lnTo>
                <a:lnTo>
                  <a:pt x="3" y="0"/>
                </a:lnTo>
                <a:lnTo>
                  <a:pt x="0" y="4"/>
                </a:lnTo>
                <a:lnTo>
                  <a:pt x="0" y="7"/>
                </a:lnTo>
                <a:lnTo>
                  <a:pt x="3" y="9"/>
                </a:lnTo>
                <a:lnTo>
                  <a:pt x="132" y="44"/>
                </a:lnTo>
                <a:lnTo>
                  <a:pt x="135" y="44"/>
                </a:lnTo>
                <a:lnTo>
                  <a:pt x="137" y="41"/>
                </a:lnTo>
                <a:lnTo>
                  <a:pt x="137" y="37"/>
                </a:lnTo>
                <a:lnTo>
                  <a:pt x="134" y="36"/>
                </a:lnTo>
                <a:lnTo>
                  <a:pt x="6" y="0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4" name="Freeform 221"/>
          <p:cNvSpPr>
            <a:spLocks/>
          </p:cNvSpPr>
          <p:nvPr userDrawn="1"/>
        </p:nvSpPr>
        <p:spPr bwMode="auto">
          <a:xfrm>
            <a:off x="5578475" y="5581650"/>
            <a:ext cx="190500" cy="120650"/>
          </a:xfrm>
          <a:custGeom>
            <a:avLst/>
            <a:gdLst>
              <a:gd name="T0" fmla="*/ 2147483646 w 120"/>
              <a:gd name="T1" fmla="*/ 2147483646 h 76"/>
              <a:gd name="T2" fmla="*/ 2147483646 w 120"/>
              <a:gd name="T3" fmla="*/ 2147483646 h 76"/>
              <a:gd name="T4" fmla="*/ 2147483646 w 120"/>
              <a:gd name="T5" fmla="*/ 0 h 76"/>
              <a:gd name="T6" fmla="*/ 0 w 120"/>
              <a:gd name="T7" fmla="*/ 2147483646 h 76"/>
              <a:gd name="T8" fmla="*/ 0 w 120"/>
              <a:gd name="T9" fmla="*/ 2147483646 h 76"/>
              <a:gd name="T10" fmla="*/ 0 w 120"/>
              <a:gd name="T11" fmla="*/ 2147483646 h 76"/>
              <a:gd name="T12" fmla="*/ 0 w 120"/>
              <a:gd name="T13" fmla="*/ 2147483646 h 76"/>
              <a:gd name="T14" fmla="*/ 2147483646 w 120"/>
              <a:gd name="T15" fmla="*/ 2147483646 h 76"/>
              <a:gd name="T16" fmla="*/ 2147483646 w 120"/>
              <a:gd name="T17" fmla="*/ 2147483646 h 76"/>
              <a:gd name="T18" fmla="*/ 2147483646 w 120"/>
              <a:gd name="T19" fmla="*/ 2147483646 h 76"/>
              <a:gd name="T20" fmla="*/ 2147483646 w 120"/>
              <a:gd name="T21" fmla="*/ 2147483646 h 76"/>
              <a:gd name="T22" fmla="*/ 2147483646 w 120"/>
              <a:gd name="T23" fmla="*/ 2147483646 h 76"/>
              <a:gd name="T24" fmla="*/ 2147483646 w 120"/>
              <a:gd name="T25" fmla="*/ 2147483646 h 76"/>
              <a:gd name="T26" fmla="*/ 2147483646 w 120"/>
              <a:gd name="T27" fmla="*/ 2147483646 h 76"/>
              <a:gd name="T28" fmla="*/ 2147483646 w 120"/>
              <a:gd name="T29" fmla="*/ 2147483646 h 76"/>
              <a:gd name="T30" fmla="*/ 2147483646 w 120"/>
              <a:gd name="T31" fmla="*/ 2147483646 h 76"/>
              <a:gd name="T32" fmla="*/ 2147483646 w 120"/>
              <a:gd name="T33" fmla="*/ 2147483646 h 7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20" h="76">
                <a:moveTo>
                  <a:pt x="6" y="2"/>
                </a:moveTo>
                <a:lnTo>
                  <a:pt x="6" y="2"/>
                </a:lnTo>
                <a:lnTo>
                  <a:pt x="3" y="0"/>
                </a:lnTo>
                <a:lnTo>
                  <a:pt x="0" y="3"/>
                </a:lnTo>
                <a:lnTo>
                  <a:pt x="0" y="7"/>
                </a:lnTo>
                <a:lnTo>
                  <a:pt x="1" y="10"/>
                </a:lnTo>
                <a:lnTo>
                  <a:pt x="114" y="76"/>
                </a:lnTo>
                <a:lnTo>
                  <a:pt x="117" y="76"/>
                </a:lnTo>
                <a:lnTo>
                  <a:pt x="120" y="74"/>
                </a:lnTo>
                <a:lnTo>
                  <a:pt x="120" y="71"/>
                </a:lnTo>
                <a:lnTo>
                  <a:pt x="119" y="68"/>
                </a:lnTo>
                <a:lnTo>
                  <a:pt x="6" y="2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" name="Freeform 222"/>
          <p:cNvSpPr>
            <a:spLocks/>
          </p:cNvSpPr>
          <p:nvPr userDrawn="1"/>
        </p:nvSpPr>
        <p:spPr bwMode="auto">
          <a:xfrm>
            <a:off x="5575300" y="5241925"/>
            <a:ext cx="114300" cy="200025"/>
          </a:xfrm>
          <a:custGeom>
            <a:avLst/>
            <a:gdLst>
              <a:gd name="T0" fmla="*/ 2147483646 w 72"/>
              <a:gd name="T1" fmla="*/ 2147483646 h 126"/>
              <a:gd name="T2" fmla="*/ 2147483646 w 72"/>
              <a:gd name="T3" fmla="*/ 2147483646 h 126"/>
              <a:gd name="T4" fmla="*/ 0 w 72"/>
              <a:gd name="T5" fmla="*/ 2147483646 h 126"/>
              <a:gd name="T6" fmla="*/ 2147483646 w 72"/>
              <a:gd name="T7" fmla="*/ 2147483646 h 126"/>
              <a:gd name="T8" fmla="*/ 2147483646 w 72"/>
              <a:gd name="T9" fmla="*/ 2147483646 h 126"/>
              <a:gd name="T10" fmla="*/ 2147483646 w 72"/>
              <a:gd name="T11" fmla="*/ 2147483646 h 126"/>
              <a:gd name="T12" fmla="*/ 2147483646 w 72"/>
              <a:gd name="T13" fmla="*/ 2147483646 h 126"/>
              <a:gd name="T14" fmla="*/ 2147483646 w 72"/>
              <a:gd name="T15" fmla="*/ 2147483646 h 126"/>
              <a:gd name="T16" fmla="*/ 2147483646 w 72"/>
              <a:gd name="T17" fmla="*/ 2147483646 h 126"/>
              <a:gd name="T18" fmla="*/ 2147483646 w 72"/>
              <a:gd name="T19" fmla="*/ 2147483646 h 126"/>
              <a:gd name="T20" fmla="*/ 2147483646 w 72"/>
              <a:gd name="T21" fmla="*/ 2147483646 h 126"/>
              <a:gd name="T22" fmla="*/ 2147483646 w 72"/>
              <a:gd name="T23" fmla="*/ 2147483646 h 126"/>
              <a:gd name="T24" fmla="*/ 2147483646 w 72"/>
              <a:gd name="T25" fmla="*/ 2147483646 h 126"/>
              <a:gd name="T26" fmla="*/ 2147483646 w 72"/>
              <a:gd name="T27" fmla="*/ 2147483646 h 126"/>
              <a:gd name="T28" fmla="*/ 2147483646 w 72"/>
              <a:gd name="T29" fmla="*/ 0 h 126"/>
              <a:gd name="T30" fmla="*/ 2147483646 w 72"/>
              <a:gd name="T31" fmla="*/ 2147483646 h 126"/>
              <a:gd name="T32" fmla="*/ 2147483646 w 72"/>
              <a:gd name="T33" fmla="*/ 2147483646 h 12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2" h="126">
                <a:moveTo>
                  <a:pt x="2" y="119"/>
                </a:moveTo>
                <a:lnTo>
                  <a:pt x="2" y="119"/>
                </a:lnTo>
                <a:lnTo>
                  <a:pt x="0" y="124"/>
                </a:lnTo>
                <a:lnTo>
                  <a:pt x="3" y="126"/>
                </a:lnTo>
                <a:lnTo>
                  <a:pt x="6" y="126"/>
                </a:lnTo>
                <a:lnTo>
                  <a:pt x="8" y="124"/>
                </a:lnTo>
                <a:lnTo>
                  <a:pt x="71" y="7"/>
                </a:lnTo>
                <a:lnTo>
                  <a:pt x="72" y="4"/>
                </a:lnTo>
                <a:lnTo>
                  <a:pt x="69" y="2"/>
                </a:lnTo>
                <a:lnTo>
                  <a:pt x="66" y="0"/>
                </a:lnTo>
                <a:lnTo>
                  <a:pt x="64" y="4"/>
                </a:lnTo>
                <a:lnTo>
                  <a:pt x="2" y="119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6" name="Freeform 223"/>
          <p:cNvSpPr>
            <a:spLocks/>
          </p:cNvSpPr>
          <p:nvPr userDrawn="1"/>
        </p:nvSpPr>
        <p:spPr bwMode="auto">
          <a:xfrm>
            <a:off x="5538788" y="5221288"/>
            <a:ext cx="79375" cy="214312"/>
          </a:xfrm>
          <a:custGeom>
            <a:avLst/>
            <a:gdLst>
              <a:gd name="T0" fmla="*/ 0 w 50"/>
              <a:gd name="T1" fmla="*/ 2147483646 h 135"/>
              <a:gd name="T2" fmla="*/ 0 w 50"/>
              <a:gd name="T3" fmla="*/ 2147483646 h 135"/>
              <a:gd name="T4" fmla="*/ 2147483646 w 50"/>
              <a:gd name="T5" fmla="*/ 2147483646 h 135"/>
              <a:gd name="T6" fmla="*/ 2147483646 w 50"/>
              <a:gd name="T7" fmla="*/ 2147483646 h 135"/>
              <a:gd name="T8" fmla="*/ 2147483646 w 50"/>
              <a:gd name="T9" fmla="*/ 2147483646 h 135"/>
              <a:gd name="T10" fmla="*/ 2147483646 w 50"/>
              <a:gd name="T11" fmla="*/ 2147483646 h 135"/>
              <a:gd name="T12" fmla="*/ 2147483646 w 50"/>
              <a:gd name="T13" fmla="*/ 2147483646 h 135"/>
              <a:gd name="T14" fmla="*/ 2147483646 w 50"/>
              <a:gd name="T15" fmla="*/ 2147483646 h 135"/>
              <a:gd name="T16" fmla="*/ 2147483646 w 50"/>
              <a:gd name="T17" fmla="*/ 2147483646 h 135"/>
              <a:gd name="T18" fmla="*/ 2147483646 w 50"/>
              <a:gd name="T19" fmla="*/ 2147483646 h 135"/>
              <a:gd name="T20" fmla="*/ 2147483646 w 50"/>
              <a:gd name="T21" fmla="*/ 2147483646 h 135"/>
              <a:gd name="T22" fmla="*/ 2147483646 w 50"/>
              <a:gd name="T23" fmla="*/ 0 h 135"/>
              <a:gd name="T24" fmla="*/ 2147483646 w 50"/>
              <a:gd name="T25" fmla="*/ 0 h 135"/>
              <a:gd name="T26" fmla="*/ 2147483646 w 50"/>
              <a:gd name="T27" fmla="*/ 0 h 135"/>
              <a:gd name="T28" fmla="*/ 2147483646 w 50"/>
              <a:gd name="T29" fmla="*/ 0 h 135"/>
              <a:gd name="T30" fmla="*/ 2147483646 w 50"/>
              <a:gd name="T31" fmla="*/ 2147483646 h 135"/>
              <a:gd name="T32" fmla="*/ 0 w 50"/>
              <a:gd name="T33" fmla="*/ 2147483646 h 13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0" h="135">
                <a:moveTo>
                  <a:pt x="0" y="129"/>
                </a:moveTo>
                <a:lnTo>
                  <a:pt x="0" y="129"/>
                </a:lnTo>
                <a:lnTo>
                  <a:pt x="2" y="134"/>
                </a:lnTo>
                <a:lnTo>
                  <a:pt x="4" y="135"/>
                </a:lnTo>
                <a:lnTo>
                  <a:pt x="7" y="135"/>
                </a:lnTo>
                <a:lnTo>
                  <a:pt x="10" y="132"/>
                </a:lnTo>
                <a:lnTo>
                  <a:pt x="50" y="7"/>
                </a:lnTo>
                <a:lnTo>
                  <a:pt x="50" y="2"/>
                </a:lnTo>
                <a:lnTo>
                  <a:pt x="47" y="0"/>
                </a:lnTo>
                <a:lnTo>
                  <a:pt x="44" y="0"/>
                </a:lnTo>
                <a:lnTo>
                  <a:pt x="42" y="4"/>
                </a:lnTo>
                <a:lnTo>
                  <a:pt x="0" y="129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7" name="Freeform 224"/>
          <p:cNvSpPr>
            <a:spLocks/>
          </p:cNvSpPr>
          <p:nvPr userDrawn="1"/>
        </p:nvSpPr>
        <p:spPr bwMode="auto">
          <a:xfrm>
            <a:off x="5513388" y="5224463"/>
            <a:ext cx="31750" cy="225425"/>
          </a:xfrm>
          <a:custGeom>
            <a:avLst/>
            <a:gdLst>
              <a:gd name="T0" fmla="*/ 0 w 20"/>
              <a:gd name="T1" fmla="*/ 2147483646 h 142"/>
              <a:gd name="T2" fmla="*/ 0 w 20"/>
              <a:gd name="T3" fmla="*/ 2147483646 h 142"/>
              <a:gd name="T4" fmla="*/ 0 w 20"/>
              <a:gd name="T5" fmla="*/ 2147483646 h 142"/>
              <a:gd name="T6" fmla="*/ 2147483646 w 20"/>
              <a:gd name="T7" fmla="*/ 2147483646 h 142"/>
              <a:gd name="T8" fmla="*/ 2147483646 w 20"/>
              <a:gd name="T9" fmla="*/ 2147483646 h 142"/>
              <a:gd name="T10" fmla="*/ 2147483646 w 20"/>
              <a:gd name="T11" fmla="*/ 2147483646 h 142"/>
              <a:gd name="T12" fmla="*/ 2147483646 w 20"/>
              <a:gd name="T13" fmla="*/ 2147483646 h 142"/>
              <a:gd name="T14" fmla="*/ 2147483646 w 20"/>
              <a:gd name="T15" fmla="*/ 2147483646 h 142"/>
              <a:gd name="T16" fmla="*/ 2147483646 w 20"/>
              <a:gd name="T17" fmla="*/ 2147483646 h 142"/>
              <a:gd name="T18" fmla="*/ 2147483646 w 20"/>
              <a:gd name="T19" fmla="*/ 2147483646 h 142"/>
              <a:gd name="T20" fmla="*/ 2147483646 w 20"/>
              <a:gd name="T21" fmla="*/ 2147483646 h 142"/>
              <a:gd name="T22" fmla="*/ 2147483646 w 20"/>
              <a:gd name="T23" fmla="*/ 0 h 142"/>
              <a:gd name="T24" fmla="*/ 2147483646 w 20"/>
              <a:gd name="T25" fmla="*/ 0 h 142"/>
              <a:gd name="T26" fmla="*/ 2147483646 w 20"/>
              <a:gd name="T27" fmla="*/ 0 h 142"/>
              <a:gd name="T28" fmla="*/ 2147483646 w 20"/>
              <a:gd name="T29" fmla="*/ 2147483646 h 142"/>
              <a:gd name="T30" fmla="*/ 2147483646 w 20"/>
              <a:gd name="T31" fmla="*/ 2147483646 h 142"/>
              <a:gd name="T32" fmla="*/ 0 w 20"/>
              <a:gd name="T33" fmla="*/ 2147483646 h 14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0" h="142">
                <a:moveTo>
                  <a:pt x="0" y="137"/>
                </a:moveTo>
                <a:lnTo>
                  <a:pt x="0" y="137"/>
                </a:lnTo>
                <a:lnTo>
                  <a:pt x="0" y="140"/>
                </a:lnTo>
                <a:lnTo>
                  <a:pt x="4" y="142"/>
                </a:lnTo>
                <a:lnTo>
                  <a:pt x="7" y="140"/>
                </a:lnTo>
                <a:lnTo>
                  <a:pt x="8" y="137"/>
                </a:lnTo>
                <a:lnTo>
                  <a:pt x="20" y="5"/>
                </a:lnTo>
                <a:lnTo>
                  <a:pt x="18" y="2"/>
                </a:lnTo>
                <a:lnTo>
                  <a:pt x="15" y="0"/>
                </a:lnTo>
                <a:lnTo>
                  <a:pt x="12" y="2"/>
                </a:lnTo>
                <a:lnTo>
                  <a:pt x="10" y="3"/>
                </a:lnTo>
                <a:lnTo>
                  <a:pt x="0" y="137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8" name="Freeform 225"/>
          <p:cNvSpPr>
            <a:spLocks/>
          </p:cNvSpPr>
          <p:nvPr userDrawn="1"/>
        </p:nvSpPr>
        <p:spPr bwMode="auto">
          <a:xfrm>
            <a:off x="5462588" y="5241925"/>
            <a:ext cx="44450" cy="222250"/>
          </a:xfrm>
          <a:custGeom>
            <a:avLst/>
            <a:gdLst>
              <a:gd name="T0" fmla="*/ 2147483646 w 28"/>
              <a:gd name="T1" fmla="*/ 2147483646 h 140"/>
              <a:gd name="T2" fmla="*/ 2147483646 w 28"/>
              <a:gd name="T3" fmla="*/ 2147483646 h 140"/>
              <a:gd name="T4" fmla="*/ 2147483646 w 28"/>
              <a:gd name="T5" fmla="*/ 2147483646 h 140"/>
              <a:gd name="T6" fmla="*/ 2147483646 w 28"/>
              <a:gd name="T7" fmla="*/ 2147483646 h 140"/>
              <a:gd name="T8" fmla="*/ 2147483646 w 28"/>
              <a:gd name="T9" fmla="*/ 2147483646 h 140"/>
              <a:gd name="T10" fmla="*/ 2147483646 w 28"/>
              <a:gd name="T11" fmla="*/ 2147483646 h 140"/>
              <a:gd name="T12" fmla="*/ 2147483646 w 28"/>
              <a:gd name="T13" fmla="*/ 2147483646 h 140"/>
              <a:gd name="T14" fmla="*/ 2147483646 w 28"/>
              <a:gd name="T15" fmla="*/ 2147483646 h 140"/>
              <a:gd name="T16" fmla="*/ 2147483646 w 28"/>
              <a:gd name="T17" fmla="*/ 2147483646 h 140"/>
              <a:gd name="T18" fmla="*/ 2147483646 w 28"/>
              <a:gd name="T19" fmla="*/ 2147483646 h 140"/>
              <a:gd name="T20" fmla="*/ 2147483646 w 28"/>
              <a:gd name="T21" fmla="*/ 2147483646 h 140"/>
              <a:gd name="T22" fmla="*/ 2147483646 w 28"/>
              <a:gd name="T23" fmla="*/ 0 h 140"/>
              <a:gd name="T24" fmla="*/ 2147483646 w 28"/>
              <a:gd name="T25" fmla="*/ 0 h 140"/>
              <a:gd name="T26" fmla="*/ 2147483646 w 28"/>
              <a:gd name="T27" fmla="*/ 0 h 140"/>
              <a:gd name="T28" fmla="*/ 2147483646 w 28"/>
              <a:gd name="T29" fmla="*/ 2147483646 h 140"/>
              <a:gd name="T30" fmla="*/ 0 w 28"/>
              <a:gd name="T31" fmla="*/ 2147483646 h 140"/>
              <a:gd name="T32" fmla="*/ 2147483646 w 28"/>
              <a:gd name="T33" fmla="*/ 2147483646 h 14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8" h="140">
                <a:moveTo>
                  <a:pt x="20" y="137"/>
                </a:moveTo>
                <a:lnTo>
                  <a:pt x="20" y="137"/>
                </a:lnTo>
                <a:lnTo>
                  <a:pt x="21" y="140"/>
                </a:lnTo>
                <a:lnTo>
                  <a:pt x="24" y="140"/>
                </a:lnTo>
                <a:lnTo>
                  <a:pt x="28" y="139"/>
                </a:lnTo>
                <a:lnTo>
                  <a:pt x="28" y="135"/>
                </a:lnTo>
                <a:lnTo>
                  <a:pt x="10" y="4"/>
                </a:lnTo>
                <a:lnTo>
                  <a:pt x="8" y="2"/>
                </a:lnTo>
                <a:lnTo>
                  <a:pt x="5" y="0"/>
                </a:lnTo>
                <a:lnTo>
                  <a:pt x="2" y="2"/>
                </a:lnTo>
                <a:lnTo>
                  <a:pt x="0" y="5"/>
                </a:lnTo>
                <a:lnTo>
                  <a:pt x="20" y="137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9" name="Freeform 226"/>
          <p:cNvSpPr>
            <a:spLocks/>
          </p:cNvSpPr>
          <p:nvPr userDrawn="1"/>
        </p:nvSpPr>
        <p:spPr bwMode="auto">
          <a:xfrm>
            <a:off x="4211638" y="5900738"/>
            <a:ext cx="161925" cy="163512"/>
          </a:xfrm>
          <a:custGeom>
            <a:avLst/>
            <a:gdLst>
              <a:gd name="T0" fmla="*/ 2147483646 w 102"/>
              <a:gd name="T1" fmla="*/ 2147483646 h 103"/>
              <a:gd name="T2" fmla="*/ 2147483646 w 102"/>
              <a:gd name="T3" fmla="*/ 2147483646 h 103"/>
              <a:gd name="T4" fmla="*/ 2147483646 w 102"/>
              <a:gd name="T5" fmla="*/ 2147483646 h 103"/>
              <a:gd name="T6" fmla="*/ 2147483646 w 102"/>
              <a:gd name="T7" fmla="*/ 2147483646 h 103"/>
              <a:gd name="T8" fmla="*/ 2147483646 w 102"/>
              <a:gd name="T9" fmla="*/ 2147483646 h 103"/>
              <a:gd name="T10" fmla="*/ 2147483646 w 102"/>
              <a:gd name="T11" fmla="*/ 2147483646 h 103"/>
              <a:gd name="T12" fmla="*/ 2147483646 w 102"/>
              <a:gd name="T13" fmla="*/ 2147483646 h 103"/>
              <a:gd name="T14" fmla="*/ 2147483646 w 102"/>
              <a:gd name="T15" fmla="*/ 2147483646 h 103"/>
              <a:gd name="T16" fmla="*/ 2147483646 w 102"/>
              <a:gd name="T17" fmla="*/ 2147483646 h 103"/>
              <a:gd name="T18" fmla="*/ 2147483646 w 102"/>
              <a:gd name="T19" fmla="*/ 2147483646 h 103"/>
              <a:gd name="T20" fmla="*/ 2147483646 w 102"/>
              <a:gd name="T21" fmla="*/ 2147483646 h 103"/>
              <a:gd name="T22" fmla="*/ 2147483646 w 102"/>
              <a:gd name="T23" fmla="*/ 2147483646 h 103"/>
              <a:gd name="T24" fmla="*/ 2147483646 w 102"/>
              <a:gd name="T25" fmla="*/ 2147483646 h 103"/>
              <a:gd name="T26" fmla="*/ 2147483646 w 102"/>
              <a:gd name="T27" fmla="*/ 2147483646 h 103"/>
              <a:gd name="T28" fmla="*/ 2147483646 w 102"/>
              <a:gd name="T29" fmla="*/ 2147483646 h 103"/>
              <a:gd name="T30" fmla="*/ 2147483646 w 102"/>
              <a:gd name="T31" fmla="*/ 2147483646 h 103"/>
              <a:gd name="T32" fmla="*/ 2147483646 w 102"/>
              <a:gd name="T33" fmla="*/ 2147483646 h 103"/>
              <a:gd name="T34" fmla="*/ 0 w 102"/>
              <a:gd name="T35" fmla="*/ 2147483646 h 103"/>
              <a:gd name="T36" fmla="*/ 0 w 102"/>
              <a:gd name="T37" fmla="*/ 2147483646 h 103"/>
              <a:gd name="T38" fmla="*/ 0 w 102"/>
              <a:gd name="T39" fmla="*/ 2147483646 h 103"/>
              <a:gd name="T40" fmla="*/ 0 w 102"/>
              <a:gd name="T41" fmla="*/ 2147483646 h 103"/>
              <a:gd name="T42" fmla="*/ 2147483646 w 102"/>
              <a:gd name="T43" fmla="*/ 2147483646 h 103"/>
              <a:gd name="T44" fmla="*/ 2147483646 w 102"/>
              <a:gd name="T45" fmla="*/ 2147483646 h 103"/>
              <a:gd name="T46" fmla="*/ 2147483646 w 102"/>
              <a:gd name="T47" fmla="*/ 2147483646 h 103"/>
              <a:gd name="T48" fmla="*/ 2147483646 w 102"/>
              <a:gd name="T49" fmla="*/ 2147483646 h 103"/>
              <a:gd name="T50" fmla="*/ 2147483646 w 102"/>
              <a:gd name="T51" fmla="*/ 2147483646 h 103"/>
              <a:gd name="T52" fmla="*/ 2147483646 w 102"/>
              <a:gd name="T53" fmla="*/ 2147483646 h 103"/>
              <a:gd name="T54" fmla="*/ 2147483646 w 102"/>
              <a:gd name="T55" fmla="*/ 0 h 103"/>
              <a:gd name="T56" fmla="*/ 2147483646 w 102"/>
              <a:gd name="T57" fmla="*/ 0 h 103"/>
              <a:gd name="T58" fmla="*/ 2147483646 w 102"/>
              <a:gd name="T59" fmla="*/ 2147483646 h 103"/>
              <a:gd name="T60" fmla="*/ 2147483646 w 102"/>
              <a:gd name="T61" fmla="*/ 2147483646 h 103"/>
              <a:gd name="T62" fmla="*/ 2147483646 w 102"/>
              <a:gd name="T63" fmla="*/ 2147483646 h 103"/>
              <a:gd name="T64" fmla="*/ 2147483646 w 102"/>
              <a:gd name="T65" fmla="*/ 2147483646 h 103"/>
              <a:gd name="T66" fmla="*/ 2147483646 w 102"/>
              <a:gd name="T67" fmla="*/ 2147483646 h 103"/>
              <a:gd name="T68" fmla="*/ 2147483646 w 102"/>
              <a:gd name="T69" fmla="*/ 2147483646 h 103"/>
              <a:gd name="T70" fmla="*/ 2147483646 w 102"/>
              <a:gd name="T71" fmla="*/ 2147483646 h 103"/>
              <a:gd name="T72" fmla="*/ 2147483646 w 102"/>
              <a:gd name="T73" fmla="*/ 2147483646 h 103"/>
              <a:gd name="T74" fmla="*/ 2147483646 w 102"/>
              <a:gd name="T75" fmla="*/ 2147483646 h 10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02" h="103">
                <a:moveTo>
                  <a:pt x="102" y="52"/>
                </a:moveTo>
                <a:lnTo>
                  <a:pt x="102" y="52"/>
                </a:lnTo>
                <a:lnTo>
                  <a:pt x="102" y="63"/>
                </a:lnTo>
                <a:lnTo>
                  <a:pt x="98" y="72"/>
                </a:lnTo>
                <a:lnTo>
                  <a:pt x="94" y="80"/>
                </a:lnTo>
                <a:lnTo>
                  <a:pt x="87" y="88"/>
                </a:lnTo>
                <a:lnTo>
                  <a:pt x="79" y="95"/>
                </a:lnTo>
                <a:lnTo>
                  <a:pt x="71" y="100"/>
                </a:lnTo>
                <a:lnTo>
                  <a:pt x="61" y="103"/>
                </a:lnTo>
                <a:lnTo>
                  <a:pt x="50" y="103"/>
                </a:lnTo>
                <a:lnTo>
                  <a:pt x="40" y="103"/>
                </a:lnTo>
                <a:lnTo>
                  <a:pt x="31" y="100"/>
                </a:lnTo>
                <a:lnTo>
                  <a:pt x="23" y="95"/>
                </a:lnTo>
                <a:lnTo>
                  <a:pt x="15" y="88"/>
                </a:lnTo>
                <a:lnTo>
                  <a:pt x="8" y="80"/>
                </a:lnTo>
                <a:lnTo>
                  <a:pt x="3" y="72"/>
                </a:lnTo>
                <a:lnTo>
                  <a:pt x="0" y="63"/>
                </a:lnTo>
                <a:lnTo>
                  <a:pt x="0" y="52"/>
                </a:lnTo>
                <a:lnTo>
                  <a:pt x="0" y="42"/>
                </a:lnTo>
                <a:lnTo>
                  <a:pt x="3" y="32"/>
                </a:lnTo>
                <a:lnTo>
                  <a:pt x="8" y="23"/>
                </a:lnTo>
                <a:lnTo>
                  <a:pt x="15" y="16"/>
                </a:lnTo>
                <a:lnTo>
                  <a:pt x="23" y="10"/>
                </a:lnTo>
                <a:lnTo>
                  <a:pt x="31" y="5"/>
                </a:lnTo>
                <a:lnTo>
                  <a:pt x="40" y="2"/>
                </a:lnTo>
                <a:lnTo>
                  <a:pt x="50" y="0"/>
                </a:lnTo>
                <a:lnTo>
                  <a:pt x="61" y="2"/>
                </a:lnTo>
                <a:lnTo>
                  <a:pt x="71" y="5"/>
                </a:lnTo>
                <a:lnTo>
                  <a:pt x="79" y="10"/>
                </a:lnTo>
                <a:lnTo>
                  <a:pt x="87" y="16"/>
                </a:lnTo>
                <a:lnTo>
                  <a:pt x="94" y="23"/>
                </a:lnTo>
                <a:lnTo>
                  <a:pt x="98" y="32"/>
                </a:lnTo>
                <a:lnTo>
                  <a:pt x="102" y="42"/>
                </a:lnTo>
                <a:lnTo>
                  <a:pt x="102" y="52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0" name="Freeform 227"/>
          <p:cNvSpPr>
            <a:spLocks/>
          </p:cNvSpPr>
          <p:nvPr userDrawn="1"/>
        </p:nvSpPr>
        <p:spPr bwMode="auto">
          <a:xfrm>
            <a:off x="4237038" y="6273800"/>
            <a:ext cx="104775" cy="104775"/>
          </a:xfrm>
          <a:custGeom>
            <a:avLst/>
            <a:gdLst>
              <a:gd name="T0" fmla="*/ 2147483646 w 66"/>
              <a:gd name="T1" fmla="*/ 2147483646 h 66"/>
              <a:gd name="T2" fmla="*/ 2147483646 w 66"/>
              <a:gd name="T3" fmla="*/ 2147483646 h 66"/>
              <a:gd name="T4" fmla="*/ 2147483646 w 66"/>
              <a:gd name="T5" fmla="*/ 2147483646 h 66"/>
              <a:gd name="T6" fmla="*/ 2147483646 w 66"/>
              <a:gd name="T7" fmla="*/ 2147483646 h 66"/>
              <a:gd name="T8" fmla="*/ 2147483646 w 66"/>
              <a:gd name="T9" fmla="*/ 2147483646 h 66"/>
              <a:gd name="T10" fmla="*/ 2147483646 w 66"/>
              <a:gd name="T11" fmla="*/ 2147483646 h 66"/>
              <a:gd name="T12" fmla="*/ 2147483646 w 66"/>
              <a:gd name="T13" fmla="*/ 2147483646 h 66"/>
              <a:gd name="T14" fmla="*/ 2147483646 w 66"/>
              <a:gd name="T15" fmla="*/ 2147483646 h 66"/>
              <a:gd name="T16" fmla="*/ 2147483646 w 66"/>
              <a:gd name="T17" fmla="*/ 2147483646 h 66"/>
              <a:gd name="T18" fmla="*/ 2147483646 w 66"/>
              <a:gd name="T19" fmla="*/ 2147483646 h 66"/>
              <a:gd name="T20" fmla="*/ 2147483646 w 66"/>
              <a:gd name="T21" fmla="*/ 2147483646 h 66"/>
              <a:gd name="T22" fmla="*/ 2147483646 w 66"/>
              <a:gd name="T23" fmla="*/ 2147483646 h 66"/>
              <a:gd name="T24" fmla="*/ 2147483646 w 66"/>
              <a:gd name="T25" fmla="*/ 2147483646 h 66"/>
              <a:gd name="T26" fmla="*/ 2147483646 w 66"/>
              <a:gd name="T27" fmla="*/ 2147483646 h 66"/>
              <a:gd name="T28" fmla="*/ 2147483646 w 66"/>
              <a:gd name="T29" fmla="*/ 2147483646 h 66"/>
              <a:gd name="T30" fmla="*/ 2147483646 w 66"/>
              <a:gd name="T31" fmla="*/ 2147483646 h 66"/>
              <a:gd name="T32" fmla="*/ 2147483646 w 66"/>
              <a:gd name="T33" fmla="*/ 2147483646 h 66"/>
              <a:gd name="T34" fmla="*/ 2147483646 w 66"/>
              <a:gd name="T35" fmla="*/ 2147483646 h 66"/>
              <a:gd name="T36" fmla="*/ 0 w 66"/>
              <a:gd name="T37" fmla="*/ 2147483646 h 66"/>
              <a:gd name="T38" fmla="*/ 0 w 66"/>
              <a:gd name="T39" fmla="*/ 2147483646 h 66"/>
              <a:gd name="T40" fmla="*/ 2147483646 w 66"/>
              <a:gd name="T41" fmla="*/ 2147483646 h 66"/>
              <a:gd name="T42" fmla="*/ 2147483646 w 66"/>
              <a:gd name="T43" fmla="*/ 2147483646 h 66"/>
              <a:gd name="T44" fmla="*/ 2147483646 w 66"/>
              <a:gd name="T45" fmla="*/ 2147483646 h 66"/>
              <a:gd name="T46" fmla="*/ 2147483646 w 66"/>
              <a:gd name="T47" fmla="*/ 2147483646 h 66"/>
              <a:gd name="T48" fmla="*/ 2147483646 w 66"/>
              <a:gd name="T49" fmla="*/ 2147483646 h 66"/>
              <a:gd name="T50" fmla="*/ 2147483646 w 66"/>
              <a:gd name="T51" fmla="*/ 2147483646 h 66"/>
              <a:gd name="T52" fmla="*/ 2147483646 w 66"/>
              <a:gd name="T53" fmla="*/ 2147483646 h 66"/>
              <a:gd name="T54" fmla="*/ 2147483646 w 66"/>
              <a:gd name="T55" fmla="*/ 0 h 66"/>
              <a:gd name="T56" fmla="*/ 2147483646 w 66"/>
              <a:gd name="T57" fmla="*/ 0 h 66"/>
              <a:gd name="T58" fmla="*/ 2147483646 w 66"/>
              <a:gd name="T59" fmla="*/ 2147483646 h 66"/>
              <a:gd name="T60" fmla="*/ 2147483646 w 66"/>
              <a:gd name="T61" fmla="*/ 2147483646 h 66"/>
              <a:gd name="T62" fmla="*/ 2147483646 w 66"/>
              <a:gd name="T63" fmla="*/ 2147483646 h 66"/>
              <a:gd name="T64" fmla="*/ 2147483646 w 66"/>
              <a:gd name="T65" fmla="*/ 2147483646 h 66"/>
              <a:gd name="T66" fmla="*/ 2147483646 w 66"/>
              <a:gd name="T67" fmla="*/ 2147483646 h 66"/>
              <a:gd name="T68" fmla="*/ 2147483646 w 66"/>
              <a:gd name="T69" fmla="*/ 2147483646 h 66"/>
              <a:gd name="T70" fmla="*/ 2147483646 w 66"/>
              <a:gd name="T71" fmla="*/ 2147483646 h 66"/>
              <a:gd name="T72" fmla="*/ 2147483646 w 66"/>
              <a:gd name="T73" fmla="*/ 2147483646 h 66"/>
              <a:gd name="T74" fmla="*/ 2147483646 w 66"/>
              <a:gd name="T75" fmla="*/ 2147483646 h 6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66" h="66">
                <a:moveTo>
                  <a:pt x="66" y="32"/>
                </a:moveTo>
                <a:lnTo>
                  <a:pt x="66" y="32"/>
                </a:lnTo>
                <a:lnTo>
                  <a:pt x="65" y="38"/>
                </a:lnTo>
                <a:lnTo>
                  <a:pt x="63" y="45"/>
                </a:lnTo>
                <a:lnTo>
                  <a:pt x="60" y="51"/>
                </a:lnTo>
                <a:lnTo>
                  <a:pt x="57" y="56"/>
                </a:lnTo>
                <a:lnTo>
                  <a:pt x="52" y="59"/>
                </a:lnTo>
                <a:lnTo>
                  <a:pt x="45" y="62"/>
                </a:lnTo>
                <a:lnTo>
                  <a:pt x="41" y="64"/>
                </a:lnTo>
                <a:lnTo>
                  <a:pt x="33" y="66"/>
                </a:lnTo>
                <a:lnTo>
                  <a:pt x="26" y="64"/>
                </a:lnTo>
                <a:lnTo>
                  <a:pt x="21" y="62"/>
                </a:lnTo>
                <a:lnTo>
                  <a:pt x="15" y="59"/>
                </a:lnTo>
                <a:lnTo>
                  <a:pt x="10" y="56"/>
                </a:lnTo>
                <a:lnTo>
                  <a:pt x="7" y="51"/>
                </a:lnTo>
                <a:lnTo>
                  <a:pt x="4" y="45"/>
                </a:lnTo>
                <a:lnTo>
                  <a:pt x="2" y="38"/>
                </a:lnTo>
                <a:lnTo>
                  <a:pt x="0" y="32"/>
                </a:lnTo>
                <a:lnTo>
                  <a:pt x="2" y="25"/>
                </a:lnTo>
                <a:lnTo>
                  <a:pt x="4" y="19"/>
                </a:lnTo>
                <a:lnTo>
                  <a:pt x="7" y="14"/>
                </a:lnTo>
                <a:lnTo>
                  <a:pt x="10" y="9"/>
                </a:lnTo>
                <a:lnTo>
                  <a:pt x="15" y="6"/>
                </a:lnTo>
                <a:lnTo>
                  <a:pt x="21" y="3"/>
                </a:lnTo>
                <a:lnTo>
                  <a:pt x="26" y="1"/>
                </a:lnTo>
                <a:lnTo>
                  <a:pt x="33" y="0"/>
                </a:lnTo>
                <a:lnTo>
                  <a:pt x="41" y="1"/>
                </a:lnTo>
                <a:lnTo>
                  <a:pt x="45" y="3"/>
                </a:lnTo>
                <a:lnTo>
                  <a:pt x="52" y="6"/>
                </a:lnTo>
                <a:lnTo>
                  <a:pt x="57" y="9"/>
                </a:lnTo>
                <a:lnTo>
                  <a:pt x="60" y="14"/>
                </a:lnTo>
                <a:lnTo>
                  <a:pt x="63" y="19"/>
                </a:lnTo>
                <a:lnTo>
                  <a:pt x="65" y="25"/>
                </a:lnTo>
                <a:lnTo>
                  <a:pt x="66" y="32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1" name="Freeform 228"/>
          <p:cNvSpPr>
            <a:spLocks/>
          </p:cNvSpPr>
          <p:nvPr userDrawn="1"/>
        </p:nvSpPr>
        <p:spPr bwMode="auto">
          <a:xfrm>
            <a:off x="4278313" y="6040438"/>
            <a:ext cx="23812" cy="246062"/>
          </a:xfrm>
          <a:custGeom>
            <a:avLst/>
            <a:gdLst>
              <a:gd name="T0" fmla="*/ 2147483646 w 15"/>
              <a:gd name="T1" fmla="*/ 2147483646 h 155"/>
              <a:gd name="T2" fmla="*/ 2147483646 w 15"/>
              <a:gd name="T3" fmla="*/ 2147483646 h 155"/>
              <a:gd name="T4" fmla="*/ 2147483646 w 15"/>
              <a:gd name="T5" fmla="*/ 2147483646 h 155"/>
              <a:gd name="T6" fmla="*/ 2147483646 w 15"/>
              <a:gd name="T7" fmla="*/ 2147483646 h 155"/>
              <a:gd name="T8" fmla="*/ 2147483646 w 15"/>
              <a:gd name="T9" fmla="*/ 2147483646 h 155"/>
              <a:gd name="T10" fmla="*/ 2147483646 w 15"/>
              <a:gd name="T11" fmla="*/ 2147483646 h 155"/>
              <a:gd name="T12" fmla="*/ 2147483646 w 15"/>
              <a:gd name="T13" fmla="*/ 2147483646 h 155"/>
              <a:gd name="T14" fmla="*/ 2147483646 w 15"/>
              <a:gd name="T15" fmla="*/ 2147483646 h 155"/>
              <a:gd name="T16" fmla="*/ 2147483646 w 15"/>
              <a:gd name="T17" fmla="*/ 2147483646 h 155"/>
              <a:gd name="T18" fmla="*/ 2147483646 w 15"/>
              <a:gd name="T19" fmla="*/ 2147483646 h 155"/>
              <a:gd name="T20" fmla="*/ 2147483646 w 15"/>
              <a:gd name="T21" fmla="*/ 2147483646 h 155"/>
              <a:gd name="T22" fmla="*/ 0 w 15"/>
              <a:gd name="T23" fmla="*/ 2147483646 h 155"/>
              <a:gd name="T24" fmla="*/ 0 w 15"/>
              <a:gd name="T25" fmla="*/ 2147483646 h 155"/>
              <a:gd name="T26" fmla="*/ 0 w 15"/>
              <a:gd name="T27" fmla="*/ 2147483646 h 155"/>
              <a:gd name="T28" fmla="*/ 2147483646 w 15"/>
              <a:gd name="T29" fmla="*/ 2147483646 h 155"/>
              <a:gd name="T30" fmla="*/ 2147483646 w 15"/>
              <a:gd name="T31" fmla="*/ 2147483646 h 155"/>
              <a:gd name="T32" fmla="*/ 2147483646 w 15"/>
              <a:gd name="T33" fmla="*/ 0 h 155"/>
              <a:gd name="T34" fmla="*/ 2147483646 w 15"/>
              <a:gd name="T35" fmla="*/ 0 h 155"/>
              <a:gd name="T36" fmla="*/ 2147483646 w 15"/>
              <a:gd name="T37" fmla="*/ 0 h 155"/>
              <a:gd name="T38" fmla="*/ 2147483646 w 15"/>
              <a:gd name="T39" fmla="*/ 0 h 155"/>
              <a:gd name="T40" fmla="*/ 2147483646 w 15"/>
              <a:gd name="T41" fmla="*/ 0 h 155"/>
              <a:gd name="T42" fmla="*/ 2147483646 w 15"/>
              <a:gd name="T43" fmla="*/ 2147483646 h 155"/>
              <a:gd name="T44" fmla="*/ 2147483646 w 15"/>
              <a:gd name="T45" fmla="*/ 2147483646 h 155"/>
              <a:gd name="T46" fmla="*/ 2147483646 w 15"/>
              <a:gd name="T47" fmla="*/ 2147483646 h 155"/>
              <a:gd name="T48" fmla="*/ 2147483646 w 15"/>
              <a:gd name="T49" fmla="*/ 2147483646 h 15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5" h="155">
                <a:moveTo>
                  <a:pt x="15" y="147"/>
                </a:moveTo>
                <a:lnTo>
                  <a:pt x="15" y="147"/>
                </a:lnTo>
                <a:lnTo>
                  <a:pt x="15" y="150"/>
                </a:lnTo>
                <a:lnTo>
                  <a:pt x="13" y="152"/>
                </a:lnTo>
                <a:lnTo>
                  <a:pt x="10" y="153"/>
                </a:lnTo>
                <a:lnTo>
                  <a:pt x="8" y="155"/>
                </a:lnTo>
                <a:lnTo>
                  <a:pt x="5" y="153"/>
                </a:lnTo>
                <a:lnTo>
                  <a:pt x="3" y="152"/>
                </a:lnTo>
                <a:lnTo>
                  <a:pt x="2" y="150"/>
                </a:lnTo>
                <a:lnTo>
                  <a:pt x="0" y="147"/>
                </a:lnTo>
                <a:lnTo>
                  <a:pt x="0" y="7"/>
                </a:lnTo>
                <a:lnTo>
                  <a:pt x="2" y="4"/>
                </a:lnTo>
                <a:lnTo>
                  <a:pt x="3" y="2"/>
                </a:lnTo>
                <a:lnTo>
                  <a:pt x="5" y="0"/>
                </a:lnTo>
                <a:lnTo>
                  <a:pt x="8" y="0"/>
                </a:lnTo>
                <a:lnTo>
                  <a:pt x="10" y="0"/>
                </a:lnTo>
                <a:lnTo>
                  <a:pt x="13" y="2"/>
                </a:lnTo>
                <a:lnTo>
                  <a:pt x="15" y="4"/>
                </a:lnTo>
                <a:lnTo>
                  <a:pt x="15" y="7"/>
                </a:lnTo>
                <a:lnTo>
                  <a:pt x="15" y="147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2" name="Freeform 229"/>
          <p:cNvSpPr>
            <a:spLocks/>
          </p:cNvSpPr>
          <p:nvPr userDrawn="1"/>
        </p:nvSpPr>
        <p:spPr bwMode="auto">
          <a:xfrm>
            <a:off x="4210050" y="5703888"/>
            <a:ext cx="65088" cy="220662"/>
          </a:xfrm>
          <a:custGeom>
            <a:avLst/>
            <a:gdLst>
              <a:gd name="T0" fmla="*/ 2147483646 w 41"/>
              <a:gd name="T1" fmla="*/ 2147483646 h 139"/>
              <a:gd name="T2" fmla="*/ 2147483646 w 41"/>
              <a:gd name="T3" fmla="*/ 2147483646 h 139"/>
              <a:gd name="T4" fmla="*/ 2147483646 w 41"/>
              <a:gd name="T5" fmla="*/ 2147483646 h 139"/>
              <a:gd name="T6" fmla="*/ 2147483646 w 41"/>
              <a:gd name="T7" fmla="*/ 2147483646 h 139"/>
              <a:gd name="T8" fmla="*/ 2147483646 w 41"/>
              <a:gd name="T9" fmla="*/ 2147483646 h 139"/>
              <a:gd name="T10" fmla="*/ 2147483646 w 41"/>
              <a:gd name="T11" fmla="*/ 2147483646 h 139"/>
              <a:gd name="T12" fmla="*/ 2147483646 w 41"/>
              <a:gd name="T13" fmla="*/ 2147483646 h 139"/>
              <a:gd name="T14" fmla="*/ 2147483646 w 41"/>
              <a:gd name="T15" fmla="*/ 2147483646 h 139"/>
              <a:gd name="T16" fmla="*/ 0 w 41"/>
              <a:gd name="T17" fmla="*/ 2147483646 h 139"/>
              <a:gd name="T18" fmla="*/ 0 w 41"/>
              <a:gd name="T19" fmla="*/ 2147483646 h 139"/>
              <a:gd name="T20" fmla="*/ 0 w 41"/>
              <a:gd name="T21" fmla="*/ 2147483646 h 139"/>
              <a:gd name="T22" fmla="*/ 2147483646 w 41"/>
              <a:gd name="T23" fmla="*/ 0 h 139"/>
              <a:gd name="T24" fmla="*/ 2147483646 w 41"/>
              <a:gd name="T25" fmla="*/ 0 h 139"/>
              <a:gd name="T26" fmla="*/ 2147483646 w 41"/>
              <a:gd name="T27" fmla="*/ 0 h 139"/>
              <a:gd name="T28" fmla="*/ 2147483646 w 41"/>
              <a:gd name="T29" fmla="*/ 0 h 139"/>
              <a:gd name="T30" fmla="*/ 2147483646 w 41"/>
              <a:gd name="T31" fmla="*/ 2147483646 h 139"/>
              <a:gd name="T32" fmla="*/ 2147483646 w 41"/>
              <a:gd name="T33" fmla="*/ 2147483646 h 13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1" h="139">
                <a:moveTo>
                  <a:pt x="41" y="132"/>
                </a:moveTo>
                <a:lnTo>
                  <a:pt x="41" y="132"/>
                </a:lnTo>
                <a:lnTo>
                  <a:pt x="40" y="135"/>
                </a:lnTo>
                <a:lnTo>
                  <a:pt x="38" y="139"/>
                </a:lnTo>
                <a:lnTo>
                  <a:pt x="33" y="137"/>
                </a:lnTo>
                <a:lnTo>
                  <a:pt x="32" y="135"/>
                </a:lnTo>
                <a:lnTo>
                  <a:pt x="0" y="5"/>
                </a:lnTo>
                <a:lnTo>
                  <a:pt x="0" y="2"/>
                </a:lnTo>
                <a:lnTo>
                  <a:pt x="3" y="0"/>
                </a:lnTo>
                <a:lnTo>
                  <a:pt x="6" y="0"/>
                </a:lnTo>
                <a:lnTo>
                  <a:pt x="9" y="3"/>
                </a:lnTo>
                <a:lnTo>
                  <a:pt x="41" y="132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3" name="Freeform 230"/>
          <p:cNvSpPr>
            <a:spLocks/>
          </p:cNvSpPr>
          <p:nvPr userDrawn="1"/>
        </p:nvSpPr>
        <p:spPr bwMode="auto">
          <a:xfrm>
            <a:off x="4283075" y="5686425"/>
            <a:ext cx="20638" cy="223838"/>
          </a:xfrm>
          <a:custGeom>
            <a:avLst/>
            <a:gdLst>
              <a:gd name="T0" fmla="*/ 2147483646 w 13"/>
              <a:gd name="T1" fmla="*/ 2147483646 h 141"/>
              <a:gd name="T2" fmla="*/ 2147483646 w 13"/>
              <a:gd name="T3" fmla="*/ 2147483646 h 141"/>
              <a:gd name="T4" fmla="*/ 2147483646 w 13"/>
              <a:gd name="T5" fmla="*/ 2147483646 h 141"/>
              <a:gd name="T6" fmla="*/ 2147483646 w 13"/>
              <a:gd name="T7" fmla="*/ 2147483646 h 141"/>
              <a:gd name="T8" fmla="*/ 2147483646 w 13"/>
              <a:gd name="T9" fmla="*/ 2147483646 h 141"/>
              <a:gd name="T10" fmla="*/ 2147483646 w 13"/>
              <a:gd name="T11" fmla="*/ 2147483646 h 141"/>
              <a:gd name="T12" fmla="*/ 2147483646 w 13"/>
              <a:gd name="T13" fmla="*/ 2147483646 h 141"/>
              <a:gd name="T14" fmla="*/ 0 w 13"/>
              <a:gd name="T15" fmla="*/ 2147483646 h 141"/>
              <a:gd name="T16" fmla="*/ 2147483646 w 13"/>
              <a:gd name="T17" fmla="*/ 2147483646 h 141"/>
              <a:gd name="T18" fmla="*/ 2147483646 w 13"/>
              <a:gd name="T19" fmla="*/ 2147483646 h 141"/>
              <a:gd name="T20" fmla="*/ 2147483646 w 13"/>
              <a:gd name="T21" fmla="*/ 2147483646 h 141"/>
              <a:gd name="T22" fmla="*/ 2147483646 w 13"/>
              <a:gd name="T23" fmla="*/ 0 h 141"/>
              <a:gd name="T24" fmla="*/ 2147483646 w 13"/>
              <a:gd name="T25" fmla="*/ 0 h 141"/>
              <a:gd name="T26" fmla="*/ 2147483646 w 13"/>
              <a:gd name="T27" fmla="*/ 0 h 141"/>
              <a:gd name="T28" fmla="*/ 2147483646 w 13"/>
              <a:gd name="T29" fmla="*/ 2147483646 h 141"/>
              <a:gd name="T30" fmla="*/ 2147483646 w 13"/>
              <a:gd name="T31" fmla="*/ 2147483646 h 141"/>
              <a:gd name="T32" fmla="*/ 2147483646 w 13"/>
              <a:gd name="T33" fmla="*/ 2147483646 h 14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" h="141">
                <a:moveTo>
                  <a:pt x="10" y="138"/>
                </a:moveTo>
                <a:lnTo>
                  <a:pt x="10" y="138"/>
                </a:lnTo>
                <a:lnTo>
                  <a:pt x="8" y="141"/>
                </a:lnTo>
                <a:lnTo>
                  <a:pt x="5" y="141"/>
                </a:lnTo>
                <a:lnTo>
                  <a:pt x="2" y="140"/>
                </a:lnTo>
                <a:lnTo>
                  <a:pt x="0" y="137"/>
                </a:lnTo>
                <a:lnTo>
                  <a:pt x="4" y="5"/>
                </a:lnTo>
                <a:lnTo>
                  <a:pt x="5" y="2"/>
                </a:lnTo>
                <a:lnTo>
                  <a:pt x="8" y="0"/>
                </a:lnTo>
                <a:lnTo>
                  <a:pt x="12" y="2"/>
                </a:lnTo>
                <a:lnTo>
                  <a:pt x="13" y="5"/>
                </a:lnTo>
                <a:lnTo>
                  <a:pt x="10" y="138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4" name="Freeform 231"/>
          <p:cNvSpPr>
            <a:spLocks/>
          </p:cNvSpPr>
          <p:nvPr userDrawn="1"/>
        </p:nvSpPr>
        <p:spPr bwMode="auto">
          <a:xfrm>
            <a:off x="4138613" y="5727700"/>
            <a:ext cx="111125" cy="201613"/>
          </a:xfrm>
          <a:custGeom>
            <a:avLst/>
            <a:gdLst>
              <a:gd name="T0" fmla="*/ 2147483646 w 70"/>
              <a:gd name="T1" fmla="*/ 2147483646 h 127"/>
              <a:gd name="T2" fmla="*/ 2147483646 w 70"/>
              <a:gd name="T3" fmla="*/ 2147483646 h 127"/>
              <a:gd name="T4" fmla="*/ 2147483646 w 70"/>
              <a:gd name="T5" fmla="*/ 2147483646 h 127"/>
              <a:gd name="T6" fmla="*/ 2147483646 w 70"/>
              <a:gd name="T7" fmla="*/ 2147483646 h 127"/>
              <a:gd name="T8" fmla="*/ 2147483646 w 70"/>
              <a:gd name="T9" fmla="*/ 2147483646 h 127"/>
              <a:gd name="T10" fmla="*/ 2147483646 w 70"/>
              <a:gd name="T11" fmla="*/ 2147483646 h 127"/>
              <a:gd name="T12" fmla="*/ 2147483646 w 70"/>
              <a:gd name="T13" fmla="*/ 2147483646 h 127"/>
              <a:gd name="T14" fmla="*/ 2147483646 w 70"/>
              <a:gd name="T15" fmla="*/ 2147483646 h 127"/>
              <a:gd name="T16" fmla="*/ 0 w 70"/>
              <a:gd name="T17" fmla="*/ 2147483646 h 127"/>
              <a:gd name="T18" fmla="*/ 0 w 70"/>
              <a:gd name="T19" fmla="*/ 2147483646 h 127"/>
              <a:gd name="T20" fmla="*/ 0 w 70"/>
              <a:gd name="T21" fmla="*/ 2147483646 h 127"/>
              <a:gd name="T22" fmla="*/ 2147483646 w 70"/>
              <a:gd name="T23" fmla="*/ 0 h 127"/>
              <a:gd name="T24" fmla="*/ 2147483646 w 70"/>
              <a:gd name="T25" fmla="*/ 0 h 127"/>
              <a:gd name="T26" fmla="*/ 2147483646 w 70"/>
              <a:gd name="T27" fmla="*/ 0 h 127"/>
              <a:gd name="T28" fmla="*/ 2147483646 w 70"/>
              <a:gd name="T29" fmla="*/ 0 h 127"/>
              <a:gd name="T30" fmla="*/ 2147483646 w 70"/>
              <a:gd name="T31" fmla="*/ 2147483646 h 127"/>
              <a:gd name="T32" fmla="*/ 2147483646 w 70"/>
              <a:gd name="T33" fmla="*/ 2147483646 h 12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0" h="127">
                <a:moveTo>
                  <a:pt x="70" y="120"/>
                </a:moveTo>
                <a:lnTo>
                  <a:pt x="70" y="120"/>
                </a:lnTo>
                <a:lnTo>
                  <a:pt x="70" y="124"/>
                </a:lnTo>
                <a:lnTo>
                  <a:pt x="67" y="125"/>
                </a:lnTo>
                <a:lnTo>
                  <a:pt x="64" y="127"/>
                </a:lnTo>
                <a:lnTo>
                  <a:pt x="62" y="124"/>
                </a:lnTo>
                <a:lnTo>
                  <a:pt x="0" y="6"/>
                </a:lnTo>
                <a:lnTo>
                  <a:pt x="0" y="3"/>
                </a:lnTo>
                <a:lnTo>
                  <a:pt x="1" y="0"/>
                </a:lnTo>
                <a:lnTo>
                  <a:pt x="4" y="0"/>
                </a:lnTo>
                <a:lnTo>
                  <a:pt x="8" y="3"/>
                </a:lnTo>
                <a:lnTo>
                  <a:pt x="70" y="120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" name="Freeform 232"/>
          <p:cNvSpPr>
            <a:spLocks/>
          </p:cNvSpPr>
          <p:nvPr userDrawn="1"/>
        </p:nvSpPr>
        <p:spPr bwMode="auto">
          <a:xfrm>
            <a:off x="4314825" y="5699125"/>
            <a:ext cx="60325" cy="219075"/>
          </a:xfrm>
          <a:custGeom>
            <a:avLst/>
            <a:gdLst>
              <a:gd name="T0" fmla="*/ 2147483646 w 38"/>
              <a:gd name="T1" fmla="*/ 2147483646 h 138"/>
              <a:gd name="T2" fmla="*/ 2147483646 w 38"/>
              <a:gd name="T3" fmla="*/ 2147483646 h 138"/>
              <a:gd name="T4" fmla="*/ 2147483646 w 38"/>
              <a:gd name="T5" fmla="*/ 2147483646 h 138"/>
              <a:gd name="T6" fmla="*/ 2147483646 w 38"/>
              <a:gd name="T7" fmla="*/ 2147483646 h 138"/>
              <a:gd name="T8" fmla="*/ 2147483646 w 38"/>
              <a:gd name="T9" fmla="*/ 2147483646 h 138"/>
              <a:gd name="T10" fmla="*/ 2147483646 w 38"/>
              <a:gd name="T11" fmla="*/ 2147483646 h 138"/>
              <a:gd name="T12" fmla="*/ 0 w 38"/>
              <a:gd name="T13" fmla="*/ 2147483646 h 138"/>
              <a:gd name="T14" fmla="*/ 0 w 38"/>
              <a:gd name="T15" fmla="*/ 2147483646 h 138"/>
              <a:gd name="T16" fmla="*/ 2147483646 w 38"/>
              <a:gd name="T17" fmla="*/ 2147483646 h 138"/>
              <a:gd name="T18" fmla="*/ 2147483646 w 38"/>
              <a:gd name="T19" fmla="*/ 2147483646 h 138"/>
              <a:gd name="T20" fmla="*/ 2147483646 w 38"/>
              <a:gd name="T21" fmla="*/ 0 h 138"/>
              <a:gd name="T22" fmla="*/ 2147483646 w 38"/>
              <a:gd name="T23" fmla="*/ 0 h 138"/>
              <a:gd name="T24" fmla="*/ 2147483646 w 38"/>
              <a:gd name="T25" fmla="*/ 0 h 138"/>
              <a:gd name="T26" fmla="*/ 2147483646 w 38"/>
              <a:gd name="T27" fmla="*/ 0 h 138"/>
              <a:gd name="T28" fmla="*/ 2147483646 w 38"/>
              <a:gd name="T29" fmla="*/ 2147483646 h 138"/>
              <a:gd name="T30" fmla="*/ 2147483646 w 38"/>
              <a:gd name="T31" fmla="*/ 2147483646 h 138"/>
              <a:gd name="T32" fmla="*/ 2147483646 w 38"/>
              <a:gd name="T33" fmla="*/ 2147483646 h 1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8" h="138">
                <a:moveTo>
                  <a:pt x="8" y="133"/>
                </a:moveTo>
                <a:lnTo>
                  <a:pt x="8" y="133"/>
                </a:lnTo>
                <a:lnTo>
                  <a:pt x="6" y="137"/>
                </a:lnTo>
                <a:lnTo>
                  <a:pt x="3" y="138"/>
                </a:lnTo>
                <a:lnTo>
                  <a:pt x="0" y="135"/>
                </a:lnTo>
                <a:lnTo>
                  <a:pt x="0" y="132"/>
                </a:lnTo>
                <a:lnTo>
                  <a:pt x="30" y="3"/>
                </a:lnTo>
                <a:lnTo>
                  <a:pt x="32" y="0"/>
                </a:lnTo>
                <a:lnTo>
                  <a:pt x="35" y="0"/>
                </a:lnTo>
                <a:lnTo>
                  <a:pt x="38" y="2"/>
                </a:lnTo>
                <a:lnTo>
                  <a:pt x="38" y="5"/>
                </a:lnTo>
                <a:lnTo>
                  <a:pt x="8" y="133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6" name="Freeform 233"/>
          <p:cNvSpPr>
            <a:spLocks/>
          </p:cNvSpPr>
          <p:nvPr userDrawn="1"/>
        </p:nvSpPr>
        <p:spPr bwMode="auto">
          <a:xfrm>
            <a:off x="4092575" y="5773738"/>
            <a:ext cx="134938" cy="182562"/>
          </a:xfrm>
          <a:custGeom>
            <a:avLst/>
            <a:gdLst>
              <a:gd name="T0" fmla="*/ 2147483646 w 85"/>
              <a:gd name="T1" fmla="*/ 2147483646 h 115"/>
              <a:gd name="T2" fmla="*/ 2147483646 w 85"/>
              <a:gd name="T3" fmla="*/ 2147483646 h 115"/>
              <a:gd name="T4" fmla="*/ 2147483646 w 85"/>
              <a:gd name="T5" fmla="*/ 2147483646 h 115"/>
              <a:gd name="T6" fmla="*/ 2147483646 w 85"/>
              <a:gd name="T7" fmla="*/ 2147483646 h 115"/>
              <a:gd name="T8" fmla="*/ 2147483646 w 85"/>
              <a:gd name="T9" fmla="*/ 2147483646 h 115"/>
              <a:gd name="T10" fmla="*/ 2147483646 w 85"/>
              <a:gd name="T11" fmla="*/ 2147483646 h 115"/>
              <a:gd name="T12" fmla="*/ 2147483646 w 85"/>
              <a:gd name="T13" fmla="*/ 2147483646 h 115"/>
              <a:gd name="T14" fmla="*/ 2147483646 w 85"/>
              <a:gd name="T15" fmla="*/ 2147483646 h 115"/>
              <a:gd name="T16" fmla="*/ 0 w 85"/>
              <a:gd name="T17" fmla="*/ 2147483646 h 115"/>
              <a:gd name="T18" fmla="*/ 0 w 85"/>
              <a:gd name="T19" fmla="*/ 2147483646 h 115"/>
              <a:gd name="T20" fmla="*/ 0 w 85"/>
              <a:gd name="T21" fmla="*/ 2147483646 h 115"/>
              <a:gd name="T22" fmla="*/ 2147483646 w 85"/>
              <a:gd name="T23" fmla="*/ 0 h 115"/>
              <a:gd name="T24" fmla="*/ 2147483646 w 85"/>
              <a:gd name="T25" fmla="*/ 0 h 115"/>
              <a:gd name="T26" fmla="*/ 2147483646 w 85"/>
              <a:gd name="T27" fmla="*/ 0 h 115"/>
              <a:gd name="T28" fmla="*/ 2147483646 w 85"/>
              <a:gd name="T29" fmla="*/ 0 h 115"/>
              <a:gd name="T30" fmla="*/ 2147483646 w 85"/>
              <a:gd name="T31" fmla="*/ 2147483646 h 115"/>
              <a:gd name="T32" fmla="*/ 2147483646 w 85"/>
              <a:gd name="T33" fmla="*/ 2147483646 h 11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85" h="115">
                <a:moveTo>
                  <a:pt x="85" y="109"/>
                </a:moveTo>
                <a:lnTo>
                  <a:pt x="85" y="109"/>
                </a:lnTo>
                <a:lnTo>
                  <a:pt x="85" y="112"/>
                </a:lnTo>
                <a:lnTo>
                  <a:pt x="83" y="115"/>
                </a:lnTo>
                <a:lnTo>
                  <a:pt x="80" y="115"/>
                </a:lnTo>
                <a:lnTo>
                  <a:pt x="77" y="114"/>
                </a:lnTo>
                <a:lnTo>
                  <a:pt x="0" y="6"/>
                </a:lnTo>
                <a:lnTo>
                  <a:pt x="0" y="3"/>
                </a:lnTo>
                <a:lnTo>
                  <a:pt x="1" y="0"/>
                </a:lnTo>
                <a:lnTo>
                  <a:pt x="5" y="0"/>
                </a:lnTo>
                <a:lnTo>
                  <a:pt x="8" y="1"/>
                </a:lnTo>
                <a:lnTo>
                  <a:pt x="85" y="109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7" name="Freeform 234"/>
          <p:cNvSpPr>
            <a:spLocks/>
          </p:cNvSpPr>
          <p:nvPr userDrawn="1"/>
        </p:nvSpPr>
        <p:spPr bwMode="auto">
          <a:xfrm>
            <a:off x="4051300" y="5829300"/>
            <a:ext cx="171450" cy="155575"/>
          </a:xfrm>
          <a:custGeom>
            <a:avLst/>
            <a:gdLst>
              <a:gd name="T0" fmla="*/ 2147483646 w 108"/>
              <a:gd name="T1" fmla="*/ 2147483646 h 98"/>
              <a:gd name="T2" fmla="*/ 2147483646 w 108"/>
              <a:gd name="T3" fmla="*/ 2147483646 h 98"/>
              <a:gd name="T4" fmla="*/ 2147483646 w 108"/>
              <a:gd name="T5" fmla="*/ 2147483646 h 98"/>
              <a:gd name="T6" fmla="*/ 2147483646 w 108"/>
              <a:gd name="T7" fmla="*/ 2147483646 h 98"/>
              <a:gd name="T8" fmla="*/ 2147483646 w 108"/>
              <a:gd name="T9" fmla="*/ 2147483646 h 98"/>
              <a:gd name="T10" fmla="*/ 2147483646 w 108"/>
              <a:gd name="T11" fmla="*/ 2147483646 h 98"/>
              <a:gd name="T12" fmla="*/ 2147483646 w 108"/>
              <a:gd name="T13" fmla="*/ 2147483646 h 98"/>
              <a:gd name="T14" fmla="*/ 2147483646 w 108"/>
              <a:gd name="T15" fmla="*/ 2147483646 h 98"/>
              <a:gd name="T16" fmla="*/ 2147483646 w 108"/>
              <a:gd name="T17" fmla="*/ 2147483646 h 98"/>
              <a:gd name="T18" fmla="*/ 2147483646 w 108"/>
              <a:gd name="T19" fmla="*/ 2147483646 h 98"/>
              <a:gd name="T20" fmla="*/ 0 w 108"/>
              <a:gd name="T21" fmla="*/ 2147483646 h 98"/>
              <a:gd name="T22" fmla="*/ 2147483646 w 108"/>
              <a:gd name="T23" fmla="*/ 2147483646 h 98"/>
              <a:gd name="T24" fmla="*/ 2147483646 w 108"/>
              <a:gd name="T25" fmla="*/ 2147483646 h 98"/>
              <a:gd name="T26" fmla="*/ 2147483646 w 108"/>
              <a:gd name="T27" fmla="*/ 2147483646 h 98"/>
              <a:gd name="T28" fmla="*/ 2147483646 w 108"/>
              <a:gd name="T29" fmla="*/ 0 h 98"/>
              <a:gd name="T30" fmla="*/ 2147483646 w 108"/>
              <a:gd name="T31" fmla="*/ 2147483646 h 98"/>
              <a:gd name="T32" fmla="*/ 2147483646 w 108"/>
              <a:gd name="T33" fmla="*/ 2147483646 h 9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8" h="98">
                <a:moveTo>
                  <a:pt x="106" y="90"/>
                </a:moveTo>
                <a:lnTo>
                  <a:pt x="106" y="90"/>
                </a:lnTo>
                <a:lnTo>
                  <a:pt x="108" y="93"/>
                </a:lnTo>
                <a:lnTo>
                  <a:pt x="106" y="97"/>
                </a:lnTo>
                <a:lnTo>
                  <a:pt x="103" y="98"/>
                </a:lnTo>
                <a:lnTo>
                  <a:pt x="100" y="97"/>
                </a:lnTo>
                <a:lnTo>
                  <a:pt x="2" y="8"/>
                </a:lnTo>
                <a:lnTo>
                  <a:pt x="0" y="5"/>
                </a:lnTo>
                <a:lnTo>
                  <a:pt x="2" y="2"/>
                </a:lnTo>
                <a:lnTo>
                  <a:pt x="5" y="0"/>
                </a:lnTo>
                <a:lnTo>
                  <a:pt x="8" y="2"/>
                </a:lnTo>
                <a:lnTo>
                  <a:pt x="106" y="90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8" name="Freeform 235"/>
          <p:cNvSpPr>
            <a:spLocks/>
          </p:cNvSpPr>
          <p:nvPr userDrawn="1"/>
        </p:nvSpPr>
        <p:spPr bwMode="auto">
          <a:xfrm>
            <a:off x="4021138" y="5905500"/>
            <a:ext cx="198437" cy="107950"/>
          </a:xfrm>
          <a:custGeom>
            <a:avLst/>
            <a:gdLst>
              <a:gd name="T0" fmla="*/ 2147483646 w 125"/>
              <a:gd name="T1" fmla="*/ 2147483646 h 68"/>
              <a:gd name="T2" fmla="*/ 2147483646 w 125"/>
              <a:gd name="T3" fmla="*/ 2147483646 h 68"/>
              <a:gd name="T4" fmla="*/ 2147483646 w 125"/>
              <a:gd name="T5" fmla="*/ 2147483646 h 68"/>
              <a:gd name="T6" fmla="*/ 2147483646 w 125"/>
              <a:gd name="T7" fmla="*/ 2147483646 h 68"/>
              <a:gd name="T8" fmla="*/ 2147483646 w 125"/>
              <a:gd name="T9" fmla="*/ 2147483646 h 68"/>
              <a:gd name="T10" fmla="*/ 2147483646 w 125"/>
              <a:gd name="T11" fmla="*/ 2147483646 h 68"/>
              <a:gd name="T12" fmla="*/ 2147483646 w 125"/>
              <a:gd name="T13" fmla="*/ 2147483646 h 68"/>
              <a:gd name="T14" fmla="*/ 2147483646 w 125"/>
              <a:gd name="T15" fmla="*/ 2147483646 h 68"/>
              <a:gd name="T16" fmla="*/ 2147483646 w 125"/>
              <a:gd name="T17" fmla="*/ 2147483646 h 68"/>
              <a:gd name="T18" fmla="*/ 2147483646 w 125"/>
              <a:gd name="T19" fmla="*/ 2147483646 h 68"/>
              <a:gd name="T20" fmla="*/ 0 w 125"/>
              <a:gd name="T21" fmla="*/ 2147483646 h 68"/>
              <a:gd name="T22" fmla="*/ 2147483646 w 125"/>
              <a:gd name="T23" fmla="*/ 2147483646 h 68"/>
              <a:gd name="T24" fmla="*/ 2147483646 w 125"/>
              <a:gd name="T25" fmla="*/ 2147483646 h 68"/>
              <a:gd name="T26" fmla="*/ 2147483646 w 125"/>
              <a:gd name="T27" fmla="*/ 2147483646 h 68"/>
              <a:gd name="T28" fmla="*/ 2147483646 w 125"/>
              <a:gd name="T29" fmla="*/ 0 h 68"/>
              <a:gd name="T30" fmla="*/ 2147483646 w 125"/>
              <a:gd name="T31" fmla="*/ 0 h 68"/>
              <a:gd name="T32" fmla="*/ 2147483646 w 125"/>
              <a:gd name="T33" fmla="*/ 2147483646 h 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25" h="68">
                <a:moveTo>
                  <a:pt x="123" y="60"/>
                </a:moveTo>
                <a:lnTo>
                  <a:pt x="123" y="60"/>
                </a:lnTo>
                <a:lnTo>
                  <a:pt x="125" y="63"/>
                </a:lnTo>
                <a:lnTo>
                  <a:pt x="125" y="66"/>
                </a:lnTo>
                <a:lnTo>
                  <a:pt x="123" y="68"/>
                </a:lnTo>
                <a:lnTo>
                  <a:pt x="120" y="68"/>
                </a:lnTo>
                <a:lnTo>
                  <a:pt x="3" y="8"/>
                </a:lnTo>
                <a:lnTo>
                  <a:pt x="0" y="7"/>
                </a:lnTo>
                <a:lnTo>
                  <a:pt x="1" y="3"/>
                </a:lnTo>
                <a:lnTo>
                  <a:pt x="3" y="0"/>
                </a:lnTo>
                <a:lnTo>
                  <a:pt x="6" y="0"/>
                </a:lnTo>
                <a:lnTo>
                  <a:pt x="123" y="60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9" name="Freeform 236"/>
          <p:cNvSpPr>
            <a:spLocks/>
          </p:cNvSpPr>
          <p:nvPr userDrawn="1"/>
        </p:nvSpPr>
        <p:spPr bwMode="auto">
          <a:xfrm>
            <a:off x="4337050" y="5735638"/>
            <a:ext cx="117475" cy="195262"/>
          </a:xfrm>
          <a:custGeom>
            <a:avLst/>
            <a:gdLst>
              <a:gd name="T0" fmla="*/ 2147483646 w 74"/>
              <a:gd name="T1" fmla="*/ 2147483646 h 123"/>
              <a:gd name="T2" fmla="*/ 2147483646 w 74"/>
              <a:gd name="T3" fmla="*/ 2147483646 h 123"/>
              <a:gd name="T4" fmla="*/ 2147483646 w 74"/>
              <a:gd name="T5" fmla="*/ 2147483646 h 123"/>
              <a:gd name="T6" fmla="*/ 2147483646 w 74"/>
              <a:gd name="T7" fmla="*/ 2147483646 h 123"/>
              <a:gd name="T8" fmla="*/ 2147483646 w 74"/>
              <a:gd name="T9" fmla="*/ 2147483646 h 123"/>
              <a:gd name="T10" fmla="*/ 2147483646 w 74"/>
              <a:gd name="T11" fmla="*/ 2147483646 h 123"/>
              <a:gd name="T12" fmla="*/ 0 w 74"/>
              <a:gd name="T13" fmla="*/ 2147483646 h 123"/>
              <a:gd name="T14" fmla="*/ 2147483646 w 74"/>
              <a:gd name="T15" fmla="*/ 2147483646 h 123"/>
              <a:gd name="T16" fmla="*/ 2147483646 w 74"/>
              <a:gd name="T17" fmla="*/ 2147483646 h 123"/>
              <a:gd name="T18" fmla="*/ 2147483646 w 74"/>
              <a:gd name="T19" fmla="*/ 2147483646 h 123"/>
              <a:gd name="T20" fmla="*/ 2147483646 w 74"/>
              <a:gd name="T21" fmla="*/ 0 h 123"/>
              <a:gd name="T22" fmla="*/ 2147483646 w 74"/>
              <a:gd name="T23" fmla="*/ 0 h 123"/>
              <a:gd name="T24" fmla="*/ 2147483646 w 74"/>
              <a:gd name="T25" fmla="*/ 0 h 123"/>
              <a:gd name="T26" fmla="*/ 2147483646 w 74"/>
              <a:gd name="T27" fmla="*/ 0 h 123"/>
              <a:gd name="T28" fmla="*/ 2147483646 w 74"/>
              <a:gd name="T29" fmla="*/ 2147483646 h 123"/>
              <a:gd name="T30" fmla="*/ 2147483646 w 74"/>
              <a:gd name="T31" fmla="*/ 2147483646 h 123"/>
              <a:gd name="T32" fmla="*/ 2147483646 w 74"/>
              <a:gd name="T33" fmla="*/ 2147483646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4" h="123">
                <a:moveTo>
                  <a:pt x="8" y="122"/>
                </a:moveTo>
                <a:lnTo>
                  <a:pt x="8" y="122"/>
                </a:lnTo>
                <a:lnTo>
                  <a:pt x="6" y="123"/>
                </a:lnTo>
                <a:lnTo>
                  <a:pt x="3" y="123"/>
                </a:lnTo>
                <a:lnTo>
                  <a:pt x="0" y="120"/>
                </a:lnTo>
                <a:lnTo>
                  <a:pt x="2" y="117"/>
                </a:lnTo>
                <a:lnTo>
                  <a:pt x="66" y="1"/>
                </a:lnTo>
                <a:lnTo>
                  <a:pt x="69" y="0"/>
                </a:lnTo>
                <a:lnTo>
                  <a:pt x="72" y="0"/>
                </a:lnTo>
                <a:lnTo>
                  <a:pt x="74" y="3"/>
                </a:lnTo>
                <a:lnTo>
                  <a:pt x="74" y="6"/>
                </a:lnTo>
                <a:lnTo>
                  <a:pt x="8" y="122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0" name="Freeform 237"/>
          <p:cNvSpPr>
            <a:spLocks/>
          </p:cNvSpPr>
          <p:nvPr userDrawn="1"/>
        </p:nvSpPr>
        <p:spPr bwMode="auto">
          <a:xfrm>
            <a:off x="4362450" y="5783263"/>
            <a:ext cx="147638" cy="176212"/>
          </a:xfrm>
          <a:custGeom>
            <a:avLst/>
            <a:gdLst>
              <a:gd name="T0" fmla="*/ 2147483646 w 93"/>
              <a:gd name="T1" fmla="*/ 2147483646 h 111"/>
              <a:gd name="T2" fmla="*/ 2147483646 w 93"/>
              <a:gd name="T3" fmla="*/ 2147483646 h 111"/>
              <a:gd name="T4" fmla="*/ 2147483646 w 93"/>
              <a:gd name="T5" fmla="*/ 2147483646 h 111"/>
              <a:gd name="T6" fmla="*/ 2147483646 w 93"/>
              <a:gd name="T7" fmla="*/ 2147483646 h 111"/>
              <a:gd name="T8" fmla="*/ 2147483646 w 93"/>
              <a:gd name="T9" fmla="*/ 2147483646 h 111"/>
              <a:gd name="T10" fmla="*/ 2147483646 w 93"/>
              <a:gd name="T11" fmla="*/ 2147483646 h 111"/>
              <a:gd name="T12" fmla="*/ 0 w 93"/>
              <a:gd name="T13" fmla="*/ 2147483646 h 111"/>
              <a:gd name="T14" fmla="*/ 0 w 93"/>
              <a:gd name="T15" fmla="*/ 2147483646 h 111"/>
              <a:gd name="T16" fmla="*/ 2147483646 w 93"/>
              <a:gd name="T17" fmla="*/ 2147483646 h 111"/>
              <a:gd name="T18" fmla="*/ 2147483646 w 93"/>
              <a:gd name="T19" fmla="*/ 2147483646 h 111"/>
              <a:gd name="T20" fmla="*/ 2147483646 w 93"/>
              <a:gd name="T21" fmla="*/ 0 h 111"/>
              <a:gd name="T22" fmla="*/ 2147483646 w 93"/>
              <a:gd name="T23" fmla="*/ 0 h 111"/>
              <a:gd name="T24" fmla="*/ 2147483646 w 93"/>
              <a:gd name="T25" fmla="*/ 0 h 111"/>
              <a:gd name="T26" fmla="*/ 2147483646 w 93"/>
              <a:gd name="T27" fmla="*/ 0 h 111"/>
              <a:gd name="T28" fmla="*/ 2147483646 w 93"/>
              <a:gd name="T29" fmla="*/ 2147483646 h 111"/>
              <a:gd name="T30" fmla="*/ 2147483646 w 93"/>
              <a:gd name="T31" fmla="*/ 2147483646 h 111"/>
              <a:gd name="T32" fmla="*/ 2147483646 w 93"/>
              <a:gd name="T33" fmla="*/ 2147483646 h 11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93" h="111">
                <a:moveTo>
                  <a:pt x="8" y="109"/>
                </a:moveTo>
                <a:lnTo>
                  <a:pt x="8" y="109"/>
                </a:lnTo>
                <a:lnTo>
                  <a:pt x="5" y="111"/>
                </a:lnTo>
                <a:lnTo>
                  <a:pt x="2" y="109"/>
                </a:lnTo>
                <a:lnTo>
                  <a:pt x="0" y="106"/>
                </a:lnTo>
                <a:lnTo>
                  <a:pt x="0" y="103"/>
                </a:lnTo>
                <a:lnTo>
                  <a:pt x="85" y="2"/>
                </a:lnTo>
                <a:lnTo>
                  <a:pt x="89" y="0"/>
                </a:lnTo>
                <a:lnTo>
                  <a:pt x="92" y="0"/>
                </a:lnTo>
                <a:lnTo>
                  <a:pt x="93" y="3"/>
                </a:lnTo>
                <a:lnTo>
                  <a:pt x="92" y="7"/>
                </a:lnTo>
                <a:lnTo>
                  <a:pt x="8" y="109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1" name="Freeform 238"/>
          <p:cNvSpPr>
            <a:spLocks/>
          </p:cNvSpPr>
          <p:nvPr userDrawn="1"/>
        </p:nvSpPr>
        <p:spPr bwMode="auto">
          <a:xfrm>
            <a:off x="4365625" y="5846763"/>
            <a:ext cx="184150" cy="141287"/>
          </a:xfrm>
          <a:custGeom>
            <a:avLst/>
            <a:gdLst>
              <a:gd name="T0" fmla="*/ 2147483646 w 116"/>
              <a:gd name="T1" fmla="*/ 2147483646 h 89"/>
              <a:gd name="T2" fmla="*/ 2147483646 w 116"/>
              <a:gd name="T3" fmla="*/ 2147483646 h 89"/>
              <a:gd name="T4" fmla="*/ 2147483646 w 116"/>
              <a:gd name="T5" fmla="*/ 2147483646 h 89"/>
              <a:gd name="T6" fmla="*/ 2147483646 w 116"/>
              <a:gd name="T7" fmla="*/ 2147483646 h 89"/>
              <a:gd name="T8" fmla="*/ 2147483646 w 116"/>
              <a:gd name="T9" fmla="*/ 2147483646 h 89"/>
              <a:gd name="T10" fmla="*/ 2147483646 w 116"/>
              <a:gd name="T11" fmla="*/ 2147483646 h 89"/>
              <a:gd name="T12" fmla="*/ 0 w 116"/>
              <a:gd name="T13" fmla="*/ 2147483646 h 89"/>
              <a:gd name="T14" fmla="*/ 2147483646 w 116"/>
              <a:gd name="T15" fmla="*/ 2147483646 h 89"/>
              <a:gd name="T16" fmla="*/ 2147483646 w 116"/>
              <a:gd name="T17" fmla="*/ 0 h 89"/>
              <a:gd name="T18" fmla="*/ 2147483646 w 116"/>
              <a:gd name="T19" fmla="*/ 0 h 89"/>
              <a:gd name="T20" fmla="*/ 2147483646 w 116"/>
              <a:gd name="T21" fmla="*/ 0 h 89"/>
              <a:gd name="T22" fmla="*/ 2147483646 w 116"/>
              <a:gd name="T23" fmla="*/ 2147483646 h 89"/>
              <a:gd name="T24" fmla="*/ 2147483646 w 116"/>
              <a:gd name="T25" fmla="*/ 2147483646 h 89"/>
              <a:gd name="T26" fmla="*/ 2147483646 w 116"/>
              <a:gd name="T27" fmla="*/ 2147483646 h 89"/>
              <a:gd name="T28" fmla="*/ 2147483646 w 116"/>
              <a:gd name="T29" fmla="*/ 2147483646 h 89"/>
              <a:gd name="T30" fmla="*/ 2147483646 w 116"/>
              <a:gd name="T31" fmla="*/ 2147483646 h 89"/>
              <a:gd name="T32" fmla="*/ 2147483646 w 116"/>
              <a:gd name="T33" fmla="*/ 2147483646 h 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16" h="89">
                <a:moveTo>
                  <a:pt x="8" y="89"/>
                </a:moveTo>
                <a:lnTo>
                  <a:pt x="8" y="89"/>
                </a:lnTo>
                <a:lnTo>
                  <a:pt x="5" y="89"/>
                </a:lnTo>
                <a:lnTo>
                  <a:pt x="1" y="87"/>
                </a:lnTo>
                <a:lnTo>
                  <a:pt x="0" y="84"/>
                </a:lnTo>
                <a:lnTo>
                  <a:pt x="3" y="81"/>
                </a:lnTo>
                <a:lnTo>
                  <a:pt x="107" y="0"/>
                </a:lnTo>
                <a:lnTo>
                  <a:pt x="112" y="0"/>
                </a:lnTo>
                <a:lnTo>
                  <a:pt x="114" y="2"/>
                </a:lnTo>
                <a:lnTo>
                  <a:pt x="116" y="5"/>
                </a:lnTo>
                <a:lnTo>
                  <a:pt x="114" y="8"/>
                </a:lnTo>
                <a:lnTo>
                  <a:pt x="8" y="89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2" name="Freeform 239"/>
          <p:cNvSpPr>
            <a:spLocks/>
          </p:cNvSpPr>
          <p:nvPr userDrawn="1"/>
        </p:nvSpPr>
        <p:spPr bwMode="auto">
          <a:xfrm>
            <a:off x="4362450" y="5913438"/>
            <a:ext cx="206375" cy="100012"/>
          </a:xfrm>
          <a:custGeom>
            <a:avLst/>
            <a:gdLst>
              <a:gd name="T0" fmla="*/ 2147483646 w 130"/>
              <a:gd name="T1" fmla="*/ 2147483646 h 63"/>
              <a:gd name="T2" fmla="*/ 2147483646 w 130"/>
              <a:gd name="T3" fmla="*/ 2147483646 h 63"/>
              <a:gd name="T4" fmla="*/ 2147483646 w 130"/>
              <a:gd name="T5" fmla="*/ 2147483646 h 63"/>
              <a:gd name="T6" fmla="*/ 0 w 130"/>
              <a:gd name="T7" fmla="*/ 2147483646 h 63"/>
              <a:gd name="T8" fmla="*/ 0 w 130"/>
              <a:gd name="T9" fmla="*/ 2147483646 h 63"/>
              <a:gd name="T10" fmla="*/ 0 w 130"/>
              <a:gd name="T11" fmla="*/ 2147483646 h 63"/>
              <a:gd name="T12" fmla="*/ 0 w 130"/>
              <a:gd name="T13" fmla="*/ 2147483646 h 63"/>
              <a:gd name="T14" fmla="*/ 2147483646 w 130"/>
              <a:gd name="T15" fmla="*/ 2147483646 h 63"/>
              <a:gd name="T16" fmla="*/ 2147483646 w 130"/>
              <a:gd name="T17" fmla="*/ 0 h 63"/>
              <a:gd name="T18" fmla="*/ 2147483646 w 130"/>
              <a:gd name="T19" fmla="*/ 0 h 63"/>
              <a:gd name="T20" fmla="*/ 2147483646 w 130"/>
              <a:gd name="T21" fmla="*/ 0 h 63"/>
              <a:gd name="T22" fmla="*/ 2147483646 w 130"/>
              <a:gd name="T23" fmla="*/ 2147483646 h 63"/>
              <a:gd name="T24" fmla="*/ 2147483646 w 130"/>
              <a:gd name="T25" fmla="*/ 2147483646 h 63"/>
              <a:gd name="T26" fmla="*/ 2147483646 w 130"/>
              <a:gd name="T27" fmla="*/ 2147483646 h 63"/>
              <a:gd name="T28" fmla="*/ 2147483646 w 130"/>
              <a:gd name="T29" fmla="*/ 2147483646 h 63"/>
              <a:gd name="T30" fmla="*/ 2147483646 w 130"/>
              <a:gd name="T31" fmla="*/ 2147483646 h 63"/>
              <a:gd name="T32" fmla="*/ 2147483646 w 130"/>
              <a:gd name="T33" fmla="*/ 2147483646 h 6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0" h="63">
                <a:moveTo>
                  <a:pt x="7" y="63"/>
                </a:moveTo>
                <a:lnTo>
                  <a:pt x="7" y="63"/>
                </a:lnTo>
                <a:lnTo>
                  <a:pt x="3" y="63"/>
                </a:lnTo>
                <a:lnTo>
                  <a:pt x="0" y="61"/>
                </a:lnTo>
                <a:lnTo>
                  <a:pt x="0" y="58"/>
                </a:lnTo>
                <a:lnTo>
                  <a:pt x="3" y="55"/>
                </a:lnTo>
                <a:lnTo>
                  <a:pt x="124" y="0"/>
                </a:lnTo>
                <a:lnTo>
                  <a:pt x="127" y="0"/>
                </a:lnTo>
                <a:lnTo>
                  <a:pt x="130" y="2"/>
                </a:lnTo>
                <a:lnTo>
                  <a:pt x="130" y="5"/>
                </a:lnTo>
                <a:lnTo>
                  <a:pt x="127" y="8"/>
                </a:lnTo>
                <a:lnTo>
                  <a:pt x="7" y="63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3" name="Freeform 240"/>
          <p:cNvSpPr>
            <a:spLocks/>
          </p:cNvSpPr>
          <p:nvPr userDrawn="1"/>
        </p:nvSpPr>
        <p:spPr bwMode="auto">
          <a:xfrm>
            <a:off x="2938463" y="5632450"/>
            <a:ext cx="160337" cy="161925"/>
          </a:xfrm>
          <a:custGeom>
            <a:avLst/>
            <a:gdLst>
              <a:gd name="T0" fmla="*/ 2147483646 w 101"/>
              <a:gd name="T1" fmla="*/ 2147483646 h 102"/>
              <a:gd name="T2" fmla="*/ 2147483646 w 101"/>
              <a:gd name="T3" fmla="*/ 2147483646 h 102"/>
              <a:gd name="T4" fmla="*/ 2147483646 w 101"/>
              <a:gd name="T5" fmla="*/ 2147483646 h 102"/>
              <a:gd name="T6" fmla="*/ 0 w 101"/>
              <a:gd name="T7" fmla="*/ 2147483646 h 102"/>
              <a:gd name="T8" fmla="*/ 0 w 101"/>
              <a:gd name="T9" fmla="*/ 2147483646 h 102"/>
              <a:gd name="T10" fmla="*/ 0 w 101"/>
              <a:gd name="T11" fmla="*/ 2147483646 h 102"/>
              <a:gd name="T12" fmla="*/ 2147483646 w 101"/>
              <a:gd name="T13" fmla="*/ 2147483646 h 102"/>
              <a:gd name="T14" fmla="*/ 2147483646 w 101"/>
              <a:gd name="T15" fmla="*/ 2147483646 h 102"/>
              <a:gd name="T16" fmla="*/ 2147483646 w 101"/>
              <a:gd name="T17" fmla="*/ 2147483646 h 102"/>
              <a:gd name="T18" fmla="*/ 2147483646 w 101"/>
              <a:gd name="T19" fmla="*/ 2147483646 h 102"/>
              <a:gd name="T20" fmla="*/ 2147483646 w 101"/>
              <a:gd name="T21" fmla="*/ 2147483646 h 102"/>
              <a:gd name="T22" fmla="*/ 2147483646 w 101"/>
              <a:gd name="T23" fmla="*/ 2147483646 h 102"/>
              <a:gd name="T24" fmla="*/ 2147483646 w 101"/>
              <a:gd name="T25" fmla="*/ 2147483646 h 102"/>
              <a:gd name="T26" fmla="*/ 2147483646 w 101"/>
              <a:gd name="T27" fmla="*/ 2147483646 h 102"/>
              <a:gd name="T28" fmla="*/ 2147483646 w 101"/>
              <a:gd name="T29" fmla="*/ 2147483646 h 102"/>
              <a:gd name="T30" fmla="*/ 2147483646 w 101"/>
              <a:gd name="T31" fmla="*/ 2147483646 h 102"/>
              <a:gd name="T32" fmla="*/ 2147483646 w 101"/>
              <a:gd name="T33" fmla="*/ 2147483646 h 102"/>
              <a:gd name="T34" fmla="*/ 2147483646 w 101"/>
              <a:gd name="T35" fmla="*/ 2147483646 h 102"/>
              <a:gd name="T36" fmla="*/ 2147483646 w 101"/>
              <a:gd name="T37" fmla="*/ 2147483646 h 102"/>
              <a:gd name="T38" fmla="*/ 2147483646 w 101"/>
              <a:gd name="T39" fmla="*/ 2147483646 h 102"/>
              <a:gd name="T40" fmla="*/ 2147483646 w 101"/>
              <a:gd name="T41" fmla="*/ 2147483646 h 102"/>
              <a:gd name="T42" fmla="*/ 2147483646 w 101"/>
              <a:gd name="T43" fmla="*/ 2147483646 h 102"/>
              <a:gd name="T44" fmla="*/ 2147483646 w 101"/>
              <a:gd name="T45" fmla="*/ 2147483646 h 102"/>
              <a:gd name="T46" fmla="*/ 2147483646 w 101"/>
              <a:gd name="T47" fmla="*/ 2147483646 h 102"/>
              <a:gd name="T48" fmla="*/ 2147483646 w 101"/>
              <a:gd name="T49" fmla="*/ 2147483646 h 102"/>
              <a:gd name="T50" fmla="*/ 2147483646 w 101"/>
              <a:gd name="T51" fmla="*/ 2147483646 h 102"/>
              <a:gd name="T52" fmla="*/ 2147483646 w 101"/>
              <a:gd name="T53" fmla="*/ 2147483646 h 102"/>
              <a:gd name="T54" fmla="*/ 2147483646 w 101"/>
              <a:gd name="T55" fmla="*/ 2147483646 h 102"/>
              <a:gd name="T56" fmla="*/ 2147483646 w 101"/>
              <a:gd name="T57" fmla="*/ 2147483646 h 102"/>
              <a:gd name="T58" fmla="*/ 2147483646 w 101"/>
              <a:gd name="T59" fmla="*/ 2147483646 h 102"/>
              <a:gd name="T60" fmla="*/ 2147483646 w 101"/>
              <a:gd name="T61" fmla="*/ 0 h 102"/>
              <a:gd name="T62" fmla="*/ 2147483646 w 101"/>
              <a:gd name="T63" fmla="*/ 0 h 102"/>
              <a:gd name="T64" fmla="*/ 2147483646 w 101"/>
              <a:gd name="T65" fmla="*/ 0 h 102"/>
              <a:gd name="T66" fmla="*/ 2147483646 w 101"/>
              <a:gd name="T67" fmla="*/ 2147483646 h 102"/>
              <a:gd name="T68" fmla="*/ 2147483646 w 101"/>
              <a:gd name="T69" fmla="*/ 2147483646 h 102"/>
              <a:gd name="T70" fmla="*/ 2147483646 w 101"/>
              <a:gd name="T71" fmla="*/ 2147483646 h 102"/>
              <a:gd name="T72" fmla="*/ 2147483646 w 101"/>
              <a:gd name="T73" fmla="*/ 2147483646 h 102"/>
              <a:gd name="T74" fmla="*/ 2147483646 w 101"/>
              <a:gd name="T75" fmla="*/ 2147483646 h 10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01" h="102">
                <a:moveTo>
                  <a:pt x="6" y="24"/>
                </a:moveTo>
                <a:lnTo>
                  <a:pt x="6" y="24"/>
                </a:lnTo>
                <a:lnTo>
                  <a:pt x="1" y="34"/>
                </a:lnTo>
                <a:lnTo>
                  <a:pt x="0" y="44"/>
                </a:lnTo>
                <a:lnTo>
                  <a:pt x="0" y="53"/>
                </a:lnTo>
                <a:lnTo>
                  <a:pt x="0" y="63"/>
                </a:lnTo>
                <a:lnTo>
                  <a:pt x="5" y="73"/>
                </a:lnTo>
                <a:lnTo>
                  <a:pt x="10" y="81"/>
                </a:lnTo>
                <a:lnTo>
                  <a:pt x="16" y="89"/>
                </a:lnTo>
                <a:lnTo>
                  <a:pt x="24" y="95"/>
                </a:lnTo>
                <a:lnTo>
                  <a:pt x="34" y="98"/>
                </a:lnTo>
                <a:lnTo>
                  <a:pt x="43" y="102"/>
                </a:lnTo>
                <a:lnTo>
                  <a:pt x="53" y="102"/>
                </a:lnTo>
                <a:lnTo>
                  <a:pt x="63" y="100"/>
                </a:lnTo>
                <a:lnTo>
                  <a:pt x="72" y="97"/>
                </a:lnTo>
                <a:lnTo>
                  <a:pt x="80" y="92"/>
                </a:lnTo>
                <a:lnTo>
                  <a:pt x="88" y="85"/>
                </a:lnTo>
                <a:lnTo>
                  <a:pt x="95" y="77"/>
                </a:lnTo>
                <a:lnTo>
                  <a:pt x="98" y="68"/>
                </a:lnTo>
                <a:lnTo>
                  <a:pt x="101" y="58"/>
                </a:lnTo>
                <a:lnTo>
                  <a:pt x="101" y="48"/>
                </a:lnTo>
                <a:lnTo>
                  <a:pt x="100" y="39"/>
                </a:lnTo>
                <a:lnTo>
                  <a:pt x="96" y="29"/>
                </a:lnTo>
                <a:lnTo>
                  <a:pt x="92" y="20"/>
                </a:lnTo>
                <a:lnTo>
                  <a:pt x="85" y="13"/>
                </a:lnTo>
                <a:lnTo>
                  <a:pt x="77" y="7"/>
                </a:lnTo>
                <a:lnTo>
                  <a:pt x="67" y="2"/>
                </a:lnTo>
                <a:lnTo>
                  <a:pt x="58" y="0"/>
                </a:lnTo>
                <a:lnTo>
                  <a:pt x="48" y="0"/>
                </a:lnTo>
                <a:lnTo>
                  <a:pt x="38" y="0"/>
                </a:lnTo>
                <a:lnTo>
                  <a:pt x="29" y="5"/>
                </a:lnTo>
                <a:lnTo>
                  <a:pt x="19" y="10"/>
                </a:lnTo>
                <a:lnTo>
                  <a:pt x="13" y="16"/>
                </a:lnTo>
                <a:lnTo>
                  <a:pt x="6" y="24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4" name="Freeform 241"/>
          <p:cNvSpPr>
            <a:spLocks/>
          </p:cNvSpPr>
          <p:nvPr userDrawn="1"/>
        </p:nvSpPr>
        <p:spPr bwMode="auto">
          <a:xfrm>
            <a:off x="2792413" y="5956300"/>
            <a:ext cx="104775" cy="103188"/>
          </a:xfrm>
          <a:custGeom>
            <a:avLst/>
            <a:gdLst>
              <a:gd name="T0" fmla="*/ 2147483646 w 66"/>
              <a:gd name="T1" fmla="*/ 2147483646 h 65"/>
              <a:gd name="T2" fmla="*/ 2147483646 w 66"/>
              <a:gd name="T3" fmla="*/ 2147483646 h 65"/>
              <a:gd name="T4" fmla="*/ 2147483646 w 66"/>
              <a:gd name="T5" fmla="*/ 2147483646 h 65"/>
              <a:gd name="T6" fmla="*/ 0 w 66"/>
              <a:gd name="T7" fmla="*/ 2147483646 h 65"/>
              <a:gd name="T8" fmla="*/ 0 w 66"/>
              <a:gd name="T9" fmla="*/ 2147483646 h 65"/>
              <a:gd name="T10" fmla="*/ 2147483646 w 66"/>
              <a:gd name="T11" fmla="*/ 2147483646 h 65"/>
              <a:gd name="T12" fmla="*/ 2147483646 w 66"/>
              <a:gd name="T13" fmla="*/ 2147483646 h 65"/>
              <a:gd name="T14" fmla="*/ 2147483646 w 66"/>
              <a:gd name="T15" fmla="*/ 2147483646 h 65"/>
              <a:gd name="T16" fmla="*/ 2147483646 w 66"/>
              <a:gd name="T17" fmla="*/ 2147483646 h 65"/>
              <a:gd name="T18" fmla="*/ 2147483646 w 66"/>
              <a:gd name="T19" fmla="*/ 2147483646 h 65"/>
              <a:gd name="T20" fmla="*/ 2147483646 w 66"/>
              <a:gd name="T21" fmla="*/ 2147483646 h 65"/>
              <a:gd name="T22" fmla="*/ 2147483646 w 66"/>
              <a:gd name="T23" fmla="*/ 2147483646 h 65"/>
              <a:gd name="T24" fmla="*/ 2147483646 w 66"/>
              <a:gd name="T25" fmla="*/ 2147483646 h 65"/>
              <a:gd name="T26" fmla="*/ 2147483646 w 66"/>
              <a:gd name="T27" fmla="*/ 2147483646 h 65"/>
              <a:gd name="T28" fmla="*/ 2147483646 w 66"/>
              <a:gd name="T29" fmla="*/ 2147483646 h 65"/>
              <a:gd name="T30" fmla="*/ 2147483646 w 66"/>
              <a:gd name="T31" fmla="*/ 2147483646 h 65"/>
              <a:gd name="T32" fmla="*/ 2147483646 w 66"/>
              <a:gd name="T33" fmla="*/ 2147483646 h 65"/>
              <a:gd name="T34" fmla="*/ 2147483646 w 66"/>
              <a:gd name="T35" fmla="*/ 2147483646 h 65"/>
              <a:gd name="T36" fmla="*/ 2147483646 w 66"/>
              <a:gd name="T37" fmla="*/ 2147483646 h 65"/>
              <a:gd name="T38" fmla="*/ 2147483646 w 66"/>
              <a:gd name="T39" fmla="*/ 2147483646 h 65"/>
              <a:gd name="T40" fmla="*/ 2147483646 w 66"/>
              <a:gd name="T41" fmla="*/ 2147483646 h 65"/>
              <a:gd name="T42" fmla="*/ 2147483646 w 66"/>
              <a:gd name="T43" fmla="*/ 2147483646 h 65"/>
              <a:gd name="T44" fmla="*/ 2147483646 w 66"/>
              <a:gd name="T45" fmla="*/ 2147483646 h 65"/>
              <a:gd name="T46" fmla="*/ 2147483646 w 66"/>
              <a:gd name="T47" fmla="*/ 2147483646 h 65"/>
              <a:gd name="T48" fmla="*/ 2147483646 w 66"/>
              <a:gd name="T49" fmla="*/ 2147483646 h 65"/>
              <a:gd name="T50" fmla="*/ 2147483646 w 66"/>
              <a:gd name="T51" fmla="*/ 2147483646 h 65"/>
              <a:gd name="T52" fmla="*/ 2147483646 w 66"/>
              <a:gd name="T53" fmla="*/ 2147483646 h 65"/>
              <a:gd name="T54" fmla="*/ 2147483646 w 66"/>
              <a:gd name="T55" fmla="*/ 2147483646 h 65"/>
              <a:gd name="T56" fmla="*/ 2147483646 w 66"/>
              <a:gd name="T57" fmla="*/ 2147483646 h 65"/>
              <a:gd name="T58" fmla="*/ 2147483646 w 66"/>
              <a:gd name="T59" fmla="*/ 2147483646 h 65"/>
              <a:gd name="T60" fmla="*/ 2147483646 w 66"/>
              <a:gd name="T61" fmla="*/ 0 h 65"/>
              <a:gd name="T62" fmla="*/ 2147483646 w 66"/>
              <a:gd name="T63" fmla="*/ 0 h 65"/>
              <a:gd name="T64" fmla="*/ 2147483646 w 66"/>
              <a:gd name="T65" fmla="*/ 0 h 65"/>
              <a:gd name="T66" fmla="*/ 2147483646 w 66"/>
              <a:gd name="T67" fmla="*/ 2147483646 h 65"/>
              <a:gd name="T68" fmla="*/ 2147483646 w 66"/>
              <a:gd name="T69" fmla="*/ 2147483646 h 65"/>
              <a:gd name="T70" fmla="*/ 2147483646 w 66"/>
              <a:gd name="T71" fmla="*/ 2147483646 h 65"/>
              <a:gd name="T72" fmla="*/ 2147483646 w 66"/>
              <a:gd name="T73" fmla="*/ 2147483646 h 65"/>
              <a:gd name="T74" fmla="*/ 2147483646 w 66"/>
              <a:gd name="T75" fmla="*/ 2147483646 h 6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66" h="65">
                <a:moveTo>
                  <a:pt x="5" y="17"/>
                </a:moveTo>
                <a:lnTo>
                  <a:pt x="5" y="17"/>
                </a:lnTo>
                <a:lnTo>
                  <a:pt x="2" y="21"/>
                </a:lnTo>
                <a:lnTo>
                  <a:pt x="0" y="28"/>
                </a:lnTo>
                <a:lnTo>
                  <a:pt x="0" y="34"/>
                </a:lnTo>
                <a:lnTo>
                  <a:pt x="2" y="41"/>
                </a:lnTo>
                <a:lnTo>
                  <a:pt x="3" y="47"/>
                </a:lnTo>
                <a:lnTo>
                  <a:pt x="7" y="52"/>
                </a:lnTo>
                <a:lnTo>
                  <a:pt x="11" y="57"/>
                </a:lnTo>
                <a:lnTo>
                  <a:pt x="16" y="60"/>
                </a:lnTo>
                <a:lnTo>
                  <a:pt x="23" y="63"/>
                </a:lnTo>
                <a:lnTo>
                  <a:pt x="29" y="65"/>
                </a:lnTo>
                <a:lnTo>
                  <a:pt x="36" y="65"/>
                </a:lnTo>
                <a:lnTo>
                  <a:pt x="40" y="65"/>
                </a:lnTo>
                <a:lnTo>
                  <a:pt x="47" y="62"/>
                </a:lnTo>
                <a:lnTo>
                  <a:pt x="52" y="58"/>
                </a:lnTo>
                <a:lnTo>
                  <a:pt x="56" y="55"/>
                </a:lnTo>
                <a:lnTo>
                  <a:pt x="61" y="49"/>
                </a:lnTo>
                <a:lnTo>
                  <a:pt x="65" y="44"/>
                </a:lnTo>
                <a:lnTo>
                  <a:pt x="66" y="37"/>
                </a:lnTo>
                <a:lnTo>
                  <a:pt x="66" y="31"/>
                </a:lnTo>
                <a:lnTo>
                  <a:pt x="65" y="25"/>
                </a:lnTo>
                <a:lnTo>
                  <a:pt x="63" y="18"/>
                </a:lnTo>
                <a:lnTo>
                  <a:pt x="60" y="13"/>
                </a:lnTo>
                <a:lnTo>
                  <a:pt x="55" y="8"/>
                </a:lnTo>
                <a:lnTo>
                  <a:pt x="50" y="5"/>
                </a:lnTo>
                <a:lnTo>
                  <a:pt x="44" y="2"/>
                </a:lnTo>
                <a:lnTo>
                  <a:pt x="37" y="0"/>
                </a:lnTo>
                <a:lnTo>
                  <a:pt x="31" y="0"/>
                </a:lnTo>
                <a:lnTo>
                  <a:pt x="26" y="0"/>
                </a:lnTo>
                <a:lnTo>
                  <a:pt x="19" y="4"/>
                </a:lnTo>
                <a:lnTo>
                  <a:pt x="15" y="7"/>
                </a:lnTo>
                <a:lnTo>
                  <a:pt x="10" y="10"/>
                </a:lnTo>
                <a:lnTo>
                  <a:pt x="5" y="17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" name="Freeform 242"/>
          <p:cNvSpPr>
            <a:spLocks/>
          </p:cNvSpPr>
          <p:nvPr userDrawn="1"/>
        </p:nvSpPr>
        <p:spPr bwMode="auto">
          <a:xfrm>
            <a:off x="2859088" y="5761038"/>
            <a:ext cx="138112" cy="214312"/>
          </a:xfrm>
          <a:custGeom>
            <a:avLst/>
            <a:gdLst>
              <a:gd name="T0" fmla="*/ 2147483646 w 87"/>
              <a:gd name="T1" fmla="*/ 2147483646 h 135"/>
              <a:gd name="T2" fmla="*/ 2147483646 w 87"/>
              <a:gd name="T3" fmla="*/ 2147483646 h 135"/>
              <a:gd name="T4" fmla="*/ 0 w 87"/>
              <a:gd name="T5" fmla="*/ 2147483646 h 135"/>
              <a:gd name="T6" fmla="*/ 0 w 87"/>
              <a:gd name="T7" fmla="*/ 2147483646 h 135"/>
              <a:gd name="T8" fmla="*/ 2147483646 w 87"/>
              <a:gd name="T9" fmla="*/ 2147483646 h 135"/>
              <a:gd name="T10" fmla="*/ 2147483646 w 87"/>
              <a:gd name="T11" fmla="*/ 2147483646 h 135"/>
              <a:gd name="T12" fmla="*/ 2147483646 w 87"/>
              <a:gd name="T13" fmla="*/ 2147483646 h 135"/>
              <a:gd name="T14" fmla="*/ 2147483646 w 87"/>
              <a:gd name="T15" fmla="*/ 2147483646 h 135"/>
              <a:gd name="T16" fmla="*/ 2147483646 w 87"/>
              <a:gd name="T17" fmla="*/ 2147483646 h 135"/>
              <a:gd name="T18" fmla="*/ 2147483646 w 87"/>
              <a:gd name="T19" fmla="*/ 2147483646 h 135"/>
              <a:gd name="T20" fmla="*/ 2147483646 w 87"/>
              <a:gd name="T21" fmla="*/ 2147483646 h 135"/>
              <a:gd name="T22" fmla="*/ 2147483646 w 87"/>
              <a:gd name="T23" fmla="*/ 2147483646 h 135"/>
              <a:gd name="T24" fmla="*/ 2147483646 w 87"/>
              <a:gd name="T25" fmla="*/ 2147483646 h 135"/>
              <a:gd name="T26" fmla="*/ 2147483646 w 87"/>
              <a:gd name="T27" fmla="*/ 2147483646 h 135"/>
              <a:gd name="T28" fmla="*/ 2147483646 w 87"/>
              <a:gd name="T29" fmla="*/ 2147483646 h 135"/>
              <a:gd name="T30" fmla="*/ 2147483646 w 87"/>
              <a:gd name="T31" fmla="*/ 2147483646 h 135"/>
              <a:gd name="T32" fmla="*/ 2147483646 w 87"/>
              <a:gd name="T33" fmla="*/ 2147483646 h 135"/>
              <a:gd name="T34" fmla="*/ 2147483646 w 87"/>
              <a:gd name="T35" fmla="*/ 2147483646 h 135"/>
              <a:gd name="T36" fmla="*/ 2147483646 w 87"/>
              <a:gd name="T37" fmla="*/ 2147483646 h 135"/>
              <a:gd name="T38" fmla="*/ 2147483646 w 87"/>
              <a:gd name="T39" fmla="*/ 2147483646 h 135"/>
              <a:gd name="T40" fmla="*/ 2147483646 w 87"/>
              <a:gd name="T41" fmla="*/ 0 h 135"/>
              <a:gd name="T42" fmla="*/ 2147483646 w 87"/>
              <a:gd name="T43" fmla="*/ 0 h 135"/>
              <a:gd name="T44" fmla="*/ 2147483646 w 87"/>
              <a:gd name="T45" fmla="*/ 2147483646 h 135"/>
              <a:gd name="T46" fmla="*/ 2147483646 w 87"/>
              <a:gd name="T47" fmla="*/ 2147483646 h 135"/>
              <a:gd name="T48" fmla="*/ 2147483646 w 87"/>
              <a:gd name="T49" fmla="*/ 2147483646 h 13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87" h="135">
                <a:moveTo>
                  <a:pt x="2" y="123"/>
                </a:moveTo>
                <a:lnTo>
                  <a:pt x="2" y="123"/>
                </a:lnTo>
                <a:lnTo>
                  <a:pt x="0" y="127"/>
                </a:lnTo>
                <a:lnTo>
                  <a:pt x="0" y="130"/>
                </a:lnTo>
                <a:lnTo>
                  <a:pt x="2" y="131"/>
                </a:lnTo>
                <a:lnTo>
                  <a:pt x="3" y="133"/>
                </a:lnTo>
                <a:lnTo>
                  <a:pt x="6" y="135"/>
                </a:lnTo>
                <a:lnTo>
                  <a:pt x="10" y="135"/>
                </a:lnTo>
                <a:lnTo>
                  <a:pt x="11" y="133"/>
                </a:lnTo>
                <a:lnTo>
                  <a:pt x="13" y="131"/>
                </a:lnTo>
                <a:lnTo>
                  <a:pt x="85" y="11"/>
                </a:lnTo>
                <a:lnTo>
                  <a:pt x="87" y="8"/>
                </a:lnTo>
                <a:lnTo>
                  <a:pt x="87" y="6"/>
                </a:lnTo>
                <a:lnTo>
                  <a:pt x="85" y="3"/>
                </a:lnTo>
                <a:lnTo>
                  <a:pt x="84" y="1"/>
                </a:lnTo>
                <a:lnTo>
                  <a:pt x="80" y="0"/>
                </a:lnTo>
                <a:lnTo>
                  <a:pt x="77" y="0"/>
                </a:lnTo>
                <a:lnTo>
                  <a:pt x="76" y="1"/>
                </a:lnTo>
                <a:lnTo>
                  <a:pt x="72" y="3"/>
                </a:lnTo>
                <a:lnTo>
                  <a:pt x="2" y="123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" name="Freeform 243"/>
          <p:cNvSpPr>
            <a:spLocks/>
          </p:cNvSpPr>
          <p:nvPr userDrawn="1"/>
        </p:nvSpPr>
        <p:spPr bwMode="auto">
          <a:xfrm>
            <a:off x="3065463" y="5510213"/>
            <a:ext cx="163512" cy="163512"/>
          </a:xfrm>
          <a:custGeom>
            <a:avLst/>
            <a:gdLst>
              <a:gd name="T0" fmla="*/ 2147483646 w 103"/>
              <a:gd name="T1" fmla="*/ 2147483646 h 103"/>
              <a:gd name="T2" fmla="*/ 2147483646 w 103"/>
              <a:gd name="T3" fmla="*/ 2147483646 h 103"/>
              <a:gd name="T4" fmla="*/ 0 w 103"/>
              <a:gd name="T5" fmla="*/ 2147483646 h 103"/>
              <a:gd name="T6" fmla="*/ 2147483646 w 103"/>
              <a:gd name="T7" fmla="*/ 2147483646 h 103"/>
              <a:gd name="T8" fmla="*/ 2147483646 w 103"/>
              <a:gd name="T9" fmla="*/ 2147483646 h 103"/>
              <a:gd name="T10" fmla="*/ 2147483646 w 103"/>
              <a:gd name="T11" fmla="*/ 2147483646 h 103"/>
              <a:gd name="T12" fmla="*/ 2147483646 w 103"/>
              <a:gd name="T13" fmla="*/ 2147483646 h 103"/>
              <a:gd name="T14" fmla="*/ 2147483646 w 103"/>
              <a:gd name="T15" fmla="*/ 2147483646 h 103"/>
              <a:gd name="T16" fmla="*/ 2147483646 w 103"/>
              <a:gd name="T17" fmla="*/ 2147483646 h 103"/>
              <a:gd name="T18" fmla="*/ 2147483646 w 103"/>
              <a:gd name="T19" fmla="*/ 2147483646 h 103"/>
              <a:gd name="T20" fmla="*/ 2147483646 w 103"/>
              <a:gd name="T21" fmla="*/ 2147483646 h 103"/>
              <a:gd name="T22" fmla="*/ 2147483646 w 103"/>
              <a:gd name="T23" fmla="*/ 2147483646 h 103"/>
              <a:gd name="T24" fmla="*/ 2147483646 w 103"/>
              <a:gd name="T25" fmla="*/ 2147483646 h 103"/>
              <a:gd name="T26" fmla="*/ 2147483646 w 103"/>
              <a:gd name="T27" fmla="*/ 2147483646 h 103"/>
              <a:gd name="T28" fmla="*/ 2147483646 w 103"/>
              <a:gd name="T29" fmla="*/ 0 h 103"/>
              <a:gd name="T30" fmla="*/ 2147483646 w 103"/>
              <a:gd name="T31" fmla="*/ 2147483646 h 103"/>
              <a:gd name="T32" fmla="*/ 2147483646 w 103"/>
              <a:gd name="T33" fmla="*/ 2147483646 h 10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3" h="103">
                <a:moveTo>
                  <a:pt x="2" y="97"/>
                </a:moveTo>
                <a:lnTo>
                  <a:pt x="2" y="97"/>
                </a:lnTo>
                <a:lnTo>
                  <a:pt x="0" y="100"/>
                </a:lnTo>
                <a:lnTo>
                  <a:pt x="2" y="103"/>
                </a:lnTo>
                <a:lnTo>
                  <a:pt x="5" y="103"/>
                </a:lnTo>
                <a:lnTo>
                  <a:pt x="8" y="103"/>
                </a:lnTo>
                <a:lnTo>
                  <a:pt x="102" y="8"/>
                </a:lnTo>
                <a:lnTo>
                  <a:pt x="103" y="5"/>
                </a:lnTo>
                <a:lnTo>
                  <a:pt x="102" y="2"/>
                </a:lnTo>
                <a:lnTo>
                  <a:pt x="98" y="0"/>
                </a:lnTo>
                <a:lnTo>
                  <a:pt x="95" y="2"/>
                </a:lnTo>
                <a:lnTo>
                  <a:pt x="2" y="97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" name="Freeform 244"/>
          <p:cNvSpPr>
            <a:spLocks/>
          </p:cNvSpPr>
          <p:nvPr userDrawn="1"/>
        </p:nvSpPr>
        <p:spPr bwMode="auto">
          <a:xfrm>
            <a:off x="3052763" y="5456238"/>
            <a:ext cx="117475" cy="196850"/>
          </a:xfrm>
          <a:custGeom>
            <a:avLst/>
            <a:gdLst>
              <a:gd name="T0" fmla="*/ 0 w 74"/>
              <a:gd name="T1" fmla="*/ 2147483646 h 124"/>
              <a:gd name="T2" fmla="*/ 0 w 74"/>
              <a:gd name="T3" fmla="*/ 2147483646 h 124"/>
              <a:gd name="T4" fmla="*/ 0 w 74"/>
              <a:gd name="T5" fmla="*/ 2147483646 h 124"/>
              <a:gd name="T6" fmla="*/ 2147483646 w 74"/>
              <a:gd name="T7" fmla="*/ 2147483646 h 124"/>
              <a:gd name="T8" fmla="*/ 2147483646 w 74"/>
              <a:gd name="T9" fmla="*/ 2147483646 h 124"/>
              <a:gd name="T10" fmla="*/ 2147483646 w 74"/>
              <a:gd name="T11" fmla="*/ 2147483646 h 124"/>
              <a:gd name="T12" fmla="*/ 2147483646 w 74"/>
              <a:gd name="T13" fmla="*/ 2147483646 h 124"/>
              <a:gd name="T14" fmla="*/ 2147483646 w 74"/>
              <a:gd name="T15" fmla="*/ 2147483646 h 124"/>
              <a:gd name="T16" fmla="*/ 2147483646 w 74"/>
              <a:gd name="T17" fmla="*/ 2147483646 h 124"/>
              <a:gd name="T18" fmla="*/ 2147483646 w 74"/>
              <a:gd name="T19" fmla="*/ 2147483646 h 124"/>
              <a:gd name="T20" fmla="*/ 2147483646 w 74"/>
              <a:gd name="T21" fmla="*/ 2147483646 h 124"/>
              <a:gd name="T22" fmla="*/ 2147483646 w 74"/>
              <a:gd name="T23" fmla="*/ 0 h 124"/>
              <a:gd name="T24" fmla="*/ 2147483646 w 74"/>
              <a:gd name="T25" fmla="*/ 0 h 124"/>
              <a:gd name="T26" fmla="*/ 2147483646 w 74"/>
              <a:gd name="T27" fmla="*/ 0 h 124"/>
              <a:gd name="T28" fmla="*/ 2147483646 w 74"/>
              <a:gd name="T29" fmla="*/ 0 h 124"/>
              <a:gd name="T30" fmla="*/ 2147483646 w 74"/>
              <a:gd name="T31" fmla="*/ 2147483646 h 124"/>
              <a:gd name="T32" fmla="*/ 0 w 74"/>
              <a:gd name="T33" fmla="*/ 2147483646 h 1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4" h="124">
                <a:moveTo>
                  <a:pt x="0" y="118"/>
                </a:moveTo>
                <a:lnTo>
                  <a:pt x="0" y="118"/>
                </a:lnTo>
                <a:lnTo>
                  <a:pt x="0" y="121"/>
                </a:lnTo>
                <a:lnTo>
                  <a:pt x="2" y="124"/>
                </a:lnTo>
                <a:lnTo>
                  <a:pt x="5" y="124"/>
                </a:lnTo>
                <a:lnTo>
                  <a:pt x="8" y="123"/>
                </a:lnTo>
                <a:lnTo>
                  <a:pt x="73" y="7"/>
                </a:lnTo>
                <a:lnTo>
                  <a:pt x="74" y="2"/>
                </a:lnTo>
                <a:lnTo>
                  <a:pt x="71" y="0"/>
                </a:lnTo>
                <a:lnTo>
                  <a:pt x="68" y="0"/>
                </a:lnTo>
                <a:lnTo>
                  <a:pt x="66" y="2"/>
                </a:lnTo>
                <a:lnTo>
                  <a:pt x="0" y="118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" name="Freeform 245"/>
          <p:cNvSpPr>
            <a:spLocks/>
          </p:cNvSpPr>
          <p:nvPr userDrawn="1"/>
        </p:nvSpPr>
        <p:spPr bwMode="auto">
          <a:xfrm>
            <a:off x="3086100" y="5568950"/>
            <a:ext cx="193675" cy="122238"/>
          </a:xfrm>
          <a:custGeom>
            <a:avLst/>
            <a:gdLst>
              <a:gd name="T0" fmla="*/ 2147483646 w 122"/>
              <a:gd name="T1" fmla="*/ 2147483646 h 77"/>
              <a:gd name="T2" fmla="*/ 2147483646 w 122"/>
              <a:gd name="T3" fmla="*/ 2147483646 h 77"/>
              <a:gd name="T4" fmla="*/ 0 w 122"/>
              <a:gd name="T5" fmla="*/ 2147483646 h 77"/>
              <a:gd name="T6" fmla="*/ 0 w 122"/>
              <a:gd name="T7" fmla="*/ 2147483646 h 77"/>
              <a:gd name="T8" fmla="*/ 0 w 122"/>
              <a:gd name="T9" fmla="*/ 2147483646 h 77"/>
              <a:gd name="T10" fmla="*/ 0 w 122"/>
              <a:gd name="T11" fmla="*/ 2147483646 h 77"/>
              <a:gd name="T12" fmla="*/ 2147483646 w 122"/>
              <a:gd name="T13" fmla="*/ 2147483646 h 77"/>
              <a:gd name="T14" fmla="*/ 2147483646 w 122"/>
              <a:gd name="T15" fmla="*/ 2147483646 h 77"/>
              <a:gd name="T16" fmla="*/ 2147483646 w 122"/>
              <a:gd name="T17" fmla="*/ 2147483646 h 77"/>
              <a:gd name="T18" fmla="*/ 2147483646 w 122"/>
              <a:gd name="T19" fmla="*/ 2147483646 h 77"/>
              <a:gd name="T20" fmla="*/ 2147483646 w 122"/>
              <a:gd name="T21" fmla="*/ 2147483646 h 77"/>
              <a:gd name="T22" fmla="*/ 2147483646 w 122"/>
              <a:gd name="T23" fmla="*/ 2147483646 h 77"/>
              <a:gd name="T24" fmla="*/ 2147483646 w 122"/>
              <a:gd name="T25" fmla="*/ 2147483646 h 77"/>
              <a:gd name="T26" fmla="*/ 2147483646 w 122"/>
              <a:gd name="T27" fmla="*/ 2147483646 h 77"/>
              <a:gd name="T28" fmla="*/ 2147483646 w 122"/>
              <a:gd name="T29" fmla="*/ 0 h 77"/>
              <a:gd name="T30" fmla="*/ 2147483646 w 122"/>
              <a:gd name="T31" fmla="*/ 0 h 77"/>
              <a:gd name="T32" fmla="*/ 2147483646 w 122"/>
              <a:gd name="T33" fmla="*/ 2147483646 h 7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22" h="77">
                <a:moveTo>
                  <a:pt x="2" y="69"/>
                </a:moveTo>
                <a:lnTo>
                  <a:pt x="2" y="69"/>
                </a:lnTo>
                <a:lnTo>
                  <a:pt x="0" y="72"/>
                </a:lnTo>
                <a:lnTo>
                  <a:pt x="0" y="76"/>
                </a:lnTo>
                <a:lnTo>
                  <a:pt x="3" y="77"/>
                </a:lnTo>
                <a:lnTo>
                  <a:pt x="7" y="77"/>
                </a:lnTo>
                <a:lnTo>
                  <a:pt x="119" y="8"/>
                </a:lnTo>
                <a:lnTo>
                  <a:pt x="122" y="5"/>
                </a:lnTo>
                <a:lnTo>
                  <a:pt x="121" y="2"/>
                </a:lnTo>
                <a:lnTo>
                  <a:pt x="119" y="0"/>
                </a:lnTo>
                <a:lnTo>
                  <a:pt x="114" y="0"/>
                </a:lnTo>
                <a:lnTo>
                  <a:pt x="2" y="69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9" name="Freeform 246"/>
          <p:cNvSpPr>
            <a:spLocks/>
          </p:cNvSpPr>
          <p:nvPr userDrawn="1"/>
        </p:nvSpPr>
        <p:spPr bwMode="auto">
          <a:xfrm>
            <a:off x="3025775" y="5429250"/>
            <a:ext cx="76200" cy="214313"/>
          </a:xfrm>
          <a:custGeom>
            <a:avLst/>
            <a:gdLst>
              <a:gd name="T0" fmla="*/ 0 w 48"/>
              <a:gd name="T1" fmla="*/ 2147483646 h 135"/>
              <a:gd name="T2" fmla="*/ 0 w 48"/>
              <a:gd name="T3" fmla="*/ 2147483646 h 135"/>
              <a:gd name="T4" fmla="*/ 0 w 48"/>
              <a:gd name="T5" fmla="*/ 2147483646 h 135"/>
              <a:gd name="T6" fmla="*/ 2147483646 w 48"/>
              <a:gd name="T7" fmla="*/ 2147483646 h 135"/>
              <a:gd name="T8" fmla="*/ 2147483646 w 48"/>
              <a:gd name="T9" fmla="*/ 2147483646 h 135"/>
              <a:gd name="T10" fmla="*/ 2147483646 w 48"/>
              <a:gd name="T11" fmla="*/ 2147483646 h 135"/>
              <a:gd name="T12" fmla="*/ 2147483646 w 48"/>
              <a:gd name="T13" fmla="*/ 2147483646 h 135"/>
              <a:gd name="T14" fmla="*/ 2147483646 w 48"/>
              <a:gd name="T15" fmla="*/ 2147483646 h 135"/>
              <a:gd name="T16" fmla="*/ 2147483646 w 48"/>
              <a:gd name="T17" fmla="*/ 2147483646 h 135"/>
              <a:gd name="T18" fmla="*/ 2147483646 w 48"/>
              <a:gd name="T19" fmla="*/ 2147483646 h 135"/>
              <a:gd name="T20" fmla="*/ 2147483646 w 48"/>
              <a:gd name="T21" fmla="*/ 2147483646 h 135"/>
              <a:gd name="T22" fmla="*/ 2147483646 w 48"/>
              <a:gd name="T23" fmla="*/ 0 h 135"/>
              <a:gd name="T24" fmla="*/ 2147483646 w 48"/>
              <a:gd name="T25" fmla="*/ 0 h 135"/>
              <a:gd name="T26" fmla="*/ 2147483646 w 48"/>
              <a:gd name="T27" fmla="*/ 0 h 135"/>
              <a:gd name="T28" fmla="*/ 2147483646 w 48"/>
              <a:gd name="T29" fmla="*/ 0 h 135"/>
              <a:gd name="T30" fmla="*/ 2147483646 w 48"/>
              <a:gd name="T31" fmla="*/ 2147483646 h 135"/>
              <a:gd name="T32" fmla="*/ 0 w 48"/>
              <a:gd name="T33" fmla="*/ 2147483646 h 13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8" h="135">
                <a:moveTo>
                  <a:pt x="0" y="128"/>
                </a:moveTo>
                <a:lnTo>
                  <a:pt x="0" y="128"/>
                </a:lnTo>
                <a:lnTo>
                  <a:pt x="0" y="131"/>
                </a:lnTo>
                <a:lnTo>
                  <a:pt x="3" y="135"/>
                </a:lnTo>
                <a:lnTo>
                  <a:pt x="6" y="135"/>
                </a:lnTo>
                <a:lnTo>
                  <a:pt x="8" y="131"/>
                </a:lnTo>
                <a:lnTo>
                  <a:pt x="48" y="4"/>
                </a:lnTo>
                <a:lnTo>
                  <a:pt x="48" y="1"/>
                </a:lnTo>
                <a:lnTo>
                  <a:pt x="45" y="0"/>
                </a:lnTo>
                <a:lnTo>
                  <a:pt x="41" y="0"/>
                </a:lnTo>
                <a:lnTo>
                  <a:pt x="40" y="3"/>
                </a:lnTo>
                <a:lnTo>
                  <a:pt x="0" y="128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0" name="Freeform 247"/>
          <p:cNvSpPr>
            <a:spLocks/>
          </p:cNvSpPr>
          <p:nvPr userDrawn="1"/>
        </p:nvSpPr>
        <p:spPr bwMode="auto">
          <a:xfrm>
            <a:off x="3089275" y="5630863"/>
            <a:ext cx="206375" cy="96837"/>
          </a:xfrm>
          <a:custGeom>
            <a:avLst/>
            <a:gdLst>
              <a:gd name="T0" fmla="*/ 2147483646 w 130"/>
              <a:gd name="T1" fmla="*/ 2147483646 h 61"/>
              <a:gd name="T2" fmla="*/ 2147483646 w 130"/>
              <a:gd name="T3" fmla="*/ 2147483646 h 61"/>
              <a:gd name="T4" fmla="*/ 0 w 130"/>
              <a:gd name="T5" fmla="*/ 2147483646 h 61"/>
              <a:gd name="T6" fmla="*/ 0 w 130"/>
              <a:gd name="T7" fmla="*/ 2147483646 h 61"/>
              <a:gd name="T8" fmla="*/ 0 w 130"/>
              <a:gd name="T9" fmla="*/ 2147483646 h 61"/>
              <a:gd name="T10" fmla="*/ 0 w 130"/>
              <a:gd name="T11" fmla="*/ 2147483646 h 61"/>
              <a:gd name="T12" fmla="*/ 2147483646 w 130"/>
              <a:gd name="T13" fmla="*/ 2147483646 h 61"/>
              <a:gd name="T14" fmla="*/ 2147483646 w 130"/>
              <a:gd name="T15" fmla="*/ 2147483646 h 61"/>
              <a:gd name="T16" fmla="*/ 2147483646 w 130"/>
              <a:gd name="T17" fmla="*/ 2147483646 h 61"/>
              <a:gd name="T18" fmla="*/ 2147483646 w 130"/>
              <a:gd name="T19" fmla="*/ 2147483646 h 61"/>
              <a:gd name="T20" fmla="*/ 2147483646 w 130"/>
              <a:gd name="T21" fmla="*/ 2147483646 h 61"/>
              <a:gd name="T22" fmla="*/ 2147483646 w 130"/>
              <a:gd name="T23" fmla="*/ 2147483646 h 61"/>
              <a:gd name="T24" fmla="*/ 2147483646 w 130"/>
              <a:gd name="T25" fmla="*/ 2147483646 h 61"/>
              <a:gd name="T26" fmla="*/ 2147483646 w 130"/>
              <a:gd name="T27" fmla="*/ 2147483646 h 61"/>
              <a:gd name="T28" fmla="*/ 2147483646 w 130"/>
              <a:gd name="T29" fmla="*/ 0 h 61"/>
              <a:gd name="T30" fmla="*/ 2147483646 w 130"/>
              <a:gd name="T31" fmla="*/ 0 h 61"/>
              <a:gd name="T32" fmla="*/ 2147483646 w 130"/>
              <a:gd name="T33" fmla="*/ 2147483646 h 6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0" h="61">
                <a:moveTo>
                  <a:pt x="3" y="53"/>
                </a:moveTo>
                <a:lnTo>
                  <a:pt x="3" y="53"/>
                </a:lnTo>
                <a:lnTo>
                  <a:pt x="0" y="56"/>
                </a:lnTo>
                <a:lnTo>
                  <a:pt x="0" y="59"/>
                </a:lnTo>
                <a:lnTo>
                  <a:pt x="3" y="61"/>
                </a:lnTo>
                <a:lnTo>
                  <a:pt x="6" y="61"/>
                </a:lnTo>
                <a:lnTo>
                  <a:pt x="128" y="8"/>
                </a:lnTo>
                <a:lnTo>
                  <a:pt x="130" y="6"/>
                </a:lnTo>
                <a:lnTo>
                  <a:pt x="130" y="3"/>
                </a:lnTo>
                <a:lnTo>
                  <a:pt x="128" y="0"/>
                </a:lnTo>
                <a:lnTo>
                  <a:pt x="125" y="0"/>
                </a:lnTo>
                <a:lnTo>
                  <a:pt x="3" y="53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1" name="Freeform 248"/>
          <p:cNvSpPr>
            <a:spLocks/>
          </p:cNvSpPr>
          <p:nvPr userDrawn="1"/>
        </p:nvSpPr>
        <p:spPr bwMode="auto">
          <a:xfrm>
            <a:off x="3081338" y="5699125"/>
            <a:ext cx="219075" cy="55563"/>
          </a:xfrm>
          <a:custGeom>
            <a:avLst/>
            <a:gdLst>
              <a:gd name="T0" fmla="*/ 2147483646 w 138"/>
              <a:gd name="T1" fmla="*/ 2147483646 h 35"/>
              <a:gd name="T2" fmla="*/ 2147483646 w 138"/>
              <a:gd name="T3" fmla="*/ 2147483646 h 35"/>
              <a:gd name="T4" fmla="*/ 0 w 138"/>
              <a:gd name="T5" fmla="*/ 2147483646 h 35"/>
              <a:gd name="T6" fmla="*/ 0 w 138"/>
              <a:gd name="T7" fmla="*/ 2147483646 h 35"/>
              <a:gd name="T8" fmla="*/ 0 w 138"/>
              <a:gd name="T9" fmla="*/ 2147483646 h 35"/>
              <a:gd name="T10" fmla="*/ 0 w 138"/>
              <a:gd name="T11" fmla="*/ 2147483646 h 35"/>
              <a:gd name="T12" fmla="*/ 2147483646 w 138"/>
              <a:gd name="T13" fmla="*/ 2147483646 h 35"/>
              <a:gd name="T14" fmla="*/ 2147483646 w 138"/>
              <a:gd name="T15" fmla="*/ 2147483646 h 35"/>
              <a:gd name="T16" fmla="*/ 2147483646 w 138"/>
              <a:gd name="T17" fmla="*/ 2147483646 h 35"/>
              <a:gd name="T18" fmla="*/ 2147483646 w 138"/>
              <a:gd name="T19" fmla="*/ 2147483646 h 35"/>
              <a:gd name="T20" fmla="*/ 2147483646 w 138"/>
              <a:gd name="T21" fmla="*/ 2147483646 h 35"/>
              <a:gd name="T22" fmla="*/ 2147483646 w 138"/>
              <a:gd name="T23" fmla="*/ 2147483646 h 35"/>
              <a:gd name="T24" fmla="*/ 2147483646 w 138"/>
              <a:gd name="T25" fmla="*/ 2147483646 h 35"/>
              <a:gd name="T26" fmla="*/ 2147483646 w 138"/>
              <a:gd name="T27" fmla="*/ 2147483646 h 35"/>
              <a:gd name="T28" fmla="*/ 2147483646 w 138"/>
              <a:gd name="T29" fmla="*/ 2147483646 h 35"/>
              <a:gd name="T30" fmla="*/ 2147483646 w 138"/>
              <a:gd name="T31" fmla="*/ 0 h 35"/>
              <a:gd name="T32" fmla="*/ 2147483646 w 138"/>
              <a:gd name="T33" fmla="*/ 2147483646 h 3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8" h="35">
                <a:moveTo>
                  <a:pt x="3" y="26"/>
                </a:moveTo>
                <a:lnTo>
                  <a:pt x="3" y="26"/>
                </a:lnTo>
                <a:lnTo>
                  <a:pt x="0" y="29"/>
                </a:lnTo>
                <a:lnTo>
                  <a:pt x="0" y="32"/>
                </a:lnTo>
                <a:lnTo>
                  <a:pt x="2" y="35"/>
                </a:lnTo>
                <a:lnTo>
                  <a:pt x="5" y="35"/>
                </a:lnTo>
                <a:lnTo>
                  <a:pt x="135" y="10"/>
                </a:lnTo>
                <a:lnTo>
                  <a:pt x="138" y="8"/>
                </a:lnTo>
                <a:lnTo>
                  <a:pt x="138" y="5"/>
                </a:lnTo>
                <a:lnTo>
                  <a:pt x="137" y="2"/>
                </a:lnTo>
                <a:lnTo>
                  <a:pt x="133" y="0"/>
                </a:lnTo>
                <a:lnTo>
                  <a:pt x="3" y="26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2" name="Freeform 249"/>
          <p:cNvSpPr>
            <a:spLocks/>
          </p:cNvSpPr>
          <p:nvPr userDrawn="1"/>
        </p:nvSpPr>
        <p:spPr bwMode="auto">
          <a:xfrm>
            <a:off x="3065463" y="5765800"/>
            <a:ext cx="222250" cy="30163"/>
          </a:xfrm>
          <a:custGeom>
            <a:avLst/>
            <a:gdLst>
              <a:gd name="T0" fmla="*/ 2147483646 w 140"/>
              <a:gd name="T1" fmla="*/ 0 h 19"/>
              <a:gd name="T2" fmla="*/ 2147483646 w 140"/>
              <a:gd name="T3" fmla="*/ 0 h 19"/>
              <a:gd name="T4" fmla="*/ 2147483646 w 140"/>
              <a:gd name="T5" fmla="*/ 2147483646 h 19"/>
              <a:gd name="T6" fmla="*/ 0 w 140"/>
              <a:gd name="T7" fmla="*/ 2147483646 h 19"/>
              <a:gd name="T8" fmla="*/ 0 w 140"/>
              <a:gd name="T9" fmla="*/ 2147483646 h 19"/>
              <a:gd name="T10" fmla="*/ 0 w 140"/>
              <a:gd name="T11" fmla="*/ 2147483646 h 19"/>
              <a:gd name="T12" fmla="*/ 2147483646 w 140"/>
              <a:gd name="T13" fmla="*/ 2147483646 h 19"/>
              <a:gd name="T14" fmla="*/ 2147483646 w 140"/>
              <a:gd name="T15" fmla="*/ 2147483646 h 19"/>
              <a:gd name="T16" fmla="*/ 2147483646 w 140"/>
              <a:gd name="T17" fmla="*/ 2147483646 h 19"/>
              <a:gd name="T18" fmla="*/ 2147483646 w 140"/>
              <a:gd name="T19" fmla="*/ 2147483646 h 19"/>
              <a:gd name="T20" fmla="*/ 2147483646 w 140"/>
              <a:gd name="T21" fmla="*/ 2147483646 h 19"/>
              <a:gd name="T22" fmla="*/ 2147483646 w 140"/>
              <a:gd name="T23" fmla="*/ 2147483646 h 19"/>
              <a:gd name="T24" fmla="*/ 2147483646 w 140"/>
              <a:gd name="T25" fmla="*/ 2147483646 h 19"/>
              <a:gd name="T26" fmla="*/ 2147483646 w 140"/>
              <a:gd name="T27" fmla="*/ 2147483646 h 19"/>
              <a:gd name="T28" fmla="*/ 2147483646 w 140"/>
              <a:gd name="T29" fmla="*/ 2147483646 h 19"/>
              <a:gd name="T30" fmla="*/ 2147483646 w 140"/>
              <a:gd name="T31" fmla="*/ 2147483646 h 19"/>
              <a:gd name="T32" fmla="*/ 2147483646 w 140"/>
              <a:gd name="T33" fmla="*/ 0 h 1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40" h="19">
                <a:moveTo>
                  <a:pt x="5" y="0"/>
                </a:moveTo>
                <a:lnTo>
                  <a:pt x="5" y="0"/>
                </a:lnTo>
                <a:lnTo>
                  <a:pt x="2" y="1"/>
                </a:lnTo>
                <a:lnTo>
                  <a:pt x="0" y="5"/>
                </a:lnTo>
                <a:lnTo>
                  <a:pt x="2" y="8"/>
                </a:lnTo>
                <a:lnTo>
                  <a:pt x="5" y="10"/>
                </a:lnTo>
                <a:lnTo>
                  <a:pt x="135" y="19"/>
                </a:lnTo>
                <a:lnTo>
                  <a:pt x="139" y="18"/>
                </a:lnTo>
                <a:lnTo>
                  <a:pt x="140" y="14"/>
                </a:lnTo>
                <a:lnTo>
                  <a:pt x="139" y="11"/>
                </a:lnTo>
                <a:lnTo>
                  <a:pt x="135" y="10"/>
                </a:lnTo>
                <a:lnTo>
                  <a:pt x="5" y="0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3" name="Freeform 250"/>
          <p:cNvSpPr>
            <a:spLocks/>
          </p:cNvSpPr>
          <p:nvPr userDrawn="1"/>
        </p:nvSpPr>
        <p:spPr bwMode="auto">
          <a:xfrm>
            <a:off x="2994025" y="5418138"/>
            <a:ext cx="20638" cy="225425"/>
          </a:xfrm>
          <a:custGeom>
            <a:avLst/>
            <a:gdLst>
              <a:gd name="T0" fmla="*/ 0 w 13"/>
              <a:gd name="T1" fmla="*/ 2147483646 h 142"/>
              <a:gd name="T2" fmla="*/ 0 w 13"/>
              <a:gd name="T3" fmla="*/ 2147483646 h 142"/>
              <a:gd name="T4" fmla="*/ 2147483646 w 13"/>
              <a:gd name="T5" fmla="*/ 2147483646 h 142"/>
              <a:gd name="T6" fmla="*/ 2147483646 w 13"/>
              <a:gd name="T7" fmla="*/ 2147483646 h 142"/>
              <a:gd name="T8" fmla="*/ 2147483646 w 13"/>
              <a:gd name="T9" fmla="*/ 2147483646 h 142"/>
              <a:gd name="T10" fmla="*/ 2147483646 w 13"/>
              <a:gd name="T11" fmla="*/ 2147483646 h 142"/>
              <a:gd name="T12" fmla="*/ 2147483646 w 13"/>
              <a:gd name="T13" fmla="*/ 2147483646 h 142"/>
              <a:gd name="T14" fmla="*/ 2147483646 w 13"/>
              <a:gd name="T15" fmla="*/ 2147483646 h 142"/>
              <a:gd name="T16" fmla="*/ 2147483646 w 13"/>
              <a:gd name="T17" fmla="*/ 2147483646 h 142"/>
              <a:gd name="T18" fmla="*/ 2147483646 w 13"/>
              <a:gd name="T19" fmla="*/ 2147483646 h 142"/>
              <a:gd name="T20" fmla="*/ 2147483646 w 13"/>
              <a:gd name="T21" fmla="*/ 2147483646 h 142"/>
              <a:gd name="T22" fmla="*/ 2147483646 w 13"/>
              <a:gd name="T23" fmla="*/ 0 h 142"/>
              <a:gd name="T24" fmla="*/ 2147483646 w 13"/>
              <a:gd name="T25" fmla="*/ 0 h 142"/>
              <a:gd name="T26" fmla="*/ 2147483646 w 13"/>
              <a:gd name="T27" fmla="*/ 0 h 142"/>
              <a:gd name="T28" fmla="*/ 2147483646 w 13"/>
              <a:gd name="T29" fmla="*/ 2147483646 h 142"/>
              <a:gd name="T30" fmla="*/ 2147483646 w 13"/>
              <a:gd name="T31" fmla="*/ 2147483646 h 142"/>
              <a:gd name="T32" fmla="*/ 0 w 13"/>
              <a:gd name="T33" fmla="*/ 2147483646 h 14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" h="142">
                <a:moveTo>
                  <a:pt x="0" y="137"/>
                </a:moveTo>
                <a:lnTo>
                  <a:pt x="0" y="137"/>
                </a:lnTo>
                <a:lnTo>
                  <a:pt x="2" y="140"/>
                </a:lnTo>
                <a:lnTo>
                  <a:pt x="5" y="142"/>
                </a:lnTo>
                <a:lnTo>
                  <a:pt x="8" y="140"/>
                </a:lnTo>
                <a:lnTo>
                  <a:pt x="10" y="138"/>
                </a:lnTo>
                <a:lnTo>
                  <a:pt x="13" y="5"/>
                </a:lnTo>
                <a:lnTo>
                  <a:pt x="13" y="2"/>
                </a:lnTo>
                <a:lnTo>
                  <a:pt x="10" y="0"/>
                </a:lnTo>
                <a:lnTo>
                  <a:pt x="7" y="2"/>
                </a:lnTo>
                <a:lnTo>
                  <a:pt x="5" y="5"/>
                </a:lnTo>
                <a:lnTo>
                  <a:pt x="0" y="137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4" name="Freeform 251"/>
          <p:cNvSpPr>
            <a:spLocks/>
          </p:cNvSpPr>
          <p:nvPr userDrawn="1"/>
        </p:nvSpPr>
        <p:spPr bwMode="auto">
          <a:xfrm>
            <a:off x="2930525" y="5430838"/>
            <a:ext cx="46038" cy="222250"/>
          </a:xfrm>
          <a:custGeom>
            <a:avLst/>
            <a:gdLst>
              <a:gd name="T0" fmla="*/ 2147483646 w 29"/>
              <a:gd name="T1" fmla="*/ 2147483646 h 140"/>
              <a:gd name="T2" fmla="*/ 2147483646 w 29"/>
              <a:gd name="T3" fmla="*/ 2147483646 h 140"/>
              <a:gd name="T4" fmla="*/ 2147483646 w 29"/>
              <a:gd name="T5" fmla="*/ 2147483646 h 140"/>
              <a:gd name="T6" fmla="*/ 2147483646 w 29"/>
              <a:gd name="T7" fmla="*/ 2147483646 h 140"/>
              <a:gd name="T8" fmla="*/ 2147483646 w 29"/>
              <a:gd name="T9" fmla="*/ 2147483646 h 140"/>
              <a:gd name="T10" fmla="*/ 2147483646 w 29"/>
              <a:gd name="T11" fmla="*/ 2147483646 h 140"/>
              <a:gd name="T12" fmla="*/ 2147483646 w 29"/>
              <a:gd name="T13" fmla="*/ 2147483646 h 140"/>
              <a:gd name="T14" fmla="*/ 2147483646 w 29"/>
              <a:gd name="T15" fmla="*/ 2147483646 h 140"/>
              <a:gd name="T16" fmla="*/ 2147483646 w 29"/>
              <a:gd name="T17" fmla="*/ 2147483646 h 140"/>
              <a:gd name="T18" fmla="*/ 2147483646 w 29"/>
              <a:gd name="T19" fmla="*/ 2147483646 h 140"/>
              <a:gd name="T20" fmla="*/ 2147483646 w 29"/>
              <a:gd name="T21" fmla="*/ 0 h 140"/>
              <a:gd name="T22" fmla="*/ 2147483646 w 29"/>
              <a:gd name="T23" fmla="*/ 0 h 140"/>
              <a:gd name="T24" fmla="*/ 2147483646 w 29"/>
              <a:gd name="T25" fmla="*/ 0 h 140"/>
              <a:gd name="T26" fmla="*/ 2147483646 w 29"/>
              <a:gd name="T27" fmla="*/ 0 h 140"/>
              <a:gd name="T28" fmla="*/ 0 w 29"/>
              <a:gd name="T29" fmla="*/ 2147483646 h 140"/>
              <a:gd name="T30" fmla="*/ 0 w 29"/>
              <a:gd name="T31" fmla="*/ 2147483646 h 140"/>
              <a:gd name="T32" fmla="*/ 2147483646 w 29"/>
              <a:gd name="T33" fmla="*/ 2147483646 h 14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9" h="140">
                <a:moveTo>
                  <a:pt x="19" y="137"/>
                </a:moveTo>
                <a:lnTo>
                  <a:pt x="19" y="137"/>
                </a:lnTo>
                <a:lnTo>
                  <a:pt x="21" y="140"/>
                </a:lnTo>
                <a:lnTo>
                  <a:pt x="24" y="140"/>
                </a:lnTo>
                <a:lnTo>
                  <a:pt x="27" y="139"/>
                </a:lnTo>
                <a:lnTo>
                  <a:pt x="29" y="135"/>
                </a:lnTo>
                <a:lnTo>
                  <a:pt x="8" y="3"/>
                </a:lnTo>
                <a:lnTo>
                  <a:pt x="6" y="0"/>
                </a:lnTo>
                <a:lnTo>
                  <a:pt x="3" y="0"/>
                </a:lnTo>
                <a:lnTo>
                  <a:pt x="0" y="2"/>
                </a:lnTo>
                <a:lnTo>
                  <a:pt x="0" y="5"/>
                </a:lnTo>
                <a:lnTo>
                  <a:pt x="19" y="137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5" name="Freeform 252"/>
          <p:cNvSpPr>
            <a:spLocks/>
          </p:cNvSpPr>
          <p:nvPr userDrawn="1"/>
        </p:nvSpPr>
        <p:spPr bwMode="auto">
          <a:xfrm>
            <a:off x="2863850" y="5467350"/>
            <a:ext cx="92075" cy="209550"/>
          </a:xfrm>
          <a:custGeom>
            <a:avLst/>
            <a:gdLst>
              <a:gd name="T0" fmla="*/ 2147483646 w 58"/>
              <a:gd name="T1" fmla="*/ 2147483646 h 132"/>
              <a:gd name="T2" fmla="*/ 2147483646 w 58"/>
              <a:gd name="T3" fmla="*/ 2147483646 h 132"/>
              <a:gd name="T4" fmla="*/ 2147483646 w 58"/>
              <a:gd name="T5" fmla="*/ 2147483646 h 132"/>
              <a:gd name="T6" fmla="*/ 2147483646 w 58"/>
              <a:gd name="T7" fmla="*/ 2147483646 h 132"/>
              <a:gd name="T8" fmla="*/ 2147483646 w 58"/>
              <a:gd name="T9" fmla="*/ 2147483646 h 132"/>
              <a:gd name="T10" fmla="*/ 2147483646 w 58"/>
              <a:gd name="T11" fmla="*/ 2147483646 h 132"/>
              <a:gd name="T12" fmla="*/ 2147483646 w 58"/>
              <a:gd name="T13" fmla="*/ 2147483646 h 132"/>
              <a:gd name="T14" fmla="*/ 2147483646 w 58"/>
              <a:gd name="T15" fmla="*/ 2147483646 h 132"/>
              <a:gd name="T16" fmla="*/ 2147483646 w 58"/>
              <a:gd name="T17" fmla="*/ 2147483646 h 132"/>
              <a:gd name="T18" fmla="*/ 2147483646 w 58"/>
              <a:gd name="T19" fmla="*/ 2147483646 h 132"/>
              <a:gd name="T20" fmla="*/ 2147483646 w 58"/>
              <a:gd name="T21" fmla="*/ 0 h 132"/>
              <a:gd name="T22" fmla="*/ 2147483646 w 58"/>
              <a:gd name="T23" fmla="*/ 0 h 132"/>
              <a:gd name="T24" fmla="*/ 2147483646 w 58"/>
              <a:gd name="T25" fmla="*/ 0 h 132"/>
              <a:gd name="T26" fmla="*/ 2147483646 w 58"/>
              <a:gd name="T27" fmla="*/ 0 h 132"/>
              <a:gd name="T28" fmla="*/ 0 w 58"/>
              <a:gd name="T29" fmla="*/ 2147483646 h 132"/>
              <a:gd name="T30" fmla="*/ 0 w 58"/>
              <a:gd name="T31" fmla="*/ 2147483646 h 132"/>
              <a:gd name="T32" fmla="*/ 2147483646 w 58"/>
              <a:gd name="T33" fmla="*/ 2147483646 h 13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8" h="132">
                <a:moveTo>
                  <a:pt x="50" y="128"/>
                </a:moveTo>
                <a:lnTo>
                  <a:pt x="50" y="128"/>
                </a:lnTo>
                <a:lnTo>
                  <a:pt x="52" y="132"/>
                </a:lnTo>
                <a:lnTo>
                  <a:pt x="57" y="132"/>
                </a:lnTo>
                <a:lnTo>
                  <a:pt x="58" y="128"/>
                </a:lnTo>
                <a:lnTo>
                  <a:pt x="58" y="125"/>
                </a:lnTo>
                <a:lnTo>
                  <a:pt x="8" y="3"/>
                </a:lnTo>
                <a:lnTo>
                  <a:pt x="5" y="0"/>
                </a:lnTo>
                <a:lnTo>
                  <a:pt x="2" y="0"/>
                </a:lnTo>
                <a:lnTo>
                  <a:pt x="0" y="3"/>
                </a:lnTo>
                <a:lnTo>
                  <a:pt x="0" y="6"/>
                </a:lnTo>
                <a:lnTo>
                  <a:pt x="50" y="128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6" name="Freeform 253"/>
          <p:cNvSpPr>
            <a:spLocks/>
          </p:cNvSpPr>
          <p:nvPr userDrawn="1"/>
        </p:nvSpPr>
        <p:spPr bwMode="auto">
          <a:xfrm>
            <a:off x="2813050" y="5513388"/>
            <a:ext cx="133350" cy="188912"/>
          </a:xfrm>
          <a:custGeom>
            <a:avLst/>
            <a:gdLst>
              <a:gd name="T0" fmla="*/ 2147483646 w 84"/>
              <a:gd name="T1" fmla="*/ 2147483646 h 119"/>
              <a:gd name="T2" fmla="*/ 2147483646 w 84"/>
              <a:gd name="T3" fmla="*/ 2147483646 h 119"/>
              <a:gd name="T4" fmla="*/ 2147483646 w 84"/>
              <a:gd name="T5" fmla="*/ 2147483646 h 119"/>
              <a:gd name="T6" fmla="*/ 2147483646 w 84"/>
              <a:gd name="T7" fmla="*/ 2147483646 h 119"/>
              <a:gd name="T8" fmla="*/ 2147483646 w 84"/>
              <a:gd name="T9" fmla="*/ 2147483646 h 119"/>
              <a:gd name="T10" fmla="*/ 2147483646 w 84"/>
              <a:gd name="T11" fmla="*/ 2147483646 h 119"/>
              <a:gd name="T12" fmla="*/ 2147483646 w 84"/>
              <a:gd name="T13" fmla="*/ 2147483646 h 119"/>
              <a:gd name="T14" fmla="*/ 2147483646 w 84"/>
              <a:gd name="T15" fmla="*/ 2147483646 h 119"/>
              <a:gd name="T16" fmla="*/ 2147483646 w 84"/>
              <a:gd name="T17" fmla="*/ 2147483646 h 119"/>
              <a:gd name="T18" fmla="*/ 2147483646 w 84"/>
              <a:gd name="T19" fmla="*/ 2147483646 h 119"/>
              <a:gd name="T20" fmla="*/ 2147483646 w 84"/>
              <a:gd name="T21" fmla="*/ 0 h 119"/>
              <a:gd name="T22" fmla="*/ 2147483646 w 84"/>
              <a:gd name="T23" fmla="*/ 0 h 119"/>
              <a:gd name="T24" fmla="*/ 2147483646 w 84"/>
              <a:gd name="T25" fmla="*/ 0 h 119"/>
              <a:gd name="T26" fmla="*/ 2147483646 w 84"/>
              <a:gd name="T27" fmla="*/ 0 h 119"/>
              <a:gd name="T28" fmla="*/ 0 w 84"/>
              <a:gd name="T29" fmla="*/ 2147483646 h 119"/>
              <a:gd name="T30" fmla="*/ 0 w 84"/>
              <a:gd name="T31" fmla="*/ 2147483646 h 119"/>
              <a:gd name="T32" fmla="*/ 2147483646 w 84"/>
              <a:gd name="T33" fmla="*/ 2147483646 h 11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84" h="119">
                <a:moveTo>
                  <a:pt x="76" y="115"/>
                </a:moveTo>
                <a:lnTo>
                  <a:pt x="76" y="115"/>
                </a:lnTo>
                <a:lnTo>
                  <a:pt x="79" y="119"/>
                </a:lnTo>
                <a:lnTo>
                  <a:pt x="82" y="117"/>
                </a:lnTo>
                <a:lnTo>
                  <a:pt x="84" y="114"/>
                </a:lnTo>
                <a:lnTo>
                  <a:pt x="84" y="111"/>
                </a:lnTo>
                <a:lnTo>
                  <a:pt x="8" y="1"/>
                </a:lnTo>
                <a:lnTo>
                  <a:pt x="5" y="0"/>
                </a:lnTo>
                <a:lnTo>
                  <a:pt x="2" y="0"/>
                </a:lnTo>
                <a:lnTo>
                  <a:pt x="0" y="3"/>
                </a:lnTo>
                <a:lnTo>
                  <a:pt x="0" y="6"/>
                </a:lnTo>
                <a:lnTo>
                  <a:pt x="76" y="115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7" name="Freeform 254"/>
          <p:cNvSpPr>
            <a:spLocks/>
          </p:cNvSpPr>
          <p:nvPr userDrawn="1"/>
        </p:nvSpPr>
        <p:spPr bwMode="auto">
          <a:xfrm>
            <a:off x="1411288" y="5160963"/>
            <a:ext cx="163512" cy="163512"/>
          </a:xfrm>
          <a:custGeom>
            <a:avLst/>
            <a:gdLst>
              <a:gd name="T0" fmla="*/ 2147483646 w 103"/>
              <a:gd name="T1" fmla="*/ 2147483646 h 103"/>
              <a:gd name="T2" fmla="*/ 2147483646 w 103"/>
              <a:gd name="T3" fmla="*/ 2147483646 h 103"/>
              <a:gd name="T4" fmla="*/ 2147483646 w 103"/>
              <a:gd name="T5" fmla="*/ 2147483646 h 103"/>
              <a:gd name="T6" fmla="*/ 2147483646 w 103"/>
              <a:gd name="T7" fmla="*/ 2147483646 h 103"/>
              <a:gd name="T8" fmla="*/ 2147483646 w 103"/>
              <a:gd name="T9" fmla="*/ 2147483646 h 103"/>
              <a:gd name="T10" fmla="*/ 2147483646 w 103"/>
              <a:gd name="T11" fmla="*/ 2147483646 h 103"/>
              <a:gd name="T12" fmla="*/ 2147483646 w 103"/>
              <a:gd name="T13" fmla="*/ 2147483646 h 103"/>
              <a:gd name="T14" fmla="*/ 2147483646 w 103"/>
              <a:gd name="T15" fmla="*/ 2147483646 h 103"/>
              <a:gd name="T16" fmla="*/ 2147483646 w 103"/>
              <a:gd name="T17" fmla="*/ 2147483646 h 103"/>
              <a:gd name="T18" fmla="*/ 2147483646 w 103"/>
              <a:gd name="T19" fmla="*/ 2147483646 h 103"/>
              <a:gd name="T20" fmla="*/ 2147483646 w 103"/>
              <a:gd name="T21" fmla="*/ 2147483646 h 103"/>
              <a:gd name="T22" fmla="*/ 2147483646 w 103"/>
              <a:gd name="T23" fmla="*/ 2147483646 h 103"/>
              <a:gd name="T24" fmla="*/ 2147483646 w 103"/>
              <a:gd name="T25" fmla="*/ 2147483646 h 103"/>
              <a:gd name="T26" fmla="*/ 2147483646 w 103"/>
              <a:gd name="T27" fmla="*/ 2147483646 h 103"/>
              <a:gd name="T28" fmla="*/ 2147483646 w 103"/>
              <a:gd name="T29" fmla="*/ 2147483646 h 103"/>
              <a:gd name="T30" fmla="*/ 2147483646 w 103"/>
              <a:gd name="T31" fmla="*/ 2147483646 h 103"/>
              <a:gd name="T32" fmla="*/ 2147483646 w 103"/>
              <a:gd name="T33" fmla="*/ 2147483646 h 103"/>
              <a:gd name="T34" fmla="*/ 2147483646 w 103"/>
              <a:gd name="T35" fmla="*/ 2147483646 h 103"/>
              <a:gd name="T36" fmla="*/ 2147483646 w 103"/>
              <a:gd name="T37" fmla="*/ 2147483646 h 103"/>
              <a:gd name="T38" fmla="*/ 2147483646 w 103"/>
              <a:gd name="T39" fmla="*/ 2147483646 h 103"/>
              <a:gd name="T40" fmla="*/ 0 w 103"/>
              <a:gd name="T41" fmla="*/ 2147483646 h 103"/>
              <a:gd name="T42" fmla="*/ 0 w 103"/>
              <a:gd name="T43" fmla="*/ 2147483646 h 103"/>
              <a:gd name="T44" fmla="*/ 2147483646 w 103"/>
              <a:gd name="T45" fmla="*/ 2147483646 h 103"/>
              <a:gd name="T46" fmla="*/ 2147483646 w 103"/>
              <a:gd name="T47" fmla="*/ 2147483646 h 103"/>
              <a:gd name="T48" fmla="*/ 2147483646 w 103"/>
              <a:gd name="T49" fmla="*/ 2147483646 h 103"/>
              <a:gd name="T50" fmla="*/ 2147483646 w 103"/>
              <a:gd name="T51" fmla="*/ 2147483646 h 103"/>
              <a:gd name="T52" fmla="*/ 2147483646 w 103"/>
              <a:gd name="T53" fmla="*/ 2147483646 h 103"/>
              <a:gd name="T54" fmla="*/ 2147483646 w 103"/>
              <a:gd name="T55" fmla="*/ 2147483646 h 103"/>
              <a:gd name="T56" fmla="*/ 2147483646 w 103"/>
              <a:gd name="T57" fmla="*/ 2147483646 h 103"/>
              <a:gd name="T58" fmla="*/ 2147483646 w 103"/>
              <a:gd name="T59" fmla="*/ 0 h 103"/>
              <a:gd name="T60" fmla="*/ 2147483646 w 103"/>
              <a:gd name="T61" fmla="*/ 0 h 103"/>
              <a:gd name="T62" fmla="*/ 2147483646 w 103"/>
              <a:gd name="T63" fmla="*/ 2147483646 h 103"/>
              <a:gd name="T64" fmla="*/ 2147483646 w 103"/>
              <a:gd name="T65" fmla="*/ 2147483646 h 103"/>
              <a:gd name="T66" fmla="*/ 2147483646 w 103"/>
              <a:gd name="T67" fmla="*/ 2147483646 h 103"/>
              <a:gd name="T68" fmla="*/ 2147483646 w 103"/>
              <a:gd name="T69" fmla="*/ 2147483646 h 103"/>
              <a:gd name="T70" fmla="*/ 2147483646 w 103"/>
              <a:gd name="T71" fmla="*/ 2147483646 h 103"/>
              <a:gd name="T72" fmla="*/ 2147483646 w 103"/>
              <a:gd name="T73" fmla="*/ 2147483646 h 103"/>
              <a:gd name="T74" fmla="*/ 2147483646 w 103"/>
              <a:gd name="T75" fmla="*/ 2147483646 h 10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03" h="103">
                <a:moveTo>
                  <a:pt x="100" y="34"/>
                </a:moveTo>
                <a:lnTo>
                  <a:pt x="100" y="34"/>
                </a:lnTo>
                <a:lnTo>
                  <a:pt x="102" y="45"/>
                </a:lnTo>
                <a:lnTo>
                  <a:pt x="103" y="55"/>
                </a:lnTo>
                <a:lnTo>
                  <a:pt x="102" y="64"/>
                </a:lnTo>
                <a:lnTo>
                  <a:pt x="97" y="74"/>
                </a:lnTo>
                <a:lnTo>
                  <a:pt x="92" y="82"/>
                </a:lnTo>
                <a:lnTo>
                  <a:pt x="85" y="90"/>
                </a:lnTo>
                <a:lnTo>
                  <a:pt x="77" y="95"/>
                </a:lnTo>
                <a:lnTo>
                  <a:pt x="68" y="100"/>
                </a:lnTo>
                <a:lnTo>
                  <a:pt x="58" y="103"/>
                </a:lnTo>
                <a:lnTo>
                  <a:pt x="48" y="103"/>
                </a:lnTo>
                <a:lnTo>
                  <a:pt x="39" y="101"/>
                </a:lnTo>
                <a:lnTo>
                  <a:pt x="29" y="98"/>
                </a:lnTo>
                <a:lnTo>
                  <a:pt x="21" y="93"/>
                </a:lnTo>
                <a:lnTo>
                  <a:pt x="13" y="85"/>
                </a:lnTo>
                <a:lnTo>
                  <a:pt x="7" y="77"/>
                </a:lnTo>
                <a:lnTo>
                  <a:pt x="3" y="69"/>
                </a:lnTo>
                <a:lnTo>
                  <a:pt x="0" y="58"/>
                </a:lnTo>
                <a:lnTo>
                  <a:pt x="0" y="48"/>
                </a:lnTo>
                <a:lnTo>
                  <a:pt x="2" y="38"/>
                </a:lnTo>
                <a:lnTo>
                  <a:pt x="5" y="29"/>
                </a:lnTo>
                <a:lnTo>
                  <a:pt x="10" y="21"/>
                </a:lnTo>
                <a:lnTo>
                  <a:pt x="16" y="13"/>
                </a:lnTo>
                <a:lnTo>
                  <a:pt x="24" y="8"/>
                </a:lnTo>
                <a:lnTo>
                  <a:pt x="34" y="3"/>
                </a:lnTo>
                <a:lnTo>
                  <a:pt x="44" y="0"/>
                </a:lnTo>
                <a:lnTo>
                  <a:pt x="55" y="0"/>
                </a:lnTo>
                <a:lnTo>
                  <a:pt x="65" y="1"/>
                </a:lnTo>
                <a:lnTo>
                  <a:pt x="73" y="5"/>
                </a:lnTo>
                <a:lnTo>
                  <a:pt x="82" y="10"/>
                </a:lnTo>
                <a:lnTo>
                  <a:pt x="89" y="18"/>
                </a:lnTo>
                <a:lnTo>
                  <a:pt x="95" y="26"/>
                </a:lnTo>
                <a:lnTo>
                  <a:pt x="100" y="34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8" name="Freeform 255"/>
          <p:cNvSpPr>
            <a:spLocks/>
          </p:cNvSpPr>
          <p:nvPr userDrawn="1"/>
        </p:nvSpPr>
        <p:spPr bwMode="auto">
          <a:xfrm>
            <a:off x="1552575" y="5514975"/>
            <a:ext cx="101600" cy="103188"/>
          </a:xfrm>
          <a:custGeom>
            <a:avLst/>
            <a:gdLst>
              <a:gd name="T0" fmla="*/ 2147483646 w 64"/>
              <a:gd name="T1" fmla="*/ 2147483646 h 65"/>
              <a:gd name="T2" fmla="*/ 2147483646 w 64"/>
              <a:gd name="T3" fmla="*/ 2147483646 h 65"/>
              <a:gd name="T4" fmla="*/ 2147483646 w 64"/>
              <a:gd name="T5" fmla="*/ 2147483646 h 65"/>
              <a:gd name="T6" fmla="*/ 2147483646 w 64"/>
              <a:gd name="T7" fmla="*/ 2147483646 h 65"/>
              <a:gd name="T8" fmla="*/ 2147483646 w 64"/>
              <a:gd name="T9" fmla="*/ 2147483646 h 65"/>
              <a:gd name="T10" fmla="*/ 2147483646 w 64"/>
              <a:gd name="T11" fmla="*/ 2147483646 h 65"/>
              <a:gd name="T12" fmla="*/ 2147483646 w 64"/>
              <a:gd name="T13" fmla="*/ 2147483646 h 65"/>
              <a:gd name="T14" fmla="*/ 2147483646 w 64"/>
              <a:gd name="T15" fmla="*/ 2147483646 h 65"/>
              <a:gd name="T16" fmla="*/ 2147483646 w 64"/>
              <a:gd name="T17" fmla="*/ 2147483646 h 65"/>
              <a:gd name="T18" fmla="*/ 2147483646 w 64"/>
              <a:gd name="T19" fmla="*/ 2147483646 h 65"/>
              <a:gd name="T20" fmla="*/ 2147483646 w 64"/>
              <a:gd name="T21" fmla="*/ 2147483646 h 65"/>
              <a:gd name="T22" fmla="*/ 2147483646 w 64"/>
              <a:gd name="T23" fmla="*/ 2147483646 h 65"/>
              <a:gd name="T24" fmla="*/ 2147483646 w 64"/>
              <a:gd name="T25" fmla="*/ 2147483646 h 65"/>
              <a:gd name="T26" fmla="*/ 2147483646 w 64"/>
              <a:gd name="T27" fmla="*/ 2147483646 h 65"/>
              <a:gd name="T28" fmla="*/ 2147483646 w 64"/>
              <a:gd name="T29" fmla="*/ 2147483646 h 65"/>
              <a:gd name="T30" fmla="*/ 2147483646 w 64"/>
              <a:gd name="T31" fmla="*/ 2147483646 h 65"/>
              <a:gd name="T32" fmla="*/ 2147483646 w 64"/>
              <a:gd name="T33" fmla="*/ 2147483646 h 65"/>
              <a:gd name="T34" fmla="*/ 2147483646 w 64"/>
              <a:gd name="T35" fmla="*/ 2147483646 h 65"/>
              <a:gd name="T36" fmla="*/ 2147483646 w 64"/>
              <a:gd name="T37" fmla="*/ 2147483646 h 65"/>
              <a:gd name="T38" fmla="*/ 2147483646 w 64"/>
              <a:gd name="T39" fmla="*/ 2147483646 h 65"/>
              <a:gd name="T40" fmla="*/ 0 w 64"/>
              <a:gd name="T41" fmla="*/ 2147483646 h 65"/>
              <a:gd name="T42" fmla="*/ 0 w 64"/>
              <a:gd name="T43" fmla="*/ 2147483646 h 65"/>
              <a:gd name="T44" fmla="*/ 2147483646 w 64"/>
              <a:gd name="T45" fmla="*/ 2147483646 h 65"/>
              <a:gd name="T46" fmla="*/ 2147483646 w 64"/>
              <a:gd name="T47" fmla="*/ 2147483646 h 65"/>
              <a:gd name="T48" fmla="*/ 2147483646 w 64"/>
              <a:gd name="T49" fmla="*/ 2147483646 h 65"/>
              <a:gd name="T50" fmla="*/ 2147483646 w 64"/>
              <a:gd name="T51" fmla="*/ 2147483646 h 65"/>
              <a:gd name="T52" fmla="*/ 2147483646 w 64"/>
              <a:gd name="T53" fmla="*/ 2147483646 h 65"/>
              <a:gd name="T54" fmla="*/ 2147483646 w 64"/>
              <a:gd name="T55" fmla="*/ 2147483646 h 65"/>
              <a:gd name="T56" fmla="*/ 2147483646 w 64"/>
              <a:gd name="T57" fmla="*/ 2147483646 h 65"/>
              <a:gd name="T58" fmla="*/ 2147483646 w 64"/>
              <a:gd name="T59" fmla="*/ 0 h 65"/>
              <a:gd name="T60" fmla="*/ 2147483646 w 64"/>
              <a:gd name="T61" fmla="*/ 0 h 65"/>
              <a:gd name="T62" fmla="*/ 2147483646 w 64"/>
              <a:gd name="T63" fmla="*/ 0 h 65"/>
              <a:gd name="T64" fmla="*/ 2147483646 w 64"/>
              <a:gd name="T65" fmla="*/ 2147483646 h 65"/>
              <a:gd name="T66" fmla="*/ 2147483646 w 64"/>
              <a:gd name="T67" fmla="*/ 2147483646 h 65"/>
              <a:gd name="T68" fmla="*/ 2147483646 w 64"/>
              <a:gd name="T69" fmla="*/ 2147483646 h 65"/>
              <a:gd name="T70" fmla="*/ 2147483646 w 64"/>
              <a:gd name="T71" fmla="*/ 2147483646 h 65"/>
              <a:gd name="T72" fmla="*/ 2147483646 w 64"/>
              <a:gd name="T73" fmla="*/ 2147483646 h 65"/>
              <a:gd name="T74" fmla="*/ 2147483646 w 64"/>
              <a:gd name="T75" fmla="*/ 2147483646 h 6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64" h="65">
                <a:moveTo>
                  <a:pt x="62" y="21"/>
                </a:moveTo>
                <a:lnTo>
                  <a:pt x="62" y="21"/>
                </a:lnTo>
                <a:lnTo>
                  <a:pt x="64" y="28"/>
                </a:lnTo>
                <a:lnTo>
                  <a:pt x="64" y="34"/>
                </a:lnTo>
                <a:lnTo>
                  <a:pt x="64" y="41"/>
                </a:lnTo>
                <a:lnTo>
                  <a:pt x="61" y="45"/>
                </a:lnTo>
                <a:lnTo>
                  <a:pt x="58" y="52"/>
                </a:lnTo>
                <a:lnTo>
                  <a:pt x="54" y="57"/>
                </a:lnTo>
                <a:lnTo>
                  <a:pt x="50" y="60"/>
                </a:lnTo>
                <a:lnTo>
                  <a:pt x="43" y="63"/>
                </a:lnTo>
                <a:lnTo>
                  <a:pt x="37" y="65"/>
                </a:lnTo>
                <a:lnTo>
                  <a:pt x="30" y="65"/>
                </a:lnTo>
                <a:lnTo>
                  <a:pt x="24" y="63"/>
                </a:lnTo>
                <a:lnTo>
                  <a:pt x="17" y="61"/>
                </a:lnTo>
                <a:lnTo>
                  <a:pt x="13" y="58"/>
                </a:lnTo>
                <a:lnTo>
                  <a:pt x="8" y="53"/>
                </a:lnTo>
                <a:lnTo>
                  <a:pt x="5" y="49"/>
                </a:lnTo>
                <a:lnTo>
                  <a:pt x="1" y="42"/>
                </a:lnTo>
                <a:lnTo>
                  <a:pt x="0" y="36"/>
                </a:lnTo>
                <a:lnTo>
                  <a:pt x="0" y="29"/>
                </a:lnTo>
                <a:lnTo>
                  <a:pt x="1" y="24"/>
                </a:lnTo>
                <a:lnTo>
                  <a:pt x="3" y="18"/>
                </a:lnTo>
                <a:lnTo>
                  <a:pt x="6" y="13"/>
                </a:lnTo>
                <a:lnTo>
                  <a:pt x="11" y="8"/>
                </a:lnTo>
                <a:lnTo>
                  <a:pt x="16" y="4"/>
                </a:lnTo>
                <a:lnTo>
                  <a:pt x="22" y="2"/>
                </a:lnTo>
                <a:lnTo>
                  <a:pt x="27" y="0"/>
                </a:lnTo>
                <a:lnTo>
                  <a:pt x="33" y="0"/>
                </a:lnTo>
                <a:lnTo>
                  <a:pt x="40" y="0"/>
                </a:lnTo>
                <a:lnTo>
                  <a:pt x="46" y="4"/>
                </a:lnTo>
                <a:lnTo>
                  <a:pt x="51" y="7"/>
                </a:lnTo>
                <a:lnTo>
                  <a:pt x="56" y="10"/>
                </a:lnTo>
                <a:lnTo>
                  <a:pt x="61" y="15"/>
                </a:lnTo>
                <a:lnTo>
                  <a:pt x="62" y="21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9" name="Freeform 256"/>
          <p:cNvSpPr>
            <a:spLocks/>
          </p:cNvSpPr>
          <p:nvPr userDrawn="1"/>
        </p:nvSpPr>
        <p:spPr bwMode="auto">
          <a:xfrm>
            <a:off x="1501775" y="5295900"/>
            <a:ext cx="96838" cy="231775"/>
          </a:xfrm>
          <a:custGeom>
            <a:avLst/>
            <a:gdLst>
              <a:gd name="T0" fmla="*/ 2147483646 w 61"/>
              <a:gd name="T1" fmla="*/ 2147483646 h 146"/>
              <a:gd name="T2" fmla="*/ 2147483646 w 61"/>
              <a:gd name="T3" fmla="*/ 2147483646 h 146"/>
              <a:gd name="T4" fmla="*/ 2147483646 w 61"/>
              <a:gd name="T5" fmla="*/ 2147483646 h 146"/>
              <a:gd name="T6" fmla="*/ 2147483646 w 61"/>
              <a:gd name="T7" fmla="*/ 2147483646 h 146"/>
              <a:gd name="T8" fmla="*/ 2147483646 w 61"/>
              <a:gd name="T9" fmla="*/ 2147483646 h 146"/>
              <a:gd name="T10" fmla="*/ 2147483646 w 61"/>
              <a:gd name="T11" fmla="*/ 2147483646 h 146"/>
              <a:gd name="T12" fmla="*/ 2147483646 w 61"/>
              <a:gd name="T13" fmla="*/ 2147483646 h 146"/>
              <a:gd name="T14" fmla="*/ 2147483646 w 61"/>
              <a:gd name="T15" fmla="*/ 2147483646 h 146"/>
              <a:gd name="T16" fmla="*/ 2147483646 w 61"/>
              <a:gd name="T17" fmla="*/ 2147483646 h 146"/>
              <a:gd name="T18" fmla="*/ 2147483646 w 61"/>
              <a:gd name="T19" fmla="*/ 2147483646 h 146"/>
              <a:gd name="T20" fmla="*/ 2147483646 w 61"/>
              <a:gd name="T21" fmla="*/ 2147483646 h 146"/>
              <a:gd name="T22" fmla="*/ 2147483646 w 61"/>
              <a:gd name="T23" fmla="*/ 2147483646 h 146"/>
              <a:gd name="T24" fmla="*/ 2147483646 w 61"/>
              <a:gd name="T25" fmla="*/ 2147483646 h 146"/>
              <a:gd name="T26" fmla="*/ 2147483646 w 61"/>
              <a:gd name="T27" fmla="*/ 2147483646 h 146"/>
              <a:gd name="T28" fmla="*/ 0 w 61"/>
              <a:gd name="T29" fmla="*/ 2147483646 h 146"/>
              <a:gd name="T30" fmla="*/ 2147483646 w 61"/>
              <a:gd name="T31" fmla="*/ 2147483646 h 146"/>
              <a:gd name="T32" fmla="*/ 2147483646 w 61"/>
              <a:gd name="T33" fmla="*/ 2147483646 h 146"/>
              <a:gd name="T34" fmla="*/ 2147483646 w 61"/>
              <a:gd name="T35" fmla="*/ 0 h 146"/>
              <a:gd name="T36" fmla="*/ 2147483646 w 61"/>
              <a:gd name="T37" fmla="*/ 0 h 146"/>
              <a:gd name="T38" fmla="*/ 2147483646 w 61"/>
              <a:gd name="T39" fmla="*/ 0 h 146"/>
              <a:gd name="T40" fmla="*/ 2147483646 w 61"/>
              <a:gd name="T41" fmla="*/ 0 h 146"/>
              <a:gd name="T42" fmla="*/ 2147483646 w 61"/>
              <a:gd name="T43" fmla="*/ 0 h 146"/>
              <a:gd name="T44" fmla="*/ 2147483646 w 61"/>
              <a:gd name="T45" fmla="*/ 2147483646 h 146"/>
              <a:gd name="T46" fmla="*/ 2147483646 w 61"/>
              <a:gd name="T47" fmla="*/ 2147483646 h 146"/>
              <a:gd name="T48" fmla="*/ 2147483646 w 61"/>
              <a:gd name="T49" fmla="*/ 2147483646 h 14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61" h="146">
                <a:moveTo>
                  <a:pt x="61" y="137"/>
                </a:moveTo>
                <a:lnTo>
                  <a:pt x="61" y="137"/>
                </a:lnTo>
                <a:lnTo>
                  <a:pt x="61" y="140"/>
                </a:lnTo>
                <a:lnTo>
                  <a:pt x="61" y="143"/>
                </a:lnTo>
                <a:lnTo>
                  <a:pt x="59" y="145"/>
                </a:lnTo>
                <a:lnTo>
                  <a:pt x="56" y="146"/>
                </a:lnTo>
                <a:lnTo>
                  <a:pt x="53" y="146"/>
                </a:lnTo>
                <a:lnTo>
                  <a:pt x="51" y="146"/>
                </a:lnTo>
                <a:lnTo>
                  <a:pt x="48" y="145"/>
                </a:lnTo>
                <a:lnTo>
                  <a:pt x="48" y="142"/>
                </a:lnTo>
                <a:lnTo>
                  <a:pt x="1" y="10"/>
                </a:lnTo>
                <a:lnTo>
                  <a:pt x="0" y="6"/>
                </a:lnTo>
                <a:lnTo>
                  <a:pt x="1" y="5"/>
                </a:lnTo>
                <a:lnTo>
                  <a:pt x="3" y="2"/>
                </a:lnTo>
                <a:lnTo>
                  <a:pt x="4" y="0"/>
                </a:lnTo>
                <a:lnTo>
                  <a:pt x="8" y="0"/>
                </a:lnTo>
                <a:lnTo>
                  <a:pt x="11" y="0"/>
                </a:lnTo>
                <a:lnTo>
                  <a:pt x="12" y="2"/>
                </a:lnTo>
                <a:lnTo>
                  <a:pt x="14" y="5"/>
                </a:lnTo>
                <a:lnTo>
                  <a:pt x="61" y="137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0" name="Freeform 257"/>
          <p:cNvSpPr>
            <a:spLocks/>
          </p:cNvSpPr>
          <p:nvPr userDrawn="1"/>
        </p:nvSpPr>
        <p:spPr bwMode="auto">
          <a:xfrm>
            <a:off x="1325563" y="5002213"/>
            <a:ext cx="130175" cy="192087"/>
          </a:xfrm>
          <a:custGeom>
            <a:avLst/>
            <a:gdLst>
              <a:gd name="T0" fmla="*/ 2147483646 w 82"/>
              <a:gd name="T1" fmla="*/ 2147483646 h 121"/>
              <a:gd name="T2" fmla="*/ 2147483646 w 82"/>
              <a:gd name="T3" fmla="*/ 2147483646 h 121"/>
              <a:gd name="T4" fmla="*/ 2147483646 w 82"/>
              <a:gd name="T5" fmla="*/ 2147483646 h 121"/>
              <a:gd name="T6" fmla="*/ 2147483646 w 82"/>
              <a:gd name="T7" fmla="*/ 2147483646 h 121"/>
              <a:gd name="T8" fmla="*/ 2147483646 w 82"/>
              <a:gd name="T9" fmla="*/ 2147483646 h 121"/>
              <a:gd name="T10" fmla="*/ 2147483646 w 82"/>
              <a:gd name="T11" fmla="*/ 2147483646 h 121"/>
              <a:gd name="T12" fmla="*/ 2147483646 w 82"/>
              <a:gd name="T13" fmla="*/ 2147483646 h 121"/>
              <a:gd name="T14" fmla="*/ 2147483646 w 82"/>
              <a:gd name="T15" fmla="*/ 2147483646 h 121"/>
              <a:gd name="T16" fmla="*/ 0 w 82"/>
              <a:gd name="T17" fmla="*/ 2147483646 h 121"/>
              <a:gd name="T18" fmla="*/ 0 w 82"/>
              <a:gd name="T19" fmla="*/ 2147483646 h 121"/>
              <a:gd name="T20" fmla="*/ 0 w 82"/>
              <a:gd name="T21" fmla="*/ 2147483646 h 121"/>
              <a:gd name="T22" fmla="*/ 2147483646 w 82"/>
              <a:gd name="T23" fmla="*/ 2147483646 h 121"/>
              <a:gd name="T24" fmla="*/ 2147483646 w 82"/>
              <a:gd name="T25" fmla="*/ 2147483646 h 121"/>
              <a:gd name="T26" fmla="*/ 2147483646 w 82"/>
              <a:gd name="T27" fmla="*/ 2147483646 h 121"/>
              <a:gd name="T28" fmla="*/ 2147483646 w 82"/>
              <a:gd name="T29" fmla="*/ 0 h 121"/>
              <a:gd name="T30" fmla="*/ 2147483646 w 82"/>
              <a:gd name="T31" fmla="*/ 2147483646 h 121"/>
              <a:gd name="T32" fmla="*/ 2147483646 w 82"/>
              <a:gd name="T33" fmla="*/ 2147483646 h 1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82" h="121">
                <a:moveTo>
                  <a:pt x="80" y="114"/>
                </a:moveTo>
                <a:lnTo>
                  <a:pt x="80" y="114"/>
                </a:lnTo>
                <a:lnTo>
                  <a:pt x="82" y="118"/>
                </a:lnTo>
                <a:lnTo>
                  <a:pt x="78" y="121"/>
                </a:lnTo>
                <a:lnTo>
                  <a:pt x="75" y="121"/>
                </a:lnTo>
                <a:lnTo>
                  <a:pt x="74" y="119"/>
                </a:lnTo>
                <a:lnTo>
                  <a:pt x="0" y="8"/>
                </a:lnTo>
                <a:lnTo>
                  <a:pt x="0" y="5"/>
                </a:lnTo>
                <a:lnTo>
                  <a:pt x="1" y="2"/>
                </a:lnTo>
                <a:lnTo>
                  <a:pt x="4" y="0"/>
                </a:lnTo>
                <a:lnTo>
                  <a:pt x="8" y="3"/>
                </a:lnTo>
                <a:lnTo>
                  <a:pt x="80" y="114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1" name="Freeform 258"/>
          <p:cNvSpPr>
            <a:spLocks/>
          </p:cNvSpPr>
          <p:nvPr userDrawn="1"/>
        </p:nvSpPr>
        <p:spPr bwMode="auto">
          <a:xfrm>
            <a:off x="1393825" y="4960938"/>
            <a:ext cx="79375" cy="215900"/>
          </a:xfrm>
          <a:custGeom>
            <a:avLst/>
            <a:gdLst>
              <a:gd name="T0" fmla="*/ 2147483646 w 50"/>
              <a:gd name="T1" fmla="*/ 2147483646 h 136"/>
              <a:gd name="T2" fmla="*/ 2147483646 w 50"/>
              <a:gd name="T3" fmla="*/ 2147483646 h 136"/>
              <a:gd name="T4" fmla="*/ 2147483646 w 50"/>
              <a:gd name="T5" fmla="*/ 2147483646 h 136"/>
              <a:gd name="T6" fmla="*/ 2147483646 w 50"/>
              <a:gd name="T7" fmla="*/ 2147483646 h 136"/>
              <a:gd name="T8" fmla="*/ 2147483646 w 50"/>
              <a:gd name="T9" fmla="*/ 2147483646 h 136"/>
              <a:gd name="T10" fmla="*/ 2147483646 w 50"/>
              <a:gd name="T11" fmla="*/ 2147483646 h 136"/>
              <a:gd name="T12" fmla="*/ 2147483646 w 50"/>
              <a:gd name="T13" fmla="*/ 2147483646 h 136"/>
              <a:gd name="T14" fmla="*/ 2147483646 w 50"/>
              <a:gd name="T15" fmla="*/ 2147483646 h 136"/>
              <a:gd name="T16" fmla="*/ 0 w 50"/>
              <a:gd name="T17" fmla="*/ 2147483646 h 136"/>
              <a:gd name="T18" fmla="*/ 0 w 50"/>
              <a:gd name="T19" fmla="*/ 2147483646 h 136"/>
              <a:gd name="T20" fmla="*/ 0 w 50"/>
              <a:gd name="T21" fmla="*/ 2147483646 h 136"/>
              <a:gd name="T22" fmla="*/ 2147483646 w 50"/>
              <a:gd name="T23" fmla="*/ 0 h 136"/>
              <a:gd name="T24" fmla="*/ 2147483646 w 50"/>
              <a:gd name="T25" fmla="*/ 0 h 136"/>
              <a:gd name="T26" fmla="*/ 2147483646 w 50"/>
              <a:gd name="T27" fmla="*/ 0 h 136"/>
              <a:gd name="T28" fmla="*/ 2147483646 w 50"/>
              <a:gd name="T29" fmla="*/ 0 h 136"/>
              <a:gd name="T30" fmla="*/ 2147483646 w 50"/>
              <a:gd name="T31" fmla="*/ 2147483646 h 136"/>
              <a:gd name="T32" fmla="*/ 2147483646 w 50"/>
              <a:gd name="T33" fmla="*/ 2147483646 h 1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0" h="136">
                <a:moveTo>
                  <a:pt x="50" y="129"/>
                </a:moveTo>
                <a:lnTo>
                  <a:pt x="50" y="129"/>
                </a:lnTo>
                <a:lnTo>
                  <a:pt x="50" y="132"/>
                </a:lnTo>
                <a:lnTo>
                  <a:pt x="47" y="136"/>
                </a:lnTo>
                <a:lnTo>
                  <a:pt x="43" y="136"/>
                </a:lnTo>
                <a:lnTo>
                  <a:pt x="40" y="132"/>
                </a:lnTo>
                <a:lnTo>
                  <a:pt x="0" y="5"/>
                </a:lnTo>
                <a:lnTo>
                  <a:pt x="0" y="2"/>
                </a:lnTo>
                <a:lnTo>
                  <a:pt x="3" y="0"/>
                </a:lnTo>
                <a:lnTo>
                  <a:pt x="6" y="0"/>
                </a:lnTo>
                <a:lnTo>
                  <a:pt x="8" y="4"/>
                </a:lnTo>
                <a:lnTo>
                  <a:pt x="50" y="129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2" name="Freeform 259"/>
          <p:cNvSpPr>
            <a:spLocks/>
          </p:cNvSpPr>
          <p:nvPr userDrawn="1"/>
        </p:nvSpPr>
        <p:spPr bwMode="auto">
          <a:xfrm>
            <a:off x="1263650" y="5048250"/>
            <a:ext cx="168275" cy="158750"/>
          </a:xfrm>
          <a:custGeom>
            <a:avLst/>
            <a:gdLst>
              <a:gd name="T0" fmla="*/ 2147483646 w 106"/>
              <a:gd name="T1" fmla="*/ 2147483646 h 100"/>
              <a:gd name="T2" fmla="*/ 2147483646 w 106"/>
              <a:gd name="T3" fmla="*/ 2147483646 h 100"/>
              <a:gd name="T4" fmla="*/ 2147483646 w 106"/>
              <a:gd name="T5" fmla="*/ 2147483646 h 100"/>
              <a:gd name="T6" fmla="*/ 2147483646 w 106"/>
              <a:gd name="T7" fmla="*/ 2147483646 h 100"/>
              <a:gd name="T8" fmla="*/ 2147483646 w 106"/>
              <a:gd name="T9" fmla="*/ 2147483646 h 100"/>
              <a:gd name="T10" fmla="*/ 2147483646 w 106"/>
              <a:gd name="T11" fmla="*/ 2147483646 h 100"/>
              <a:gd name="T12" fmla="*/ 2147483646 w 106"/>
              <a:gd name="T13" fmla="*/ 2147483646 h 100"/>
              <a:gd name="T14" fmla="*/ 2147483646 w 106"/>
              <a:gd name="T15" fmla="*/ 2147483646 h 100"/>
              <a:gd name="T16" fmla="*/ 2147483646 w 106"/>
              <a:gd name="T17" fmla="*/ 2147483646 h 100"/>
              <a:gd name="T18" fmla="*/ 2147483646 w 106"/>
              <a:gd name="T19" fmla="*/ 2147483646 h 100"/>
              <a:gd name="T20" fmla="*/ 0 w 106"/>
              <a:gd name="T21" fmla="*/ 2147483646 h 100"/>
              <a:gd name="T22" fmla="*/ 2147483646 w 106"/>
              <a:gd name="T23" fmla="*/ 2147483646 h 100"/>
              <a:gd name="T24" fmla="*/ 2147483646 w 106"/>
              <a:gd name="T25" fmla="*/ 2147483646 h 100"/>
              <a:gd name="T26" fmla="*/ 2147483646 w 106"/>
              <a:gd name="T27" fmla="*/ 2147483646 h 100"/>
              <a:gd name="T28" fmla="*/ 2147483646 w 106"/>
              <a:gd name="T29" fmla="*/ 0 h 100"/>
              <a:gd name="T30" fmla="*/ 2147483646 w 106"/>
              <a:gd name="T31" fmla="*/ 2147483646 h 100"/>
              <a:gd name="T32" fmla="*/ 2147483646 w 106"/>
              <a:gd name="T33" fmla="*/ 2147483646 h 1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6" h="100">
                <a:moveTo>
                  <a:pt x="105" y="92"/>
                </a:moveTo>
                <a:lnTo>
                  <a:pt x="105" y="92"/>
                </a:lnTo>
                <a:lnTo>
                  <a:pt x="106" y="95"/>
                </a:lnTo>
                <a:lnTo>
                  <a:pt x="105" y="98"/>
                </a:lnTo>
                <a:lnTo>
                  <a:pt x="103" y="100"/>
                </a:lnTo>
                <a:lnTo>
                  <a:pt x="100" y="98"/>
                </a:lnTo>
                <a:lnTo>
                  <a:pt x="2" y="8"/>
                </a:lnTo>
                <a:lnTo>
                  <a:pt x="0" y="5"/>
                </a:lnTo>
                <a:lnTo>
                  <a:pt x="2" y="2"/>
                </a:lnTo>
                <a:lnTo>
                  <a:pt x="5" y="0"/>
                </a:lnTo>
                <a:lnTo>
                  <a:pt x="8" y="2"/>
                </a:lnTo>
                <a:lnTo>
                  <a:pt x="105" y="92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3" name="Freeform 260"/>
          <p:cNvSpPr>
            <a:spLocks/>
          </p:cNvSpPr>
          <p:nvPr userDrawn="1"/>
        </p:nvSpPr>
        <p:spPr bwMode="auto">
          <a:xfrm>
            <a:off x="1465263" y="4946650"/>
            <a:ext cx="38100" cy="223838"/>
          </a:xfrm>
          <a:custGeom>
            <a:avLst/>
            <a:gdLst>
              <a:gd name="T0" fmla="*/ 2147483646 w 24"/>
              <a:gd name="T1" fmla="*/ 2147483646 h 141"/>
              <a:gd name="T2" fmla="*/ 2147483646 w 24"/>
              <a:gd name="T3" fmla="*/ 2147483646 h 141"/>
              <a:gd name="T4" fmla="*/ 2147483646 w 24"/>
              <a:gd name="T5" fmla="*/ 2147483646 h 141"/>
              <a:gd name="T6" fmla="*/ 2147483646 w 24"/>
              <a:gd name="T7" fmla="*/ 2147483646 h 141"/>
              <a:gd name="T8" fmla="*/ 2147483646 w 24"/>
              <a:gd name="T9" fmla="*/ 2147483646 h 141"/>
              <a:gd name="T10" fmla="*/ 2147483646 w 24"/>
              <a:gd name="T11" fmla="*/ 2147483646 h 141"/>
              <a:gd name="T12" fmla="*/ 2147483646 w 24"/>
              <a:gd name="T13" fmla="*/ 2147483646 h 141"/>
              <a:gd name="T14" fmla="*/ 2147483646 w 24"/>
              <a:gd name="T15" fmla="*/ 2147483646 h 141"/>
              <a:gd name="T16" fmla="*/ 0 w 24"/>
              <a:gd name="T17" fmla="*/ 2147483646 h 141"/>
              <a:gd name="T18" fmla="*/ 0 w 24"/>
              <a:gd name="T19" fmla="*/ 2147483646 h 141"/>
              <a:gd name="T20" fmla="*/ 2147483646 w 24"/>
              <a:gd name="T21" fmla="*/ 2147483646 h 141"/>
              <a:gd name="T22" fmla="*/ 2147483646 w 24"/>
              <a:gd name="T23" fmla="*/ 0 h 141"/>
              <a:gd name="T24" fmla="*/ 2147483646 w 24"/>
              <a:gd name="T25" fmla="*/ 0 h 141"/>
              <a:gd name="T26" fmla="*/ 2147483646 w 24"/>
              <a:gd name="T27" fmla="*/ 0 h 141"/>
              <a:gd name="T28" fmla="*/ 2147483646 w 24"/>
              <a:gd name="T29" fmla="*/ 2147483646 h 141"/>
              <a:gd name="T30" fmla="*/ 2147483646 w 24"/>
              <a:gd name="T31" fmla="*/ 2147483646 h 141"/>
              <a:gd name="T32" fmla="*/ 2147483646 w 24"/>
              <a:gd name="T33" fmla="*/ 2147483646 h 14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4" h="141">
                <a:moveTo>
                  <a:pt x="24" y="136"/>
                </a:moveTo>
                <a:lnTo>
                  <a:pt x="24" y="136"/>
                </a:lnTo>
                <a:lnTo>
                  <a:pt x="23" y="140"/>
                </a:lnTo>
                <a:lnTo>
                  <a:pt x="19" y="141"/>
                </a:lnTo>
                <a:lnTo>
                  <a:pt x="16" y="141"/>
                </a:lnTo>
                <a:lnTo>
                  <a:pt x="14" y="138"/>
                </a:lnTo>
                <a:lnTo>
                  <a:pt x="0" y="6"/>
                </a:lnTo>
                <a:lnTo>
                  <a:pt x="2" y="1"/>
                </a:lnTo>
                <a:lnTo>
                  <a:pt x="5" y="0"/>
                </a:lnTo>
                <a:lnTo>
                  <a:pt x="8" y="1"/>
                </a:lnTo>
                <a:lnTo>
                  <a:pt x="10" y="5"/>
                </a:lnTo>
                <a:lnTo>
                  <a:pt x="24" y="136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4" name="Freeform 261"/>
          <p:cNvSpPr>
            <a:spLocks/>
          </p:cNvSpPr>
          <p:nvPr userDrawn="1"/>
        </p:nvSpPr>
        <p:spPr bwMode="auto">
          <a:xfrm>
            <a:off x="1235075" y="5106988"/>
            <a:ext cx="187325" cy="134937"/>
          </a:xfrm>
          <a:custGeom>
            <a:avLst/>
            <a:gdLst>
              <a:gd name="T0" fmla="*/ 2147483646 w 118"/>
              <a:gd name="T1" fmla="*/ 2147483646 h 85"/>
              <a:gd name="T2" fmla="*/ 2147483646 w 118"/>
              <a:gd name="T3" fmla="*/ 2147483646 h 85"/>
              <a:gd name="T4" fmla="*/ 2147483646 w 118"/>
              <a:gd name="T5" fmla="*/ 2147483646 h 85"/>
              <a:gd name="T6" fmla="*/ 2147483646 w 118"/>
              <a:gd name="T7" fmla="*/ 2147483646 h 85"/>
              <a:gd name="T8" fmla="*/ 2147483646 w 118"/>
              <a:gd name="T9" fmla="*/ 2147483646 h 85"/>
              <a:gd name="T10" fmla="*/ 2147483646 w 118"/>
              <a:gd name="T11" fmla="*/ 2147483646 h 85"/>
              <a:gd name="T12" fmla="*/ 2147483646 w 118"/>
              <a:gd name="T13" fmla="*/ 2147483646 h 85"/>
              <a:gd name="T14" fmla="*/ 2147483646 w 118"/>
              <a:gd name="T15" fmla="*/ 2147483646 h 85"/>
              <a:gd name="T16" fmla="*/ 2147483646 w 118"/>
              <a:gd name="T17" fmla="*/ 2147483646 h 85"/>
              <a:gd name="T18" fmla="*/ 2147483646 w 118"/>
              <a:gd name="T19" fmla="*/ 2147483646 h 85"/>
              <a:gd name="T20" fmla="*/ 0 w 118"/>
              <a:gd name="T21" fmla="*/ 2147483646 h 85"/>
              <a:gd name="T22" fmla="*/ 0 w 118"/>
              <a:gd name="T23" fmla="*/ 2147483646 h 85"/>
              <a:gd name="T24" fmla="*/ 0 w 118"/>
              <a:gd name="T25" fmla="*/ 2147483646 h 85"/>
              <a:gd name="T26" fmla="*/ 0 w 118"/>
              <a:gd name="T27" fmla="*/ 2147483646 h 85"/>
              <a:gd name="T28" fmla="*/ 2147483646 w 118"/>
              <a:gd name="T29" fmla="*/ 0 h 85"/>
              <a:gd name="T30" fmla="*/ 2147483646 w 118"/>
              <a:gd name="T31" fmla="*/ 2147483646 h 85"/>
              <a:gd name="T32" fmla="*/ 2147483646 w 118"/>
              <a:gd name="T33" fmla="*/ 2147483646 h 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18" h="85">
                <a:moveTo>
                  <a:pt x="116" y="77"/>
                </a:moveTo>
                <a:lnTo>
                  <a:pt x="116" y="77"/>
                </a:lnTo>
                <a:lnTo>
                  <a:pt x="118" y="80"/>
                </a:lnTo>
                <a:lnTo>
                  <a:pt x="118" y="84"/>
                </a:lnTo>
                <a:lnTo>
                  <a:pt x="114" y="85"/>
                </a:lnTo>
                <a:lnTo>
                  <a:pt x="111" y="84"/>
                </a:lnTo>
                <a:lnTo>
                  <a:pt x="2" y="8"/>
                </a:lnTo>
                <a:lnTo>
                  <a:pt x="0" y="5"/>
                </a:lnTo>
                <a:lnTo>
                  <a:pt x="0" y="2"/>
                </a:lnTo>
                <a:lnTo>
                  <a:pt x="4" y="0"/>
                </a:lnTo>
                <a:lnTo>
                  <a:pt x="7" y="2"/>
                </a:lnTo>
                <a:lnTo>
                  <a:pt x="116" y="77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5" name="Freeform 262"/>
          <p:cNvSpPr>
            <a:spLocks/>
          </p:cNvSpPr>
          <p:nvPr userDrawn="1"/>
        </p:nvSpPr>
        <p:spPr bwMode="auto">
          <a:xfrm>
            <a:off x="1217613" y="5176838"/>
            <a:ext cx="206375" cy="93662"/>
          </a:xfrm>
          <a:custGeom>
            <a:avLst/>
            <a:gdLst>
              <a:gd name="T0" fmla="*/ 2147483646 w 130"/>
              <a:gd name="T1" fmla="*/ 2147483646 h 59"/>
              <a:gd name="T2" fmla="*/ 2147483646 w 130"/>
              <a:gd name="T3" fmla="*/ 2147483646 h 59"/>
              <a:gd name="T4" fmla="*/ 2147483646 w 130"/>
              <a:gd name="T5" fmla="*/ 2147483646 h 59"/>
              <a:gd name="T6" fmla="*/ 2147483646 w 130"/>
              <a:gd name="T7" fmla="*/ 2147483646 h 59"/>
              <a:gd name="T8" fmla="*/ 2147483646 w 130"/>
              <a:gd name="T9" fmla="*/ 2147483646 h 59"/>
              <a:gd name="T10" fmla="*/ 2147483646 w 130"/>
              <a:gd name="T11" fmla="*/ 2147483646 h 59"/>
              <a:gd name="T12" fmla="*/ 2147483646 w 130"/>
              <a:gd name="T13" fmla="*/ 2147483646 h 59"/>
              <a:gd name="T14" fmla="*/ 2147483646 w 130"/>
              <a:gd name="T15" fmla="*/ 2147483646 h 59"/>
              <a:gd name="T16" fmla="*/ 2147483646 w 130"/>
              <a:gd name="T17" fmla="*/ 2147483646 h 59"/>
              <a:gd name="T18" fmla="*/ 2147483646 w 130"/>
              <a:gd name="T19" fmla="*/ 2147483646 h 59"/>
              <a:gd name="T20" fmla="*/ 0 w 130"/>
              <a:gd name="T21" fmla="*/ 2147483646 h 59"/>
              <a:gd name="T22" fmla="*/ 0 w 130"/>
              <a:gd name="T23" fmla="*/ 2147483646 h 59"/>
              <a:gd name="T24" fmla="*/ 0 w 130"/>
              <a:gd name="T25" fmla="*/ 2147483646 h 59"/>
              <a:gd name="T26" fmla="*/ 0 w 130"/>
              <a:gd name="T27" fmla="*/ 2147483646 h 59"/>
              <a:gd name="T28" fmla="*/ 2147483646 w 130"/>
              <a:gd name="T29" fmla="*/ 0 h 59"/>
              <a:gd name="T30" fmla="*/ 2147483646 w 130"/>
              <a:gd name="T31" fmla="*/ 0 h 59"/>
              <a:gd name="T32" fmla="*/ 2147483646 w 130"/>
              <a:gd name="T33" fmla="*/ 2147483646 h 5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0" h="59">
                <a:moveTo>
                  <a:pt x="129" y="51"/>
                </a:moveTo>
                <a:lnTo>
                  <a:pt x="129" y="51"/>
                </a:lnTo>
                <a:lnTo>
                  <a:pt x="130" y="53"/>
                </a:lnTo>
                <a:lnTo>
                  <a:pt x="130" y="56"/>
                </a:lnTo>
                <a:lnTo>
                  <a:pt x="129" y="59"/>
                </a:lnTo>
                <a:lnTo>
                  <a:pt x="124" y="59"/>
                </a:lnTo>
                <a:lnTo>
                  <a:pt x="2" y="8"/>
                </a:lnTo>
                <a:lnTo>
                  <a:pt x="0" y="4"/>
                </a:lnTo>
                <a:lnTo>
                  <a:pt x="0" y="1"/>
                </a:lnTo>
                <a:lnTo>
                  <a:pt x="2" y="0"/>
                </a:lnTo>
                <a:lnTo>
                  <a:pt x="5" y="0"/>
                </a:lnTo>
                <a:lnTo>
                  <a:pt x="129" y="51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6" name="Freeform 263"/>
          <p:cNvSpPr>
            <a:spLocks/>
          </p:cNvSpPr>
          <p:nvPr userDrawn="1"/>
        </p:nvSpPr>
        <p:spPr bwMode="auto">
          <a:xfrm>
            <a:off x="1212850" y="5257800"/>
            <a:ext cx="222250" cy="41275"/>
          </a:xfrm>
          <a:custGeom>
            <a:avLst/>
            <a:gdLst>
              <a:gd name="T0" fmla="*/ 2147483646 w 140"/>
              <a:gd name="T1" fmla="*/ 2147483646 h 26"/>
              <a:gd name="T2" fmla="*/ 2147483646 w 140"/>
              <a:gd name="T3" fmla="*/ 2147483646 h 26"/>
              <a:gd name="T4" fmla="*/ 2147483646 w 140"/>
              <a:gd name="T5" fmla="*/ 2147483646 h 26"/>
              <a:gd name="T6" fmla="*/ 2147483646 w 140"/>
              <a:gd name="T7" fmla="*/ 2147483646 h 26"/>
              <a:gd name="T8" fmla="*/ 2147483646 w 140"/>
              <a:gd name="T9" fmla="*/ 2147483646 h 26"/>
              <a:gd name="T10" fmla="*/ 2147483646 w 140"/>
              <a:gd name="T11" fmla="*/ 2147483646 h 26"/>
              <a:gd name="T12" fmla="*/ 2147483646 w 140"/>
              <a:gd name="T13" fmla="*/ 2147483646 h 26"/>
              <a:gd name="T14" fmla="*/ 2147483646 w 140"/>
              <a:gd name="T15" fmla="*/ 2147483646 h 26"/>
              <a:gd name="T16" fmla="*/ 2147483646 w 140"/>
              <a:gd name="T17" fmla="*/ 2147483646 h 26"/>
              <a:gd name="T18" fmla="*/ 2147483646 w 140"/>
              <a:gd name="T19" fmla="*/ 2147483646 h 26"/>
              <a:gd name="T20" fmla="*/ 2147483646 w 140"/>
              <a:gd name="T21" fmla="*/ 2147483646 h 26"/>
              <a:gd name="T22" fmla="*/ 0 w 140"/>
              <a:gd name="T23" fmla="*/ 2147483646 h 26"/>
              <a:gd name="T24" fmla="*/ 0 w 140"/>
              <a:gd name="T25" fmla="*/ 2147483646 h 26"/>
              <a:gd name="T26" fmla="*/ 0 w 140"/>
              <a:gd name="T27" fmla="*/ 2147483646 h 26"/>
              <a:gd name="T28" fmla="*/ 2147483646 w 140"/>
              <a:gd name="T29" fmla="*/ 0 h 26"/>
              <a:gd name="T30" fmla="*/ 2147483646 w 140"/>
              <a:gd name="T31" fmla="*/ 0 h 26"/>
              <a:gd name="T32" fmla="*/ 2147483646 w 140"/>
              <a:gd name="T33" fmla="*/ 2147483646 h 2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40" h="26">
                <a:moveTo>
                  <a:pt x="135" y="16"/>
                </a:moveTo>
                <a:lnTo>
                  <a:pt x="135" y="16"/>
                </a:lnTo>
                <a:lnTo>
                  <a:pt x="138" y="18"/>
                </a:lnTo>
                <a:lnTo>
                  <a:pt x="140" y="21"/>
                </a:lnTo>
                <a:lnTo>
                  <a:pt x="138" y="24"/>
                </a:lnTo>
                <a:lnTo>
                  <a:pt x="135" y="26"/>
                </a:lnTo>
                <a:lnTo>
                  <a:pt x="5" y="8"/>
                </a:lnTo>
                <a:lnTo>
                  <a:pt x="1" y="6"/>
                </a:lnTo>
                <a:lnTo>
                  <a:pt x="0" y="3"/>
                </a:lnTo>
                <a:lnTo>
                  <a:pt x="1" y="0"/>
                </a:lnTo>
                <a:lnTo>
                  <a:pt x="5" y="0"/>
                </a:lnTo>
                <a:lnTo>
                  <a:pt x="135" y="16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7" name="Freeform 264"/>
          <p:cNvSpPr>
            <a:spLocks/>
          </p:cNvSpPr>
          <p:nvPr userDrawn="1"/>
        </p:nvSpPr>
        <p:spPr bwMode="auto">
          <a:xfrm>
            <a:off x="1516063" y="4956175"/>
            <a:ext cx="50800" cy="222250"/>
          </a:xfrm>
          <a:custGeom>
            <a:avLst/>
            <a:gdLst>
              <a:gd name="T0" fmla="*/ 2147483646 w 32"/>
              <a:gd name="T1" fmla="*/ 2147483646 h 140"/>
              <a:gd name="T2" fmla="*/ 2147483646 w 32"/>
              <a:gd name="T3" fmla="*/ 2147483646 h 140"/>
              <a:gd name="T4" fmla="*/ 2147483646 w 32"/>
              <a:gd name="T5" fmla="*/ 2147483646 h 140"/>
              <a:gd name="T6" fmla="*/ 2147483646 w 32"/>
              <a:gd name="T7" fmla="*/ 2147483646 h 140"/>
              <a:gd name="T8" fmla="*/ 2147483646 w 32"/>
              <a:gd name="T9" fmla="*/ 2147483646 h 140"/>
              <a:gd name="T10" fmla="*/ 2147483646 w 32"/>
              <a:gd name="T11" fmla="*/ 2147483646 h 140"/>
              <a:gd name="T12" fmla="*/ 0 w 32"/>
              <a:gd name="T13" fmla="*/ 2147483646 h 140"/>
              <a:gd name="T14" fmla="*/ 0 w 32"/>
              <a:gd name="T15" fmla="*/ 2147483646 h 140"/>
              <a:gd name="T16" fmla="*/ 2147483646 w 32"/>
              <a:gd name="T17" fmla="*/ 2147483646 h 140"/>
              <a:gd name="T18" fmla="*/ 2147483646 w 32"/>
              <a:gd name="T19" fmla="*/ 2147483646 h 140"/>
              <a:gd name="T20" fmla="*/ 2147483646 w 32"/>
              <a:gd name="T21" fmla="*/ 0 h 140"/>
              <a:gd name="T22" fmla="*/ 2147483646 w 32"/>
              <a:gd name="T23" fmla="*/ 0 h 140"/>
              <a:gd name="T24" fmla="*/ 2147483646 w 32"/>
              <a:gd name="T25" fmla="*/ 0 h 140"/>
              <a:gd name="T26" fmla="*/ 2147483646 w 32"/>
              <a:gd name="T27" fmla="*/ 0 h 140"/>
              <a:gd name="T28" fmla="*/ 2147483646 w 32"/>
              <a:gd name="T29" fmla="*/ 2147483646 h 140"/>
              <a:gd name="T30" fmla="*/ 2147483646 w 32"/>
              <a:gd name="T31" fmla="*/ 2147483646 h 140"/>
              <a:gd name="T32" fmla="*/ 2147483646 w 32"/>
              <a:gd name="T33" fmla="*/ 2147483646 h 14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2" h="140">
                <a:moveTo>
                  <a:pt x="8" y="135"/>
                </a:moveTo>
                <a:lnTo>
                  <a:pt x="8" y="135"/>
                </a:lnTo>
                <a:lnTo>
                  <a:pt x="7" y="139"/>
                </a:lnTo>
                <a:lnTo>
                  <a:pt x="3" y="140"/>
                </a:lnTo>
                <a:lnTo>
                  <a:pt x="0" y="137"/>
                </a:lnTo>
                <a:lnTo>
                  <a:pt x="0" y="134"/>
                </a:lnTo>
                <a:lnTo>
                  <a:pt x="23" y="3"/>
                </a:lnTo>
                <a:lnTo>
                  <a:pt x="24" y="0"/>
                </a:lnTo>
                <a:lnTo>
                  <a:pt x="28" y="0"/>
                </a:lnTo>
                <a:lnTo>
                  <a:pt x="31" y="2"/>
                </a:lnTo>
                <a:lnTo>
                  <a:pt x="32" y="5"/>
                </a:lnTo>
                <a:lnTo>
                  <a:pt x="8" y="135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8" name="Freeform 265"/>
          <p:cNvSpPr>
            <a:spLocks/>
          </p:cNvSpPr>
          <p:nvPr userDrawn="1"/>
        </p:nvSpPr>
        <p:spPr bwMode="auto">
          <a:xfrm>
            <a:off x="1546225" y="4981575"/>
            <a:ext cx="87313" cy="212725"/>
          </a:xfrm>
          <a:custGeom>
            <a:avLst/>
            <a:gdLst>
              <a:gd name="T0" fmla="*/ 2147483646 w 55"/>
              <a:gd name="T1" fmla="*/ 2147483646 h 134"/>
              <a:gd name="T2" fmla="*/ 2147483646 w 55"/>
              <a:gd name="T3" fmla="*/ 2147483646 h 134"/>
              <a:gd name="T4" fmla="*/ 2147483646 w 55"/>
              <a:gd name="T5" fmla="*/ 2147483646 h 134"/>
              <a:gd name="T6" fmla="*/ 2147483646 w 55"/>
              <a:gd name="T7" fmla="*/ 2147483646 h 134"/>
              <a:gd name="T8" fmla="*/ 2147483646 w 55"/>
              <a:gd name="T9" fmla="*/ 2147483646 h 134"/>
              <a:gd name="T10" fmla="*/ 2147483646 w 55"/>
              <a:gd name="T11" fmla="*/ 2147483646 h 134"/>
              <a:gd name="T12" fmla="*/ 2147483646 w 55"/>
              <a:gd name="T13" fmla="*/ 2147483646 h 134"/>
              <a:gd name="T14" fmla="*/ 0 w 55"/>
              <a:gd name="T15" fmla="*/ 2147483646 h 134"/>
              <a:gd name="T16" fmla="*/ 2147483646 w 55"/>
              <a:gd name="T17" fmla="*/ 2147483646 h 134"/>
              <a:gd name="T18" fmla="*/ 2147483646 w 55"/>
              <a:gd name="T19" fmla="*/ 2147483646 h 134"/>
              <a:gd name="T20" fmla="*/ 2147483646 w 55"/>
              <a:gd name="T21" fmla="*/ 0 h 134"/>
              <a:gd name="T22" fmla="*/ 2147483646 w 55"/>
              <a:gd name="T23" fmla="*/ 0 h 134"/>
              <a:gd name="T24" fmla="*/ 2147483646 w 55"/>
              <a:gd name="T25" fmla="*/ 0 h 134"/>
              <a:gd name="T26" fmla="*/ 2147483646 w 55"/>
              <a:gd name="T27" fmla="*/ 0 h 134"/>
              <a:gd name="T28" fmla="*/ 2147483646 w 55"/>
              <a:gd name="T29" fmla="*/ 2147483646 h 134"/>
              <a:gd name="T30" fmla="*/ 2147483646 w 55"/>
              <a:gd name="T31" fmla="*/ 2147483646 h 134"/>
              <a:gd name="T32" fmla="*/ 2147483646 w 55"/>
              <a:gd name="T33" fmla="*/ 2147483646 h 13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5" h="134">
                <a:moveTo>
                  <a:pt x="10" y="131"/>
                </a:moveTo>
                <a:lnTo>
                  <a:pt x="10" y="131"/>
                </a:lnTo>
                <a:lnTo>
                  <a:pt x="7" y="134"/>
                </a:lnTo>
                <a:lnTo>
                  <a:pt x="4" y="134"/>
                </a:lnTo>
                <a:lnTo>
                  <a:pt x="2" y="132"/>
                </a:lnTo>
                <a:lnTo>
                  <a:pt x="0" y="127"/>
                </a:lnTo>
                <a:lnTo>
                  <a:pt x="47" y="4"/>
                </a:lnTo>
                <a:lnTo>
                  <a:pt x="49" y="0"/>
                </a:lnTo>
                <a:lnTo>
                  <a:pt x="54" y="0"/>
                </a:lnTo>
                <a:lnTo>
                  <a:pt x="55" y="4"/>
                </a:lnTo>
                <a:lnTo>
                  <a:pt x="55" y="7"/>
                </a:lnTo>
                <a:lnTo>
                  <a:pt x="10" y="131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9" name="Freeform 266"/>
          <p:cNvSpPr>
            <a:spLocks/>
          </p:cNvSpPr>
          <p:nvPr userDrawn="1"/>
        </p:nvSpPr>
        <p:spPr bwMode="auto">
          <a:xfrm>
            <a:off x="1562100" y="5030788"/>
            <a:ext cx="130175" cy="188912"/>
          </a:xfrm>
          <a:custGeom>
            <a:avLst/>
            <a:gdLst>
              <a:gd name="T0" fmla="*/ 2147483646 w 82"/>
              <a:gd name="T1" fmla="*/ 2147483646 h 119"/>
              <a:gd name="T2" fmla="*/ 2147483646 w 82"/>
              <a:gd name="T3" fmla="*/ 2147483646 h 119"/>
              <a:gd name="T4" fmla="*/ 2147483646 w 82"/>
              <a:gd name="T5" fmla="*/ 2147483646 h 119"/>
              <a:gd name="T6" fmla="*/ 2147483646 w 82"/>
              <a:gd name="T7" fmla="*/ 2147483646 h 119"/>
              <a:gd name="T8" fmla="*/ 2147483646 w 82"/>
              <a:gd name="T9" fmla="*/ 2147483646 h 119"/>
              <a:gd name="T10" fmla="*/ 2147483646 w 82"/>
              <a:gd name="T11" fmla="*/ 2147483646 h 119"/>
              <a:gd name="T12" fmla="*/ 0 w 82"/>
              <a:gd name="T13" fmla="*/ 2147483646 h 119"/>
              <a:gd name="T14" fmla="*/ 0 w 82"/>
              <a:gd name="T15" fmla="*/ 2147483646 h 119"/>
              <a:gd name="T16" fmla="*/ 2147483646 w 82"/>
              <a:gd name="T17" fmla="*/ 2147483646 h 119"/>
              <a:gd name="T18" fmla="*/ 2147483646 w 82"/>
              <a:gd name="T19" fmla="*/ 2147483646 h 119"/>
              <a:gd name="T20" fmla="*/ 2147483646 w 82"/>
              <a:gd name="T21" fmla="*/ 0 h 119"/>
              <a:gd name="T22" fmla="*/ 2147483646 w 82"/>
              <a:gd name="T23" fmla="*/ 2147483646 h 119"/>
              <a:gd name="T24" fmla="*/ 2147483646 w 82"/>
              <a:gd name="T25" fmla="*/ 2147483646 h 119"/>
              <a:gd name="T26" fmla="*/ 2147483646 w 82"/>
              <a:gd name="T27" fmla="*/ 2147483646 h 119"/>
              <a:gd name="T28" fmla="*/ 2147483646 w 82"/>
              <a:gd name="T29" fmla="*/ 2147483646 h 119"/>
              <a:gd name="T30" fmla="*/ 2147483646 w 82"/>
              <a:gd name="T31" fmla="*/ 2147483646 h 119"/>
              <a:gd name="T32" fmla="*/ 2147483646 w 82"/>
              <a:gd name="T33" fmla="*/ 2147483646 h 11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82" h="119">
                <a:moveTo>
                  <a:pt x="8" y="117"/>
                </a:moveTo>
                <a:lnTo>
                  <a:pt x="8" y="117"/>
                </a:lnTo>
                <a:lnTo>
                  <a:pt x="5" y="119"/>
                </a:lnTo>
                <a:lnTo>
                  <a:pt x="2" y="119"/>
                </a:lnTo>
                <a:lnTo>
                  <a:pt x="0" y="116"/>
                </a:lnTo>
                <a:lnTo>
                  <a:pt x="0" y="112"/>
                </a:lnTo>
                <a:lnTo>
                  <a:pt x="74" y="1"/>
                </a:lnTo>
                <a:lnTo>
                  <a:pt x="77" y="0"/>
                </a:lnTo>
                <a:lnTo>
                  <a:pt x="81" y="1"/>
                </a:lnTo>
                <a:lnTo>
                  <a:pt x="82" y="3"/>
                </a:lnTo>
                <a:lnTo>
                  <a:pt x="81" y="6"/>
                </a:lnTo>
                <a:lnTo>
                  <a:pt x="8" y="117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0" name="Freeform 267"/>
          <p:cNvSpPr>
            <a:spLocks/>
          </p:cNvSpPr>
          <p:nvPr userDrawn="1"/>
        </p:nvSpPr>
        <p:spPr bwMode="auto">
          <a:xfrm>
            <a:off x="1566863" y="5086350"/>
            <a:ext cx="166687" cy="161925"/>
          </a:xfrm>
          <a:custGeom>
            <a:avLst/>
            <a:gdLst>
              <a:gd name="T0" fmla="*/ 2147483646 w 105"/>
              <a:gd name="T1" fmla="*/ 2147483646 h 102"/>
              <a:gd name="T2" fmla="*/ 2147483646 w 105"/>
              <a:gd name="T3" fmla="*/ 2147483646 h 102"/>
              <a:gd name="T4" fmla="*/ 2147483646 w 105"/>
              <a:gd name="T5" fmla="*/ 2147483646 h 102"/>
              <a:gd name="T6" fmla="*/ 2147483646 w 105"/>
              <a:gd name="T7" fmla="*/ 2147483646 h 102"/>
              <a:gd name="T8" fmla="*/ 2147483646 w 105"/>
              <a:gd name="T9" fmla="*/ 2147483646 h 102"/>
              <a:gd name="T10" fmla="*/ 2147483646 w 105"/>
              <a:gd name="T11" fmla="*/ 2147483646 h 102"/>
              <a:gd name="T12" fmla="*/ 0 w 105"/>
              <a:gd name="T13" fmla="*/ 2147483646 h 102"/>
              <a:gd name="T14" fmla="*/ 2147483646 w 105"/>
              <a:gd name="T15" fmla="*/ 2147483646 h 102"/>
              <a:gd name="T16" fmla="*/ 2147483646 w 105"/>
              <a:gd name="T17" fmla="*/ 0 h 102"/>
              <a:gd name="T18" fmla="*/ 2147483646 w 105"/>
              <a:gd name="T19" fmla="*/ 0 h 102"/>
              <a:gd name="T20" fmla="*/ 2147483646 w 105"/>
              <a:gd name="T21" fmla="*/ 0 h 102"/>
              <a:gd name="T22" fmla="*/ 2147483646 w 105"/>
              <a:gd name="T23" fmla="*/ 0 h 102"/>
              <a:gd name="T24" fmla="*/ 2147483646 w 105"/>
              <a:gd name="T25" fmla="*/ 0 h 102"/>
              <a:gd name="T26" fmla="*/ 2147483646 w 105"/>
              <a:gd name="T27" fmla="*/ 0 h 102"/>
              <a:gd name="T28" fmla="*/ 2147483646 w 105"/>
              <a:gd name="T29" fmla="*/ 2147483646 h 102"/>
              <a:gd name="T30" fmla="*/ 2147483646 w 105"/>
              <a:gd name="T31" fmla="*/ 2147483646 h 102"/>
              <a:gd name="T32" fmla="*/ 2147483646 w 105"/>
              <a:gd name="T33" fmla="*/ 2147483646 h 10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5" h="102">
                <a:moveTo>
                  <a:pt x="8" y="100"/>
                </a:moveTo>
                <a:lnTo>
                  <a:pt x="8" y="100"/>
                </a:lnTo>
                <a:lnTo>
                  <a:pt x="5" y="102"/>
                </a:lnTo>
                <a:lnTo>
                  <a:pt x="2" y="100"/>
                </a:lnTo>
                <a:lnTo>
                  <a:pt x="0" y="97"/>
                </a:lnTo>
                <a:lnTo>
                  <a:pt x="2" y="93"/>
                </a:lnTo>
                <a:lnTo>
                  <a:pt x="97" y="0"/>
                </a:lnTo>
                <a:lnTo>
                  <a:pt x="100" y="0"/>
                </a:lnTo>
                <a:lnTo>
                  <a:pt x="103" y="0"/>
                </a:lnTo>
                <a:lnTo>
                  <a:pt x="105" y="3"/>
                </a:lnTo>
                <a:lnTo>
                  <a:pt x="103" y="7"/>
                </a:lnTo>
                <a:lnTo>
                  <a:pt x="8" y="100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1" name="Freeform 268"/>
          <p:cNvSpPr>
            <a:spLocks/>
          </p:cNvSpPr>
          <p:nvPr userDrawn="1"/>
        </p:nvSpPr>
        <p:spPr bwMode="auto">
          <a:xfrm>
            <a:off x="257175" y="4733925"/>
            <a:ext cx="163513" cy="163513"/>
          </a:xfrm>
          <a:custGeom>
            <a:avLst/>
            <a:gdLst>
              <a:gd name="T0" fmla="*/ 2147483646 w 103"/>
              <a:gd name="T1" fmla="*/ 2147483646 h 103"/>
              <a:gd name="T2" fmla="*/ 2147483646 w 103"/>
              <a:gd name="T3" fmla="*/ 2147483646 h 103"/>
              <a:gd name="T4" fmla="*/ 2147483646 w 103"/>
              <a:gd name="T5" fmla="*/ 2147483646 h 103"/>
              <a:gd name="T6" fmla="*/ 2147483646 w 103"/>
              <a:gd name="T7" fmla="*/ 2147483646 h 103"/>
              <a:gd name="T8" fmla="*/ 2147483646 w 103"/>
              <a:gd name="T9" fmla="*/ 2147483646 h 103"/>
              <a:gd name="T10" fmla="*/ 2147483646 w 103"/>
              <a:gd name="T11" fmla="*/ 2147483646 h 103"/>
              <a:gd name="T12" fmla="*/ 0 w 103"/>
              <a:gd name="T13" fmla="*/ 2147483646 h 103"/>
              <a:gd name="T14" fmla="*/ 0 w 103"/>
              <a:gd name="T15" fmla="*/ 2147483646 h 103"/>
              <a:gd name="T16" fmla="*/ 2147483646 w 103"/>
              <a:gd name="T17" fmla="*/ 2147483646 h 103"/>
              <a:gd name="T18" fmla="*/ 2147483646 w 103"/>
              <a:gd name="T19" fmla="*/ 2147483646 h 103"/>
              <a:gd name="T20" fmla="*/ 2147483646 w 103"/>
              <a:gd name="T21" fmla="*/ 2147483646 h 103"/>
              <a:gd name="T22" fmla="*/ 2147483646 w 103"/>
              <a:gd name="T23" fmla="*/ 2147483646 h 103"/>
              <a:gd name="T24" fmla="*/ 2147483646 w 103"/>
              <a:gd name="T25" fmla="*/ 2147483646 h 103"/>
              <a:gd name="T26" fmla="*/ 2147483646 w 103"/>
              <a:gd name="T27" fmla="*/ 2147483646 h 103"/>
              <a:gd name="T28" fmla="*/ 2147483646 w 103"/>
              <a:gd name="T29" fmla="*/ 2147483646 h 103"/>
              <a:gd name="T30" fmla="*/ 2147483646 w 103"/>
              <a:gd name="T31" fmla="*/ 2147483646 h 103"/>
              <a:gd name="T32" fmla="*/ 2147483646 w 103"/>
              <a:gd name="T33" fmla="*/ 2147483646 h 103"/>
              <a:gd name="T34" fmla="*/ 2147483646 w 103"/>
              <a:gd name="T35" fmla="*/ 2147483646 h 103"/>
              <a:gd name="T36" fmla="*/ 2147483646 w 103"/>
              <a:gd name="T37" fmla="*/ 2147483646 h 103"/>
              <a:gd name="T38" fmla="*/ 2147483646 w 103"/>
              <a:gd name="T39" fmla="*/ 2147483646 h 103"/>
              <a:gd name="T40" fmla="*/ 2147483646 w 103"/>
              <a:gd name="T41" fmla="*/ 2147483646 h 103"/>
              <a:gd name="T42" fmla="*/ 2147483646 w 103"/>
              <a:gd name="T43" fmla="*/ 2147483646 h 103"/>
              <a:gd name="T44" fmla="*/ 2147483646 w 103"/>
              <a:gd name="T45" fmla="*/ 2147483646 h 103"/>
              <a:gd name="T46" fmla="*/ 2147483646 w 103"/>
              <a:gd name="T47" fmla="*/ 2147483646 h 103"/>
              <a:gd name="T48" fmla="*/ 2147483646 w 103"/>
              <a:gd name="T49" fmla="*/ 2147483646 h 103"/>
              <a:gd name="T50" fmla="*/ 2147483646 w 103"/>
              <a:gd name="T51" fmla="*/ 2147483646 h 103"/>
              <a:gd name="T52" fmla="*/ 2147483646 w 103"/>
              <a:gd name="T53" fmla="*/ 2147483646 h 103"/>
              <a:gd name="T54" fmla="*/ 2147483646 w 103"/>
              <a:gd name="T55" fmla="*/ 2147483646 h 103"/>
              <a:gd name="T56" fmla="*/ 2147483646 w 103"/>
              <a:gd name="T57" fmla="*/ 2147483646 h 103"/>
              <a:gd name="T58" fmla="*/ 2147483646 w 103"/>
              <a:gd name="T59" fmla="*/ 2147483646 h 103"/>
              <a:gd name="T60" fmla="*/ 2147483646 w 103"/>
              <a:gd name="T61" fmla="*/ 2147483646 h 103"/>
              <a:gd name="T62" fmla="*/ 2147483646 w 103"/>
              <a:gd name="T63" fmla="*/ 2147483646 h 103"/>
              <a:gd name="T64" fmla="*/ 2147483646 w 103"/>
              <a:gd name="T65" fmla="*/ 2147483646 h 103"/>
              <a:gd name="T66" fmla="*/ 2147483646 w 103"/>
              <a:gd name="T67" fmla="*/ 0 h 103"/>
              <a:gd name="T68" fmla="*/ 2147483646 w 103"/>
              <a:gd name="T69" fmla="*/ 0 h 103"/>
              <a:gd name="T70" fmla="*/ 2147483646 w 103"/>
              <a:gd name="T71" fmla="*/ 2147483646 h 103"/>
              <a:gd name="T72" fmla="*/ 2147483646 w 103"/>
              <a:gd name="T73" fmla="*/ 2147483646 h 103"/>
              <a:gd name="T74" fmla="*/ 2147483646 w 103"/>
              <a:gd name="T75" fmla="*/ 2147483646 h 10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03" h="103">
                <a:moveTo>
                  <a:pt x="25" y="8"/>
                </a:moveTo>
                <a:lnTo>
                  <a:pt x="25" y="8"/>
                </a:lnTo>
                <a:lnTo>
                  <a:pt x="15" y="15"/>
                </a:lnTo>
                <a:lnTo>
                  <a:pt x="8" y="23"/>
                </a:lnTo>
                <a:lnTo>
                  <a:pt x="4" y="31"/>
                </a:lnTo>
                <a:lnTo>
                  <a:pt x="2" y="41"/>
                </a:lnTo>
                <a:lnTo>
                  <a:pt x="0" y="50"/>
                </a:lnTo>
                <a:lnTo>
                  <a:pt x="0" y="60"/>
                </a:lnTo>
                <a:lnTo>
                  <a:pt x="4" y="70"/>
                </a:lnTo>
                <a:lnTo>
                  <a:pt x="8" y="79"/>
                </a:lnTo>
                <a:lnTo>
                  <a:pt x="15" y="87"/>
                </a:lnTo>
                <a:lnTo>
                  <a:pt x="23" y="94"/>
                </a:lnTo>
                <a:lnTo>
                  <a:pt x="31" y="98"/>
                </a:lnTo>
                <a:lnTo>
                  <a:pt x="41" y="102"/>
                </a:lnTo>
                <a:lnTo>
                  <a:pt x="50" y="103"/>
                </a:lnTo>
                <a:lnTo>
                  <a:pt x="60" y="102"/>
                </a:lnTo>
                <a:lnTo>
                  <a:pt x="70" y="100"/>
                </a:lnTo>
                <a:lnTo>
                  <a:pt x="79" y="95"/>
                </a:lnTo>
                <a:lnTo>
                  <a:pt x="87" y="89"/>
                </a:lnTo>
                <a:lnTo>
                  <a:pt x="94" y="81"/>
                </a:lnTo>
                <a:lnTo>
                  <a:pt x="99" y="71"/>
                </a:lnTo>
                <a:lnTo>
                  <a:pt x="102" y="63"/>
                </a:lnTo>
                <a:lnTo>
                  <a:pt x="103" y="53"/>
                </a:lnTo>
                <a:lnTo>
                  <a:pt x="102" y="42"/>
                </a:lnTo>
                <a:lnTo>
                  <a:pt x="99" y="33"/>
                </a:lnTo>
                <a:lnTo>
                  <a:pt x="95" y="25"/>
                </a:lnTo>
                <a:lnTo>
                  <a:pt x="89" y="15"/>
                </a:lnTo>
                <a:lnTo>
                  <a:pt x="81" y="8"/>
                </a:lnTo>
                <a:lnTo>
                  <a:pt x="71" y="4"/>
                </a:lnTo>
                <a:lnTo>
                  <a:pt x="63" y="2"/>
                </a:lnTo>
                <a:lnTo>
                  <a:pt x="52" y="0"/>
                </a:lnTo>
                <a:lnTo>
                  <a:pt x="42" y="0"/>
                </a:lnTo>
                <a:lnTo>
                  <a:pt x="33" y="4"/>
                </a:lnTo>
                <a:lnTo>
                  <a:pt x="25" y="8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2" name="Freeform 269"/>
          <p:cNvSpPr>
            <a:spLocks/>
          </p:cNvSpPr>
          <p:nvPr userDrawn="1"/>
        </p:nvSpPr>
        <p:spPr bwMode="auto">
          <a:xfrm>
            <a:off x="0" y="4948238"/>
            <a:ext cx="101600" cy="104775"/>
          </a:xfrm>
          <a:custGeom>
            <a:avLst/>
            <a:gdLst>
              <a:gd name="T0" fmla="*/ 2147483646 w 64"/>
              <a:gd name="T1" fmla="*/ 2147483646 h 66"/>
              <a:gd name="T2" fmla="*/ 2147483646 w 64"/>
              <a:gd name="T3" fmla="*/ 2147483646 h 66"/>
              <a:gd name="T4" fmla="*/ 2147483646 w 64"/>
              <a:gd name="T5" fmla="*/ 2147483646 h 66"/>
              <a:gd name="T6" fmla="*/ 2147483646 w 64"/>
              <a:gd name="T7" fmla="*/ 2147483646 h 66"/>
              <a:gd name="T8" fmla="*/ 2147483646 w 64"/>
              <a:gd name="T9" fmla="*/ 2147483646 h 66"/>
              <a:gd name="T10" fmla="*/ 2147483646 w 64"/>
              <a:gd name="T11" fmla="*/ 2147483646 h 66"/>
              <a:gd name="T12" fmla="*/ 0 w 64"/>
              <a:gd name="T13" fmla="*/ 2147483646 h 66"/>
              <a:gd name="T14" fmla="*/ 0 w 64"/>
              <a:gd name="T15" fmla="*/ 2147483646 h 66"/>
              <a:gd name="T16" fmla="*/ 2147483646 w 64"/>
              <a:gd name="T17" fmla="*/ 2147483646 h 66"/>
              <a:gd name="T18" fmla="*/ 2147483646 w 64"/>
              <a:gd name="T19" fmla="*/ 2147483646 h 66"/>
              <a:gd name="T20" fmla="*/ 2147483646 w 64"/>
              <a:gd name="T21" fmla="*/ 2147483646 h 66"/>
              <a:gd name="T22" fmla="*/ 2147483646 w 64"/>
              <a:gd name="T23" fmla="*/ 2147483646 h 66"/>
              <a:gd name="T24" fmla="*/ 2147483646 w 64"/>
              <a:gd name="T25" fmla="*/ 2147483646 h 66"/>
              <a:gd name="T26" fmla="*/ 2147483646 w 64"/>
              <a:gd name="T27" fmla="*/ 2147483646 h 66"/>
              <a:gd name="T28" fmla="*/ 2147483646 w 64"/>
              <a:gd name="T29" fmla="*/ 2147483646 h 66"/>
              <a:gd name="T30" fmla="*/ 2147483646 w 64"/>
              <a:gd name="T31" fmla="*/ 2147483646 h 66"/>
              <a:gd name="T32" fmla="*/ 2147483646 w 64"/>
              <a:gd name="T33" fmla="*/ 2147483646 h 66"/>
              <a:gd name="T34" fmla="*/ 2147483646 w 64"/>
              <a:gd name="T35" fmla="*/ 2147483646 h 66"/>
              <a:gd name="T36" fmla="*/ 2147483646 w 64"/>
              <a:gd name="T37" fmla="*/ 2147483646 h 66"/>
              <a:gd name="T38" fmla="*/ 2147483646 w 64"/>
              <a:gd name="T39" fmla="*/ 2147483646 h 66"/>
              <a:gd name="T40" fmla="*/ 2147483646 w 64"/>
              <a:gd name="T41" fmla="*/ 2147483646 h 66"/>
              <a:gd name="T42" fmla="*/ 2147483646 w 64"/>
              <a:gd name="T43" fmla="*/ 2147483646 h 66"/>
              <a:gd name="T44" fmla="*/ 2147483646 w 64"/>
              <a:gd name="T45" fmla="*/ 2147483646 h 66"/>
              <a:gd name="T46" fmla="*/ 2147483646 w 64"/>
              <a:gd name="T47" fmla="*/ 2147483646 h 66"/>
              <a:gd name="T48" fmla="*/ 2147483646 w 64"/>
              <a:gd name="T49" fmla="*/ 2147483646 h 66"/>
              <a:gd name="T50" fmla="*/ 2147483646 w 64"/>
              <a:gd name="T51" fmla="*/ 2147483646 h 66"/>
              <a:gd name="T52" fmla="*/ 2147483646 w 64"/>
              <a:gd name="T53" fmla="*/ 2147483646 h 66"/>
              <a:gd name="T54" fmla="*/ 2147483646 w 64"/>
              <a:gd name="T55" fmla="*/ 2147483646 h 66"/>
              <a:gd name="T56" fmla="*/ 2147483646 w 64"/>
              <a:gd name="T57" fmla="*/ 2147483646 h 66"/>
              <a:gd name="T58" fmla="*/ 2147483646 w 64"/>
              <a:gd name="T59" fmla="*/ 2147483646 h 66"/>
              <a:gd name="T60" fmla="*/ 2147483646 w 64"/>
              <a:gd name="T61" fmla="*/ 2147483646 h 66"/>
              <a:gd name="T62" fmla="*/ 2147483646 w 64"/>
              <a:gd name="T63" fmla="*/ 2147483646 h 66"/>
              <a:gd name="T64" fmla="*/ 2147483646 w 64"/>
              <a:gd name="T65" fmla="*/ 2147483646 h 66"/>
              <a:gd name="T66" fmla="*/ 2147483646 w 64"/>
              <a:gd name="T67" fmla="*/ 0 h 66"/>
              <a:gd name="T68" fmla="*/ 2147483646 w 64"/>
              <a:gd name="T69" fmla="*/ 2147483646 h 66"/>
              <a:gd name="T70" fmla="*/ 2147483646 w 64"/>
              <a:gd name="T71" fmla="*/ 2147483646 h 66"/>
              <a:gd name="T72" fmla="*/ 2147483646 w 64"/>
              <a:gd name="T73" fmla="*/ 2147483646 h 66"/>
              <a:gd name="T74" fmla="*/ 2147483646 w 64"/>
              <a:gd name="T75" fmla="*/ 2147483646 h 6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64" h="66">
                <a:moveTo>
                  <a:pt x="14" y="7"/>
                </a:moveTo>
                <a:lnTo>
                  <a:pt x="14" y="7"/>
                </a:lnTo>
                <a:lnTo>
                  <a:pt x="10" y="10"/>
                </a:lnTo>
                <a:lnTo>
                  <a:pt x="6" y="15"/>
                </a:lnTo>
                <a:lnTo>
                  <a:pt x="3" y="21"/>
                </a:lnTo>
                <a:lnTo>
                  <a:pt x="2" y="26"/>
                </a:lnTo>
                <a:lnTo>
                  <a:pt x="0" y="33"/>
                </a:lnTo>
                <a:lnTo>
                  <a:pt x="0" y="39"/>
                </a:lnTo>
                <a:lnTo>
                  <a:pt x="2" y="45"/>
                </a:lnTo>
                <a:lnTo>
                  <a:pt x="5" y="52"/>
                </a:lnTo>
                <a:lnTo>
                  <a:pt x="10" y="57"/>
                </a:lnTo>
                <a:lnTo>
                  <a:pt x="14" y="60"/>
                </a:lnTo>
                <a:lnTo>
                  <a:pt x="19" y="63"/>
                </a:lnTo>
                <a:lnTo>
                  <a:pt x="26" y="65"/>
                </a:lnTo>
                <a:lnTo>
                  <a:pt x="32" y="66"/>
                </a:lnTo>
                <a:lnTo>
                  <a:pt x="39" y="66"/>
                </a:lnTo>
                <a:lnTo>
                  <a:pt x="43" y="65"/>
                </a:lnTo>
                <a:lnTo>
                  <a:pt x="50" y="62"/>
                </a:lnTo>
                <a:lnTo>
                  <a:pt x="55" y="57"/>
                </a:lnTo>
                <a:lnTo>
                  <a:pt x="59" y="52"/>
                </a:lnTo>
                <a:lnTo>
                  <a:pt x="63" y="47"/>
                </a:lnTo>
                <a:lnTo>
                  <a:pt x="64" y="41"/>
                </a:lnTo>
                <a:lnTo>
                  <a:pt x="64" y="34"/>
                </a:lnTo>
                <a:lnTo>
                  <a:pt x="64" y="28"/>
                </a:lnTo>
                <a:lnTo>
                  <a:pt x="63" y="21"/>
                </a:lnTo>
                <a:lnTo>
                  <a:pt x="59" y="17"/>
                </a:lnTo>
                <a:lnTo>
                  <a:pt x="56" y="12"/>
                </a:lnTo>
                <a:lnTo>
                  <a:pt x="51" y="7"/>
                </a:lnTo>
                <a:lnTo>
                  <a:pt x="45" y="4"/>
                </a:lnTo>
                <a:lnTo>
                  <a:pt x="40" y="2"/>
                </a:lnTo>
                <a:lnTo>
                  <a:pt x="34" y="0"/>
                </a:lnTo>
                <a:lnTo>
                  <a:pt x="27" y="2"/>
                </a:lnTo>
                <a:lnTo>
                  <a:pt x="21" y="4"/>
                </a:lnTo>
                <a:lnTo>
                  <a:pt x="14" y="7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3" name="Freeform 270"/>
          <p:cNvSpPr>
            <a:spLocks/>
          </p:cNvSpPr>
          <p:nvPr userDrawn="1"/>
        </p:nvSpPr>
        <p:spPr bwMode="auto">
          <a:xfrm>
            <a:off x="84138" y="4841875"/>
            <a:ext cx="209550" cy="142875"/>
          </a:xfrm>
          <a:custGeom>
            <a:avLst/>
            <a:gdLst>
              <a:gd name="T0" fmla="*/ 2147483646 w 132"/>
              <a:gd name="T1" fmla="*/ 2147483646 h 90"/>
              <a:gd name="T2" fmla="*/ 2147483646 w 132"/>
              <a:gd name="T3" fmla="*/ 2147483646 h 90"/>
              <a:gd name="T4" fmla="*/ 0 w 132"/>
              <a:gd name="T5" fmla="*/ 2147483646 h 90"/>
              <a:gd name="T6" fmla="*/ 0 w 132"/>
              <a:gd name="T7" fmla="*/ 2147483646 h 90"/>
              <a:gd name="T8" fmla="*/ 0 w 132"/>
              <a:gd name="T9" fmla="*/ 2147483646 h 90"/>
              <a:gd name="T10" fmla="*/ 0 w 132"/>
              <a:gd name="T11" fmla="*/ 2147483646 h 90"/>
              <a:gd name="T12" fmla="*/ 0 w 132"/>
              <a:gd name="T13" fmla="*/ 2147483646 h 90"/>
              <a:gd name="T14" fmla="*/ 0 w 132"/>
              <a:gd name="T15" fmla="*/ 2147483646 h 90"/>
              <a:gd name="T16" fmla="*/ 2147483646 w 132"/>
              <a:gd name="T17" fmla="*/ 2147483646 h 90"/>
              <a:gd name="T18" fmla="*/ 2147483646 w 132"/>
              <a:gd name="T19" fmla="*/ 2147483646 h 90"/>
              <a:gd name="T20" fmla="*/ 2147483646 w 132"/>
              <a:gd name="T21" fmla="*/ 2147483646 h 90"/>
              <a:gd name="T22" fmla="*/ 2147483646 w 132"/>
              <a:gd name="T23" fmla="*/ 2147483646 h 90"/>
              <a:gd name="T24" fmla="*/ 2147483646 w 132"/>
              <a:gd name="T25" fmla="*/ 2147483646 h 90"/>
              <a:gd name="T26" fmla="*/ 2147483646 w 132"/>
              <a:gd name="T27" fmla="*/ 2147483646 h 90"/>
              <a:gd name="T28" fmla="*/ 2147483646 w 132"/>
              <a:gd name="T29" fmla="*/ 2147483646 h 90"/>
              <a:gd name="T30" fmla="*/ 2147483646 w 132"/>
              <a:gd name="T31" fmla="*/ 2147483646 h 90"/>
              <a:gd name="T32" fmla="*/ 2147483646 w 132"/>
              <a:gd name="T33" fmla="*/ 2147483646 h 90"/>
              <a:gd name="T34" fmla="*/ 2147483646 w 132"/>
              <a:gd name="T35" fmla="*/ 2147483646 h 90"/>
              <a:gd name="T36" fmla="*/ 2147483646 w 132"/>
              <a:gd name="T37" fmla="*/ 2147483646 h 90"/>
              <a:gd name="T38" fmla="*/ 2147483646 w 132"/>
              <a:gd name="T39" fmla="*/ 2147483646 h 90"/>
              <a:gd name="T40" fmla="*/ 2147483646 w 132"/>
              <a:gd name="T41" fmla="*/ 2147483646 h 90"/>
              <a:gd name="T42" fmla="*/ 2147483646 w 132"/>
              <a:gd name="T43" fmla="*/ 0 h 90"/>
              <a:gd name="T44" fmla="*/ 2147483646 w 132"/>
              <a:gd name="T45" fmla="*/ 0 h 90"/>
              <a:gd name="T46" fmla="*/ 2147483646 w 132"/>
              <a:gd name="T47" fmla="*/ 2147483646 h 90"/>
              <a:gd name="T48" fmla="*/ 2147483646 w 132"/>
              <a:gd name="T49" fmla="*/ 2147483646 h 9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32" h="90">
                <a:moveTo>
                  <a:pt x="3" y="77"/>
                </a:moveTo>
                <a:lnTo>
                  <a:pt x="3" y="77"/>
                </a:lnTo>
                <a:lnTo>
                  <a:pt x="0" y="79"/>
                </a:lnTo>
                <a:lnTo>
                  <a:pt x="0" y="82"/>
                </a:lnTo>
                <a:lnTo>
                  <a:pt x="0" y="84"/>
                </a:lnTo>
                <a:lnTo>
                  <a:pt x="0" y="87"/>
                </a:lnTo>
                <a:lnTo>
                  <a:pt x="3" y="88"/>
                </a:lnTo>
                <a:lnTo>
                  <a:pt x="5" y="90"/>
                </a:lnTo>
                <a:lnTo>
                  <a:pt x="8" y="90"/>
                </a:lnTo>
                <a:lnTo>
                  <a:pt x="10" y="88"/>
                </a:lnTo>
                <a:lnTo>
                  <a:pt x="129" y="14"/>
                </a:lnTo>
                <a:lnTo>
                  <a:pt x="130" y="11"/>
                </a:lnTo>
                <a:lnTo>
                  <a:pt x="132" y="10"/>
                </a:lnTo>
                <a:lnTo>
                  <a:pt x="132" y="6"/>
                </a:lnTo>
                <a:lnTo>
                  <a:pt x="130" y="3"/>
                </a:lnTo>
                <a:lnTo>
                  <a:pt x="129" y="2"/>
                </a:lnTo>
                <a:lnTo>
                  <a:pt x="125" y="0"/>
                </a:lnTo>
                <a:lnTo>
                  <a:pt x="124" y="0"/>
                </a:lnTo>
                <a:lnTo>
                  <a:pt x="121" y="2"/>
                </a:lnTo>
                <a:lnTo>
                  <a:pt x="3" y="77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4" name="Freeform 271"/>
          <p:cNvSpPr>
            <a:spLocks/>
          </p:cNvSpPr>
          <p:nvPr userDrawn="1"/>
        </p:nvSpPr>
        <p:spPr bwMode="auto">
          <a:xfrm>
            <a:off x="400050" y="4727575"/>
            <a:ext cx="215900" cy="77788"/>
          </a:xfrm>
          <a:custGeom>
            <a:avLst/>
            <a:gdLst>
              <a:gd name="T0" fmla="*/ 2147483646 w 136"/>
              <a:gd name="T1" fmla="*/ 2147483646 h 49"/>
              <a:gd name="T2" fmla="*/ 2147483646 w 136"/>
              <a:gd name="T3" fmla="*/ 2147483646 h 49"/>
              <a:gd name="T4" fmla="*/ 2147483646 w 136"/>
              <a:gd name="T5" fmla="*/ 2147483646 h 49"/>
              <a:gd name="T6" fmla="*/ 0 w 136"/>
              <a:gd name="T7" fmla="*/ 2147483646 h 49"/>
              <a:gd name="T8" fmla="*/ 0 w 136"/>
              <a:gd name="T9" fmla="*/ 2147483646 h 49"/>
              <a:gd name="T10" fmla="*/ 0 w 136"/>
              <a:gd name="T11" fmla="*/ 2147483646 h 49"/>
              <a:gd name="T12" fmla="*/ 2147483646 w 136"/>
              <a:gd name="T13" fmla="*/ 2147483646 h 49"/>
              <a:gd name="T14" fmla="*/ 2147483646 w 136"/>
              <a:gd name="T15" fmla="*/ 2147483646 h 49"/>
              <a:gd name="T16" fmla="*/ 2147483646 w 136"/>
              <a:gd name="T17" fmla="*/ 2147483646 h 49"/>
              <a:gd name="T18" fmla="*/ 2147483646 w 136"/>
              <a:gd name="T19" fmla="*/ 2147483646 h 49"/>
              <a:gd name="T20" fmla="*/ 2147483646 w 136"/>
              <a:gd name="T21" fmla="*/ 2147483646 h 49"/>
              <a:gd name="T22" fmla="*/ 2147483646 w 136"/>
              <a:gd name="T23" fmla="*/ 2147483646 h 49"/>
              <a:gd name="T24" fmla="*/ 2147483646 w 136"/>
              <a:gd name="T25" fmla="*/ 2147483646 h 49"/>
              <a:gd name="T26" fmla="*/ 2147483646 w 136"/>
              <a:gd name="T27" fmla="*/ 2147483646 h 49"/>
              <a:gd name="T28" fmla="*/ 2147483646 w 136"/>
              <a:gd name="T29" fmla="*/ 0 h 49"/>
              <a:gd name="T30" fmla="*/ 2147483646 w 136"/>
              <a:gd name="T31" fmla="*/ 0 h 49"/>
              <a:gd name="T32" fmla="*/ 2147483646 w 136"/>
              <a:gd name="T33" fmla="*/ 2147483646 h 4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6" h="49">
                <a:moveTo>
                  <a:pt x="4" y="41"/>
                </a:moveTo>
                <a:lnTo>
                  <a:pt x="4" y="41"/>
                </a:lnTo>
                <a:lnTo>
                  <a:pt x="2" y="43"/>
                </a:lnTo>
                <a:lnTo>
                  <a:pt x="0" y="46"/>
                </a:lnTo>
                <a:lnTo>
                  <a:pt x="4" y="49"/>
                </a:lnTo>
                <a:lnTo>
                  <a:pt x="7" y="49"/>
                </a:lnTo>
                <a:lnTo>
                  <a:pt x="132" y="8"/>
                </a:lnTo>
                <a:lnTo>
                  <a:pt x="136" y="4"/>
                </a:lnTo>
                <a:lnTo>
                  <a:pt x="136" y="1"/>
                </a:lnTo>
                <a:lnTo>
                  <a:pt x="134" y="0"/>
                </a:lnTo>
                <a:lnTo>
                  <a:pt x="129" y="0"/>
                </a:lnTo>
                <a:lnTo>
                  <a:pt x="4" y="41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5" name="Freeform 272"/>
          <p:cNvSpPr>
            <a:spLocks/>
          </p:cNvSpPr>
          <p:nvPr userDrawn="1"/>
        </p:nvSpPr>
        <p:spPr bwMode="auto">
          <a:xfrm>
            <a:off x="398463" y="4649788"/>
            <a:ext cx="188912" cy="130175"/>
          </a:xfrm>
          <a:custGeom>
            <a:avLst/>
            <a:gdLst>
              <a:gd name="T0" fmla="*/ 2147483646 w 119"/>
              <a:gd name="T1" fmla="*/ 2147483646 h 82"/>
              <a:gd name="T2" fmla="*/ 2147483646 w 119"/>
              <a:gd name="T3" fmla="*/ 2147483646 h 82"/>
              <a:gd name="T4" fmla="*/ 0 w 119"/>
              <a:gd name="T5" fmla="*/ 2147483646 h 82"/>
              <a:gd name="T6" fmla="*/ 2147483646 w 119"/>
              <a:gd name="T7" fmla="*/ 2147483646 h 82"/>
              <a:gd name="T8" fmla="*/ 2147483646 w 119"/>
              <a:gd name="T9" fmla="*/ 2147483646 h 82"/>
              <a:gd name="T10" fmla="*/ 2147483646 w 119"/>
              <a:gd name="T11" fmla="*/ 2147483646 h 82"/>
              <a:gd name="T12" fmla="*/ 2147483646 w 119"/>
              <a:gd name="T13" fmla="*/ 2147483646 h 82"/>
              <a:gd name="T14" fmla="*/ 2147483646 w 119"/>
              <a:gd name="T15" fmla="*/ 2147483646 h 82"/>
              <a:gd name="T16" fmla="*/ 2147483646 w 119"/>
              <a:gd name="T17" fmla="*/ 2147483646 h 82"/>
              <a:gd name="T18" fmla="*/ 2147483646 w 119"/>
              <a:gd name="T19" fmla="*/ 2147483646 h 82"/>
              <a:gd name="T20" fmla="*/ 2147483646 w 119"/>
              <a:gd name="T21" fmla="*/ 2147483646 h 82"/>
              <a:gd name="T22" fmla="*/ 2147483646 w 119"/>
              <a:gd name="T23" fmla="*/ 2147483646 h 82"/>
              <a:gd name="T24" fmla="*/ 2147483646 w 119"/>
              <a:gd name="T25" fmla="*/ 2147483646 h 82"/>
              <a:gd name="T26" fmla="*/ 2147483646 w 119"/>
              <a:gd name="T27" fmla="*/ 2147483646 h 82"/>
              <a:gd name="T28" fmla="*/ 2147483646 w 119"/>
              <a:gd name="T29" fmla="*/ 0 h 82"/>
              <a:gd name="T30" fmla="*/ 2147483646 w 119"/>
              <a:gd name="T31" fmla="*/ 0 h 82"/>
              <a:gd name="T32" fmla="*/ 2147483646 w 119"/>
              <a:gd name="T33" fmla="*/ 2147483646 h 8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19" h="82">
                <a:moveTo>
                  <a:pt x="1" y="74"/>
                </a:moveTo>
                <a:lnTo>
                  <a:pt x="1" y="74"/>
                </a:lnTo>
                <a:lnTo>
                  <a:pt x="0" y="78"/>
                </a:lnTo>
                <a:lnTo>
                  <a:pt x="1" y="81"/>
                </a:lnTo>
                <a:lnTo>
                  <a:pt x="3" y="82"/>
                </a:lnTo>
                <a:lnTo>
                  <a:pt x="6" y="82"/>
                </a:lnTo>
                <a:lnTo>
                  <a:pt x="117" y="8"/>
                </a:lnTo>
                <a:lnTo>
                  <a:pt x="119" y="5"/>
                </a:lnTo>
                <a:lnTo>
                  <a:pt x="119" y="2"/>
                </a:lnTo>
                <a:lnTo>
                  <a:pt x="116" y="0"/>
                </a:lnTo>
                <a:lnTo>
                  <a:pt x="112" y="0"/>
                </a:lnTo>
                <a:lnTo>
                  <a:pt x="1" y="74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" name="Freeform 273"/>
          <p:cNvSpPr>
            <a:spLocks/>
          </p:cNvSpPr>
          <p:nvPr userDrawn="1"/>
        </p:nvSpPr>
        <p:spPr bwMode="auto">
          <a:xfrm>
            <a:off x="411163" y="4799013"/>
            <a:ext cx="223837" cy="31750"/>
          </a:xfrm>
          <a:custGeom>
            <a:avLst/>
            <a:gdLst>
              <a:gd name="T0" fmla="*/ 2147483646 w 141"/>
              <a:gd name="T1" fmla="*/ 2147483646 h 20"/>
              <a:gd name="T2" fmla="*/ 2147483646 w 141"/>
              <a:gd name="T3" fmla="*/ 2147483646 h 20"/>
              <a:gd name="T4" fmla="*/ 0 w 141"/>
              <a:gd name="T5" fmla="*/ 2147483646 h 20"/>
              <a:gd name="T6" fmla="*/ 0 w 141"/>
              <a:gd name="T7" fmla="*/ 2147483646 h 20"/>
              <a:gd name="T8" fmla="*/ 0 w 141"/>
              <a:gd name="T9" fmla="*/ 2147483646 h 20"/>
              <a:gd name="T10" fmla="*/ 0 w 141"/>
              <a:gd name="T11" fmla="*/ 2147483646 h 20"/>
              <a:gd name="T12" fmla="*/ 2147483646 w 141"/>
              <a:gd name="T13" fmla="*/ 2147483646 h 20"/>
              <a:gd name="T14" fmla="*/ 2147483646 w 141"/>
              <a:gd name="T15" fmla="*/ 2147483646 h 20"/>
              <a:gd name="T16" fmla="*/ 2147483646 w 141"/>
              <a:gd name="T17" fmla="*/ 2147483646 h 20"/>
              <a:gd name="T18" fmla="*/ 2147483646 w 141"/>
              <a:gd name="T19" fmla="*/ 2147483646 h 20"/>
              <a:gd name="T20" fmla="*/ 2147483646 w 141"/>
              <a:gd name="T21" fmla="*/ 2147483646 h 20"/>
              <a:gd name="T22" fmla="*/ 2147483646 w 141"/>
              <a:gd name="T23" fmla="*/ 2147483646 h 20"/>
              <a:gd name="T24" fmla="*/ 2147483646 w 141"/>
              <a:gd name="T25" fmla="*/ 2147483646 h 20"/>
              <a:gd name="T26" fmla="*/ 2147483646 w 141"/>
              <a:gd name="T27" fmla="*/ 2147483646 h 20"/>
              <a:gd name="T28" fmla="*/ 2147483646 w 141"/>
              <a:gd name="T29" fmla="*/ 2147483646 h 20"/>
              <a:gd name="T30" fmla="*/ 2147483646 w 141"/>
              <a:gd name="T31" fmla="*/ 0 h 20"/>
              <a:gd name="T32" fmla="*/ 2147483646 w 141"/>
              <a:gd name="T33" fmla="*/ 2147483646 h 2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41" h="20">
                <a:moveTo>
                  <a:pt x="3" y="11"/>
                </a:moveTo>
                <a:lnTo>
                  <a:pt x="3" y="11"/>
                </a:lnTo>
                <a:lnTo>
                  <a:pt x="0" y="12"/>
                </a:lnTo>
                <a:lnTo>
                  <a:pt x="0" y="16"/>
                </a:lnTo>
                <a:lnTo>
                  <a:pt x="2" y="19"/>
                </a:lnTo>
                <a:lnTo>
                  <a:pt x="5" y="20"/>
                </a:lnTo>
                <a:lnTo>
                  <a:pt x="137" y="9"/>
                </a:lnTo>
                <a:lnTo>
                  <a:pt x="140" y="8"/>
                </a:lnTo>
                <a:lnTo>
                  <a:pt x="141" y="4"/>
                </a:lnTo>
                <a:lnTo>
                  <a:pt x="140" y="1"/>
                </a:lnTo>
                <a:lnTo>
                  <a:pt x="137" y="0"/>
                </a:lnTo>
                <a:lnTo>
                  <a:pt x="3" y="11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7" name="Freeform 274"/>
          <p:cNvSpPr>
            <a:spLocks/>
          </p:cNvSpPr>
          <p:nvPr userDrawn="1"/>
        </p:nvSpPr>
        <p:spPr bwMode="auto">
          <a:xfrm>
            <a:off x="377825" y="4594225"/>
            <a:ext cx="160338" cy="165100"/>
          </a:xfrm>
          <a:custGeom>
            <a:avLst/>
            <a:gdLst>
              <a:gd name="T0" fmla="*/ 2147483646 w 101"/>
              <a:gd name="T1" fmla="*/ 2147483646 h 104"/>
              <a:gd name="T2" fmla="*/ 2147483646 w 101"/>
              <a:gd name="T3" fmla="*/ 2147483646 h 104"/>
              <a:gd name="T4" fmla="*/ 0 w 101"/>
              <a:gd name="T5" fmla="*/ 2147483646 h 104"/>
              <a:gd name="T6" fmla="*/ 2147483646 w 101"/>
              <a:gd name="T7" fmla="*/ 2147483646 h 104"/>
              <a:gd name="T8" fmla="*/ 2147483646 w 101"/>
              <a:gd name="T9" fmla="*/ 2147483646 h 104"/>
              <a:gd name="T10" fmla="*/ 2147483646 w 101"/>
              <a:gd name="T11" fmla="*/ 2147483646 h 104"/>
              <a:gd name="T12" fmla="*/ 2147483646 w 101"/>
              <a:gd name="T13" fmla="*/ 2147483646 h 104"/>
              <a:gd name="T14" fmla="*/ 2147483646 w 101"/>
              <a:gd name="T15" fmla="*/ 2147483646 h 104"/>
              <a:gd name="T16" fmla="*/ 2147483646 w 101"/>
              <a:gd name="T17" fmla="*/ 2147483646 h 104"/>
              <a:gd name="T18" fmla="*/ 2147483646 w 101"/>
              <a:gd name="T19" fmla="*/ 2147483646 h 104"/>
              <a:gd name="T20" fmla="*/ 2147483646 w 101"/>
              <a:gd name="T21" fmla="*/ 2147483646 h 104"/>
              <a:gd name="T22" fmla="*/ 2147483646 w 101"/>
              <a:gd name="T23" fmla="*/ 2147483646 h 104"/>
              <a:gd name="T24" fmla="*/ 2147483646 w 101"/>
              <a:gd name="T25" fmla="*/ 2147483646 h 104"/>
              <a:gd name="T26" fmla="*/ 2147483646 w 101"/>
              <a:gd name="T27" fmla="*/ 2147483646 h 104"/>
              <a:gd name="T28" fmla="*/ 2147483646 w 101"/>
              <a:gd name="T29" fmla="*/ 0 h 104"/>
              <a:gd name="T30" fmla="*/ 2147483646 w 101"/>
              <a:gd name="T31" fmla="*/ 2147483646 h 104"/>
              <a:gd name="T32" fmla="*/ 2147483646 w 101"/>
              <a:gd name="T33" fmla="*/ 2147483646 h 10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1" h="104">
                <a:moveTo>
                  <a:pt x="2" y="96"/>
                </a:moveTo>
                <a:lnTo>
                  <a:pt x="2" y="96"/>
                </a:lnTo>
                <a:lnTo>
                  <a:pt x="0" y="100"/>
                </a:lnTo>
                <a:lnTo>
                  <a:pt x="2" y="103"/>
                </a:lnTo>
                <a:lnTo>
                  <a:pt x="5" y="104"/>
                </a:lnTo>
                <a:lnTo>
                  <a:pt x="8" y="103"/>
                </a:lnTo>
                <a:lnTo>
                  <a:pt x="100" y="8"/>
                </a:lnTo>
                <a:lnTo>
                  <a:pt x="101" y="5"/>
                </a:lnTo>
                <a:lnTo>
                  <a:pt x="100" y="2"/>
                </a:lnTo>
                <a:lnTo>
                  <a:pt x="96" y="0"/>
                </a:lnTo>
                <a:lnTo>
                  <a:pt x="93" y="2"/>
                </a:lnTo>
                <a:lnTo>
                  <a:pt x="2" y="96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8" name="Freeform 275"/>
          <p:cNvSpPr>
            <a:spLocks/>
          </p:cNvSpPr>
          <p:nvPr userDrawn="1"/>
        </p:nvSpPr>
        <p:spPr bwMode="auto">
          <a:xfrm>
            <a:off x="398463" y="4849813"/>
            <a:ext cx="223837" cy="26987"/>
          </a:xfrm>
          <a:custGeom>
            <a:avLst/>
            <a:gdLst>
              <a:gd name="T0" fmla="*/ 2147483646 w 141"/>
              <a:gd name="T1" fmla="*/ 0 h 17"/>
              <a:gd name="T2" fmla="*/ 2147483646 w 141"/>
              <a:gd name="T3" fmla="*/ 0 h 17"/>
              <a:gd name="T4" fmla="*/ 2147483646 w 141"/>
              <a:gd name="T5" fmla="*/ 2147483646 h 17"/>
              <a:gd name="T6" fmla="*/ 0 w 141"/>
              <a:gd name="T7" fmla="*/ 2147483646 h 17"/>
              <a:gd name="T8" fmla="*/ 0 w 141"/>
              <a:gd name="T9" fmla="*/ 2147483646 h 17"/>
              <a:gd name="T10" fmla="*/ 0 w 141"/>
              <a:gd name="T11" fmla="*/ 2147483646 h 17"/>
              <a:gd name="T12" fmla="*/ 0 w 141"/>
              <a:gd name="T13" fmla="*/ 2147483646 h 17"/>
              <a:gd name="T14" fmla="*/ 2147483646 w 141"/>
              <a:gd name="T15" fmla="*/ 2147483646 h 17"/>
              <a:gd name="T16" fmla="*/ 2147483646 w 141"/>
              <a:gd name="T17" fmla="*/ 2147483646 h 17"/>
              <a:gd name="T18" fmla="*/ 2147483646 w 141"/>
              <a:gd name="T19" fmla="*/ 2147483646 h 17"/>
              <a:gd name="T20" fmla="*/ 2147483646 w 141"/>
              <a:gd name="T21" fmla="*/ 2147483646 h 17"/>
              <a:gd name="T22" fmla="*/ 2147483646 w 141"/>
              <a:gd name="T23" fmla="*/ 2147483646 h 17"/>
              <a:gd name="T24" fmla="*/ 2147483646 w 141"/>
              <a:gd name="T25" fmla="*/ 2147483646 h 17"/>
              <a:gd name="T26" fmla="*/ 2147483646 w 141"/>
              <a:gd name="T27" fmla="*/ 2147483646 h 17"/>
              <a:gd name="T28" fmla="*/ 2147483646 w 141"/>
              <a:gd name="T29" fmla="*/ 2147483646 h 17"/>
              <a:gd name="T30" fmla="*/ 2147483646 w 141"/>
              <a:gd name="T31" fmla="*/ 2147483646 h 17"/>
              <a:gd name="T32" fmla="*/ 2147483646 w 141"/>
              <a:gd name="T33" fmla="*/ 0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41" h="17">
                <a:moveTo>
                  <a:pt x="5" y="0"/>
                </a:moveTo>
                <a:lnTo>
                  <a:pt x="5" y="0"/>
                </a:lnTo>
                <a:lnTo>
                  <a:pt x="1" y="1"/>
                </a:lnTo>
                <a:lnTo>
                  <a:pt x="0" y="5"/>
                </a:lnTo>
                <a:lnTo>
                  <a:pt x="0" y="8"/>
                </a:lnTo>
                <a:lnTo>
                  <a:pt x="3" y="9"/>
                </a:lnTo>
                <a:lnTo>
                  <a:pt x="137" y="17"/>
                </a:lnTo>
                <a:lnTo>
                  <a:pt x="140" y="16"/>
                </a:lnTo>
                <a:lnTo>
                  <a:pt x="141" y="13"/>
                </a:lnTo>
                <a:lnTo>
                  <a:pt x="140" y="9"/>
                </a:lnTo>
                <a:lnTo>
                  <a:pt x="137" y="8"/>
                </a:lnTo>
                <a:lnTo>
                  <a:pt x="5" y="0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9" name="Freeform 276"/>
          <p:cNvSpPr>
            <a:spLocks/>
          </p:cNvSpPr>
          <p:nvPr userDrawn="1"/>
        </p:nvSpPr>
        <p:spPr bwMode="auto">
          <a:xfrm>
            <a:off x="377825" y="4870450"/>
            <a:ext cx="217488" cy="71438"/>
          </a:xfrm>
          <a:custGeom>
            <a:avLst/>
            <a:gdLst>
              <a:gd name="T0" fmla="*/ 2147483646 w 137"/>
              <a:gd name="T1" fmla="*/ 0 h 45"/>
              <a:gd name="T2" fmla="*/ 2147483646 w 137"/>
              <a:gd name="T3" fmla="*/ 0 h 45"/>
              <a:gd name="T4" fmla="*/ 2147483646 w 137"/>
              <a:gd name="T5" fmla="*/ 2147483646 h 45"/>
              <a:gd name="T6" fmla="*/ 0 w 137"/>
              <a:gd name="T7" fmla="*/ 2147483646 h 45"/>
              <a:gd name="T8" fmla="*/ 0 w 137"/>
              <a:gd name="T9" fmla="*/ 2147483646 h 45"/>
              <a:gd name="T10" fmla="*/ 0 w 137"/>
              <a:gd name="T11" fmla="*/ 2147483646 h 45"/>
              <a:gd name="T12" fmla="*/ 0 w 137"/>
              <a:gd name="T13" fmla="*/ 2147483646 h 45"/>
              <a:gd name="T14" fmla="*/ 2147483646 w 137"/>
              <a:gd name="T15" fmla="*/ 2147483646 h 45"/>
              <a:gd name="T16" fmla="*/ 2147483646 w 137"/>
              <a:gd name="T17" fmla="*/ 2147483646 h 45"/>
              <a:gd name="T18" fmla="*/ 2147483646 w 137"/>
              <a:gd name="T19" fmla="*/ 2147483646 h 45"/>
              <a:gd name="T20" fmla="*/ 2147483646 w 137"/>
              <a:gd name="T21" fmla="*/ 2147483646 h 45"/>
              <a:gd name="T22" fmla="*/ 2147483646 w 137"/>
              <a:gd name="T23" fmla="*/ 2147483646 h 45"/>
              <a:gd name="T24" fmla="*/ 2147483646 w 137"/>
              <a:gd name="T25" fmla="*/ 2147483646 h 45"/>
              <a:gd name="T26" fmla="*/ 2147483646 w 137"/>
              <a:gd name="T27" fmla="*/ 2147483646 h 45"/>
              <a:gd name="T28" fmla="*/ 2147483646 w 137"/>
              <a:gd name="T29" fmla="*/ 2147483646 h 45"/>
              <a:gd name="T30" fmla="*/ 2147483646 w 137"/>
              <a:gd name="T31" fmla="*/ 2147483646 h 45"/>
              <a:gd name="T32" fmla="*/ 2147483646 w 137"/>
              <a:gd name="T33" fmla="*/ 0 h 4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7" h="45">
                <a:moveTo>
                  <a:pt x="5" y="0"/>
                </a:moveTo>
                <a:lnTo>
                  <a:pt x="5" y="0"/>
                </a:lnTo>
                <a:lnTo>
                  <a:pt x="2" y="1"/>
                </a:lnTo>
                <a:lnTo>
                  <a:pt x="0" y="3"/>
                </a:lnTo>
                <a:lnTo>
                  <a:pt x="0" y="8"/>
                </a:lnTo>
                <a:lnTo>
                  <a:pt x="3" y="9"/>
                </a:lnTo>
                <a:lnTo>
                  <a:pt x="132" y="45"/>
                </a:lnTo>
                <a:lnTo>
                  <a:pt x="135" y="43"/>
                </a:lnTo>
                <a:lnTo>
                  <a:pt x="137" y="41"/>
                </a:lnTo>
                <a:lnTo>
                  <a:pt x="137" y="38"/>
                </a:lnTo>
                <a:lnTo>
                  <a:pt x="133" y="35"/>
                </a:lnTo>
                <a:lnTo>
                  <a:pt x="5" y="0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0" name="Freeform 277"/>
          <p:cNvSpPr>
            <a:spLocks/>
          </p:cNvSpPr>
          <p:nvPr userDrawn="1"/>
        </p:nvSpPr>
        <p:spPr bwMode="auto">
          <a:xfrm>
            <a:off x="352425" y="4887913"/>
            <a:ext cx="193675" cy="119062"/>
          </a:xfrm>
          <a:custGeom>
            <a:avLst/>
            <a:gdLst>
              <a:gd name="T0" fmla="*/ 2147483646 w 122"/>
              <a:gd name="T1" fmla="*/ 0 h 75"/>
              <a:gd name="T2" fmla="*/ 2147483646 w 122"/>
              <a:gd name="T3" fmla="*/ 0 h 75"/>
              <a:gd name="T4" fmla="*/ 2147483646 w 122"/>
              <a:gd name="T5" fmla="*/ 0 h 75"/>
              <a:gd name="T6" fmla="*/ 2147483646 w 122"/>
              <a:gd name="T7" fmla="*/ 2147483646 h 75"/>
              <a:gd name="T8" fmla="*/ 2147483646 w 122"/>
              <a:gd name="T9" fmla="*/ 2147483646 h 75"/>
              <a:gd name="T10" fmla="*/ 2147483646 w 122"/>
              <a:gd name="T11" fmla="*/ 2147483646 h 75"/>
              <a:gd name="T12" fmla="*/ 0 w 122"/>
              <a:gd name="T13" fmla="*/ 2147483646 h 75"/>
              <a:gd name="T14" fmla="*/ 2147483646 w 122"/>
              <a:gd name="T15" fmla="*/ 2147483646 h 75"/>
              <a:gd name="T16" fmla="*/ 2147483646 w 122"/>
              <a:gd name="T17" fmla="*/ 2147483646 h 75"/>
              <a:gd name="T18" fmla="*/ 2147483646 w 122"/>
              <a:gd name="T19" fmla="*/ 2147483646 h 75"/>
              <a:gd name="T20" fmla="*/ 2147483646 w 122"/>
              <a:gd name="T21" fmla="*/ 2147483646 h 75"/>
              <a:gd name="T22" fmla="*/ 2147483646 w 122"/>
              <a:gd name="T23" fmla="*/ 2147483646 h 75"/>
              <a:gd name="T24" fmla="*/ 2147483646 w 122"/>
              <a:gd name="T25" fmla="*/ 2147483646 h 75"/>
              <a:gd name="T26" fmla="*/ 2147483646 w 122"/>
              <a:gd name="T27" fmla="*/ 2147483646 h 75"/>
              <a:gd name="T28" fmla="*/ 2147483646 w 122"/>
              <a:gd name="T29" fmla="*/ 2147483646 h 75"/>
              <a:gd name="T30" fmla="*/ 2147483646 w 122"/>
              <a:gd name="T31" fmla="*/ 2147483646 h 75"/>
              <a:gd name="T32" fmla="*/ 2147483646 w 122"/>
              <a:gd name="T33" fmla="*/ 0 h 7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22" h="75">
                <a:moveTo>
                  <a:pt x="8" y="0"/>
                </a:moveTo>
                <a:lnTo>
                  <a:pt x="8" y="0"/>
                </a:lnTo>
                <a:lnTo>
                  <a:pt x="3" y="0"/>
                </a:lnTo>
                <a:lnTo>
                  <a:pt x="2" y="1"/>
                </a:lnTo>
                <a:lnTo>
                  <a:pt x="0" y="5"/>
                </a:lnTo>
                <a:lnTo>
                  <a:pt x="3" y="8"/>
                </a:lnTo>
                <a:lnTo>
                  <a:pt x="116" y="75"/>
                </a:lnTo>
                <a:lnTo>
                  <a:pt x="119" y="75"/>
                </a:lnTo>
                <a:lnTo>
                  <a:pt x="122" y="74"/>
                </a:lnTo>
                <a:lnTo>
                  <a:pt x="122" y="69"/>
                </a:lnTo>
                <a:lnTo>
                  <a:pt x="121" y="67"/>
                </a:lnTo>
                <a:lnTo>
                  <a:pt x="8" y="0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1" name="Freeform 278"/>
          <p:cNvSpPr>
            <a:spLocks/>
          </p:cNvSpPr>
          <p:nvPr userDrawn="1"/>
        </p:nvSpPr>
        <p:spPr bwMode="auto">
          <a:xfrm>
            <a:off x="352425" y="4548188"/>
            <a:ext cx="112713" cy="198437"/>
          </a:xfrm>
          <a:custGeom>
            <a:avLst/>
            <a:gdLst>
              <a:gd name="T0" fmla="*/ 0 w 71"/>
              <a:gd name="T1" fmla="*/ 2147483646 h 125"/>
              <a:gd name="T2" fmla="*/ 0 w 71"/>
              <a:gd name="T3" fmla="*/ 2147483646 h 125"/>
              <a:gd name="T4" fmla="*/ 0 w 71"/>
              <a:gd name="T5" fmla="*/ 2147483646 h 125"/>
              <a:gd name="T6" fmla="*/ 2147483646 w 71"/>
              <a:gd name="T7" fmla="*/ 2147483646 h 125"/>
              <a:gd name="T8" fmla="*/ 2147483646 w 71"/>
              <a:gd name="T9" fmla="*/ 2147483646 h 125"/>
              <a:gd name="T10" fmla="*/ 2147483646 w 71"/>
              <a:gd name="T11" fmla="*/ 2147483646 h 125"/>
              <a:gd name="T12" fmla="*/ 2147483646 w 71"/>
              <a:gd name="T13" fmla="*/ 2147483646 h 125"/>
              <a:gd name="T14" fmla="*/ 2147483646 w 71"/>
              <a:gd name="T15" fmla="*/ 2147483646 h 125"/>
              <a:gd name="T16" fmla="*/ 2147483646 w 71"/>
              <a:gd name="T17" fmla="*/ 2147483646 h 125"/>
              <a:gd name="T18" fmla="*/ 2147483646 w 71"/>
              <a:gd name="T19" fmla="*/ 2147483646 h 125"/>
              <a:gd name="T20" fmla="*/ 2147483646 w 71"/>
              <a:gd name="T21" fmla="*/ 2147483646 h 125"/>
              <a:gd name="T22" fmla="*/ 2147483646 w 71"/>
              <a:gd name="T23" fmla="*/ 0 h 125"/>
              <a:gd name="T24" fmla="*/ 2147483646 w 71"/>
              <a:gd name="T25" fmla="*/ 0 h 125"/>
              <a:gd name="T26" fmla="*/ 2147483646 w 71"/>
              <a:gd name="T27" fmla="*/ 0 h 125"/>
              <a:gd name="T28" fmla="*/ 2147483646 w 71"/>
              <a:gd name="T29" fmla="*/ 0 h 125"/>
              <a:gd name="T30" fmla="*/ 2147483646 w 71"/>
              <a:gd name="T31" fmla="*/ 2147483646 h 125"/>
              <a:gd name="T32" fmla="*/ 0 w 71"/>
              <a:gd name="T33" fmla="*/ 2147483646 h 1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1" h="125">
                <a:moveTo>
                  <a:pt x="0" y="119"/>
                </a:moveTo>
                <a:lnTo>
                  <a:pt x="0" y="119"/>
                </a:lnTo>
                <a:lnTo>
                  <a:pt x="0" y="122"/>
                </a:lnTo>
                <a:lnTo>
                  <a:pt x="2" y="125"/>
                </a:lnTo>
                <a:lnTo>
                  <a:pt x="5" y="125"/>
                </a:lnTo>
                <a:lnTo>
                  <a:pt x="8" y="124"/>
                </a:lnTo>
                <a:lnTo>
                  <a:pt x="71" y="6"/>
                </a:lnTo>
                <a:lnTo>
                  <a:pt x="71" y="3"/>
                </a:lnTo>
                <a:lnTo>
                  <a:pt x="69" y="0"/>
                </a:lnTo>
                <a:lnTo>
                  <a:pt x="66" y="0"/>
                </a:lnTo>
                <a:lnTo>
                  <a:pt x="63" y="2"/>
                </a:lnTo>
                <a:lnTo>
                  <a:pt x="0" y="119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2" name="Freeform 279"/>
          <p:cNvSpPr>
            <a:spLocks/>
          </p:cNvSpPr>
          <p:nvPr userDrawn="1"/>
        </p:nvSpPr>
        <p:spPr bwMode="auto">
          <a:xfrm>
            <a:off x="315913" y="4525963"/>
            <a:ext cx="79375" cy="214312"/>
          </a:xfrm>
          <a:custGeom>
            <a:avLst/>
            <a:gdLst>
              <a:gd name="T0" fmla="*/ 0 w 50"/>
              <a:gd name="T1" fmla="*/ 2147483646 h 135"/>
              <a:gd name="T2" fmla="*/ 0 w 50"/>
              <a:gd name="T3" fmla="*/ 2147483646 h 135"/>
              <a:gd name="T4" fmla="*/ 0 w 50"/>
              <a:gd name="T5" fmla="*/ 2147483646 h 135"/>
              <a:gd name="T6" fmla="*/ 2147483646 w 50"/>
              <a:gd name="T7" fmla="*/ 2147483646 h 135"/>
              <a:gd name="T8" fmla="*/ 2147483646 w 50"/>
              <a:gd name="T9" fmla="*/ 2147483646 h 135"/>
              <a:gd name="T10" fmla="*/ 2147483646 w 50"/>
              <a:gd name="T11" fmla="*/ 2147483646 h 135"/>
              <a:gd name="T12" fmla="*/ 2147483646 w 50"/>
              <a:gd name="T13" fmla="*/ 2147483646 h 135"/>
              <a:gd name="T14" fmla="*/ 2147483646 w 50"/>
              <a:gd name="T15" fmla="*/ 2147483646 h 135"/>
              <a:gd name="T16" fmla="*/ 2147483646 w 50"/>
              <a:gd name="T17" fmla="*/ 2147483646 h 135"/>
              <a:gd name="T18" fmla="*/ 2147483646 w 50"/>
              <a:gd name="T19" fmla="*/ 2147483646 h 135"/>
              <a:gd name="T20" fmla="*/ 2147483646 w 50"/>
              <a:gd name="T21" fmla="*/ 2147483646 h 135"/>
              <a:gd name="T22" fmla="*/ 2147483646 w 50"/>
              <a:gd name="T23" fmla="*/ 0 h 135"/>
              <a:gd name="T24" fmla="*/ 2147483646 w 50"/>
              <a:gd name="T25" fmla="*/ 0 h 135"/>
              <a:gd name="T26" fmla="*/ 2147483646 w 50"/>
              <a:gd name="T27" fmla="*/ 0 h 135"/>
              <a:gd name="T28" fmla="*/ 2147483646 w 50"/>
              <a:gd name="T29" fmla="*/ 2147483646 h 135"/>
              <a:gd name="T30" fmla="*/ 2147483646 w 50"/>
              <a:gd name="T31" fmla="*/ 2147483646 h 135"/>
              <a:gd name="T32" fmla="*/ 0 w 50"/>
              <a:gd name="T33" fmla="*/ 2147483646 h 13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0" h="135">
                <a:moveTo>
                  <a:pt x="0" y="130"/>
                </a:moveTo>
                <a:lnTo>
                  <a:pt x="0" y="130"/>
                </a:lnTo>
                <a:lnTo>
                  <a:pt x="0" y="133"/>
                </a:lnTo>
                <a:lnTo>
                  <a:pt x="4" y="135"/>
                </a:lnTo>
                <a:lnTo>
                  <a:pt x="7" y="135"/>
                </a:lnTo>
                <a:lnTo>
                  <a:pt x="8" y="133"/>
                </a:lnTo>
                <a:lnTo>
                  <a:pt x="50" y="6"/>
                </a:lnTo>
                <a:lnTo>
                  <a:pt x="50" y="3"/>
                </a:lnTo>
                <a:lnTo>
                  <a:pt x="47" y="0"/>
                </a:lnTo>
                <a:lnTo>
                  <a:pt x="44" y="1"/>
                </a:lnTo>
                <a:lnTo>
                  <a:pt x="42" y="3"/>
                </a:lnTo>
                <a:lnTo>
                  <a:pt x="0" y="130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3" name="Freeform 280"/>
          <p:cNvSpPr>
            <a:spLocks/>
          </p:cNvSpPr>
          <p:nvPr userDrawn="1"/>
        </p:nvSpPr>
        <p:spPr bwMode="auto">
          <a:xfrm>
            <a:off x="288925" y="4527550"/>
            <a:ext cx="30163" cy="225425"/>
          </a:xfrm>
          <a:custGeom>
            <a:avLst/>
            <a:gdLst>
              <a:gd name="T0" fmla="*/ 0 w 19"/>
              <a:gd name="T1" fmla="*/ 2147483646 h 142"/>
              <a:gd name="T2" fmla="*/ 0 w 19"/>
              <a:gd name="T3" fmla="*/ 2147483646 h 142"/>
              <a:gd name="T4" fmla="*/ 2147483646 w 19"/>
              <a:gd name="T5" fmla="*/ 2147483646 h 142"/>
              <a:gd name="T6" fmla="*/ 2147483646 w 19"/>
              <a:gd name="T7" fmla="*/ 2147483646 h 142"/>
              <a:gd name="T8" fmla="*/ 2147483646 w 19"/>
              <a:gd name="T9" fmla="*/ 2147483646 h 142"/>
              <a:gd name="T10" fmla="*/ 2147483646 w 19"/>
              <a:gd name="T11" fmla="*/ 2147483646 h 142"/>
              <a:gd name="T12" fmla="*/ 2147483646 w 19"/>
              <a:gd name="T13" fmla="*/ 2147483646 h 142"/>
              <a:gd name="T14" fmla="*/ 2147483646 w 19"/>
              <a:gd name="T15" fmla="*/ 2147483646 h 142"/>
              <a:gd name="T16" fmla="*/ 2147483646 w 19"/>
              <a:gd name="T17" fmla="*/ 2147483646 h 142"/>
              <a:gd name="T18" fmla="*/ 2147483646 w 19"/>
              <a:gd name="T19" fmla="*/ 2147483646 h 142"/>
              <a:gd name="T20" fmla="*/ 2147483646 w 19"/>
              <a:gd name="T21" fmla="*/ 2147483646 h 142"/>
              <a:gd name="T22" fmla="*/ 2147483646 w 19"/>
              <a:gd name="T23" fmla="*/ 0 h 142"/>
              <a:gd name="T24" fmla="*/ 2147483646 w 19"/>
              <a:gd name="T25" fmla="*/ 0 h 142"/>
              <a:gd name="T26" fmla="*/ 2147483646 w 19"/>
              <a:gd name="T27" fmla="*/ 0 h 142"/>
              <a:gd name="T28" fmla="*/ 2147483646 w 19"/>
              <a:gd name="T29" fmla="*/ 2147483646 h 142"/>
              <a:gd name="T30" fmla="*/ 2147483646 w 19"/>
              <a:gd name="T31" fmla="*/ 2147483646 h 142"/>
              <a:gd name="T32" fmla="*/ 0 w 19"/>
              <a:gd name="T33" fmla="*/ 2147483646 h 14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9" h="142">
                <a:moveTo>
                  <a:pt x="0" y="137"/>
                </a:moveTo>
                <a:lnTo>
                  <a:pt x="0" y="137"/>
                </a:lnTo>
                <a:lnTo>
                  <a:pt x="1" y="140"/>
                </a:lnTo>
                <a:lnTo>
                  <a:pt x="5" y="142"/>
                </a:lnTo>
                <a:lnTo>
                  <a:pt x="8" y="142"/>
                </a:lnTo>
                <a:lnTo>
                  <a:pt x="9" y="138"/>
                </a:lnTo>
                <a:lnTo>
                  <a:pt x="19" y="5"/>
                </a:lnTo>
                <a:lnTo>
                  <a:pt x="19" y="2"/>
                </a:lnTo>
                <a:lnTo>
                  <a:pt x="16" y="0"/>
                </a:lnTo>
                <a:lnTo>
                  <a:pt x="13" y="2"/>
                </a:lnTo>
                <a:lnTo>
                  <a:pt x="11" y="5"/>
                </a:lnTo>
                <a:lnTo>
                  <a:pt x="0" y="137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4" name="Freeform 281"/>
          <p:cNvSpPr>
            <a:spLocks/>
          </p:cNvSpPr>
          <p:nvPr userDrawn="1"/>
        </p:nvSpPr>
        <p:spPr bwMode="auto">
          <a:xfrm>
            <a:off x="239713" y="4545013"/>
            <a:ext cx="42862" cy="225425"/>
          </a:xfrm>
          <a:custGeom>
            <a:avLst/>
            <a:gdLst>
              <a:gd name="T0" fmla="*/ 2147483646 w 27"/>
              <a:gd name="T1" fmla="*/ 2147483646 h 142"/>
              <a:gd name="T2" fmla="*/ 2147483646 w 27"/>
              <a:gd name="T3" fmla="*/ 2147483646 h 142"/>
              <a:gd name="T4" fmla="*/ 2147483646 w 27"/>
              <a:gd name="T5" fmla="*/ 2147483646 h 142"/>
              <a:gd name="T6" fmla="*/ 2147483646 w 27"/>
              <a:gd name="T7" fmla="*/ 2147483646 h 142"/>
              <a:gd name="T8" fmla="*/ 2147483646 w 27"/>
              <a:gd name="T9" fmla="*/ 2147483646 h 142"/>
              <a:gd name="T10" fmla="*/ 2147483646 w 27"/>
              <a:gd name="T11" fmla="*/ 2147483646 h 142"/>
              <a:gd name="T12" fmla="*/ 2147483646 w 27"/>
              <a:gd name="T13" fmla="*/ 2147483646 h 142"/>
              <a:gd name="T14" fmla="*/ 2147483646 w 27"/>
              <a:gd name="T15" fmla="*/ 2147483646 h 142"/>
              <a:gd name="T16" fmla="*/ 2147483646 w 27"/>
              <a:gd name="T17" fmla="*/ 2147483646 h 142"/>
              <a:gd name="T18" fmla="*/ 2147483646 w 27"/>
              <a:gd name="T19" fmla="*/ 2147483646 h 142"/>
              <a:gd name="T20" fmla="*/ 2147483646 w 27"/>
              <a:gd name="T21" fmla="*/ 2147483646 h 142"/>
              <a:gd name="T22" fmla="*/ 2147483646 w 27"/>
              <a:gd name="T23" fmla="*/ 0 h 142"/>
              <a:gd name="T24" fmla="*/ 2147483646 w 27"/>
              <a:gd name="T25" fmla="*/ 0 h 142"/>
              <a:gd name="T26" fmla="*/ 2147483646 w 27"/>
              <a:gd name="T27" fmla="*/ 0 h 142"/>
              <a:gd name="T28" fmla="*/ 2147483646 w 27"/>
              <a:gd name="T29" fmla="*/ 2147483646 h 142"/>
              <a:gd name="T30" fmla="*/ 0 w 27"/>
              <a:gd name="T31" fmla="*/ 2147483646 h 142"/>
              <a:gd name="T32" fmla="*/ 2147483646 w 27"/>
              <a:gd name="T33" fmla="*/ 2147483646 h 14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7" h="142">
                <a:moveTo>
                  <a:pt x="19" y="137"/>
                </a:moveTo>
                <a:lnTo>
                  <a:pt x="19" y="137"/>
                </a:lnTo>
                <a:lnTo>
                  <a:pt x="21" y="140"/>
                </a:lnTo>
                <a:lnTo>
                  <a:pt x="24" y="142"/>
                </a:lnTo>
                <a:lnTo>
                  <a:pt x="27" y="140"/>
                </a:lnTo>
                <a:lnTo>
                  <a:pt x="27" y="137"/>
                </a:lnTo>
                <a:lnTo>
                  <a:pt x="10" y="5"/>
                </a:lnTo>
                <a:lnTo>
                  <a:pt x="8" y="2"/>
                </a:lnTo>
                <a:lnTo>
                  <a:pt x="5" y="0"/>
                </a:lnTo>
                <a:lnTo>
                  <a:pt x="2" y="2"/>
                </a:lnTo>
                <a:lnTo>
                  <a:pt x="0" y="7"/>
                </a:lnTo>
                <a:lnTo>
                  <a:pt x="19" y="137"/>
                </a:lnTo>
                <a:close/>
              </a:path>
            </a:pathLst>
          </a:custGeom>
          <a:solidFill>
            <a:srgbClr val="91CF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5" name="AutoShape 8"/>
          <p:cNvSpPr>
            <a:spLocks noChangeAspect="1" noChangeArrowheads="1"/>
          </p:cNvSpPr>
          <p:nvPr userDrawn="1"/>
        </p:nvSpPr>
        <p:spPr bwMode="auto">
          <a:xfrm>
            <a:off x="0" y="3690938"/>
            <a:ext cx="9144000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87385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hyperlink" Target="https://www.set.edu.tw/setnet/reg/login.as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112&#29305;&#25945;&#23416;&#29983;&#35506;&#31243;&#35336;&#30059;&#35498;&#26126;.doc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嘉義縣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年度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特殊教育行政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未設特教班級學校場次</a:t>
            </a:r>
            <a:b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47930" y="4023444"/>
            <a:ext cx="6221413" cy="2042076"/>
          </a:xfrm>
        </p:spPr>
        <p:txBody>
          <a:bodyPr/>
          <a:lstStyle/>
          <a:p>
            <a:pPr eaLnBrk="1" hangingPunct="1"/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太保國小特教組長</a:t>
            </a:r>
            <a:endParaRPr lang="en-US" altLang="zh-TW" sz="4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林雅慧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老師</a:t>
            </a:r>
            <a:endParaRPr lang="en-US" altLang="zh-TW" sz="4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en-GB" altLang="en-US" sz="4000" b="1" dirty="0" smtClean="0">
                <a:latin typeface="微軟正黑體" pitchFamily="34" charset="-120"/>
                <a:ea typeface="微軟正黑體" pitchFamily="34" charset="-120"/>
              </a:rPr>
              <a:t>11</a:t>
            </a:r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en-GB" altLang="en-US" sz="4000" b="1" dirty="0" smtClean="0">
                <a:latin typeface="微軟正黑體" pitchFamily="34" charset="-120"/>
                <a:ea typeface="微軟正黑體" pitchFamily="34" charset="-120"/>
              </a:rPr>
              <a:t>.0</a:t>
            </a:r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en-GB" altLang="en-US" sz="4000" b="1" dirty="0" smtClean="0"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>25</a:t>
            </a:r>
            <a:endParaRPr lang="en-GB" altLang="en-US" sz="40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圖說文字 3"/>
          <p:cNvSpPr/>
          <p:nvPr/>
        </p:nvSpPr>
        <p:spPr>
          <a:xfrm>
            <a:off x="5891632" y="1"/>
            <a:ext cx="3252368" cy="2634712"/>
          </a:xfrm>
          <a:prstGeom prst="wedgeRoundRectCallout">
            <a:avLst>
              <a:gd name="adj1" fmla="val -60502"/>
              <a:gd name="adj2" fmla="val 1609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/>
              <a:t>開特推會前先做</a:t>
            </a:r>
            <a:r>
              <a:rPr lang="en-US" altLang="zh-TW" sz="2400" dirty="0" smtClean="0"/>
              <a:t>&lt;</a:t>
            </a:r>
            <a:r>
              <a:rPr lang="zh-TW" altLang="en-US" sz="2400" dirty="0" smtClean="0"/>
              <a:t>需求填報</a:t>
            </a:r>
            <a:r>
              <a:rPr lang="en-US" altLang="zh-TW" sz="2400" dirty="0" smtClean="0"/>
              <a:t>&gt;</a:t>
            </a:r>
            <a:r>
              <a:rPr lang="zh-TW" altLang="en-US" sz="2400" dirty="0" smtClean="0"/>
              <a:t>才能產生個人需求表，作為特推會審查學生需求與開課規劃議案的附件</a:t>
            </a:r>
            <a:endParaRPr lang="zh-TW" altLang="en-US" sz="2400" dirty="0"/>
          </a:p>
        </p:txBody>
      </p:sp>
      <p:pic>
        <p:nvPicPr>
          <p:cNvPr id="10" name="內容版面配置區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18" y="3378630"/>
            <a:ext cx="8941992" cy="3556861"/>
          </a:xfr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/>
          <a:srcRect r="67061"/>
          <a:stretch/>
        </p:blipFill>
        <p:spPr>
          <a:xfrm>
            <a:off x="109018" y="108575"/>
            <a:ext cx="2998392" cy="3022083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4"/>
          <a:srcRect t="29653" b="5100"/>
          <a:stretch/>
        </p:blipFill>
        <p:spPr>
          <a:xfrm>
            <a:off x="3157364" y="108576"/>
            <a:ext cx="2361421" cy="296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8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4058695" cy="1890052"/>
            </a:xfrm>
            <a:prstGeom prst="rect">
              <a:avLst/>
            </a:prstGeom>
          </p:spPr>
        </p:pic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890052"/>
              <a:ext cx="4058695" cy="4895194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10225" y="30917"/>
              <a:ext cx="4233775" cy="3279841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10225" y="3310758"/>
              <a:ext cx="4233775" cy="3547242"/>
            </a:xfrm>
            <a:prstGeom prst="rect">
              <a:avLst/>
            </a:prstGeom>
          </p:spPr>
        </p:pic>
      </p:grpSp>
      <p:sp>
        <p:nvSpPr>
          <p:cNvPr id="10" name="矩形 9"/>
          <p:cNvSpPr/>
          <p:nvPr/>
        </p:nvSpPr>
        <p:spPr>
          <a:xfrm>
            <a:off x="4765729" y="6486041"/>
            <a:ext cx="557939" cy="43395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3342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107"/>
            <a:ext cx="9144000" cy="664178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00739" y="5873858"/>
            <a:ext cx="2053525" cy="371959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圓角矩形圖說文字 4"/>
          <p:cNvSpPr/>
          <p:nvPr/>
        </p:nvSpPr>
        <p:spPr>
          <a:xfrm>
            <a:off x="7395275" y="3428999"/>
            <a:ext cx="1221217" cy="1524000"/>
          </a:xfrm>
          <a:prstGeom prst="wedgeRoundRectCallout">
            <a:avLst>
              <a:gd name="adj1" fmla="val -41519"/>
              <a:gd name="adj2" fmla="val 4062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/>
              <a:t>特推會附件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6234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特教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重要會議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1756"/>
            <a:ext cx="8229600" cy="4926964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特推會：每學期期初、期末各一次，</a:t>
            </a:r>
            <a:r>
              <a:rPr lang="zh-TW" altLang="en-US" sz="32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一年至少四次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IEP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會議：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舊生：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每學期末開檢討暨擬定會議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新生：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派案後導師、家長、巡迴老師、行政代表開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&lt;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輔導會議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&gt;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協助巡迴老師規劃課程、討論支持服務以利初擬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IEP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2.9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月底前作安置適切性檢討，進行第一次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IEP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檢討。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804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特教推行委員會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82880" y="1213932"/>
            <a:ext cx="8845617" cy="5644067"/>
          </a:xfrm>
        </p:spPr>
        <p:txBody>
          <a:bodyPr>
            <a:normAutofit/>
          </a:bodyPr>
          <a:lstStyle/>
          <a:p>
            <a:r>
              <a:rPr lang="zh-TW" altLang="en-US" sz="2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教育部主管之高級中等以下學校特殊教育推行委員會設置辦法</a:t>
            </a:r>
            <a:r>
              <a:rPr lang="en-US" altLang="zh-TW" sz="2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112.12.20</a:t>
            </a:r>
          </a:p>
          <a:p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各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級學校應依本辦法另定特殊教育推行委員會實施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要點，經</a:t>
            </a:r>
            <a:r>
              <a:rPr lang="zh-TW" altLang="en-US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校務會議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通過後</a:t>
            </a:r>
            <a:r>
              <a:rPr lang="zh-TW" altLang="en-US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實施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辦法不用每年都訂</a:t>
            </a: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委員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：一年一聘，單一性別不少於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1/3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。家長代表、學生代表均需要。</a:t>
            </a:r>
            <a:endParaRPr lang="en-US" altLang="zh-TW" sz="28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會議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：每學期</a:t>
            </a:r>
            <a:r>
              <a:rPr lang="zh-TW" altLang="en-US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期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初、期末</a:t>
            </a:r>
            <a:r>
              <a:rPr lang="zh-TW" altLang="en-US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各召開會議一次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，必要時得召開臨時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會。</a:t>
            </a: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一年至少</a:t>
            </a: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次會議</a:t>
            </a: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召集人</a:t>
            </a: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校長</a:t>
            </a: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主持， 不克出席由委員互推一人主持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會議</a:t>
            </a:r>
            <a:r>
              <a:rPr lang="zh-TW" altLang="en-US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內容應作成書面紀錄後留存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備查</a:t>
            </a:r>
            <a:endParaRPr lang="en-US" altLang="zh-TW" sz="28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議案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若需表決，需有二分之一以上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委員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出席且過半數同意方得決議，同票時由會議主席逕行裁決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。</a:t>
            </a:r>
            <a:br>
              <a:rPr lang="zh-TW" altLang="en-US" sz="2400" dirty="0">
                <a:latin typeface="微軟正黑體" pitchFamily="34" charset="-120"/>
                <a:ea typeface="微軟正黑體" pitchFamily="34" charset="-120"/>
              </a:rPr>
            </a:br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3335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特教推行委員會組成成員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378424"/>
            <a:ext cx="8229600" cy="5479576"/>
          </a:xfrm>
        </p:spPr>
        <p:txBody>
          <a:bodyPr/>
          <a:lstStyle/>
          <a:p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主任委員一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人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校長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執行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秘書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校長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指定特殊教育業務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主管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委員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-1.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各處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室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主任  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普通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班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教師代表 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特殊教育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教師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代表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4.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特殊教育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學生家長代表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等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具有</a:t>
            </a:r>
            <a:r>
              <a:rPr lang="zh-TW" altLang="en-US" sz="24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身心障礙學生家長代表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及</a:t>
            </a:r>
            <a:r>
              <a:rPr lang="zh-TW" altLang="en-US" sz="24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特殊教育專長人員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各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一名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單一</a:t>
            </a:r>
            <a:r>
              <a:rPr lang="zh-TW" altLang="en-US" sz="24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性別人數不得少於三分之一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4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必要時得邀請專家學者或相關專業人員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列席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未設特殊教育班級且該校無特殊教育專長人員之學校，得邀請本縣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特殊教育</a:t>
            </a:r>
            <a:r>
              <a:rPr lang="zh-TW" altLang="en-US" sz="24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巡迴輔導教師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或鄰近學校特殊教育教師擔任委員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。</a:t>
            </a:r>
            <a:br>
              <a:rPr lang="zh-TW" altLang="en-US" sz="2000" dirty="0">
                <a:latin typeface="微軟正黑體" pitchFamily="34" charset="-120"/>
                <a:ea typeface="微軟正黑體" pitchFamily="34" charset="-120"/>
              </a:rPr>
            </a:b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5309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80720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特教推行委員會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任務    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1/2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/>
          </p:nvPr>
        </p:nvGraphicFramePr>
        <p:xfrm>
          <a:off x="0" y="680721"/>
          <a:ext cx="9144000" cy="6177279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6276445">
                  <a:extLst>
                    <a:ext uri="{9D8B030D-6E8A-4147-A177-3AD203B41FA5}">
                      <a16:colId xmlns:a16="http://schemas.microsoft.com/office/drawing/2014/main" val="3274574972"/>
                    </a:ext>
                  </a:extLst>
                </a:gridCol>
                <a:gridCol w="2867555">
                  <a:extLst>
                    <a:ext uri="{9D8B030D-6E8A-4147-A177-3AD203B41FA5}">
                      <a16:colId xmlns:a16="http://schemas.microsoft.com/office/drawing/2014/main" val="1748952171"/>
                    </a:ext>
                  </a:extLst>
                </a:gridCol>
              </a:tblGrid>
              <a:tr h="3589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工作內容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會議時間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0336627"/>
                  </a:ext>
                </a:extLst>
              </a:tr>
              <a:tr h="5818323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ea"/>
                        <a:buNone/>
                      </a:pPr>
                      <a:r>
                        <a:rPr lang="zh-TW" altLang="en-US" sz="2100" kern="100" dirty="0" smtClean="0">
                          <a:effectLst/>
                        </a:rPr>
                        <a:t>一、</a:t>
                      </a:r>
                      <a:r>
                        <a:rPr lang="zh-TW" sz="2100" kern="100" dirty="0" smtClean="0">
                          <a:effectLst/>
                        </a:rPr>
                        <a:t>審議</a:t>
                      </a:r>
                      <a:r>
                        <a:rPr lang="zh-TW" sz="2100" kern="100" dirty="0">
                          <a:effectLst/>
                        </a:rPr>
                        <a:t>及推動校內</a:t>
                      </a:r>
                      <a:r>
                        <a:rPr lang="zh-TW" sz="2100" kern="100" dirty="0">
                          <a:solidFill>
                            <a:srgbClr val="C00000"/>
                          </a:solidFill>
                          <a:effectLst/>
                        </a:rPr>
                        <a:t>年度特殊教育工作計畫</a:t>
                      </a:r>
                      <a:r>
                        <a:rPr lang="zh-TW" sz="2100" kern="100" dirty="0">
                          <a:effectLst/>
                        </a:rPr>
                        <a:t>。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 kern="100" dirty="0">
                          <a:effectLst/>
                        </a:rPr>
                        <a:t>                                        </a:t>
                      </a:r>
                      <a:endParaRPr lang="zh-TW" sz="2100" kern="100" dirty="0">
                        <a:effectLst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+mj-ea"/>
                        <a:buNone/>
                      </a:pPr>
                      <a:r>
                        <a:rPr lang="zh-TW" altLang="en-US" sz="2100" kern="100" dirty="0" smtClean="0">
                          <a:effectLst/>
                        </a:rPr>
                        <a:t>二、</a:t>
                      </a:r>
                      <a:r>
                        <a:rPr lang="zh-TW" sz="2100" kern="100" dirty="0" smtClean="0">
                          <a:effectLst/>
                        </a:rPr>
                        <a:t>協助</a:t>
                      </a:r>
                      <a:r>
                        <a:rPr lang="zh-TW" sz="2100" kern="100" dirty="0">
                          <a:effectLst/>
                        </a:rPr>
                        <a:t>特殊教育學生適應教育環境及重新安置服務</a:t>
                      </a:r>
                      <a:r>
                        <a:rPr lang="zh-TW" sz="2100" kern="100" dirty="0" smtClean="0">
                          <a:effectLst/>
                        </a:rPr>
                        <a:t>。</a:t>
                      </a:r>
                      <a:endParaRPr lang="en-US" altLang="zh-TW" sz="2100" kern="100" dirty="0" smtClean="0">
                        <a:effectLst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+mj-ea"/>
                        <a:buNone/>
                      </a:pPr>
                      <a:endParaRPr lang="en-US" altLang="zh-TW" sz="2100" kern="100" dirty="0" smtClean="0">
                        <a:effectLst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+mj-ea"/>
                        <a:buNone/>
                      </a:pPr>
                      <a:r>
                        <a:rPr lang="zh-TW" altLang="en-US" sz="2100" kern="100" dirty="0" smtClean="0">
                          <a:effectLst/>
                        </a:rPr>
                        <a:t>三、</a:t>
                      </a:r>
                      <a:r>
                        <a:rPr lang="zh-TW" altLang="en-US" sz="2100" dirty="0" smtClean="0"/>
                        <a:t>研訂疑似特殊教育需求學生之提報及轉介作業流程</a:t>
                      </a:r>
                      <a:endParaRPr lang="zh-TW" sz="2100" kern="100" dirty="0">
                        <a:effectLst/>
                      </a:endParaRPr>
                    </a:p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2100" kern="100" dirty="0">
                          <a:effectLst/>
                        </a:rPr>
                        <a:t>  </a:t>
                      </a:r>
                      <a:endParaRPr lang="zh-TW" sz="2100" kern="100" dirty="0">
                        <a:effectLst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+mj-ea"/>
                        <a:buNone/>
                      </a:pPr>
                      <a:r>
                        <a:rPr lang="zh-TW" altLang="en-US" sz="2100" kern="100" dirty="0" smtClean="0">
                          <a:effectLst/>
                        </a:rPr>
                        <a:t>四、</a:t>
                      </a:r>
                      <a:r>
                        <a:rPr lang="zh-TW" sz="2100" kern="100" dirty="0" smtClean="0">
                          <a:effectLst/>
                        </a:rPr>
                        <a:t>審查個別化教育計畫、個別輔導計畫、特殊教育方案、修業年限調整及升學、就學輔導等相關事項。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 kern="100" dirty="0" smtClean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100" kern="100" dirty="0" smtClean="0">
                          <a:effectLst/>
                        </a:rPr>
                        <a:t>五、</a:t>
                      </a:r>
                      <a:r>
                        <a:rPr lang="zh-TW" sz="2100" kern="100" dirty="0" smtClean="0">
                          <a:effectLst/>
                        </a:rPr>
                        <a:t>審查特殊教育學生申請獎勵、獎補助學金</a:t>
                      </a:r>
                      <a:r>
                        <a:rPr lang="en-US" sz="2100" kern="100" dirty="0" smtClean="0">
                          <a:effectLst/>
                        </a:rPr>
                        <a:t>(9/25)</a:t>
                      </a:r>
                      <a:r>
                        <a:rPr lang="zh-TW" sz="2100" kern="100" dirty="0" smtClean="0">
                          <a:effectLst/>
                        </a:rPr>
                        <a:t>、交通費補助</a:t>
                      </a:r>
                      <a:r>
                        <a:rPr lang="en-US" sz="2100" kern="100" dirty="0" smtClean="0">
                          <a:effectLst/>
                        </a:rPr>
                        <a:t>(9</a:t>
                      </a:r>
                      <a:r>
                        <a:rPr lang="zh-TW" sz="2100" kern="100" dirty="0" smtClean="0">
                          <a:effectLst/>
                        </a:rPr>
                        <a:t>月底</a:t>
                      </a:r>
                      <a:r>
                        <a:rPr lang="en-US" sz="2100" kern="100" dirty="0" smtClean="0">
                          <a:effectLst/>
                        </a:rPr>
                        <a:t>)</a:t>
                      </a:r>
                      <a:r>
                        <a:rPr lang="zh-TW" sz="2100" kern="100" dirty="0" smtClean="0">
                          <a:effectLst/>
                        </a:rPr>
                        <a:t>、</a:t>
                      </a:r>
                      <a:r>
                        <a:rPr lang="zh-TW" altLang="en-US" sz="2100" kern="100" dirty="0" smtClean="0">
                          <a:effectLst/>
                        </a:rPr>
                        <a:t>學習</a:t>
                      </a:r>
                      <a:r>
                        <a:rPr lang="zh-TW" sz="2100" kern="100" dirty="0" smtClean="0">
                          <a:effectLst/>
                        </a:rPr>
                        <a:t>輔具、相關專業團隊服務</a:t>
                      </a:r>
                      <a:r>
                        <a:rPr lang="en-US" sz="2100" kern="100" dirty="0" smtClean="0">
                          <a:effectLst/>
                        </a:rPr>
                        <a:t>(6</a:t>
                      </a:r>
                      <a:r>
                        <a:rPr lang="zh-TW" sz="2100" kern="100" dirty="0" smtClean="0">
                          <a:effectLst/>
                        </a:rPr>
                        <a:t>月、</a:t>
                      </a:r>
                      <a:r>
                        <a:rPr lang="en-US" sz="2100" kern="100" dirty="0" smtClean="0">
                          <a:effectLst/>
                        </a:rPr>
                        <a:t>8</a:t>
                      </a:r>
                      <a:r>
                        <a:rPr lang="zh-TW" sz="2100" kern="100" dirty="0" smtClean="0">
                          <a:effectLst/>
                        </a:rPr>
                        <a:t>月、</a:t>
                      </a:r>
                      <a:r>
                        <a:rPr lang="en-US" sz="2100" kern="100" dirty="0" smtClean="0">
                          <a:effectLst/>
                        </a:rPr>
                        <a:t>1</a:t>
                      </a:r>
                      <a:r>
                        <a:rPr lang="zh-TW" sz="2100" kern="100" dirty="0" smtClean="0">
                          <a:effectLst/>
                        </a:rPr>
                        <a:t>月</a:t>
                      </a:r>
                      <a:r>
                        <a:rPr lang="en-US" sz="2100" kern="100" dirty="0" smtClean="0">
                          <a:effectLst/>
                        </a:rPr>
                        <a:t>)</a:t>
                      </a:r>
                      <a:r>
                        <a:rPr lang="zh-TW" sz="2100" kern="100" dirty="0" smtClean="0">
                          <a:effectLst/>
                        </a:rPr>
                        <a:t>及支持服務等事宜。</a:t>
                      </a:r>
                      <a:endParaRPr lang="en-US" altLang="zh-TW" sz="2100" kern="1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altLang="zh-TW" sz="2100" kern="1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100" kern="100" dirty="0" smtClean="0">
                          <a:effectLst/>
                        </a:rPr>
                        <a:t>六、</a:t>
                      </a:r>
                      <a:r>
                        <a:rPr lang="zh-TW" altLang="en-US" sz="2100" dirty="0" smtClean="0"/>
                        <a:t>審議特殊個案之課程、評量調整，並協調各單位提供必要之行政支援。</a:t>
                      </a:r>
                      <a:endParaRPr lang="zh-TW" sz="21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第一學期期初特推會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zh-TW" sz="200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期末特推會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2000" kern="1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</a:rPr>
                        <a:t>上學期</a:t>
                      </a:r>
                      <a:r>
                        <a:rPr lang="zh-TW" sz="2000" kern="100" dirty="0" smtClean="0">
                          <a:effectLst/>
                        </a:rPr>
                        <a:t>期末</a:t>
                      </a:r>
                      <a:r>
                        <a:rPr lang="zh-TW" sz="2000" kern="100" dirty="0">
                          <a:effectLst/>
                        </a:rPr>
                        <a:t>特推</a:t>
                      </a:r>
                      <a:r>
                        <a:rPr lang="zh-TW" sz="2000" kern="100" dirty="0" smtClean="0">
                          <a:effectLst/>
                        </a:rPr>
                        <a:t>會</a:t>
                      </a:r>
                      <a:endParaRPr lang="zh-TW" sz="200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2000" kern="1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en-US" sz="2000" kern="1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zh-TW" sz="200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</a:rPr>
                        <a:t>期</a:t>
                      </a:r>
                      <a:r>
                        <a:rPr lang="zh-TW" sz="2000" kern="100" dirty="0">
                          <a:effectLst/>
                        </a:rPr>
                        <a:t>初特推會</a:t>
                      </a:r>
                      <a:r>
                        <a:rPr lang="en-US" sz="2000" kern="100" dirty="0">
                          <a:effectLst/>
                        </a:rPr>
                        <a:t>(9</a:t>
                      </a:r>
                      <a:r>
                        <a:rPr lang="zh-TW" sz="2000" kern="100" dirty="0">
                          <a:effectLst/>
                        </a:rPr>
                        <a:t>月</a:t>
                      </a:r>
                      <a:r>
                        <a:rPr lang="en-US" sz="2000" kern="100" dirty="0">
                          <a:effectLst/>
                        </a:rPr>
                        <a:t>)</a:t>
                      </a:r>
                      <a:endParaRPr lang="zh-TW" sz="200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</a:rPr>
                        <a:t>期</a:t>
                      </a:r>
                      <a:r>
                        <a:rPr lang="zh-TW" sz="2000" kern="100" dirty="0" smtClean="0">
                          <a:effectLst/>
                        </a:rPr>
                        <a:t>末</a:t>
                      </a:r>
                      <a:r>
                        <a:rPr lang="zh-TW" sz="2000" kern="100" dirty="0">
                          <a:effectLst/>
                        </a:rPr>
                        <a:t>特推會審下一學期的申請需求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zh-TW" sz="200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altLang="zh-TW" sz="2000" kern="1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altLang="zh-TW" sz="2000" kern="1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</a:rPr>
                        <a:t>期末</a:t>
                      </a:r>
                      <a:r>
                        <a:rPr lang="zh-TW" sz="2000" kern="100" dirty="0">
                          <a:effectLst/>
                        </a:rPr>
                        <a:t>特推會或是課發會前的特推會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97693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648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-71120" y="1"/>
            <a:ext cx="9215120" cy="731520"/>
          </a:xfrm>
        </p:spPr>
        <p:txBody>
          <a:bodyPr/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特教推行委員會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任務    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2/2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7343450"/>
              </p:ext>
            </p:extLst>
          </p:nvPr>
        </p:nvGraphicFramePr>
        <p:xfrm>
          <a:off x="0" y="833120"/>
          <a:ext cx="9144000" cy="6012031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6257015">
                  <a:extLst>
                    <a:ext uri="{9D8B030D-6E8A-4147-A177-3AD203B41FA5}">
                      <a16:colId xmlns:a16="http://schemas.microsoft.com/office/drawing/2014/main" val="3685278815"/>
                    </a:ext>
                  </a:extLst>
                </a:gridCol>
                <a:gridCol w="2886985">
                  <a:extLst>
                    <a:ext uri="{9D8B030D-6E8A-4147-A177-3AD203B41FA5}">
                      <a16:colId xmlns:a16="http://schemas.microsoft.com/office/drawing/2014/main" val="4257540326"/>
                    </a:ext>
                  </a:extLst>
                </a:gridCol>
              </a:tblGrid>
              <a:tr h="5556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工作內容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會議時間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4099779"/>
                  </a:ext>
                </a:extLst>
              </a:tr>
              <a:tr h="54563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200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七</a:t>
                      </a:r>
                      <a:r>
                        <a:rPr lang="zh-TW" sz="2000" kern="100" dirty="0" smtClean="0">
                          <a:effectLst/>
                        </a:rPr>
                        <a:t>、</a:t>
                      </a:r>
                      <a:r>
                        <a:rPr lang="zh-TW" altLang="en-US" sz="2000" dirty="0" smtClean="0"/>
                        <a:t>整合特殊教育資源及社區特殊教育支援體系</a:t>
                      </a:r>
                      <a:r>
                        <a:rPr lang="zh-TW" sz="2000" kern="100" dirty="0" smtClean="0">
                          <a:effectLst/>
                        </a:rPr>
                        <a:t>。 </a:t>
                      </a:r>
                      <a:endParaRPr lang="zh-TW" sz="2000" kern="100" dirty="0">
                        <a:effectLst/>
                      </a:endParaRPr>
                    </a:p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zh-TW" sz="200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八</a:t>
                      </a:r>
                      <a:r>
                        <a:rPr lang="zh-TW" sz="2000" kern="100" dirty="0" smtClean="0">
                          <a:effectLst/>
                        </a:rPr>
                        <a:t>、</a:t>
                      </a:r>
                      <a:r>
                        <a:rPr lang="zh-TW" altLang="en-US" sz="2000" dirty="0" smtClean="0"/>
                        <a:t>推動無障礙環境及特殊教育宣導工作</a:t>
                      </a:r>
                      <a:r>
                        <a:rPr lang="zh-TW" sz="2000" kern="100" dirty="0" smtClean="0">
                          <a:effectLst/>
                        </a:rPr>
                        <a:t>。</a:t>
                      </a:r>
                      <a:endParaRPr lang="zh-TW" sz="2000" kern="100" dirty="0">
                        <a:effectLst/>
                      </a:endParaRPr>
                    </a:p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zh-TW" sz="200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九</a:t>
                      </a:r>
                      <a:r>
                        <a:rPr lang="zh-TW" sz="2000" kern="100" dirty="0" smtClean="0">
                          <a:effectLst/>
                        </a:rPr>
                        <a:t>、</a:t>
                      </a:r>
                      <a:r>
                        <a:rPr lang="zh-TW" altLang="en-US" sz="2000" dirty="0" smtClean="0"/>
                        <a:t>審議</a:t>
                      </a:r>
                      <a:r>
                        <a:rPr lang="zh-TW" altLang="en-US" sz="2000" dirty="0" smtClean="0"/>
                        <a:t>教師及家長特殊教育專業知能研習計畫</a:t>
                      </a:r>
                      <a:r>
                        <a:rPr lang="zh-TW" sz="2000" kern="100" dirty="0" smtClean="0">
                          <a:effectLst/>
                        </a:rPr>
                        <a:t>。</a:t>
                      </a:r>
                      <a:endParaRPr lang="zh-TW" sz="200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/>
                      </a:r>
                      <a:br>
                        <a:rPr lang="en-US" sz="2000" kern="100" dirty="0">
                          <a:effectLst/>
                        </a:rPr>
                      </a:br>
                      <a:r>
                        <a:rPr lang="zh-TW" sz="2000" kern="100" dirty="0">
                          <a:effectLst/>
                        </a:rPr>
                        <a:t>十</a:t>
                      </a:r>
                      <a:r>
                        <a:rPr lang="zh-TW" sz="2000" kern="100" dirty="0" smtClean="0">
                          <a:effectLst/>
                        </a:rPr>
                        <a:t>、</a:t>
                      </a:r>
                      <a:r>
                        <a:rPr lang="zh-TW" altLang="en-US" sz="2000" dirty="0" smtClean="0"/>
                        <a:t>推動特殊教育自我評鑑、定期追蹤及建立獎懲機制</a:t>
                      </a:r>
                      <a:r>
                        <a:rPr lang="zh-TW" sz="2000" kern="100" dirty="0" smtClean="0">
                          <a:effectLst/>
                        </a:rPr>
                        <a:t>。</a:t>
                      </a:r>
                      <a:endParaRPr lang="zh-TW" sz="200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zh-TW" sz="200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十一</a:t>
                      </a:r>
                      <a:r>
                        <a:rPr lang="zh-TW" sz="2000" kern="100" dirty="0" smtClean="0">
                          <a:effectLst/>
                        </a:rPr>
                        <a:t>、</a:t>
                      </a:r>
                      <a:r>
                        <a:rPr lang="zh-TW" altLang="en-US" sz="2000" dirty="0" smtClean="0"/>
                        <a:t>審議特殊教育班設班計畫、課程規劃及特殊教育方案</a:t>
                      </a:r>
                      <a:endParaRPr lang="en-US" altLang="zh-TW" sz="20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altLang="zh-TW" sz="2000" kern="100" dirty="0" smtClean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十二、</a:t>
                      </a:r>
                      <a:r>
                        <a:rPr lang="zh-TW" altLang="en-US" sz="2000" dirty="0" smtClean="0"/>
                        <a:t>審議轉學或轉入不同群科身心障礙學生之學分數對照與認定</a:t>
                      </a:r>
                      <a:endParaRPr lang="en-US" altLang="zh-TW" sz="20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altLang="zh-TW" sz="2000" kern="100" dirty="0" smtClean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十三、</a:t>
                      </a:r>
                      <a:r>
                        <a:rPr lang="zh-TW" altLang="en-US" sz="2000" dirty="0" smtClean="0"/>
                        <a:t>處理特殊教育相關業務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altLang="zh-TW" sz="2000" kern="1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</a:rPr>
                        <a:t>第一</a:t>
                      </a:r>
                      <a:r>
                        <a:rPr lang="zh-TW" sz="2000" kern="100" dirty="0">
                          <a:effectLst/>
                        </a:rPr>
                        <a:t>學期期初，配合</a:t>
                      </a:r>
                      <a:r>
                        <a:rPr lang="en-US" sz="2000" kern="100" dirty="0">
                          <a:effectLst/>
                        </a:rPr>
                        <a:t>10</a:t>
                      </a:r>
                      <a:r>
                        <a:rPr lang="zh-TW" sz="2000" kern="100" dirty="0">
                          <a:effectLst/>
                        </a:rPr>
                        <a:t>月提無障礙環境改善</a:t>
                      </a:r>
                      <a:r>
                        <a:rPr lang="zh-TW" sz="2000" kern="100" dirty="0" smtClean="0">
                          <a:effectLst/>
                        </a:rPr>
                        <a:t>計畫</a:t>
                      </a:r>
                      <a:endParaRPr lang="en-US" altLang="zh-TW" sz="2000" kern="100" dirty="0" smtClean="0">
                        <a:effectLst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000" kern="100" dirty="0" smtClean="0">
                        <a:effectLst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kern="100" dirty="0" smtClean="0">
                          <a:effectLst/>
                        </a:rPr>
                        <a:t>期初審</a:t>
                      </a:r>
                      <a:r>
                        <a:rPr lang="zh-TW" altLang="en-US" sz="2000" kern="100" dirty="0" smtClean="0">
                          <a:effectLst/>
                        </a:rPr>
                        <a:t>學期</a:t>
                      </a:r>
                      <a:r>
                        <a:rPr lang="en-US" altLang="zh-TW" sz="2000" kern="100" dirty="0" smtClean="0">
                          <a:effectLst/>
                        </a:rPr>
                        <a:t>/</a:t>
                      </a:r>
                      <a:r>
                        <a:rPr lang="zh-TW" altLang="zh-TW" sz="2000" kern="100" dirty="0" smtClean="0">
                          <a:effectLst/>
                        </a:rPr>
                        <a:t>年度計畫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altLang="zh-TW" sz="2000" kern="1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zh-TW" sz="2000" kern="100" dirty="0" smtClean="0">
                          <a:effectLst/>
                        </a:rPr>
                        <a:t>期末特推</a:t>
                      </a:r>
                      <a:endParaRPr lang="en-US" altLang="zh-TW" sz="2000" kern="1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zh-TW" sz="200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</a:rPr>
                        <a:t>臨時會</a:t>
                      </a:r>
                      <a:r>
                        <a:rPr lang="en-US" altLang="zh-TW" sz="2000" kern="100" dirty="0" smtClean="0">
                          <a:effectLst/>
                        </a:rPr>
                        <a:t>/</a:t>
                      </a:r>
                      <a:r>
                        <a:rPr lang="en-US" sz="2000" kern="100" dirty="0">
                          <a:effectLst/>
                        </a:rPr>
                        <a:t> </a:t>
                      </a:r>
                      <a:r>
                        <a:rPr lang="zh-TW" sz="2000" kern="100" dirty="0" smtClean="0">
                          <a:effectLst/>
                        </a:rPr>
                        <a:t>期末</a:t>
                      </a:r>
                      <a:r>
                        <a:rPr lang="zh-TW" sz="2000" kern="100" dirty="0">
                          <a:effectLst/>
                        </a:rPr>
                        <a:t>特推</a:t>
                      </a:r>
                      <a:r>
                        <a:rPr lang="zh-TW" sz="2000" kern="100" dirty="0" smtClean="0">
                          <a:effectLst/>
                        </a:rPr>
                        <a:t>會</a:t>
                      </a:r>
                      <a:endParaRPr lang="en-US" altLang="zh-TW" sz="2000" kern="1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altLang="zh-TW" sz="2000" kern="100" dirty="0" smtClean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altLang="zh-TW" sz="2000" kern="100" dirty="0" smtClean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 smtClean="0">
                          <a:effectLst/>
                        </a:rPr>
                        <a:t>臨時會</a:t>
                      </a:r>
                      <a:r>
                        <a:rPr lang="en-US" altLang="zh-TW" sz="2000" kern="100" dirty="0" smtClean="0">
                          <a:effectLst/>
                        </a:rPr>
                        <a:t>/ </a:t>
                      </a:r>
                      <a:r>
                        <a:rPr lang="zh-TW" altLang="zh-TW" sz="2000" kern="100" dirty="0" smtClean="0">
                          <a:effectLst/>
                        </a:rPr>
                        <a:t>期末特推會</a:t>
                      </a:r>
                      <a:endParaRPr lang="zh-TW" altLang="zh-TW" sz="2000" kern="100" dirty="0" smtClean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9138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004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0560" y="609918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特教宣導</a:t>
            </a:r>
            <a:r>
              <a:rPr lang="en-US" altLang="zh-TW" dirty="0" smtClean="0"/>
              <a:t>~</a:t>
            </a:r>
            <a:r>
              <a:rPr lang="zh-TW" altLang="en-US" b="1" dirty="0" smtClean="0">
                <a:solidFill>
                  <a:srgbClr val="91CFA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三月</a:t>
            </a:r>
            <a:r>
              <a:rPr lang="zh-TW" altLang="en-US" b="1" dirty="0">
                <a:solidFill>
                  <a:srgbClr val="91CFA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函文各校</a:t>
            </a:r>
            <a:r>
              <a:rPr lang="zh-TW" altLang="en-US" b="1" dirty="0" smtClean="0">
                <a:solidFill>
                  <a:srgbClr val="91CFA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89280" y="2055445"/>
            <a:ext cx="8229600" cy="4525963"/>
          </a:xfrm>
        </p:spPr>
        <p:txBody>
          <a:bodyPr/>
          <a:lstStyle/>
          <a:p>
            <a:r>
              <a:rPr lang="zh-TW" altLang="en-US" sz="2400" dirty="0"/>
              <a:t>特教宣導</a:t>
            </a:r>
            <a:r>
              <a:rPr lang="zh-TW" altLang="en-US" sz="2400" dirty="0" smtClean="0"/>
              <a:t>的目的：</a:t>
            </a:r>
            <a:endParaRPr lang="en-US" altLang="zh-TW" sz="2400" dirty="0" smtClean="0"/>
          </a:p>
          <a:p>
            <a:pPr marL="0" indent="0">
              <a:buNone/>
            </a:pPr>
            <a:r>
              <a:rPr lang="zh-TW" altLang="en-US" sz="2400" dirty="0"/>
              <a:t>瞭解特殊教育學生會面臨到的問題，以及能夠如何協助特殊教育學生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r>
              <a:rPr lang="zh-TW" altLang="en-US" sz="2400" dirty="0"/>
              <a:t>特教宣導</a:t>
            </a:r>
            <a:r>
              <a:rPr lang="zh-TW" altLang="en-US" sz="2400" dirty="0" smtClean="0"/>
              <a:t>的對象：</a:t>
            </a:r>
            <a:endParaRPr lang="en-US" altLang="zh-TW" sz="2400" dirty="0" smtClean="0"/>
          </a:p>
          <a:p>
            <a:pPr marL="0" indent="0">
              <a:buNone/>
            </a:pPr>
            <a:r>
              <a:rPr lang="en-US" altLang="zh-TW" sz="2400" dirty="0" smtClean="0"/>
              <a:t>1.</a:t>
            </a:r>
            <a:r>
              <a:rPr lang="zh-TW" altLang="en-US" sz="2400" dirty="0" smtClean="0"/>
              <a:t>普通生：</a:t>
            </a:r>
            <a:endParaRPr lang="en-US" altLang="zh-TW" sz="2400" dirty="0" smtClean="0"/>
          </a:p>
          <a:p>
            <a:pPr marL="0" indent="0">
              <a:buNone/>
            </a:pPr>
            <a:r>
              <a:rPr lang="zh-TW" altLang="en-US" sz="2400" dirty="0" smtClean="0"/>
              <a:t>全校性特教宣導、環境佈置、體驗活動</a:t>
            </a:r>
            <a:endParaRPr lang="en-US" altLang="zh-TW" sz="2400" dirty="0" smtClean="0"/>
          </a:p>
          <a:p>
            <a:pPr marL="0" indent="0">
              <a:buNone/>
            </a:pPr>
            <a:r>
              <a:rPr lang="en-US" altLang="zh-TW" sz="2400" dirty="0" smtClean="0"/>
              <a:t>2.</a:t>
            </a:r>
            <a:r>
              <a:rPr lang="zh-TW" altLang="en-US" sz="2400" dirty="0" smtClean="0"/>
              <a:t>教師：特教知能研習、會議</a:t>
            </a:r>
            <a:endParaRPr lang="en-US" altLang="zh-TW" sz="2400" dirty="0" smtClean="0"/>
          </a:p>
          <a:p>
            <a:pPr marL="0" indent="0">
              <a:buNone/>
            </a:pPr>
            <a:r>
              <a:rPr lang="en-US" altLang="zh-TW" sz="2400" dirty="0" smtClean="0"/>
              <a:t>3.</a:t>
            </a:r>
            <a:r>
              <a:rPr lang="zh-TW" altLang="en-US" sz="2400" dirty="0" smtClean="0"/>
              <a:t>家長：親師座談會、學校文宣資料</a:t>
            </a:r>
            <a:endParaRPr lang="en-US" altLang="zh-TW" sz="2400" dirty="0" smtClean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704374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巡迴輔導授課節數與排課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365760" y="1417638"/>
            <a:ext cx="8585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 smtClean="0"/>
              <a:t>嘉義縣特殊教育巡迴輔導要點</a:t>
            </a:r>
            <a:r>
              <a:rPr lang="en-US" altLang="zh-TW" sz="3600" dirty="0" smtClean="0"/>
              <a:t>(109.01)</a:t>
            </a:r>
          </a:p>
          <a:p>
            <a:endParaRPr lang="en-US" altLang="zh-TW" sz="3600" dirty="0" smtClean="0"/>
          </a:p>
          <a:p>
            <a:r>
              <a:rPr lang="zh-TW" altLang="en-US" sz="3600" dirty="0" smtClean="0"/>
              <a:t>四</a:t>
            </a:r>
            <a:r>
              <a:rPr lang="zh-TW" altLang="en-US" sz="3600" dirty="0"/>
              <a:t>、</a:t>
            </a:r>
            <a:r>
              <a:rPr lang="zh-TW" altLang="en-US" sz="3600" dirty="0" smtClean="0"/>
              <a:t>巡迴輔導</a:t>
            </a:r>
            <a:r>
              <a:rPr lang="zh-TW" altLang="en-US" sz="3600" dirty="0"/>
              <a:t>以每週一至二次為原則。但可視學生需求彈性調整服務方式 （包含直接服務與間接服務）</a:t>
            </a:r>
          </a:p>
        </p:txBody>
      </p:sp>
      <p:sp>
        <p:nvSpPr>
          <p:cNvPr id="8" name="矩形 7"/>
          <p:cNvSpPr/>
          <p:nvPr/>
        </p:nvSpPr>
        <p:spPr>
          <a:xfrm>
            <a:off x="365760" y="4268798"/>
            <a:ext cx="86563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/>
              <a:t>五、巡迴輔導課程規劃以特殊需求領域、學習上有重大困難學科、情緒</a:t>
            </a:r>
            <a:r>
              <a:rPr lang="zh-TW" altLang="en-US" sz="3600" dirty="0" smtClean="0"/>
              <a:t>及行為</a:t>
            </a:r>
            <a:r>
              <a:rPr lang="zh-TW" altLang="en-US" sz="3600" dirty="0"/>
              <a:t>問題輔導為主，可視學生需求適當調整，部分專業科目應以原</a:t>
            </a:r>
            <a:r>
              <a:rPr lang="zh-TW" altLang="en-US" sz="3600" dirty="0" smtClean="0"/>
              <a:t>學校</a:t>
            </a:r>
            <a:r>
              <a:rPr lang="zh-TW" altLang="en-US" sz="3600" dirty="0"/>
              <a:t>可提供協助</a:t>
            </a:r>
            <a:r>
              <a:rPr lang="zh-TW" altLang="en-US" sz="3600" dirty="0" smtClean="0"/>
              <a:t>為主。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24078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09857" cy="6857999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94468" y="178231"/>
            <a:ext cx="2309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特教業務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1277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排課</a:t>
            </a:r>
            <a:r>
              <a:rPr lang="zh-TW" altLang="en-US" dirty="0"/>
              <a:t>注意事項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170795" y="1625600"/>
            <a:ext cx="880241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/>
              <a:t>一、</a:t>
            </a:r>
            <a:r>
              <a:rPr lang="zh-TW" altLang="en-US" sz="3200" dirty="0"/>
              <a:t>同</a:t>
            </a:r>
            <a:r>
              <a:rPr lang="zh-TW" altLang="en-US" sz="3200" dirty="0" smtClean="0"/>
              <a:t>校</a:t>
            </a:r>
            <a:r>
              <a:rPr lang="zh-TW" altLang="en-US" sz="3200" dirty="0"/>
              <a:t>有數</a:t>
            </a:r>
            <a:r>
              <a:rPr lang="zh-TW" altLang="en-US" sz="3200" dirty="0" smtClean="0"/>
              <a:t>名巡迴輔導學生時，應考量以</a:t>
            </a:r>
            <a:endParaRPr lang="en-US" altLang="zh-TW" sz="3200" dirty="0" smtClean="0"/>
          </a:p>
          <a:p>
            <a:r>
              <a:rPr lang="zh-TW" altLang="en-US" sz="3200" dirty="0"/>
              <a:t> </a:t>
            </a:r>
            <a:r>
              <a:rPr lang="zh-TW" altLang="en-US" sz="3200" dirty="0" smtClean="0"/>
              <a:t>      小組排課。</a:t>
            </a:r>
            <a:endParaRPr lang="en-US" altLang="zh-TW" sz="3200" dirty="0" smtClean="0"/>
          </a:p>
          <a:p>
            <a:r>
              <a:rPr lang="zh-TW" altLang="en-US" sz="3200" dirty="0" smtClean="0"/>
              <a:t>二、特需領域課程是特教學生重要學習內容。</a:t>
            </a:r>
            <a:endParaRPr lang="en-US" altLang="zh-TW" sz="3200" dirty="0" smtClean="0"/>
          </a:p>
          <a:p>
            <a:r>
              <a:rPr lang="zh-TW" altLang="en-US" sz="3200" dirty="0"/>
              <a:t> </a:t>
            </a:r>
            <a:r>
              <a:rPr lang="zh-TW" altLang="en-US" sz="3200" dirty="0" smtClean="0"/>
              <a:t>       同年段學生應採小組課程。</a:t>
            </a:r>
            <a:endParaRPr lang="en-US" altLang="zh-TW" sz="3200" dirty="0" smtClean="0"/>
          </a:p>
          <a:p>
            <a:r>
              <a:rPr lang="zh-TW" altLang="en-US" sz="3200" dirty="0" smtClean="0"/>
              <a:t>三、巡迴輔導學生均為外加式課程，晨光時間、</a:t>
            </a:r>
            <a:endParaRPr lang="en-US" altLang="zh-TW" sz="3200" dirty="0" smtClean="0"/>
          </a:p>
          <a:p>
            <a:r>
              <a:rPr lang="zh-TW" altLang="en-US" sz="3200" dirty="0"/>
              <a:t> </a:t>
            </a:r>
            <a:r>
              <a:rPr lang="zh-TW" altLang="en-US" sz="3200" dirty="0" smtClean="0"/>
              <a:t>      校訂課程時間均可排課。</a:t>
            </a:r>
            <a:endParaRPr lang="en-US" altLang="zh-TW" sz="3200" dirty="0" smtClean="0"/>
          </a:p>
          <a:p>
            <a:r>
              <a:rPr lang="zh-TW" altLang="en-US" sz="3200" dirty="0"/>
              <a:t>四</a:t>
            </a:r>
            <a:r>
              <a:rPr lang="zh-TW" altLang="en-US" sz="3200" dirty="0" smtClean="0"/>
              <a:t>、星期五下午是本縣特教教師不排課時間，</a:t>
            </a:r>
            <a:endParaRPr lang="en-US" altLang="zh-TW" sz="3200" dirty="0" smtClean="0"/>
          </a:p>
          <a:p>
            <a:r>
              <a:rPr lang="zh-TW" altLang="en-US" sz="3200" dirty="0"/>
              <a:t> </a:t>
            </a:r>
            <a:r>
              <a:rPr lang="zh-TW" altLang="en-US" sz="3200" dirty="0" smtClean="0"/>
              <a:t>      特教研習均於此時間辦理。</a:t>
            </a:r>
            <a:endParaRPr lang="en-US" altLang="zh-TW" sz="3200" dirty="0" smtClean="0"/>
          </a:p>
          <a:p>
            <a:r>
              <a:rPr lang="zh-TW" altLang="en-US" sz="3200" dirty="0" smtClean="0"/>
              <a:t>五、申請巡迴輔導學校應提供適合學習上課場所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46661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檢核表</a:t>
            </a:r>
            <a:r>
              <a:rPr lang="en-US" altLang="zh-TW" dirty="0" smtClean="0"/>
              <a:t>_</a:t>
            </a:r>
            <a:r>
              <a:rPr lang="zh-TW" altLang="en-US" sz="3200" dirty="0" smtClean="0"/>
              <a:t>嘉義縣特教資訊網</a:t>
            </a:r>
            <a:r>
              <a:rPr lang="en-US" altLang="zh-TW" sz="3200" dirty="0" smtClean="0"/>
              <a:t>(</a:t>
            </a:r>
            <a:r>
              <a:rPr lang="zh-TW" altLang="en-US" sz="3200" dirty="0" smtClean="0"/>
              <a:t>行政</a:t>
            </a:r>
            <a:r>
              <a:rPr lang="en-US" altLang="zh-TW" sz="3200" dirty="0" smtClean="0"/>
              <a:t>)</a:t>
            </a:r>
            <a:r>
              <a:rPr lang="zh-TW" altLang="en-US" sz="3200" dirty="0" smtClean="0"/>
              <a:t>可下載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z="4000" dirty="0"/>
              <a:t>每</a:t>
            </a:r>
            <a:r>
              <a:rPr lang="zh-TW" altLang="en-US" sz="4000" dirty="0" smtClean="0"/>
              <a:t>學年六月</a:t>
            </a:r>
            <a:r>
              <a:rPr lang="en-US" altLang="zh-TW" sz="4000" dirty="0" smtClean="0"/>
              <a:t>-</a:t>
            </a:r>
            <a:r>
              <a:rPr lang="zh-TW" altLang="en-US" sz="4000" dirty="0" smtClean="0"/>
              <a:t>七月</a:t>
            </a:r>
            <a:r>
              <a:rPr lang="zh-TW" altLang="en-US" sz="4000" dirty="0"/>
              <a:t>需填寫之</a:t>
            </a:r>
            <a:r>
              <a:rPr lang="zh-TW" altLang="en-US" sz="4000" dirty="0" smtClean="0"/>
              <a:t>檢核表：</a:t>
            </a:r>
            <a:endParaRPr lang="en-US" altLang="zh-TW" sz="4000" dirty="0" smtClean="0"/>
          </a:p>
          <a:p>
            <a:pPr marL="0" indent="0">
              <a:buNone/>
            </a:pPr>
            <a:r>
              <a:rPr lang="zh-TW" altLang="en-US" sz="4000" dirty="0" smtClean="0">
                <a:sym typeface="Wingdings" panose="05000000000000000000" pitchFamily="2" charset="2"/>
              </a:rPr>
              <a:t></a:t>
            </a:r>
            <a:r>
              <a:rPr lang="zh-TW" altLang="en-US" sz="4000" dirty="0" smtClean="0"/>
              <a:t>轉銜檢核表</a:t>
            </a:r>
            <a:r>
              <a:rPr lang="en-US" altLang="zh-TW" sz="4000" dirty="0" smtClean="0"/>
              <a:t>(</a:t>
            </a:r>
            <a:r>
              <a:rPr lang="zh-TW" altLang="en-US" sz="4000" dirty="0" smtClean="0"/>
              <a:t>六月</a:t>
            </a:r>
            <a:r>
              <a:rPr lang="en-US" altLang="zh-TW" sz="4000" dirty="0" smtClean="0"/>
              <a:t>)</a:t>
            </a:r>
          </a:p>
          <a:p>
            <a:pPr marL="0" indent="0">
              <a:buNone/>
            </a:pPr>
            <a:r>
              <a:rPr lang="zh-TW" altLang="en-US" sz="4000" dirty="0">
                <a:sym typeface="Wingdings" panose="05000000000000000000" pitchFamily="2" charset="2"/>
              </a:rPr>
              <a:t></a:t>
            </a:r>
            <a:r>
              <a:rPr lang="zh-TW" altLang="en-US" sz="4000" dirty="0" smtClean="0"/>
              <a:t>家庭</a:t>
            </a:r>
            <a:r>
              <a:rPr lang="zh-TW" altLang="en-US" sz="4000" dirty="0"/>
              <a:t>支持檢核</a:t>
            </a:r>
            <a:r>
              <a:rPr lang="zh-TW" altLang="en-US" sz="4000" dirty="0" smtClean="0"/>
              <a:t>表</a:t>
            </a:r>
            <a:r>
              <a:rPr lang="en-US" altLang="zh-TW" sz="4000" dirty="0" smtClean="0"/>
              <a:t>(</a:t>
            </a:r>
            <a:r>
              <a:rPr lang="zh-TW" altLang="en-US" sz="4000" dirty="0" smtClean="0"/>
              <a:t>六月</a:t>
            </a:r>
            <a:r>
              <a:rPr lang="en-US" altLang="zh-TW" sz="4000" dirty="0" smtClean="0"/>
              <a:t>)</a:t>
            </a:r>
          </a:p>
          <a:p>
            <a:pPr marL="0" indent="0">
              <a:buNone/>
            </a:pPr>
            <a:r>
              <a:rPr lang="zh-TW" altLang="en-US" sz="4000" dirty="0">
                <a:sym typeface="Wingdings" panose="05000000000000000000" pitchFamily="2" charset="2"/>
              </a:rPr>
              <a:t></a:t>
            </a:r>
            <a:r>
              <a:rPr lang="zh-TW" altLang="en-US" sz="4000" dirty="0" smtClean="0"/>
              <a:t>特</a:t>
            </a:r>
            <a:r>
              <a:rPr lang="zh-TW" altLang="en-US" sz="4000" dirty="0"/>
              <a:t>教</a:t>
            </a:r>
            <a:r>
              <a:rPr lang="zh-TW" altLang="en-US" sz="4000" dirty="0" smtClean="0"/>
              <a:t>檢核表</a:t>
            </a:r>
            <a:r>
              <a:rPr lang="en-US" altLang="zh-TW" sz="4000" dirty="0" smtClean="0"/>
              <a:t>(7/15</a:t>
            </a:r>
            <a:r>
              <a:rPr lang="zh-TW" altLang="en-US" sz="4000" dirty="0" smtClean="0"/>
              <a:t>前完成，逾期無法補</a:t>
            </a:r>
            <a:r>
              <a:rPr lang="en-US" altLang="zh-TW" sz="4000" dirty="0" smtClean="0"/>
              <a:t>)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566556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7575" y="-26469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特教檢核表</a:t>
            </a:r>
            <a:r>
              <a:rPr lang="en-US" altLang="zh-TW" dirty="0" smtClean="0"/>
              <a:t>-7/15</a:t>
            </a:r>
            <a:r>
              <a:rPr lang="zh-TW" altLang="en-US" dirty="0" smtClean="0"/>
              <a:t>前填完</a:t>
            </a:r>
            <a:endParaRPr lang="zh-TW" altLang="en-US" dirty="0"/>
          </a:p>
        </p:txBody>
      </p:sp>
      <p:pic>
        <p:nvPicPr>
          <p:cNvPr id="4" name="內容版面配置區 3">
            <a:hlinkClick r:id="rId2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" t="4187" r="17486"/>
          <a:stretch/>
        </p:blipFill>
        <p:spPr>
          <a:xfrm>
            <a:off x="0" y="1116531"/>
            <a:ext cx="3840480" cy="5741468"/>
          </a:xfr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0" y="1116531"/>
            <a:ext cx="2166505" cy="588103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492" y="3268795"/>
            <a:ext cx="2933700" cy="343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4894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149470" y="1162066"/>
            <a:ext cx="90560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rgbClr val="FF0000"/>
                </a:solidFill>
              </a:rPr>
              <a:t>特教業務承辦人，學期末一定要上特教通報網填寫</a:t>
            </a:r>
            <a:endParaRPr lang="en-US" altLang="zh-TW" sz="2800" dirty="0" smtClean="0">
              <a:solidFill>
                <a:srgbClr val="FF0000"/>
              </a:solidFill>
            </a:endParaRPr>
          </a:p>
          <a:p>
            <a:r>
              <a:rPr lang="en-US" altLang="zh-TW" sz="2800" dirty="0" smtClean="0">
                <a:solidFill>
                  <a:srgbClr val="FF0000"/>
                </a:solidFill>
              </a:rPr>
              <a:t>7/15</a:t>
            </a:r>
            <a:r>
              <a:rPr lang="zh-TW" altLang="en-US" sz="2800" dirty="0" smtClean="0">
                <a:solidFill>
                  <a:srgbClr val="FF0000"/>
                </a:solidFill>
              </a:rPr>
              <a:t>關閉後就無法補填了。</a:t>
            </a:r>
            <a:endParaRPr lang="en-US" altLang="zh-TW" sz="2800" dirty="0" smtClean="0">
              <a:solidFill>
                <a:srgbClr val="FF0000"/>
              </a:solidFill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47575" y="-26469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特教檢核表</a:t>
            </a:r>
            <a:r>
              <a:rPr lang="en-US" altLang="zh-TW" dirty="0" smtClean="0"/>
              <a:t>-7/15</a:t>
            </a:r>
            <a:r>
              <a:rPr lang="zh-TW" altLang="en-US" dirty="0" smtClean="0"/>
              <a:t>前填完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25" y="2560911"/>
            <a:ext cx="9144000" cy="301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5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554" y="185209"/>
            <a:ext cx="9123445" cy="1143000"/>
          </a:xfrm>
        </p:spPr>
        <p:txBody>
          <a:bodyPr/>
          <a:lstStyle/>
          <a:p>
            <a:r>
              <a:rPr lang="zh-TW" altLang="en-US" b="1" dirty="0"/>
              <a:t>重要網頁</a:t>
            </a:r>
            <a:r>
              <a:rPr lang="en-US" altLang="zh-TW" b="1" dirty="0" smtClean="0"/>
              <a:t>_</a:t>
            </a:r>
            <a:r>
              <a:rPr lang="zh-TW" altLang="en-US" b="1" dirty="0" smtClean="0"/>
              <a:t>嘉義縣特教資訊</a:t>
            </a:r>
            <a:r>
              <a:rPr lang="zh-TW" altLang="en-US" b="1" dirty="0"/>
              <a:t>網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b="58524"/>
          <a:stretch/>
        </p:blipFill>
        <p:spPr>
          <a:xfrm>
            <a:off x="0" y="1050097"/>
            <a:ext cx="9143999" cy="106542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4" y="2193098"/>
            <a:ext cx="9102890" cy="207668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47363"/>
            <a:ext cx="9123444" cy="237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64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77921" y="112078"/>
            <a:ext cx="5384800" cy="1143000"/>
          </a:xfrm>
        </p:spPr>
        <p:txBody>
          <a:bodyPr/>
          <a:lstStyle/>
          <a:p>
            <a:r>
              <a:rPr lang="en-US" altLang="zh-TW" b="1" dirty="0" smtClean="0">
                <a:solidFill>
                  <a:srgbClr val="91CFAC"/>
                </a:solidFill>
              </a:rPr>
              <a:t>LINE</a:t>
            </a:r>
            <a:r>
              <a:rPr lang="zh-TW" altLang="en-US" b="1" dirty="0" smtClean="0">
                <a:solidFill>
                  <a:srgbClr val="91CFAC"/>
                </a:solidFill>
              </a:rPr>
              <a:t>群組的記事本</a:t>
            </a:r>
            <a:endParaRPr lang="zh-TW" altLang="en-US" b="1" dirty="0">
              <a:solidFill>
                <a:srgbClr val="91CFAC"/>
              </a:solidFill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 bwMode="auto">
          <a:xfrm>
            <a:off x="3677921" y="3696346"/>
            <a:ext cx="5384800" cy="835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zh-TW" sz="4000" b="1" kern="0" dirty="0" smtClean="0">
              <a:solidFill>
                <a:srgbClr val="B9CC7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000" b="1" kern="0" dirty="0" smtClean="0">
                <a:solidFill>
                  <a:srgbClr val="B9CC7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學校特教業務辦人若有更換，請在退出前邀請新人入群組，並提醒閱讀群組記事本。</a:t>
            </a:r>
            <a:endParaRPr lang="en-US" altLang="zh-TW" sz="4000" b="1" kern="0" dirty="0" smtClean="0">
              <a:solidFill>
                <a:srgbClr val="B9CC7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4000" b="1" kern="0" dirty="0">
              <a:solidFill>
                <a:srgbClr val="B9CC7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4000" b="1" kern="0" dirty="0">
                <a:solidFill>
                  <a:srgbClr val="B9CC7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4000" b="1" kern="0" dirty="0" smtClean="0">
                <a:solidFill>
                  <a:srgbClr val="B9CC7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年度</a:t>
            </a:r>
            <a:endParaRPr lang="en-US" altLang="zh-TW" sz="4000" b="1" kern="0" dirty="0" smtClean="0">
              <a:solidFill>
                <a:srgbClr val="B9CC7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000" b="1" kern="0" dirty="0" smtClean="0">
                <a:solidFill>
                  <a:srgbClr val="B9CC7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嘉義縣</a:t>
            </a:r>
            <a:r>
              <a:rPr lang="zh-TW" altLang="en-US" sz="4000" b="1" kern="0" dirty="0">
                <a:solidFill>
                  <a:srgbClr val="B9CC7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特教</a:t>
            </a:r>
            <a:r>
              <a:rPr lang="zh-TW" altLang="en-US" sz="4000" b="1" kern="0" dirty="0" smtClean="0">
                <a:solidFill>
                  <a:srgbClr val="B9CC7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資訊網</a:t>
            </a:r>
            <a:endParaRPr lang="en-US" altLang="zh-TW" sz="4000" b="1" kern="0" dirty="0" smtClean="0">
              <a:solidFill>
                <a:srgbClr val="B9CC7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000" b="1" kern="0" dirty="0" smtClean="0">
                <a:solidFill>
                  <a:srgbClr val="B9CC7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全國</a:t>
            </a:r>
            <a:r>
              <a:rPr lang="zh-TW" altLang="en-US" sz="4000" b="1" kern="0" dirty="0">
                <a:solidFill>
                  <a:srgbClr val="B9CC7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特教</a:t>
            </a:r>
            <a:r>
              <a:rPr lang="zh-TW" altLang="en-US" sz="4000" b="1" kern="0" dirty="0" smtClean="0">
                <a:solidFill>
                  <a:srgbClr val="B9CC7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資訊網</a:t>
            </a:r>
            <a:endParaRPr lang="en-US" altLang="zh-TW" sz="4000" b="1" kern="0" dirty="0" smtClean="0">
              <a:solidFill>
                <a:srgbClr val="B9CC7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000" b="1" kern="0" dirty="0" smtClean="0">
                <a:solidFill>
                  <a:srgbClr val="B9CC7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均</a:t>
            </a:r>
            <a:r>
              <a:rPr lang="zh-TW" altLang="en-US" sz="4000" b="1" kern="0" dirty="0">
                <a:solidFill>
                  <a:srgbClr val="B9CC7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改版</a:t>
            </a:r>
            <a:endParaRPr lang="en-US" altLang="zh-TW" sz="4000" b="1" kern="0" dirty="0" smtClean="0">
              <a:solidFill>
                <a:srgbClr val="B9CC7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4000" b="1" kern="0" dirty="0" smtClean="0">
              <a:solidFill>
                <a:srgbClr val="B9CC7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4000" b="1" kern="0" dirty="0">
              <a:solidFill>
                <a:srgbClr val="B9CC7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779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20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92" y="1428599"/>
            <a:ext cx="9066508" cy="542940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重要網頁</a:t>
            </a:r>
            <a:r>
              <a:rPr lang="en-US" altLang="zh-TW" dirty="0" smtClean="0"/>
              <a:t>_</a:t>
            </a:r>
            <a:r>
              <a:rPr lang="zh-TW" altLang="en-US" dirty="0" smtClean="0"/>
              <a:t>全國特殊教育資訊網</a:t>
            </a:r>
            <a:endParaRPr lang="zh-TW" altLang="en-US" dirty="0"/>
          </a:p>
        </p:txBody>
      </p:sp>
      <p:sp>
        <p:nvSpPr>
          <p:cNvPr id="7" name="圓角矩形圖說文字 6"/>
          <p:cNvSpPr/>
          <p:nvPr/>
        </p:nvSpPr>
        <p:spPr>
          <a:xfrm>
            <a:off x="1336816" y="4502258"/>
            <a:ext cx="2258792" cy="1165558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rgbClr val="0070C0"/>
                </a:solidFill>
              </a:rPr>
              <a:t>常用功能：</a:t>
            </a:r>
            <a:endParaRPr lang="en-US" altLang="zh-TW" sz="2400" dirty="0" smtClean="0">
              <a:solidFill>
                <a:srgbClr val="0070C0"/>
              </a:solidFill>
            </a:endParaRPr>
          </a:p>
          <a:p>
            <a:pPr algn="ctr"/>
            <a:r>
              <a:rPr lang="zh-TW" altLang="en-US" sz="2400" dirty="0" smtClean="0">
                <a:solidFill>
                  <a:srgbClr val="0070C0"/>
                </a:solidFill>
              </a:rPr>
              <a:t>報名特教研習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8" name="圓角矩形圖說文字 7"/>
          <p:cNvSpPr/>
          <p:nvPr/>
        </p:nvSpPr>
        <p:spPr>
          <a:xfrm>
            <a:off x="6807716" y="365126"/>
            <a:ext cx="2258792" cy="1165558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rgbClr val="0070C0"/>
                </a:solidFill>
              </a:rPr>
              <a:t>常用功能：</a:t>
            </a:r>
            <a:endParaRPr lang="en-US" altLang="zh-TW" sz="2400" dirty="0" smtClean="0">
              <a:solidFill>
                <a:srgbClr val="0070C0"/>
              </a:solidFill>
            </a:endParaRPr>
          </a:p>
          <a:p>
            <a:pPr algn="ctr"/>
            <a:r>
              <a:rPr lang="zh-TW" altLang="en-US" sz="2400" dirty="0" smtClean="0">
                <a:solidFill>
                  <a:srgbClr val="0070C0"/>
                </a:solidFill>
              </a:rPr>
              <a:t>網站登入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98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b="88490"/>
          <a:stretch/>
        </p:blipFill>
        <p:spPr>
          <a:xfrm>
            <a:off x="77492" y="1428600"/>
            <a:ext cx="9066508" cy="62492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重要網頁</a:t>
            </a:r>
            <a:r>
              <a:rPr lang="en-US" altLang="zh-TW" dirty="0" smtClean="0"/>
              <a:t>_</a:t>
            </a:r>
            <a:r>
              <a:rPr lang="zh-TW" altLang="en-US" dirty="0" smtClean="0"/>
              <a:t>全國特殊教育資訊網</a:t>
            </a:r>
            <a:endParaRPr lang="zh-TW" altLang="en-US" dirty="0"/>
          </a:p>
        </p:txBody>
      </p:sp>
      <p:sp>
        <p:nvSpPr>
          <p:cNvPr id="8" name="圓角矩形圖說文字 7"/>
          <p:cNvSpPr/>
          <p:nvPr/>
        </p:nvSpPr>
        <p:spPr>
          <a:xfrm>
            <a:off x="6591281" y="365126"/>
            <a:ext cx="2543075" cy="1165558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rgbClr val="0070C0"/>
                </a:solidFill>
              </a:rPr>
              <a:t>常用功能：</a:t>
            </a:r>
            <a:endParaRPr lang="en-US" altLang="zh-TW" sz="2400" dirty="0" smtClean="0">
              <a:solidFill>
                <a:srgbClr val="0070C0"/>
              </a:solidFill>
            </a:endParaRPr>
          </a:p>
          <a:p>
            <a:pPr algn="ctr"/>
            <a:r>
              <a:rPr lang="zh-TW" altLang="en-US" sz="2000" dirty="0" smtClean="0">
                <a:solidFill>
                  <a:srgbClr val="0070C0"/>
                </a:solidFill>
              </a:rPr>
              <a:t>網站登入</a:t>
            </a:r>
            <a:r>
              <a:rPr lang="en-US" altLang="zh-TW" sz="2000" dirty="0" smtClean="0">
                <a:solidFill>
                  <a:srgbClr val="0070C0"/>
                </a:solidFill>
              </a:rPr>
              <a:t>-</a:t>
            </a:r>
            <a:r>
              <a:rPr lang="zh-TW" altLang="en-US" sz="2000" dirty="0" smtClean="0">
                <a:solidFill>
                  <a:srgbClr val="0070C0"/>
                </a:solidFill>
              </a:rPr>
              <a:t>開設研習</a:t>
            </a:r>
            <a:endParaRPr lang="zh-TW" altLang="en-US" sz="2000" dirty="0">
              <a:solidFill>
                <a:srgbClr val="0070C0"/>
              </a:solidFill>
            </a:endParaRPr>
          </a:p>
        </p:txBody>
      </p:sp>
      <p:grpSp>
        <p:nvGrpSpPr>
          <p:cNvPr id="15" name="群組 14"/>
          <p:cNvGrpSpPr/>
          <p:nvPr/>
        </p:nvGrpSpPr>
        <p:grpSpPr>
          <a:xfrm>
            <a:off x="55214" y="2138236"/>
            <a:ext cx="1858828" cy="2781926"/>
            <a:chOff x="151074" y="2363491"/>
            <a:chExt cx="3201702" cy="1790055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1074" y="2363491"/>
              <a:ext cx="3201702" cy="1790055"/>
            </a:xfrm>
            <a:prstGeom prst="rect">
              <a:avLst/>
            </a:prstGeom>
          </p:spPr>
        </p:pic>
        <p:sp>
          <p:nvSpPr>
            <p:cNvPr id="5" name="文字方塊 4"/>
            <p:cNvSpPr txBox="1"/>
            <p:nvPr/>
          </p:nvSpPr>
          <p:spPr>
            <a:xfrm>
              <a:off x="2007031" y="3117000"/>
              <a:ext cx="838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104</a:t>
              </a:r>
              <a:r>
                <a:rPr lang="zh-TW" altLang="en-US" dirty="0" smtClean="0"/>
                <a:t>***</a:t>
              </a:r>
              <a:endParaRPr lang="zh-TW" altLang="en-US" dirty="0"/>
            </a:p>
          </p:txBody>
        </p:sp>
      </p:grpSp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0823" y="2122782"/>
            <a:ext cx="2033238" cy="305036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8545" y="2040552"/>
            <a:ext cx="2532737" cy="189995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8546" y="3540687"/>
            <a:ext cx="2532735" cy="1632463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39868" y="2040551"/>
            <a:ext cx="2394488" cy="3050641"/>
          </a:xfrm>
          <a:prstGeom prst="rect">
            <a:avLst/>
          </a:prstGeom>
        </p:spPr>
      </p:pic>
      <p:grpSp>
        <p:nvGrpSpPr>
          <p:cNvPr id="14" name="群組 13"/>
          <p:cNvGrpSpPr/>
          <p:nvPr/>
        </p:nvGrpSpPr>
        <p:grpSpPr>
          <a:xfrm>
            <a:off x="67848" y="5329594"/>
            <a:ext cx="9066508" cy="1347135"/>
            <a:chOff x="0" y="50864"/>
            <a:chExt cx="9066508" cy="1347135"/>
          </a:xfrm>
        </p:grpSpPr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50864"/>
              <a:ext cx="9066508" cy="1347135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8515350" y="263471"/>
              <a:ext cx="551158" cy="16455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6" name="向右箭號 15"/>
          <p:cNvSpPr/>
          <p:nvPr/>
        </p:nvSpPr>
        <p:spPr>
          <a:xfrm>
            <a:off x="1800298" y="2572951"/>
            <a:ext cx="403023" cy="1812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向右箭號 16"/>
          <p:cNvSpPr/>
          <p:nvPr/>
        </p:nvSpPr>
        <p:spPr>
          <a:xfrm>
            <a:off x="3836048" y="2639512"/>
            <a:ext cx="403023" cy="1812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向右箭號 17"/>
          <p:cNvSpPr/>
          <p:nvPr/>
        </p:nvSpPr>
        <p:spPr>
          <a:xfrm>
            <a:off x="6336845" y="2655352"/>
            <a:ext cx="403023" cy="1812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向下箭號 18"/>
          <p:cNvSpPr/>
          <p:nvPr/>
        </p:nvSpPr>
        <p:spPr>
          <a:xfrm>
            <a:off x="7361695" y="4920162"/>
            <a:ext cx="395207" cy="5359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4601102" y="408145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公務信箱</a:t>
            </a:r>
          </a:p>
        </p:txBody>
      </p:sp>
    </p:spTree>
    <p:extLst>
      <p:ext uri="{BB962C8B-B14F-4D97-AF65-F5344CB8AC3E}">
        <p14:creationId xmlns:p14="http://schemas.microsoft.com/office/powerpoint/2010/main" val="9928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/>
              <a:t>重要網頁</a:t>
            </a:r>
            <a:r>
              <a:rPr lang="en-US" altLang="zh-TW" sz="3600" dirty="0"/>
              <a:t>_</a:t>
            </a:r>
            <a:r>
              <a:rPr lang="zh-TW" altLang="en-US" sz="3600" dirty="0"/>
              <a:t>全國教育</a:t>
            </a:r>
            <a:r>
              <a:rPr lang="zh-TW" altLang="en-US" sz="3600" dirty="0" smtClean="0"/>
              <a:t>資訊網</a:t>
            </a:r>
            <a:r>
              <a:rPr lang="en-US" altLang="zh-TW" sz="3600" dirty="0" smtClean="0"/>
              <a:t>-</a:t>
            </a:r>
            <a:r>
              <a:rPr lang="zh-TW" altLang="en-US" sz="3600" dirty="0" smtClean="0"/>
              <a:t>查詢研習</a:t>
            </a:r>
            <a:endParaRPr lang="zh-TW" altLang="en-US" sz="36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4049"/>
            <a:ext cx="9144000" cy="532771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44658" y="2681207"/>
            <a:ext cx="1379349" cy="1046135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98157" y="4289156"/>
            <a:ext cx="1784887" cy="732295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4380856" y="4318215"/>
            <a:ext cx="4437680" cy="732295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6925159" y="1819997"/>
            <a:ext cx="2118102" cy="1046135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59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" y="1423113"/>
            <a:ext cx="9144000" cy="543488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重要網頁</a:t>
            </a:r>
            <a:r>
              <a:rPr lang="en-US" altLang="zh-TW" dirty="0" smtClean="0"/>
              <a:t>_</a:t>
            </a:r>
            <a:r>
              <a:rPr lang="zh-TW" altLang="en-US" dirty="0" smtClean="0"/>
              <a:t>特教通報網</a:t>
            </a:r>
            <a:endParaRPr lang="zh-TW" altLang="en-US" dirty="0"/>
          </a:p>
        </p:txBody>
      </p:sp>
      <p:sp>
        <p:nvSpPr>
          <p:cNvPr id="4" name="圓角矩形 3"/>
          <p:cNvSpPr/>
          <p:nvPr/>
        </p:nvSpPr>
        <p:spPr>
          <a:xfrm>
            <a:off x="711200" y="3708400"/>
            <a:ext cx="629920" cy="325120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341120" y="3332136"/>
            <a:ext cx="432021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rgbClr val="7030A0"/>
                </a:solidFill>
              </a:rPr>
              <a:t>學校特教學生的</a:t>
            </a:r>
            <a:r>
              <a:rPr lang="zh-TW" altLang="en-US" sz="3200" b="1" dirty="0" smtClean="0">
                <a:solidFill>
                  <a:srgbClr val="7030A0"/>
                </a:solidFill>
              </a:rPr>
              <a:t>資料</a:t>
            </a:r>
            <a:r>
              <a:rPr lang="en-US" altLang="zh-TW" sz="3200" b="1" dirty="0" smtClean="0">
                <a:solidFill>
                  <a:srgbClr val="7030A0"/>
                </a:solidFill>
              </a:rPr>
              <a:t/>
            </a:r>
            <a:br>
              <a:rPr lang="en-US" altLang="zh-TW" sz="3200" b="1" dirty="0" smtClean="0">
                <a:solidFill>
                  <a:srgbClr val="7030A0"/>
                </a:solidFill>
              </a:rPr>
            </a:br>
            <a:r>
              <a:rPr lang="zh-TW" altLang="en-US" sz="3200" b="1" dirty="0" smtClean="0">
                <a:solidFill>
                  <a:srgbClr val="7030A0"/>
                </a:solidFill>
              </a:rPr>
              <a:t>提報心評申請</a:t>
            </a:r>
            <a:endParaRPr lang="en-US" altLang="zh-TW" sz="3200" b="1" dirty="0" smtClean="0">
              <a:solidFill>
                <a:srgbClr val="7030A0"/>
              </a:solidFill>
            </a:endParaRPr>
          </a:p>
          <a:p>
            <a:r>
              <a:rPr lang="zh-TW" altLang="en-US" sz="3200" b="1" dirty="0" smtClean="0">
                <a:solidFill>
                  <a:srgbClr val="7030A0"/>
                </a:solidFill>
              </a:rPr>
              <a:t>申請相關專業團隊、</a:t>
            </a:r>
            <a:endParaRPr lang="en-US" altLang="zh-TW" sz="3200" b="1" dirty="0" smtClean="0">
              <a:solidFill>
                <a:srgbClr val="7030A0"/>
              </a:solidFill>
            </a:endParaRPr>
          </a:p>
          <a:p>
            <a:r>
              <a:rPr lang="zh-TW" altLang="en-US" sz="3200" b="1" dirty="0" smtClean="0">
                <a:solidFill>
                  <a:srgbClr val="7030A0"/>
                </a:solidFill>
              </a:rPr>
              <a:t>助理員、有聲書</a:t>
            </a:r>
            <a:endParaRPr lang="en-US" altLang="zh-TW" sz="3200" b="1" dirty="0" smtClean="0">
              <a:solidFill>
                <a:srgbClr val="7030A0"/>
              </a:solidFill>
            </a:endParaRPr>
          </a:p>
          <a:p>
            <a:r>
              <a:rPr lang="zh-TW" altLang="en-US" sz="3200" b="1" dirty="0">
                <a:solidFill>
                  <a:srgbClr val="7030A0"/>
                </a:solidFill>
              </a:rPr>
              <a:t>填寫檢核</a:t>
            </a:r>
            <a:r>
              <a:rPr lang="zh-TW" altLang="en-US" sz="3200" b="1" dirty="0" smtClean="0">
                <a:solidFill>
                  <a:srgbClr val="7030A0"/>
                </a:solidFill>
              </a:rPr>
              <a:t>表，都在這裡</a:t>
            </a:r>
            <a:endParaRPr lang="zh-TW" alt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56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近期重要工作時程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2876"/>
            <a:ext cx="8229600" cy="5115560"/>
          </a:xfrm>
        </p:spPr>
        <p:txBody>
          <a:bodyPr>
            <a:noAutofit/>
          </a:bodyPr>
          <a:lstStyle/>
          <a:p>
            <a:r>
              <a:rPr lang="zh-TW" altLang="zh-TW" sz="2800" dirty="0" smtClean="0">
                <a:sym typeface="Wingdings" panose="05000000000000000000" pitchFamily="2" charset="2"/>
              </a:rPr>
              <a:t></a:t>
            </a:r>
            <a:r>
              <a:rPr lang="zh-TW" altLang="en-US" sz="2800" dirty="0" smtClean="0">
                <a:sym typeface="Wingdings" panose="05000000000000000000" pitchFamily="2" charset="2"/>
              </a:rPr>
              <a:t>開</a:t>
            </a:r>
            <a:r>
              <a:rPr lang="en-US" altLang="zh-TW" sz="2800" dirty="0" smtClean="0">
                <a:sym typeface="Wingdings" panose="05000000000000000000" pitchFamily="2" charset="2"/>
              </a:rPr>
              <a:t>IEP</a:t>
            </a:r>
            <a:r>
              <a:rPr lang="zh-TW" altLang="en-US" sz="2800" dirty="0" smtClean="0">
                <a:sym typeface="Wingdings" panose="05000000000000000000" pitchFamily="2" charset="2"/>
              </a:rPr>
              <a:t>檢討會與擬定會議，確認開課與支持服務</a:t>
            </a:r>
            <a:endParaRPr lang="en-US" altLang="zh-TW" sz="2800" dirty="0" smtClean="0">
              <a:sym typeface="Wingdings" panose="05000000000000000000" pitchFamily="2" charset="2"/>
            </a:endParaRPr>
          </a:p>
          <a:p>
            <a:r>
              <a:rPr lang="zh-TW" altLang="zh-TW" sz="2800" dirty="0" smtClean="0">
                <a:sym typeface="Wingdings" panose="05000000000000000000" pitchFamily="2" charset="2"/>
              </a:rPr>
              <a:t></a:t>
            </a:r>
            <a:r>
              <a:rPr lang="zh-TW" altLang="en-US" sz="2800" dirty="0">
                <a:sym typeface="Wingdings" panose="05000000000000000000" pitchFamily="2" charset="2"/>
              </a:rPr>
              <a:t>到嘉義縣特教</a:t>
            </a:r>
            <a:r>
              <a:rPr lang="zh-TW" altLang="en-US" sz="2800" dirty="0" smtClean="0">
                <a:sym typeface="Wingdings" panose="05000000000000000000" pitchFamily="2" charset="2"/>
              </a:rPr>
              <a:t>資訊網做需求填報</a:t>
            </a:r>
            <a:r>
              <a:rPr lang="en-US" altLang="zh-TW" sz="2800" dirty="0" smtClean="0">
                <a:sym typeface="Wingdings" panose="05000000000000000000" pitchFamily="2" charset="2"/>
              </a:rPr>
              <a:t>(LINE</a:t>
            </a:r>
            <a:r>
              <a:rPr lang="zh-TW" altLang="en-US" sz="2800" dirty="0" smtClean="0">
                <a:sym typeface="Wingdings" panose="05000000000000000000" pitchFamily="2" charset="2"/>
              </a:rPr>
              <a:t>群組筆記本有流程</a:t>
            </a:r>
            <a:r>
              <a:rPr lang="en-US" altLang="zh-TW" sz="2800" dirty="0" smtClean="0">
                <a:sym typeface="Wingdings" panose="05000000000000000000" pitchFamily="2" charset="2"/>
              </a:rPr>
              <a:t>)</a:t>
            </a:r>
          </a:p>
          <a:p>
            <a:r>
              <a:rPr lang="zh-TW" altLang="zh-TW" sz="2800" dirty="0" smtClean="0">
                <a:sym typeface="Wingdings" panose="05000000000000000000" pitchFamily="2" charset="2"/>
              </a:rPr>
              <a:t></a:t>
            </a:r>
            <a:r>
              <a:rPr lang="zh-TW" altLang="en-US" sz="2800" dirty="0" smtClean="0">
                <a:sym typeface="Wingdings" panose="05000000000000000000" pitchFamily="2" charset="2"/>
              </a:rPr>
              <a:t>開特推會審議學生需求與開課規劃</a:t>
            </a:r>
            <a:endParaRPr lang="en-US" altLang="zh-TW" sz="2800" dirty="0" smtClean="0">
              <a:sym typeface="Wingdings" panose="05000000000000000000" pitchFamily="2" charset="2"/>
            </a:endParaRPr>
          </a:p>
          <a:p>
            <a:r>
              <a:rPr lang="zh-TW" altLang="en-US" sz="2800" dirty="0">
                <a:sym typeface="Wingdings" panose="05000000000000000000" pitchFamily="2" charset="2"/>
              </a:rPr>
              <a:t> </a:t>
            </a:r>
            <a:r>
              <a:rPr lang="zh-TW" altLang="en-US" sz="2800" dirty="0" smtClean="0">
                <a:sym typeface="Wingdings" panose="05000000000000000000" pitchFamily="2" charset="2"/>
              </a:rPr>
              <a:t>                                          </a:t>
            </a:r>
            <a:r>
              <a:rPr lang="en-US" altLang="zh-TW" sz="2800" dirty="0" smtClean="0">
                <a:sym typeface="Wingdings" panose="05000000000000000000" pitchFamily="2" charset="2"/>
              </a:rPr>
              <a:t>(</a:t>
            </a:r>
            <a:r>
              <a:rPr lang="zh-TW" altLang="en-US" sz="2800" dirty="0" smtClean="0">
                <a:sym typeface="Wingdings" panose="05000000000000000000" pitchFamily="2" charset="2"/>
              </a:rPr>
              <a:t>附件：個人需求表</a:t>
            </a:r>
            <a:r>
              <a:rPr lang="en-US" altLang="zh-TW" sz="2800" dirty="0" smtClean="0">
                <a:sym typeface="Wingdings" panose="05000000000000000000" pitchFamily="2" charset="2"/>
              </a:rPr>
              <a:t>)</a:t>
            </a:r>
          </a:p>
          <a:p>
            <a:r>
              <a:rPr lang="zh-TW" altLang="zh-TW" sz="2800" dirty="0" smtClean="0">
                <a:sym typeface="Wingdings" panose="05000000000000000000" pitchFamily="2" charset="2"/>
              </a:rPr>
              <a:t></a:t>
            </a:r>
            <a:r>
              <a:rPr lang="zh-TW" altLang="en-US" sz="2800" b="1" dirty="0">
                <a:sym typeface="Wingdings" panose="05000000000000000000" pitchFamily="2" charset="2"/>
                <a:hlinkClick r:id="rId2" action="ppaction://hlinkfile"/>
              </a:rPr>
              <a:t>課發會</a:t>
            </a:r>
            <a:r>
              <a:rPr lang="zh-TW" altLang="en-US" sz="2800" b="1" dirty="0" smtClean="0">
                <a:sym typeface="Wingdings" panose="05000000000000000000" pitchFamily="2" charset="2"/>
                <a:hlinkClick r:id="rId2" action="ppaction://hlinkfile"/>
              </a:rPr>
              <a:t>與課程計畫要加入特教學生部分</a:t>
            </a:r>
            <a:endParaRPr lang="en-US" altLang="zh-TW" sz="2800" b="1" dirty="0" smtClean="0">
              <a:sym typeface="Wingdings" panose="05000000000000000000" pitchFamily="2" charset="2"/>
            </a:endParaRPr>
          </a:p>
          <a:p>
            <a:r>
              <a:rPr lang="zh-TW" altLang="zh-TW" sz="2800" dirty="0" smtClean="0">
                <a:sym typeface="Wingdings" panose="05000000000000000000" pitchFamily="2" charset="2"/>
              </a:rPr>
              <a:t></a:t>
            </a:r>
            <a:r>
              <a:rPr lang="en-US" altLang="zh-TW" sz="2800" dirty="0" smtClean="0">
                <a:sym typeface="Wingdings" panose="05000000000000000000" pitchFamily="2" charset="2"/>
              </a:rPr>
              <a:t>6/2-6/6</a:t>
            </a:r>
            <a:r>
              <a:rPr lang="zh-TW" altLang="en-US" sz="2800" dirty="0" smtClean="0">
                <a:sym typeface="Wingdings" panose="05000000000000000000" pitchFamily="2" charset="2"/>
              </a:rPr>
              <a:t>上傳</a:t>
            </a:r>
            <a:r>
              <a:rPr lang="en-US" altLang="zh-TW" sz="2800" dirty="0" smtClean="0">
                <a:sym typeface="Wingdings" panose="05000000000000000000" pitchFamily="2" charset="2"/>
              </a:rPr>
              <a:t>(1)</a:t>
            </a:r>
            <a:r>
              <a:rPr lang="zh-TW" altLang="en-US" sz="2800" dirty="0" smtClean="0">
                <a:sym typeface="Wingdings" panose="05000000000000000000" pitchFamily="2" charset="2"/>
              </a:rPr>
              <a:t>彈性課程計畫</a:t>
            </a:r>
            <a:r>
              <a:rPr lang="en-US" altLang="zh-TW" sz="2800" dirty="0" smtClean="0">
                <a:sym typeface="Wingdings" panose="05000000000000000000" pitchFamily="2" charset="2"/>
              </a:rPr>
              <a:t>(</a:t>
            </a:r>
            <a:r>
              <a:rPr lang="zh-TW" altLang="en-US" sz="2800" dirty="0" smtClean="0">
                <a:sym typeface="Wingdings" panose="05000000000000000000" pitchFamily="2" charset="2"/>
              </a:rPr>
              <a:t>特需領域</a:t>
            </a:r>
            <a:r>
              <a:rPr lang="en-US" altLang="zh-TW" sz="2800" dirty="0" smtClean="0">
                <a:sym typeface="Wingdings" panose="05000000000000000000" pitchFamily="2" charset="2"/>
              </a:rPr>
              <a:t>)</a:t>
            </a:r>
            <a:endParaRPr lang="en-US" altLang="zh-TW" sz="2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zh-TW" altLang="en-US" sz="2800" dirty="0" smtClean="0">
                <a:sym typeface="Wingdings" panose="05000000000000000000" pitchFamily="2" charset="2"/>
              </a:rPr>
              <a:t>                             </a:t>
            </a:r>
            <a:r>
              <a:rPr lang="en-US" altLang="zh-TW" sz="2800" dirty="0" smtClean="0">
                <a:sym typeface="Wingdings" panose="05000000000000000000" pitchFamily="2" charset="2"/>
              </a:rPr>
              <a:t>(2)</a:t>
            </a:r>
            <a:r>
              <a:rPr lang="zh-TW" altLang="en-US" sz="2800" dirty="0" smtClean="0">
                <a:sym typeface="Wingdings" panose="05000000000000000000" pitchFamily="2" charset="2"/>
              </a:rPr>
              <a:t>節數一覽表</a:t>
            </a:r>
            <a:endParaRPr lang="en-US" altLang="zh-TW" sz="2800" dirty="0" smtClean="0">
              <a:sym typeface="Wingdings" panose="05000000000000000000" pitchFamily="2" charset="2"/>
            </a:endParaRPr>
          </a:p>
          <a:p>
            <a:r>
              <a:rPr lang="zh-TW" altLang="zh-TW" sz="2800" dirty="0">
                <a:sym typeface="Wingdings" panose="05000000000000000000" pitchFamily="2" charset="2"/>
              </a:rPr>
              <a:t></a:t>
            </a:r>
            <a:r>
              <a:rPr lang="en-US" altLang="zh-TW" sz="2800" dirty="0" smtClean="0">
                <a:sym typeface="Wingdings" panose="05000000000000000000" pitchFamily="2" charset="2"/>
              </a:rPr>
              <a:t>6/30-7/4</a:t>
            </a:r>
            <a:r>
              <a:rPr lang="zh-TW" altLang="en-US" sz="2800" dirty="0" smtClean="0">
                <a:sym typeface="Wingdings" panose="05000000000000000000" pitchFamily="2" charset="2"/>
              </a:rPr>
              <a:t>上傳</a:t>
            </a:r>
            <a:r>
              <a:rPr lang="zh-TW" altLang="en-US" sz="2800" dirty="0"/>
              <a:t>部定</a:t>
            </a:r>
            <a:r>
              <a:rPr lang="zh-TW" altLang="en-US" sz="2800" dirty="0" smtClean="0"/>
              <a:t>課程調整計畫</a:t>
            </a:r>
            <a:endParaRPr lang="en-US" altLang="zh-TW" sz="2800" b="1" dirty="0" smtClean="0">
              <a:sym typeface="Wingdings" panose="05000000000000000000" pitchFamily="2" charset="2"/>
            </a:endParaRPr>
          </a:p>
          <a:p>
            <a:r>
              <a:rPr lang="zh-TW" altLang="zh-TW" sz="2800" dirty="0" smtClean="0">
                <a:sym typeface="Wingdings" panose="05000000000000000000" pitchFamily="2" charset="2"/>
              </a:rPr>
              <a:t></a:t>
            </a:r>
            <a:r>
              <a:rPr lang="zh-TW" altLang="en-US" sz="2800" dirty="0">
                <a:sym typeface="Wingdings" panose="05000000000000000000" pitchFamily="2" charset="2"/>
              </a:rPr>
              <a:t>視障學生用書</a:t>
            </a:r>
            <a:r>
              <a:rPr lang="zh-TW" altLang="en-US" sz="2800" dirty="0" smtClean="0">
                <a:sym typeface="Wingdings" panose="05000000000000000000" pitchFamily="2" charset="2"/>
              </a:rPr>
              <a:t>申請</a:t>
            </a:r>
            <a:r>
              <a:rPr lang="en-US" altLang="zh-TW" sz="2800" dirty="0" smtClean="0">
                <a:sym typeface="Wingdings" panose="05000000000000000000" pitchFamily="2" charset="2"/>
              </a:rPr>
              <a:t>(6/1-6/20)</a:t>
            </a:r>
          </a:p>
          <a:p>
            <a:r>
              <a:rPr lang="zh-TW" altLang="zh-TW" sz="2800" dirty="0" smtClean="0">
                <a:sym typeface="Wingdings" panose="05000000000000000000" pitchFamily="2" charset="2"/>
              </a:rPr>
              <a:t></a:t>
            </a:r>
            <a:r>
              <a:rPr lang="en-US" altLang="zh-TW" sz="2800" dirty="0">
                <a:sym typeface="Wingdings" panose="05000000000000000000" pitchFamily="2" charset="2"/>
              </a:rPr>
              <a:t> </a:t>
            </a:r>
            <a:r>
              <a:rPr lang="zh-TW" altLang="en-US" sz="2800" dirty="0">
                <a:sym typeface="Wingdings" panose="05000000000000000000" pitchFamily="2" charset="2"/>
              </a:rPr>
              <a:t>轉</a:t>
            </a:r>
            <a:r>
              <a:rPr lang="zh-TW" altLang="en-US" sz="2800" dirty="0" smtClean="0">
                <a:sym typeface="Wingdings" panose="05000000000000000000" pitchFamily="2" charset="2"/>
              </a:rPr>
              <a:t>銜</a:t>
            </a:r>
            <a:r>
              <a:rPr lang="en-US" altLang="zh-TW" sz="2800" dirty="0" smtClean="0">
                <a:sym typeface="Wingdings" panose="05000000000000000000" pitchFamily="2" charset="2"/>
              </a:rPr>
              <a:t>(</a:t>
            </a:r>
            <a:r>
              <a:rPr lang="zh-TW" altLang="en-US" sz="2800" dirty="0" smtClean="0">
                <a:sym typeface="Wingdings" panose="05000000000000000000" pitchFamily="2" charset="2"/>
              </a:rPr>
              <a:t>幼小</a:t>
            </a:r>
            <a:r>
              <a:rPr lang="en-US" altLang="zh-TW" sz="2800" dirty="0" smtClean="0">
                <a:sym typeface="Wingdings" panose="05000000000000000000" pitchFamily="2" charset="2"/>
              </a:rPr>
              <a:t>/</a:t>
            </a:r>
            <a:r>
              <a:rPr lang="zh-TW" altLang="en-US" sz="2800" dirty="0" smtClean="0">
                <a:sym typeface="Wingdings" panose="05000000000000000000" pitchFamily="2" charset="2"/>
              </a:rPr>
              <a:t>升國中</a:t>
            </a:r>
            <a:r>
              <a:rPr lang="en-US" altLang="zh-TW" sz="2800" dirty="0" smtClean="0">
                <a:sym typeface="Wingdings" panose="05000000000000000000" pitchFamily="2" charset="2"/>
              </a:rPr>
              <a:t>)&lt;</a:t>
            </a:r>
            <a:r>
              <a:rPr lang="zh-TW" altLang="en-US" sz="2800" dirty="0" smtClean="0">
                <a:sym typeface="Wingdings" panose="05000000000000000000" pitchFamily="2" charset="2"/>
              </a:rPr>
              <a:t>通知巡輔教師一起</a:t>
            </a:r>
            <a:r>
              <a:rPr lang="en-US" altLang="zh-TW" sz="2800" dirty="0" smtClean="0">
                <a:sym typeface="Wingdings" panose="05000000000000000000" pitchFamily="2" charset="2"/>
              </a:rPr>
              <a:t>&gt;</a:t>
            </a:r>
            <a:endParaRPr lang="zh-TW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8631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2812</TotalTime>
  <Words>1102</Words>
  <Application>Microsoft Office PowerPoint</Application>
  <PresentationFormat>如螢幕大小 (4:3)</PresentationFormat>
  <Paragraphs>158</Paragraphs>
  <Slides>23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32" baseType="lpstr">
      <vt:lpstr>微軟正黑體</vt:lpstr>
      <vt:lpstr>新細明體</vt:lpstr>
      <vt:lpstr>標楷體</vt:lpstr>
      <vt:lpstr>Arial</vt:lpstr>
      <vt:lpstr>Calibri</vt:lpstr>
      <vt:lpstr>Calibri Light</vt:lpstr>
      <vt:lpstr>Times New Roman</vt:lpstr>
      <vt:lpstr>Wingdings</vt:lpstr>
      <vt:lpstr>Office 佈景主題</vt:lpstr>
      <vt:lpstr>嘉義縣114年度特殊教育行政 未設特教班級學校場次 </vt:lpstr>
      <vt:lpstr>PowerPoint 簡報</vt:lpstr>
      <vt:lpstr>重要網頁_嘉義縣特教資訊網</vt:lpstr>
      <vt:lpstr>LINE群組的記事本</vt:lpstr>
      <vt:lpstr>重要網頁_全國特殊教育資訊網</vt:lpstr>
      <vt:lpstr>重要網頁_全國特殊教育資訊網</vt:lpstr>
      <vt:lpstr>重要網頁_全國教育資訊網-查詢研習</vt:lpstr>
      <vt:lpstr>重要網頁_特教通報網</vt:lpstr>
      <vt:lpstr>近期重要工作時程</vt:lpstr>
      <vt:lpstr>PowerPoint 簡報</vt:lpstr>
      <vt:lpstr>PowerPoint 簡報</vt:lpstr>
      <vt:lpstr>PowerPoint 簡報</vt:lpstr>
      <vt:lpstr>特教重要會議</vt:lpstr>
      <vt:lpstr>特教推行委員會</vt:lpstr>
      <vt:lpstr>特教推行委員會組成成員</vt:lpstr>
      <vt:lpstr>特教推行委員會任務      1/2</vt:lpstr>
      <vt:lpstr>特教推行委員會任務      2/2</vt:lpstr>
      <vt:lpstr>特教宣導~三月函文各校申請</vt:lpstr>
      <vt:lpstr>巡迴輔導授課節數與排課</vt:lpstr>
      <vt:lpstr> 排課注意事項</vt:lpstr>
      <vt:lpstr>檢核表_嘉義縣特教資訊網(行政)可下載</vt:lpstr>
      <vt:lpstr>特教檢核表-7/15前填完</vt:lpstr>
      <vt:lpstr>特教檢核表-7/15前填完</vt:lpstr>
    </vt:vector>
  </TitlesOfParts>
  <Company>Clearly Presented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Dandelion PowerPoint Template</dc:title>
  <dc:creator>Presentation Magazine</dc:creator>
  <cp:lastModifiedBy>TAI</cp:lastModifiedBy>
  <cp:revision>147</cp:revision>
  <cp:lastPrinted>2024-08-18T09:42:41Z</cp:lastPrinted>
  <dcterms:created xsi:type="dcterms:W3CDTF">2009-11-03T13:35:13Z</dcterms:created>
  <dcterms:modified xsi:type="dcterms:W3CDTF">2025-04-23T11:28:36Z</dcterms:modified>
</cp:coreProperties>
</file>