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6" r:id="rId2"/>
    <p:sldId id="275" r:id="rId3"/>
    <p:sldId id="268" r:id="rId4"/>
    <p:sldId id="276" r:id="rId5"/>
    <p:sldId id="273" r:id="rId6"/>
    <p:sldId id="278" r:id="rId7"/>
    <p:sldId id="257" r:id="rId8"/>
    <p:sldId id="277" r:id="rId9"/>
    <p:sldId id="274" r:id="rId10"/>
    <p:sldId id="259" r:id="rId11"/>
    <p:sldId id="260" r:id="rId12"/>
    <p:sldId id="269" r:id="rId13"/>
    <p:sldId id="279" r:id="rId14"/>
    <p:sldId id="271" r:id="rId15"/>
    <p:sldId id="272" r:id="rId16"/>
  </p:sldIdLst>
  <p:sldSz cx="9144000" cy="6858000" type="screen4x3"/>
  <p:notesSz cx="6743700" cy="98758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119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C91F2B-6490-49F4-872A-8A31B2C26414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74714F5D-8BAA-4D6E-82CC-0F3997FA9779}">
      <dgm:prSet phldrT="[文字]"/>
      <dgm:spPr/>
      <dgm:t>
        <a:bodyPr/>
        <a:lstStyle/>
        <a:p>
          <a:pPr algn="l"/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向上的正向思考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94A8F956-A817-4624-9CE3-88BECF38B33A}" type="parTrans" cxnId="{EB24D55A-483F-4E0E-9CF8-57D6FDB7FB10}">
      <dgm:prSet/>
      <dgm:spPr/>
      <dgm:t>
        <a:bodyPr/>
        <a:lstStyle/>
        <a:p>
          <a:endParaRPr lang="zh-TW" altLang="en-US"/>
        </a:p>
      </dgm:t>
    </dgm:pt>
    <dgm:pt modelId="{4BAB6227-3A4C-43FD-8398-E880C349DDD2}" type="sibTrans" cxnId="{EB24D55A-483F-4E0E-9CF8-57D6FDB7FB10}">
      <dgm:prSet/>
      <dgm:spPr/>
      <dgm:t>
        <a:bodyPr/>
        <a:lstStyle/>
        <a:p>
          <a:endParaRPr lang="zh-TW" altLang="en-US"/>
        </a:p>
      </dgm:t>
    </dgm:pt>
    <dgm:pt modelId="{F6AAED68-88CD-4A75-AD9C-A3B112DE3967}">
      <dgm:prSet phldrT="[文字]"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1.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3B909440-9CE9-419B-9C21-354E6242B9B6}" type="parTrans" cxnId="{15C23590-3B14-4E65-B23B-CE0845A5802F}">
      <dgm:prSet/>
      <dgm:spPr/>
      <dgm:t>
        <a:bodyPr/>
        <a:lstStyle/>
        <a:p>
          <a:endParaRPr lang="zh-TW" altLang="en-US"/>
        </a:p>
      </dgm:t>
    </dgm:pt>
    <dgm:pt modelId="{AC85872E-07AF-4120-9CB0-BE6B91531CC2}" type="sibTrans" cxnId="{15C23590-3B14-4E65-B23B-CE0845A5802F}">
      <dgm:prSet/>
      <dgm:spPr/>
      <dgm:t>
        <a:bodyPr/>
        <a:lstStyle/>
        <a:p>
          <a:endParaRPr lang="zh-TW" altLang="en-US"/>
        </a:p>
      </dgm:t>
    </dgm:pt>
    <dgm:pt modelId="{49375F62-6520-4A32-AC5F-1B591044A3B2}">
      <dgm:prSet phldrT="[文字]"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2.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ED79C2A5-D82E-4096-A7AF-DEE0663C5683}" type="parTrans" cxnId="{3AA1E41E-647B-45C7-A8A1-E67379C8287F}">
      <dgm:prSet/>
      <dgm:spPr/>
      <dgm:t>
        <a:bodyPr/>
        <a:lstStyle/>
        <a:p>
          <a:endParaRPr lang="zh-TW" altLang="en-US"/>
        </a:p>
      </dgm:t>
    </dgm:pt>
    <dgm:pt modelId="{B5DE6529-A597-4ED9-8FCF-D0E9E3D75C95}" type="sibTrans" cxnId="{3AA1E41E-647B-45C7-A8A1-E67379C8287F}">
      <dgm:prSet/>
      <dgm:spPr/>
      <dgm:t>
        <a:bodyPr/>
        <a:lstStyle/>
        <a:p>
          <a:endParaRPr lang="zh-TW" altLang="en-US"/>
        </a:p>
      </dgm:t>
    </dgm:pt>
    <dgm:pt modelId="{032F738F-DEA0-49F7-9578-C285C04A2ECA}">
      <dgm:prSet phldrT="[文字]" custT="1"/>
      <dgm:spPr/>
      <dgm:t>
        <a:bodyPr/>
        <a:lstStyle/>
        <a:p>
          <a:pPr algn="l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向下的負向思考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50BC7F9E-9F36-4C9F-883A-EB18AB4FDA11}" type="parTrans" cxnId="{0150E47C-7AB3-4126-8583-46188B1110B0}">
      <dgm:prSet/>
      <dgm:spPr/>
      <dgm:t>
        <a:bodyPr/>
        <a:lstStyle/>
        <a:p>
          <a:endParaRPr lang="zh-TW" altLang="en-US"/>
        </a:p>
      </dgm:t>
    </dgm:pt>
    <dgm:pt modelId="{389CB1D7-6995-4589-8785-7F06DF9A4F35}" type="sibTrans" cxnId="{0150E47C-7AB3-4126-8583-46188B1110B0}">
      <dgm:prSet/>
      <dgm:spPr/>
      <dgm:t>
        <a:bodyPr/>
        <a:lstStyle/>
        <a:p>
          <a:endParaRPr lang="zh-TW" altLang="en-US"/>
        </a:p>
      </dgm:t>
    </dgm:pt>
    <dgm:pt modelId="{64E18029-2B54-4A5F-96E3-2B0F9EA518CC}">
      <dgm:prSet phldrT="[文字]"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1.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AD52BD53-AAB7-415B-98B3-085D7488620A}" type="parTrans" cxnId="{BAC649F0-3D4B-4A3F-B17D-36E155D2102B}">
      <dgm:prSet/>
      <dgm:spPr/>
      <dgm:t>
        <a:bodyPr/>
        <a:lstStyle/>
        <a:p>
          <a:endParaRPr lang="zh-TW" altLang="en-US"/>
        </a:p>
      </dgm:t>
    </dgm:pt>
    <dgm:pt modelId="{A9568BC2-CF39-4164-9DF4-988CEE91619C}" type="sibTrans" cxnId="{BAC649F0-3D4B-4A3F-B17D-36E155D2102B}">
      <dgm:prSet/>
      <dgm:spPr/>
      <dgm:t>
        <a:bodyPr/>
        <a:lstStyle/>
        <a:p>
          <a:endParaRPr lang="zh-TW" altLang="en-US"/>
        </a:p>
      </dgm:t>
    </dgm:pt>
    <dgm:pt modelId="{8CF247F7-68B8-4363-9F28-51686F6154DF}">
      <dgm:prSet phldrT="[文字]"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2.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4B3F3C4C-5791-4EDC-8273-999996E630E9}" type="parTrans" cxnId="{5C7FC9D7-FD31-4221-A3F9-48F3E91551FF}">
      <dgm:prSet/>
      <dgm:spPr/>
      <dgm:t>
        <a:bodyPr/>
        <a:lstStyle/>
        <a:p>
          <a:endParaRPr lang="zh-TW" altLang="en-US"/>
        </a:p>
      </dgm:t>
    </dgm:pt>
    <dgm:pt modelId="{FEC0FBDF-E958-4EB8-BCBA-107C21AE9E4E}" type="sibTrans" cxnId="{5C7FC9D7-FD31-4221-A3F9-48F3E91551FF}">
      <dgm:prSet/>
      <dgm:spPr/>
      <dgm:t>
        <a:bodyPr/>
        <a:lstStyle/>
        <a:p>
          <a:endParaRPr lang="zh-TW" altLang="en-US"/>
        </a:p>
      </dgm:t>
    </dgm:pt>
    <dgm:pt modelId="{98799356-10E5-4F31-860D-5056600C018A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3.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861A3AD5-7EBA-43D2-85C8-80D9782BD654}" type="parTrans" cxnId="{4CFA8BD5-C7AF-409E-B1C9-BADE00891889}">
      <dgm:prSet/>
      <dgm:spPr/>
      <dgm:t>
        <a:bodyPr/>
        <a:lstStyle/>
        <a:p>
          <a:endParaRPr lang="zh-TW" altLang="en-US"/>
        </a:p>
      </dgm:t>
    </dgm:pt>
    <dgm:pt modelId="{84397428-A3F0-4BCE-86CC-944236CD44B2}" type="sibTrans" cxnId="{4CFA8BD5-C7AF-409E-B1C9-BADE00891889}">
      <dgm:prSet/>
      <dgm:spPr/>
      <dgm:t>
        <a:bodyPr/>
        <a:lstStyle/>
        <a:p>
          <a:endParaRPr lang="zh-TW" altLang="en-US"/>
        </a:p>
      </dgm:t>
    </dgm:pt>
    <dgm:pt modelId="{100A3FEB-97D7-4122-81ED-83A607AC72D1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4.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802B9683-EEF5-4372-9129-B1D787F0DF53}" type="parTrans" cxnId="{3F8243C0-B85B-4EE8-8260-3602BD6FD733}">
      <dgm:prSet/>
      <dgm:spPr/>
      <dgm:t>
        <a:bodyPr/>
        <a:lstStyle/>
        <a:p>
          <a:endParaRPr lang="zh-TW" altLang="en-US"/>
        </a:p>
      </dgm:t>
    </dgm:pt>
    <dgm:pt modelId="{25FC89A4-3C3F-4D62-AEE5-6028B4AF336F}" type="sibTrans" cxnId="{3F8243C0-B85B-4EE8-8260-3602BD6FD733}">
      <dgm:prSet/>
      <dgm:spPr/>
      <dgm:t>
        <a:bodyPr/>
        <a:lstStyle/>
        <a:p>
          <a:endParaRPr lang="zh-TW" altLang="en-US"/>
        </a:p>
      </dgm:t>
    </dgm:pt>
    <dgm:pt modelId="{DC19CB3B-729C-4260-B280-4D8A00E293BB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5.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8CC90940-538F-4CAE-831D-817776781F6E}" type="parTrans" cxnId="{98256C13-F9EB-4A40-8C58-41A2E3D9AF9A}">
      <dgm:prSet/>
      <dgm:spPr/>
      <dgm:t>
        <a:bodyPr/>
        <a:lstStyle/>
        <a:p>
          <a:endParaRPr lang="zh-TW" altLang="en-US"/>
        </a:p>
      </dgm:t>
    </dgm:pt>
    <dgm:pt modelId="{EA111001-A55C-4F84-8C99-2259A51759C5}" type="sibTrans" cxnId="{98256C13-F9EB-4A40-8C58-41A2E3D9AF9A}">
      <dgm:prSet/>
      <dgm:spPr/>
      <dgm:t>
        <a:bodyPr/>
        <a:lstStyle/>
        <a:p>
          <a:endParaRPr lang="zh-TW" altLang="en-US"/>
        </a:p>
      </dgm:t>
    </dgm:pt>
    <dgm:pt modelId="{804A76DA-6778-457E-9334-E13FC1E85D43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6.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3837A45D-E09E-49A5-84F3-9A9FAAB34503}" type="parTrans" cxnId="{8038E4C5-986E-497F-9CF6-7F3880E3FAAD}">
      <dgm:prSet/>
      <dgm:spPr/>
      <dgm:t>
        <a:bodyPr/>
        <a:lstStyle/>
        <a:p>
          <a:endParaRPr lang="zh-TW" altLang="en-US"/>
        </a:p>
      </dgm:t>
    </dgm:pt>
    <dgm:pt modelId="{6AFF1CA9-CC48-4D4D-A820-2DED9D40F9BE}" type="sibTrans" cxnId="{8038E4C5-986E-497F-9CF6-7F3880E3FAAD}">
      <dgm:prSet/>
      <dgm:spPr/>
      <dgm:t>
        <a:bodyPr/>
        <a:lstStyle/>
        <a:p>
          <a:endParaRPr lang="zh-TW" altLang="en-US"/>
        </a:p>
      </dgm:t>
    </dgm:pt>
    <dgm:pt modelId="{3CD01150-D057-46A1-BCD2-D28E6EAC0293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7.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A73C6733-257D-48E8-AFD5-3AC8BE56D855}" type="parTrans" cxnId="{22B1845C-983D-459A-8168-B17D272E23D3}">
      <dgm:prSet/>
      <dgm:spPr/>
      <dgm:t>
        <a:bodyPr/>
        <a:lstStyle/>
        <a:p>
          <a:endParaRPr lang="zh-TW" altLang="en-US"/>
        </a:p>
      </dgm:t>
    </dgm:pt>
    <dgm:pt modelId="{1FE5BC91-BFAF-469C-88ED-F7A778201A4B}" type="sibTrans" cxnId="{22B1845C-983D-459A-8168-B17D272E23D3}">
      <dgm:prSet/>
      <dgm:spPr/>
      <dgm:t>
        <a:bodyPr/>
        <a:lstStyle/>
        <a:p>
          <a:endParaRPr lang="zh-TW" altLang="en-US"/>
        </a:p>
      </dgm:t>
    </dgm:pt>
    <dgm:pt modelId="{578FD18B-1F6C-4122-B6C8-1CBA13741F22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8.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7E280B5F-615C-4C71-A493-B478491104F1}" type="parTrans" cxnId="{5050F859-2047-41F6-8891-A914172F5683}">
      <dgm:prSet/>
      <dgm:spPr/>
      <dgm:t>
        <a:bodyPr/>
        <a:lstStyle/>
        <a:p>
          <a:endParaRPr lang="zh-TW" altLang="en-US"/>
        </a:p>
      </dgm:t>
    </dgm:pt>
    <dgm:pt modelId="{F7EF4BAA-DEF2-4D97-9561-BB4733EF89E3}" type="sibTrans" cxnId="{5050F859-2047-41F6-8891-A914172F5683}">
      <dgm:prSet/>
      <dgm:spPr/>
      <dgm:t>
        <a:bodyPr/>
        <a:lstStyle/>
        <a:p>
          <a:endParaRPr lang="zh-TW" altLang="en-US"/>
        </a:p>
      </dgm:t>
    </dgm:pt>
    <dgm:pt modelId="{850ABD58-60D9-46B5-9D48-A9340C69770E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3.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830382C4-7AA1-457C-9867-AB0BA7BB04D0}" type="parTrans" cxnId="{31D433D6-9F27-420E-A327-5EC77321455D}">
      <dgm:prSet/>
      <dgm:spPr/>
      <dgm:t>
        <a:bodyPr/>
        <a:lstStyle/>
        <a:p>
          <a:endParaRPr lang="zh-TW" altLang="en-US"/>
        </a:p>
      </dgm:t>
    </dgm:pt>
    <dgm:pt modelId="{6BA5DD67-F78D-4D05-8E32-81172891399E}" type="sibTrans" cxnId="{31D433D6-9F27-420E-A327-5EC77321455D}">
      <dgm:prSet/>
      <dgm:spPr/>
      <dgm:t>
        <a:bodyPr/>
        <a:lstStyle/>
        <a:p>
          <a:endParaRPr lang="zh-TW" altLang="en-US"/>
        </a:p>
      </dgm:t>
    </dgm:pt>
    <dgm:pt modelId="{F17FAEDB-175A-42AA-8FEA-439BCF58BD60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4.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A8CFB701-5787-4333-A569-B03ED3438AE0}" type="parTrans" cxnId="{3D86B045-45E5-419E-89F6-98FC79721C05}">
      <dgm:prSet/>
      <dgm:spPr/>
      <dgm:t>
        <a:bodyPr/>
        <a:lstStyle/>
        <a:p>
          <a:endParaRPr lang="zh-TW" altLang="en-US"/>
        </a:p>
      </dgm:t>
    </dgm:pt>
    <dgm:pt modelId="{FCF2C7C2-B24C-4257-87CC-4444BFB53185}" type="sibTrans" cxnId="{3D86B045-45E5-419E-89F6-98FC79721C05}">
      <dgm:prSet/>
      <dgm:spPr/>
      <dgm:t>
        <a:bodyPr/>
        <a:lstStyle/>
        <a:p>
          <a:endParaRPr lang="zh-TW" altLang="en-US"/>
        </a:p>
      </dgm:t>
    </dgm:pt>
    <dgm:pt modelId="{E66A08B7-B5AE-417D-9134-3F53C98EDDEE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5.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EFA485B2-F304-4DBC-AE7D-46BCE5FB4B33}" type="parTrans" cxnId="{D3ACF0E7-AD92-45F2-AAD0-28065679EF7B}">
      <dgm:prSet/>
      <dgm:spPr/>
      <dgm:t>
        <a:bodyPr/>
        <a:lstStyle/>
        <a:p>
          <a:endParaRPr lang="zh-TW" altLang="en-US"/>
        </a:p>
      </dgm:t>
    </dgm:pt>
    <dgm:pt modelId="{289BA474-E3E8-480F-8651-DC7AE3ECA0D0}" type="sibTrans" cxnId="{D3ACF0E7-AD92-45F2-AAD0-28065679EF7B}">
      <dgm:prSet/>
      <dgm:spPr/>
      <dgm:t>
        <a:bodyPr/>
        <a:lstStyle/>
        <a:p>
          <a:endParaRPr lang="zh-TW" altLang="en-US"/>
        </a:p>
      </dgm:t>
    </dgm:pt>
    <dgm:pt modelId="{4BCAE0C1-687D-4679-ACC5-E7111D877922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6.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454479F2-3071-4844-8C37-BDDC15E03DF7}" type="parTrans" cxnId="{32648218-C6A9-400F-BB2D-C65F23DC646C}">
      <dgm:prSet/>
      <dgm:spPr/>
      <dgm:t>
        <a:bodyPr/>
        <a:lstStyle/>
        <a:p>
          <a:endParaRPr lang="zh-TW" altLang="en-US"/>
        </a:p>
      </dgm:t>
    </dgm:pt>
    <dgm:pt modelId="{35EE79BD-20E8-4126-B230-D1B318B17ACC}" type="sibTrans" cxnId="{32648218-C6A9-400F-BB2D-C65F23DC646C}">
      <dgm:prSet/>
      <dgm:spPr/>
      <dgm:t>
        <a:bodyPr/>
        <a:lstStyle/>
        <a:p>
          <a:endParaRPr lang="zh-TW" altLang="en-US"/>
        </a:p>
      </dgm:t>
    </dgm:pt>
    <dgm:pt modelId="{D850DF97-FF2B-4B07-9ADF-7E5CBC7FAF1B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7.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AF5F2ABC-CB0B-45FD-8FA8-B31299787AEB}" type="parTrans" cxnId="{BA481A82-582E-467A-9D7F-D1DA3DE54465}">
      <dgm:prSet/>
      <dgm:spPr/>
      <dgm:t>
        <a:bodyPr/>
        <a:lstStyle/>
        <a:p>
          <a:endParaRPr lang="zh-TW" altLang="en-US"/>
        </a:p>
      </dgm:t>
    </dgm:pt>
    <dgm:pt modelId="{0F004FB5-13E1-4BFA-9F8A-B5C651861CCD}" type="sibTrans" cxnId="{BA481A82-582E-467A-9D7F-D1DA3DE54465}">
      <dgm:prSet/>
      <dgm:spPr/>
      <dgm:t>
        <a:bodyPr/>
        <a:lstStyle/>
        <a:p>
          <a:endParaRPr lang="zh-TW" altLang="en-US"/>
        </a:p>
      </dgm:t>
    </dgm:pt>
    <dgm:pt modelId="{949E55EA-2977-4F9D-8B6B-E02D342E8AEC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8.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A142C575-9085-4377-88AC-7907D1F4DCA3}" type="parTrans" cxnId="{0DFDF761-8AA2-4717-97AA-47C0B4A8BF01}">
      <dgm:prSet/>
      <dgm:spPr/>
      <dgm:t>
        <a:bodyPr/>
        <a:lstStyle/>
        <a:p>
          <a:endParaRPr lang="zh-TW" altLang="en-US"/>
        </a:p>
      </dgm:t>
    </dgm:pt>
    <dgm:pt modelId="{C1B5BF26-AB52-4CA0-8CFD-E8C17A0CFFC3}" type="sibTrans" cxnId="{0DFDF761-8AA2-4717-97AA-47C0B4A8BF01}">
      <dgm:prSet/>
      <dgm:spPr/>
      <dgm:t>
        <a:bodyPr/>
        <a:lstStyle/>
        <a:p>
          <a:endParaRPr lang="zh-TW" altLang="en-US"/>
        </a:p>
      </dgm:t>
    </dgm:pt>
    <dgm:pt modelId="{D377A5E6-2339-4129-8C88-09FAA867F5AF}">
      <dgm:prSet custT="1"/>
      <dgm:spPr/>
      <dgm:t>
        <a:bodyPr/>
        <a:lstStyle/>
        <a:p>
          <a:pPr algn="l"/>
          <a:r>
            <a:rPr lang="en-US" altLang="zh-TW" sz="1800" dirty="0" smtClean="0">
              <a:latin typeface="標楷體" pitchFamily="65" charset="-120"/>
              <a:ea typeface="標楷體" pitchFamily="65" charset="-120"/>
            </a:rPr>
            <a:t>9.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DDBD9A3B-D972-43B8-9B58-F22334931354}" type="parTrans" cxnId="{DD1CB002-CFD3-45B9-B3A1-5F7CEB443428}">
      <dgm:prSet/>
      <dgm:spPr/>
      <dgm:t>
        <a:bodyPr/>
        <a:lstStyle/>
        <a:p>
          <a:endParaRPr lang="zh-TW" altLang="en-US"/>
        </a:p>
      </dgm:t>
    </dgm:pt>
    <dgm:pt modelId="{AE3B207F-36F9-4EE2-8DFB-B69B7F0B760E}" type="sibTrans" cxnId="{DD1CB002-CFD3-45B9-B3A1-5F7CEB443428}">
      <dgm:prSet/>
      <dgm:spPr/>
      <dgm:t>
        <a:bodyPr/>
        <a:lstStyle/>
        <a:p>
          <a:endParaRPr lang="zh-TW" altLang="en-US"/>
        </a:p>
      </dgm:t>
    </dgm:pt>
    <dgm:pt modelId="{B959B38E-87FB-49CA-91D3-F13F5878A679}" type="pres">
      <dgm:prSet presAssocID="{15C91F2B-6490-49F4-872A-8A31B2C2641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774965FE-23D8-4BA0-8546-E0CC07140BD7}" type="pres">
      <dgm:prSet presAssocID="{74714F5D-8BAA-4D6E-82CC-0F3997FA9779}" presName="root" presStyleCnt="0"/>
      <dgm:spPr/>
    </dgm:pt>
    <dgm:pt modelId="{30EB7A9C-B9AE-4157-B59E-2D5FFC595C2D}" type="pres">
      <dgm:prSet presAssocID="{74714F5D-8BAA-4D6E-82CC-0F3997FA9779}" presName="rootComposite" presStyleCnt="0"/>
      <dgm:spPr/>
    </dgm:pt>
    <dgm:pt modelId="{564A292C-FE3B-4F45-A185-429E0A014510}" type="pres">
      <dgm:prSet presAssocID="{74714F5D-8BAA-4D6E-82CC-0F3997FA9779}" presName="rootText" presStyleLbl="node1" presStyleIdx="0" presStyleCnt="2" custScaleX="196221"/>
      <dgm:spPr/>
      <dgm:t>
        <a:bodyPr/>
        <a:lstStyle/>
        <a:p>
          <a:endParaRPr lang="zh-TW" altLang="en-US"/>
        </a:p>
      </dgm:t>
    </dgm:pt>
    <dgm:pt modelId="{CDF06A8E-B05E-46EE-8A4A-C091FEC6B799}" type="pres">
      <dgm:prSet presAssocID="{74714F5D-8BAA-4D6E-82CC-0F3997FA9779}" presName="rootConnector" presStyleLbl="node1" presStyleIdx="0" presStyleCnt="2"/>
      <dgm:spPr/>
      <dgm:t>
        <a:bodyPr/>
        <a:lstStyle/>
        <a:p>
          <a:endParaRPr lang="zh-TW" altLang="en-US"/>
        </a:p>
      </dgm:t>
    </dgm:pt>
    <dgm:pt modelId="{23046A1A-4F1A-402D-99AF-278247492D3C}" type="pres">
      <dgm:prSet presAssocID="{74714F5D-8BAA-4D6E-82CC-0F3997FA9779}" presName="childShape" presStyleCnt="0"/>
      <dgm:spPr/>
    </dgm:pt>
    <dgm:pt modelId="{5F3FC91E-D779-42DA-8DC7-15D63C93583B}" type="pres">
      <dgm:prSet presAssocID="{3B909440-9CE9-419B-9C21-354E6242B9B6}" presName="Name13" presStyleLbl="parChTrans1D2" presStyleIdx="0" presStyleCnt="17"/>
      <dgm:spPr/>
      <dgm:t>
        <a:bodyPr/>
        <a:lstStyle/>
        <a:p>
          <a:endParaRPr lang="zh-TW" altLang="en-US"/>
        </a:p>
      </dgm:t>
    </dgm:pt>
    <dgm:pt modelId="{3ECE1CE9-BEDB-4FA0-A4CC-4C11E196D6AE}" type="pres">
      <dgm:prSet presAssocID="{F6AAED68-88CD-4A75-AD9C-A3B112DE3967}" presName="childText" presStyleLbl="bgAcc1" presStyleIdx="0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D92E2C-419F-4DC1-90D8-18BA8907D138}" type="pres">
      <dgm:prSet presAssocID="{ED79C2A5-D82E-4096-A7AF-DEE0663C5683}" presName="Name13" presStyleLbl="parChTrans1D2" presStyleIdx="1" presStyleCnt="17"/>
      <dgm:spPr/>
      <dgm:t>
        <a:bodyPr/>
        <a:lstStyle/>
        <a:p>
          <a:endParaRPr lang="zh-TW" altLang="en-US"/>
        </a:p>
      </dgm:t>
    </dgm:pt>
    <dgm:pt modelId="{F429AD24-F98D-409A-AB63-9C1CD72E76BA}" type="pres">
      <dgm:prSet presAssocID="{49375F62-6520-4A32-AC5F-1B591044A3B2}" presName="childText" presStyleLbl="bgAcc1" presStyleIdx="1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E35D35-DEBB-4535-8899-51C5E6C83143}" type="pres">
      <dgm:prSet presAssocID="{861A3AD5-7EBA-43D2-85C8-80D9782BD654}" presName="Name13" presStyleLbl="parChTrans1D2" presStyleIdx="2" presStyleCnt="17"/>
      <dgm:spPr/>
      <dgm:t>
        <a:bodyPr/>
        <a:lstStyle/>
        <a:p>
          <a:endParaRPr lang="zh-TW" altLang="en-US"/>
        </a:p>
      </dgm:t>
    </dgm:pt>
    <dgm:pt modelId="{7877166D-A3A4-49ED-AAD5-C2E3F293E2A7}" type="pres">
      <dgm:prSet presAssocID="{98799356-10E5-4F31-860D-5056600C018A}" presName="childText" presStyleLbl="bgAcc1" presStyleIdx="2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367ADC-A5C6-4044-8C9C-C7BE1C652DB7}" type="pres">
      <dgm:prSet presAssocID="{802B9683-EEF5-4372-9129-B1D787F0DF53}" presName="Name13" presStyleLbl="parChTrans1D2" presStyleIdx="3" presStyleCnt="17"/>
      <dgm:spPr/>
      <dgm:t>
        <a:bodyPr/>
        <a:lstStyle/>
        <a:p>
          <a:endParaRPr lang="zh-TW" altLang="en-US"/>
        </a:p>
      </dgm:t>
    </dgm:pt>
    <dgm:pt modelId="{D3EFAF14-8E06-4FF3-99F2-0043D2651E66}" type="pres">
      <dgm:prSet presAssocID="{100A3FEB-97D7-4122-81ED-83A607AC72D1}" presName="childText" presStyleLbl="bgAcc1" presStyleIdx="3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A5881B-2054-4C7A-A651-E2B12BA3EE7C}" type="pres">
      <dgm:prSet presAssocID="{8CC90940-538F-4CAE-831D-817776781F6E}" presName="Name13" presStyleLbl="parChTrans1D2" presStyleIdx="4" presStyleCnt="17"/>
      <dgm:spPr/>
      <dgm:t>
        <a:bodyPr/>
        <a:lstStyle/>
        <a:p>
          <a:endParaRPr lang="zh-TW" altLang="en-US"/>
        </a:p>
      </dgm:t>
    </dgm:pt>
    <dgm:pt modelId="{FAF3B3CD-E43E-4AA5-8A4A-063B446556C4}" type="pres">
      <dgm:prSet presAssocID="{DC19CB3B-729C-4260-B280-4D8A00E293BB}" presName="childText" presStyleLbl="bgAcc1" presStyleIdx="4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E85F74-F1F7-4A0F-83C5-CEB8619DDD2D}" type="pres">
      <dgm:prSet presAssocID="{3837A45D-E09E-49A5-84F3-9A9FAAB34503}" presName="Name13" presStyleLbl="parChTrans1D2" presStyleIdx="5" presStyleCnt="17"/>
      <dgm:spPr/>
      <dgm:t>
        <a:bodyPr/>
        <a:lstStyle/>
        <a:p>
          <a:endParaRPr lang="zh-TW" altLang="en-US"/>
        </a:p>
      </dgm:t>
    </dgm:pt>
    <dgm:pt modelId="{541CB283-3D30-4345-84CE-ED07B69CE6A5}" type="pres">
      <dgm:prSet presAssocID="{804A76DA-6778-457E-9334-E13FC1E85D43}" presName="childText" presStyleLbl="bgAcc1" presStyleIdx="5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F72B2E-FDC9-41E3-A3EA-BDAD9D4FAE78}" type="pres">
      <dgm:prSet presAssocID="{A73C6733-257D-48E8-AFD5-3AC8BE56D855}" presName="Name13" presStyleLbl="parChTrans1D2" presStyleIdx="6" presStyleCnt="17"/>
      <dgm:spPr/>
      <dgm:t>
        <a:bodyPr/>
        <a:lstStyle/>
        <a:p>
          <a:endParaRPr lang="zh-TW" altLang="en-US"/>
        </a:p>
      </dgm:t>
    </dgm:pt>
    <dgm:pt modelId="{3DF39DF3-A757-4193-857C-2E3E8A0D4721}" type="pres">
      <dgm:prSet presAssocID="{3CD01150-D057-46A1-BCD2-D28E6EAC0293}" presName="childText" presStyleLbl="bgAcc1" presStyleIdx="6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6ACDF0-10DD-4A70-8A55-4553415D2C72}" type="pres">
      <dgm:prSet presAssocID="{7E280B5F-615C-4C71-A493-B478491104F1}" presName="Name13" presStyleLbl="parChTrans1D2" presStyleIdx="7" presStyleCnt="17"/>
      <dgm:spPr/>
      <dgm:t>
        <a:bodyPr/>
        <a:lstStyle/>
        <a:p>
          <a:endParaRPr lang="zh-TW" altLang="en-US"/>
        </a:p>
      </dgm:t>
    </dgm:pt>
    <dgm:pt modelId="{A7DDAB17-74E6-4C30-B138-4B6DB7A8D7D3}" type="pres">
      <dgm:prSet presAssocID="{578FD18B-1F6C-4122-B6C8-1CBA13741F22}" presName="childText" presStyleLbl="bgAcc1" presStyleIdx="7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B8E044-1049-4E16-B5C7-21C63C0EA519}" type="pres">
      <dgm:prSet presAssocID="{DDBD9A3B-D972-43B8-9B58-F22334931354}" presName="Name13" presStyleLbl="parChTrans1D2" presStyleIdx="8" presStyleCnt="17"/>
      <dgm:spPr/>
      <dgm:t>
        <a:bodyPr/>
        <a:lstStyle/>
        <a:p>
          <a:endParaRPr lang="zh-TW" altLang="en-US"/>
        </a:p>
      </dgm:t>
    </dgm:pt>
    <dgm:pt modelId="{FBF1EEB5-C7A3-473A-8637-FFF97F3A7912}" type="pres">
      <dgm:prSet presAssocID="{D377A5E6-2339-4129-8C88-09FAA867F5AF}" presName="childText" presStyleLbl="bgAcc1" presStyleIdx="8" presStyleCnt="17" custScaleX="198225" custLinFactNeighborX="125" custLinFactNeighborY="74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983345D-1627-45D5-9520-615996EE017F}" type="pres">
      <dgm:prSet presAssocID="{032F738F-DEA0-49F7-9578-C285C04A2ECA}" presName="root" presStyleCnt="0"/>
      <dgm:spPr/>
    </dgm:pt>
    <dgm:pt modelId="{F6A47206-4CF4-4620-AA4E-B5BFF2B4CC80}" type="pres">
      <dgm:prSet presAssocID="{032F738F-DEA0-49F7-9578-C285C04A2ECA}" presName="rootComposite" presStyleCnt="0"/>
      <dgm:spPr/>
    </dgm:pt>
    <dgm:pt modelId="{632926F6-4265-4F05-960B-81206E7BF687}" type="pres">
      <dgm:prSet presAssocID="{032F738F-DEA0-49F7-9578-C285C04A2ECA}" presName="rootText" presStyleLbl="node1" presStyleIdx="1" presStyleCnt="2" custScaleX="196221"/>
      <dgm:spPr/>
      <dgm:t>
        <a:bodyPr/>
        <a:lstStyle/>
        <a:p>
          <a:endParaRPr lang="zh-TW" altLang="en-US"/>
        </a:p>
      </dgm:t>
    </dgm:pt>
    <dgm:pt modelId="{8C8FBB2A-413C-4FAE-AC27-8851DEA8AE35}" type="pres">
      <dgm:prSet presAssocID="{032F738F-DEA0-49F7-9578-C285C04A2ECA}" presName="rootConnector" presStyleLbl="node1" presStyleIdx="1" presStyleCnt="2"/>
      <dgm:spPr/>
      <dgm:t>
        <a:bodyPr/>
        <a:lstStyle/>
        <a:p>
          <a:endParaRPr lang="zh-TW" altLang="en-US"/>
        </a:p>
      </dgm:t>
    </dgm:pt>
    <dgm:pt modelId="{223340E6-969E-447A-B814-08BDC37EE72F}" type="pres">
      <dgm:prSet presAssocID="{032F738F-DEA0-49F7-9578-C285C04A2ECA}" presName="childShape" presStyleCnt="0"/>
      <dgm:spPr/>
    </dgm:pt>
    <dgm:pt modelId="{9C02B2CA-9508-4F76-BBD1-272E59A08F51}" type="pres">
      <dgm:prSet presAssocID="{AD52BD53-AAB7-415B-98B3-085D7488620A}" presName="Name13" presStyleLbl="parChTrans1D2" presStyleIdx="9" presStyleCnt="17"/>
      <dgm:spPr/>
      <dgm:t>
        <a:bodyPr/>
        <a:lstStyle/>
        <a:p>
          <a:endParaRPr lang="zh-TW" altLang="en-US"/>
        </a:p>
      </dgm:t>
    </dgm:pt>
    <dgm:pt modelId="{749605FA-C8D6-47C5-8A19-D8B2E0F4FCCC}" type="pres">
      <dgm:prSet presAssocID="{64E18029-2B54-4A5F-96E3-2B0F9EA518CC}" presName="childText" presStyleLbl="bgAcc1" presStyleIdx="9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48E01A-4844-4DD3-925D-94A8769F8562}" type="pres">
      <dgm:prSet presAssocID="{4B3F3C4C-5791-4EDC-8273-999996E630E9}" presName="Name13" presStyleLbl="parChTrans1D2" presStyleIdx="10" presStyleCnt="17"/>
      <dgm:spPr/>
      <dgm:t>
        <a:bodyPr/>
        <a:lstStyle/>
        <a:p>
          <a:endParaRPr lang="zh-TW" altLang="en-US"/>
        </a:p>
      </dgm:t>
    </dgm:pt>
    <dgm:pt modelId="{B22229EA-913F-4E14-8A8E-427F89C05D9D}" type="pres">
      <dgm:prSet presAssocID="{8CF247F7-68B8-4363-9F28-51686F6154DF}" presName="childText" presStyleLbl="bgAcc1" presStyleIdx="10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DC4386-78A7-4709-9112-5F298F934F73}" type="pres">
      <dgm:prSet presAssocID="{830382C4-7AA1-457C-9867-AB0BA7BB04D0}" presName="Name13" presStyleLbl="parChTrans1D2" presStyleIdx="11" presStyleCnt="17"/>
      <dgm:spPr/>
      <dgm:t>
        <a:bodyPr/>
        <a:lstStyle/>
        <a:p>
          <a:endParaRPr lang="zh-TW" altLang="en-US"/>
        </a:p>
      </dgm:t>
    </dgm:pt>
    <dgm:pt modelId="{E096F765-D050-493A-8573-A6E60FCB30E9}" type="pres">
      <dgm:prSet presAssocID="{850ABD58-60D9-46B5-9D48-A9340C69770E}" presName="childText" presStyleLbl="bgAcc1" presStyleIdx="11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6EFB33F-C428-46BC-BD3E-C94458CE8115}" type="pres">
      <dgm:prSet presAssocID="{A8CFB701-5787-4333-A569-B03ED3438AE0}" presName="Name13" presStyleLbl="parChTrans1D2" presStyleIdx="12" presStyleCnt="17"/>
      <dgm:spPr/>
      <dgm:t>
        <a:bodyPr/>
        <a:lstStyle/>
        <a:p>
          <a:endParaRPr lang="zh-TW" altLang="en-US"/>
        </a:p>
      </dgm:t>
    </dgm:pt>
    <dgm:pt modelId="{D8625678-92B7-4C3A-B87F-3581FCF8B8B6}" type="pres">
      <dgm:prSet presAssocID="{F17FAEDB-175A-42AA-8FEA-439BCF58BD60}" presName="childText" presStyleLbl="bgAcc1" presStyleIdx="12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E91AF8-3EA7-4B83-923A-2A04C3CE4977}" type="pres">
      <dgm:prSet presAssocID="{EFA485B2-F304-4DBC-AE7D-46BCE5FB4B33}" presName="Name13" presStyleLbl="parChTrans1D2" presStyleIdx="13" presStyleCnt="17"/>
      <dgm:spPr/>
      <dgm:t>
        <a:bodyPr/>
        <a:lstStyle/>
        <a:p>
          <a:endParaRPr lang="zh-TW" altLang="en-US"/>
        </a:p>
      </dgm:t>
    </dgm:pt>
    <dgm:pt modelId="{D69A0C05-D607-493D-8290-59C936ADF937}" type="pres">
      <dgm:prSet presAssocID="{E66A08B7-B5AE-417D-9134-3F53C98EDDEE}" presName="childText" presStyleLbl="bgAcc1" presStyleIdx="13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3053D97-99A9-40AE-994E-998C363A5A70}" type="pres">
      <dgm:prSet presAssocID="{454479F2-3071-4844-8C37-BDDC15E03DF7}" presName="Name13" presStyleLbl="parChTrans1D2" presStyleIdx="14" presStyleCnt="17"/>
      <dgm:spPr/>
      <dgm:t>
        <a:bodyPr/>
        <a:lstStyle/>
        <a:p>
          <a:endParaRPr lang="zh-TW" altLang="en-US"/>
        </a:p>
      </dgm:t>
    </dgm:pt>
    <dgm:pt modelId="{630E9E96-92FC-46E0-ABFB-19175898BDA1}" type="pres">
      <dgm:prSet presAssocID="{4BCAE0C1-687D-4679-ACC5-E7111D877922}" presName="childText" presStyleLbl="bgAcc1" presStyleIdx="14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6231EE-857A-4593-A39F-0BC6E137F332}" type="pres">
      <dgm:prSet presAssocID="{AF5F2ABC-CB0B-45FD-8FA8-B31299787AEB}" presName="Name13" presStyleLbl="parChTrans1D2" presStyleIdx="15" presStyleCnt="17"/>
      <dgm:spPr/>
      <dgm:t>
        <a:bodyPr/>
        <a:lstStyle/>
        <a:p>
          <a:endParaRPr lang="zh-TW" altLang="en-US"/>
        </a:p>
      </dgm:t>
    </dgm:pt>
    <dgm:pt modelId="{3099E1B5-CB4F-486A-A8CD-5A494AA9721C}" type="pres">
      <dgm:prSet presAssocID="{D850DF97-FF2B-4B07-9ADF-7E5CBC7FAF1B}" presName="childText" presStyleLbl="bgAcc1" presStyleIdx="15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0C1F7C8-9C46-4B0A-8B51-1147BC912E2B}" type="pres">
      <dgm:prSet presAssocID="{A142C575-9085-4377-88AC-7907D1F4DCA3}" presName="Name13" presStyleLbl="parChTrans1D2" presStyleIdx="16" presStyleCnt="17"/>
      <dgm:spPr/>
      <dgm:t>
        <a:bodyPr/>
        <a:lstStyle/>
        <a:p>
          <a:endParaRPr lang="zh-TW" altLang="en-US"/>
        </a:p>
      </dgm:t>
    </dgm:pt>
    <dgm:pt modelId="{230690CC-E28D-4498-A1B7-074280A1681F}" type="pres">
      <dgm:prSet presAssocID="{949E55EA-2977-4F9D-8B6B-E02D342E8AEC}" presName="childText" presStyleLbl="bgAcc1" presStyleIdx="16" presStyleCnt="17" custScaleX="1962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8A9A746-4582-491C-8954-DBE256788FB2}" type="presOf" srcId="{64E18029-2B54-4A5F-96E3-2B0F9EA518CC}" destId="{749605FA-C8D6-47C5-8A19-D8B2E0F4FCCC}" srcOrd="0" destOrd="0" presId="urn:microsoft.com/office/officeart/2005/8/layout/hierarchy3"/>
    <dgm:cxn modelId="{2D83875C-ABDF-46F6-89A7-8A0C0372A5EB}" type="presOf" srcId="{032F738F-DEA0-49F7-9578-C285C04A2ECA}" destId="{632926F6-4265-4F05-960B-81206E7BF687}" srcOrd="0" destOrd="0" presId="urn:microsoft.com/office/officeart/2005/8/layout/hierarchy3"/>
    <dgm:cxn modelId="{98256C13-F9EB-4A40-8C58-41A2E3D9AF9A}" srcId="{74714F5D-8BAA-4D6E-82CC-0F3997FA9779}" destId="{DC19CB3B-729C-4260-B280-4D8A00E293BB}" srcOrd="4" destOrd="0" parTransId="{8CC90940-538F-4CAE-831D-817776781F6E}" sibTransId="{EA111001-A55C-4F84-8C99-2259A51759C5}"/>
    <dgm:cxn modelId="{22C737BE-9CE1-46E9-8D85-C625DCD96D95}" type="presOf" srcId="{8CC90940-538F-4CAE-831D-817776781F6E}" destId="{4FA5881B-2054-4C7A-A651-E2B12BA3EE7C}" srcOrd="0" destOrd="0" presId="urn:microsoft.com/office/officeart/2005/8/layout/hierarchy3"/>
    <dgm:cxn modelId="{15C23590-3B14-4E65-B23B-CE0845A5802F}" srcId="{74714F5D-8BAA-4D6E-82CC-0F3997FA9779}" destId="{F6AAED68-88CD-4A75-AD9C-A3B112DE3967}" srcOrd="0" destOrd="0" parTransId="{3B909440-9CE9-419B-9C21-354E6242B9B6}" sibTransId="{AC85872E-07AF-4120-9CB0-BE6B91531CC2}"/>
    <dgm:cxn modelId="{10C35311-5326-475C-9483-222892CE2FF1}" type="presOf" srcId="{032F738F-DEA0-49F7-9578-C285C04A2ECA}" destId="{8C8FBB2A-413C-4FAE-AC27-8851DEA8AE35}" srcOrd="1" destOrd="0" presId="urn:microsoft.com/office/officeart/2005/8/layout/hierarchy3"/>
    <dgm:cxn modelId="{D63AAFEE-7831-4617-8843-940F94986B87}" type="presOf" srcId="{3B909440-9CE9-419B-9C21-354E6242B9B6}" destId="{5F3FC91E-D779-42DA-8DC7-15D63C93583B}" srcOrd="0" destOrd="0" presId="urn:microsoft.com/office/officeart/2005/8/layout/hierarchy3"/>
    <dgm:cxn modelId="{8DD0EA16-FA91-4276-AC77-9AECA3D4B96C}" type="presOf" srcId="{F17FAEDB-175A-42AA-8FEA-439BCF58BD60}" destId="{D8625678-92B7-4C3A-B87F-3581FCF8B8B6}" srcOrd="0" destOrd="0" presId="urn:microsoft.com/office/officeart/2005/8/layout/hierarchy3"/>
    <dgm:cxn modelId="{66FB127B-1708-4A58-9C9E-E7C4B05882BB}" type="presOf" srcId="{AF5F2ABC-CB0B-45FD-8FA8-B31299787AEB}" destId="{976231EE-857A-4593-A39F-0BC6E137F332}" srcOrd="0" destOrd="0" presId="urn:microsoft.com/office/officeart/2005/8/layout/hierarchy3"/>
    <dgm:cxn modelId="{0DFDF761-8AA2-4717-97AA-47C0B4A8BF01}" srcId="{032F738F-DEA0-49F7-9578-C285C04A2ECA}" destId="{949E55EA-2977-4F9D-8B6B-E02D342E8AEC}" srcOrd="7" destOrd="0" parTransId="{A142C575-9085-4377-88AC-7907D1F4DCA3}" sibTransId="{C1B5BF26-AB52-4CA0-8CFD-E8C17A0CFFC3}"/>
    <dgm:cxn modelId="{3F8243C0-B85B-4EE8-8260-3602BD6FD733}" srcId="{74714F5D-8BAA-4D6E-82CC-0F3997FA9779}" destId="{100A3FEB-97D7-4122-81ED-83A607AC72D1}" srcOrd="3" destOrd="0" parTransId="{802B9683-EEF5-4372-9129-B1D787F0DF53}" sibTransId="{25FC89A4-3C3F-4D62-AEE5-6028B4AF336F}"/>
    <dgm:cxn modelId="{8038E4C5-986E-497F-9CF6-7F3880E3FAAD}" srcId="{74714F5D-8BAA-4D6E-82CC-0F3997FA9779}" destId="{804A76DA-6778-457E-9334-E13FC1E85D43}" srcOrd="5" destOrd="0" parTransId="{3837A45D-E09E-49A5-84F3-9A9FAAB34503}" sibTransId="{6AFF1CA9-CC48-4D4D-A820-2DED9D40F9BE}"/>
    <dgm:cxn modelId="{5BCD37A6-271E-499E-A661-F5A49915BE65}" type="presOf" srcId="{DDBD9A3B-D972-43B8-9B58-F22334931354}" destId="{74B8E044-1049-4E16-B5C7-21C63C0EA519}" srcOrd="0" destOrd="0" presId="urn:microsoft.com/office/officeart/2005/8/layout/hierarchy3"/>
    <dgm:cxn modelId="{2A1B7D4F-8370-4C4E-9BA4-0469E3D2BB16}" type="presOf" srcId="{4BCAE0C1-687D-4679-ACC5-E7111D877922}" destId="{630E9E96-92FC-46E0-ABFB-19175898BDA1}" srcOrd="0" destOrd="0" presId="urn:microsoft.com/office/officeart/2005/8/layout/hierarchy3"/>
    <dgm:cxn modelId="{31D433D6-9F27-420E-A327-5EC77321455D}" srcId="{032F738F-DEA0-49F7-9578-C285C04A2ECA}" destId="{850ABD58-60D9-46B5-9D48-A9340C69770E}" srcOrd="2" destOrd="0" parTransId="{830382C4-7AA1-457C-9867-AB0BA7BB04D0}" sibTransId="{6BA5DD67-F78D-4D05-8E32-81172891399E}"/>
    <dgm:cxn modelId="{90DCC8A9-0347-4D4D-AB52-A0D1BB86030B}" type="presOf" srcId="{804A76DA-6778-457E-9334-E13FC1E85D43}" destId="{541CB283-3D30-4345-84CE-ED07B69CE6A5}" srcOrd="0" destOrd="0" presId="urn:microsoft.com/office/officeart/2005/8/layout/hierarchy3"/>
    <dgm:cxn modelId="{CE75ED44-00EE-4638-9E7A-E4C49B5409B5}" type="presOf" srcId="{802B9683-EEF5-4372-9129-B1D787F0DF53}" destId="{8C367ADC-A5C6-4044-8C9C-C7BE1C652DB7}" srcOrd="0" destOrd="0" presId="urn:microsoft.com/office/officeart/2005/8/layout/hierarchy3"/>
    <dgm:cxn modelId="{97282583-21EA-4ABE-B859-5739D48A2BA2}" type="presOf" srcId="{E66A08B7-B5AE-417D-9134-3F53C98EDDEE}" destId="{D69A0C05-D607-493D-8290-59C936ADF937}" srcOrd="0" destOrd="0" presId="urn:microsoft.com/office/officeart/2005/8/layout/hierarchy3"/>
    <dgm:cxn modelId="{46311BDF-1AE4-4114-AA58-48DD159FD890}" type="presOf" srcId="{A8CFB701-5787-4333-A569-B03ED3438AE0}" destId="{76EFB33F-C428-46BC-BD3E-C94458CE8115}" srcOrd="0" destOrd="0" presId="urn:microsoft.com/office/officeart/2005/8/layout/hierarchy3"/>
    <dgm:cxn modelId="{4CFA8BD5-C7AF-409E-B1C9-BADE00891889}" srcId="{74714F5D-8BAA-4D6E-82CC-0F3997FA9779}" destId="{98799356-10E5-4F31-860D-5056600C018A}" srcOrd="2" destOrd="0" parTransId="{861A3AD5-7EBA-43D2-85C8-80D9782BD654}" sibTransId="{84397428-A3F0-4BCE-86CC-944236CD44B2}"/>
    <dgm:cxn modelId="{C24A3D44-AC55-40E3-9AA4-9299D13B09BD}" type="presOf" srcId="{49375F62-6520-4A32-AC5F-1B591044A3B2}" destId="{F429AD24-F98D-409A-AB63-9C1CD72E76BA}" srcOrd="0" destOrd="0" presId="urn:microsoft.com/office/officeart/2005/8/layout/hierarchy3"/>
    <dgm:cxn modelId="{D4D42B1D-11F9-419C-8C9F-C0B536704340}" type="presOf" srcId="{7E280B5F-615C-4C71-A493-B478491104F1}" destId="{0D6ACDF0-10DD-4A70-8A55-4553415D2C72}" srcOrd="0" destOrd="0" presId="urn:microsoft.com/office/officeart/2005/8/layout/hierarchy3"/>
    <dgm:cxn modelId="{8B1F3E56-6C27-45B3-BA90-A87971F986FA}" type="presOf" srcId="{3837A45D-E09E-49A5-84F3-9A9FAAB34503}" destId="{F4E85F74-F1F7-4A0F-83C5-CEB8619DDD2D}" srcOrd="0" destOrd="0" presId="urn:microsoft.com/office/officeart/2005/8/layout/hierarchy3"/>
    <dgm:cxn modelId="{6CE0AE55-BB3E-48DF-81B7-28AFF12E7704}" type="presOf" srcId="{830382C4-7AA1-457C-9867-AB0BA7BB04D0}" destId="{64DC4386-78A7-4709-9112-5F298F934F73}" srcOrd="0" destOrd="0" presId="urn:microsoft.com/office/officeart/2005/8/layout/hierarchy3"/>
    <dgm:cxn modelId="{36CECF56-CF2A-4CC0-A515-D12FC7357BEC}" type="presOf" srcId="{AD52BD53-AAB7-415B-98B3-085D7488620A}" destId="{9C02B2CA-9508-4F76-BBD1-272E59A08F51}" srcOrd="0" destOrd="0" presId="urn:microsoft.com/office/officeart/2005/8/layout/hierarchy3"/>
    <dgm:cxn modelId="{32648218-C6A9-400F-BB2D-C65F23DC646C}" srcId="{032F738F-DEA0-49F7-9578-C285C04A2ECA}" destId="{4BCAE0C1-687D-4679-ACC5-E7111D877922}" srcOrd="5" destOrd="0" parTransId="{454479F2-3071-4844-8C37-BDDC15E03DF7}" sibTransId="{35EE79BD-20E8-4126-B230-D1B318B17ACC}"/>
    <dgm:cxn modelId="{5CBE5F67-C73B-4952-B022-372987F6F54E}" type="presOf" srcId="{A73C6733-257D-48E8-AFD5-3AC8BE56D855}" destId="{ACF72B2E-FDC9-41E3-A3EA-BDAD9D4FAE78}" srcOrd="0" destOrd="0" presId="urn:microsoft.com/office/officeart/2005/8/layout/hierarchy3"/>
    <dgm:cxn modelId="{8F32FA80-253D-44A9-BF84-EBE5EB3A1B03}" type="presOf" srcId="{ED79C2A5-D82E-4096-A7AF-DEE0663C5683}" destId="{43D92E2C-419F-4DC1-90D8-18BA8907D138}" srcOrd="0" destOrd="0" presId="urn:microsoft.com/office/officeart/2005/8/layout/hierarchy3"/>
    <dgm:cxn modelId="{5C7FC9D7-FD31-4221-A3F9-48F3E91551FF}" srcId="{032F738F-DEA0-49F7-9578-C285C04A2ECA}" destId="{8CF247F7-68B8-4363-9F28-51686F6154DF}" srcOrd="1" destOrd="0" parTransId="{4B3F3C4C-5791-4EDC-8273-999996E630E9}" sibTransId="{FEC0FBDF-E958-4EB8-BCBA-107C21AE9E4E}"/>
    <dgm:cxn modelId="{A72898BB-A409-462F-9F6B-CF5B745F202C}" type="presOf" srcId="{100A3FEB-97D7-4122-81ED-83A607AC72D1}" destId="{D3EFAF14-8E06-4FF3-99F2-0043D2651E66}" srcOrd="0" destOrd="0" presId="urn:microsoft.com/office/officeart/2005/8/layout/hierarchy3"/>
    <dgm:cxn modelId="{385B472B-AC05-4B09-B44C-C8639ECFDED4}" type="presOf" srcId="{949E55EA-2977-4F9D-8B6B-E02D342E8AEC}" destId="{230690CC-E28D-4498-A1B7-074280A1681F}" srcOrd="0" destOrd="0" presId="urn:microsoft.com/office/officeart/2005/8/layout/hierarchy3"/>
    <dgm:cxn modelId="{0837796E-17A2-47D4-9C09-33D1E0EC984E}" type="presOf" srcId="{98799356-10E5-4F31-860D-5056600C018A}" destId="{7877166D-A3A4-49ED-AAD5-C2E3F293E2A7}" srcOrd="0" destOrd="0" presId="urn:microsoft.com/office/officeart/2005/8/layout/hierarchy3"/>
    <dgm:cxn modelId="{0E39903F-696A-403F-891A-0ED6D5BD7C1A}" type="presOf" srcId="{4B3F3C4C-5791-4EDC-8273-999996E630E9}" destId="{FD48E01A-4844-4DD3-925D-94A8769F8562}" srcOrd="0" destOrd="0" presId="urn:microsoft.com/office/officeart/2005/8/layout/hierarchy3"/>
    <dgm:cxn modelId="{EB24D55A-483F-4E0E-9CF8-57D6FDB7FB10}" srcId="{15C91F2B-6490-49F4-872A-8A31B2C26414}" destId="{74714F5D-8BAA-4D6E-82CC-0F3997FA9779}" srcOrd="0" destOrd="0" parTransId="{94A8F956-A817-4624-9CE3-88BECF38B33A}" sibTransId="{4BAB6227-3A4C-43FD-8398-E880C349DDD2}"/>
    <dgm:cxn modelId="{DD1CB002-CFD3-45B9-B3A1-5F7CEB443428}" srcId="{74714F5D-8BAA-4D6E-82CC-0F3997FA9779}" destId="{D377A5E6-2339-4129-8C88-09FAA867F5AF}" srcOrd="8" destOrd="0" parTransId="{DDBD9A3B-D972-43B8-9B58-F22334931354}" sibTransId="{AE3B207F-36F9-4EE2-8DFB-B69B7F0B760E}"/>
    <dgm:cxn modelId="{A53BDB0C-3E5B-470B-B457-7A7B07673073}" type="presOf" srcId="{850ABD58-60D9-46B5-9D48-A9340C69770E}" destId="{E096F765-D050-493A-8573-A6E60FCB30E9}" srcOrd="0" destOrd="0" presId="urn:microsoft.com/office/officeart/2005/8/layout/hierarchy3"/>
    <dgm:cxn modelId="{6F601DCD-5E0E-434E-8672-6E1E6BD559E5}" type="presOf" srcId="{8CF247F7-68B8-4363-9F28-51686F6154DF}" destId="{B22229EA-913F-4E14-8A8E-427F89C05D9D}" srcOrd="0" destOrd="0" presId="urn:microsoft.com/office/officeart/2005/8/layout/hierarchy3"/>
    <dgm:cxn modelId="{BAC649F0-3D4B-4A3F-B17D-36E155D2102B}" srcId="{032F738F-DEA0-49F7-9578-C285C04A2ECA}" destId="{64E18029-2B54-4A5F-96E3-2B0F9EA518CC}" srcOrd="0" destOrd="0" parTransId="{AD52BD53-AAB7-415B-98B3-085D7488620A}" sibTransId="{A9568BC2-CF39-4164-9DF4-988CEE91619C}"/>
    <dgm:cxn modelId="{23E320FC-96D4-46B5-9508-25198D0A2761}" type="presOf" srcId="{454479F2-3071-4844-8C37-BDDC15E03DF7}" destId="{53053D97-99A9-40AE-994E-998C363A5A70}" srcOrd="0" destOrd="0" presId="urn:microsoft.com/office/officeart/2005/8/layout/hierarchy3"/>
    <dgm:cxn modelId="{22B1845C-983D-459A-8168-B17D272E23D3}" srcId="{74714F5D-8BAA-4D6E-82CC-0F3997FA9779}" destId="{3CD01150-D057-46A1-BCD2-D28E6EAC0293}" srcOrd="6" destOrd="0" parTransId="{A73C6733-257D-48E8-AFD5-3AC8BE56D855}" sibTransId="{1FE5BC91-BFAF-469C-88ED-F7A778201A4B}"/>
    <dgm:cxn modelId="{43C2E350-35B9-4900-B827-085EDEC7799A}" type="presOf" srcId="{3CD01150-D057-46A1-BCD2-D28E6EAC0293}" destId="{3DF39DF3-A757-4193-857C-2E3E8A0D4721}" srcOrd="0" destOrd="0" presId="urn:microsoft.com/office/officeart/2005/8/layout/hierarchy3"/>
    <dgm:cxn modelId="{7BC5A32D-7AE7-4352-B47D-A08F406BC5B4}" type="presOf" srcId="{A142C575-9085-4377-88AC-7907D1F4DCA3}" destId="{70C1F7C8-9C46-4B0A-8B51-1147BC912E2B}" srcOrd="0" destOrd="0" presId="urn:microsoft.com/office/officeart/2005/8/layout/hierarchy3"/>
    <dgm:cxn modelId="{7EDB91A7-A4A2-4BE2-8CFE-4AFFB398D116}" type="presOf" srcId="{74714F5D-8BAA-4D6E-82CC-0F3997FA9779}" destId="{CDF06A8E-B05E-46EE-8A4A-C091FEC6B799}" srcOrd="1" destOrd="0" presId="urn:microsoft.com/office/officeart/2005/8/layout/hierarchy3"/>
    <dgm:cxn modelId="{D3ACF0E7-AD92-45F2-AAD0-28065679EF7B}" srcId="{032F738F-DEA0-49F7-9578-C285C04A2ECA}" destId="{E66A08B7-B5AE-417D-9134-3F53C98EDDEE}" srcOrd="4" destOrd="0" parTransId="{EFA485B2-F304-4DBC-AE7D-46BCE5FB4B33}" sibTransId="{289BA474-E3E8-480F-8651-DC7AE3ECA0D0}"/>
    <dgm:cxn modelId="{22000D46-0253-4900-AA98-6F74201ED23B}" type="presOf" srcId="{F6AAED68-88CD-4A75-AD9C-A3B112DE3967}" destId="{3ECE1CE9-BEDB-4FA0-A4CC-4C11E196D6AE}" srcOrd="0" destOrd="0" presId="urn:microsoft.com/office/officeart/2005/8/layout/hierarchy3"/>
    <dgm:cxn modelId="{8E1330F4-9979-4F3D-8052-E5C706B68E6A}" type="presOf" srcId="{861A3AD5-7EBA-43D2-85C8-80D9782BD654}" destId="{9BE35D35-DEBB-4535-8899-51C5E6C83143}" srcOrd="0" destOrd="0" presId="urn:microsoft.com/office/officeart/2005/8/layout/hierarchy3"/>
    <dgm:cxn modelId="{8612A2F8-C3E6-4AA0-A3F1-CAD0B5D6CCEA}" type="presOf" srcId="{EFA485B2-F304-4DBC-AE7D-46BCE5FB4B33}" destId="{1DE91AF8-3EA7-4B83-923A-2A04C3CE4977}" srcOrd="0" destOrd="0" presId="urn:microsoft.com/office/officeart/2005/8/layout/hierarchy3"/>
    <dgm:cxn modelId="{F0B14353-034F-460C-87C5-02D76A0270DD}" type="presOf" srcId="{DC19CB3B-729C-4260-B280-4D8A00E293BB}" destId="{FAF3B3CD-E43E-4AA5-8A4A-063B446556C4}" srcOrd="0" destOrd="0" presId="urn:microsoft.com/office/officeart/2005/8/layout/hierarchy3"/>
    <dgm:cxn modelId="{33D27BA2-6DB3-4EA1-BDDC-562EFFF76A34}" type="presOf" srcId="{D377A5E6-2339-4129-8C88-09FAA867F5AF}" destId="{FBF1EEB5-C7A3-473A-8637-FFF97F3A7912}" srcOrd="0" destOrd="0" presId="urn:microsoft.com/office/officeart/2005/8/layout/hierarchy3"/>
    <dgm:cxn modelId="{321DD039-311C-49F8-8F8B-B541C8A8A2D0}" type="presOf" srcId="{74714F5D-8BAA-4D6E-82CC-0F3997FA9779}" destId="{564A292C-FE3B-4F45-A185-429E0A014510}" srcOrd="0" destOrd="0" presId="urn:microsoft.com/office/officeart/2005/8/layout/hierarchy3"/>
    <dgm:cxn modelId="{3760EE7C-9CCD-46AE-83FB-C22BCE298442}" type="presOf" srcId="{578FD18B-1F6C-4122-B6C8-1CBA13741F22}" destId="{A7DDAB17-74E6-4C30-B138-4B6DB7A8D7D3}" srcOrd="0" destOrd="0" presId="urn:microsoft.com/office/officeart/2005/8/layout/hierarchy3"/>
    <dgm:cxn modelId="{3AA1E41E-647B-45C7-A8A1-E67379C8287F}" srcId="{74714F5D-8BAA-4D6E-82CC-0F3997FA9779}" destId="{49375F62-6520-4A32-AC5F-1B591044A3B2}" srcOrd="1" destOrd="0" parTransId="{ED79C2A5-D82E-4096-A7AF-DEE0663C5683}" sibTransId="{B5DE6529-A597-4ED9-8FCF-D0E9E3D75C95}"/>
    <dgm:cxn modelId="{BA481A82-582E-467A-9D7F-D1DA3DE54465}" srcId="{032F738F-DEA0-49F7-9578-C285C04A2ECA}" destId="{D850DF97-FF2B-4B07-9ADF-7E5CBC7FAF1B}" srcOrd="6" destOrd="0" parTransId="{AF5F2ABC-CB0B-45FD-8FA8-B31299787AEB}" sibTransId="{0F004FB5-13E1-4BFA-9F8A-B5C651861CCD}"/>
    <dgm:cxn modelId="{3D86B045-45E5-419E-89F6-98FC79721C05}" srcId="{032F738F-DEA0-49F7-9578-C285C04A2ECA}" destId="{F17FAEDB-175A-42AA-8FEA-439BCF58BD60}" srcOrd="3" destOrd="0" parTransId="{A8CFB701-5787-4333-A569-B03ED3438AE0}" sibTransId="{FCF2C7C2-B24C-4257-87CC-4444BFB53185}"/>
    <dgm:cxn modelId="{0150E47C-7AB3-4126-8583-46188B1110B0}" srcId="{15C91F2B-6490-49F4-872A-8A31B2C26414}" destId="{032F738F-DEA0-49F7-9578-C285C04A2ECA}" srcOrd="1" destOrd="0" parTransId="{50BC7F9E-9F36-4C9F-883A-EB18AB4FDA11}" sibTransId="{389CB1D7-6995-4589-8785-7F06DF9A4F35}"/>
    <dgm:cxn modelId="{2200A07D-B10E-41CF-98BA-F4C3F6749C2F}" type="presOf" srcId="{D850DF97-FF2B-4B07-9ADF-7E5CBC7FAF1B}" destId="{3099E1B5-CB4F-486A-A8CD-5A494AA9721C}" srcOrd="0" destOrd="0" presId="urn:microsoft.com/office/officeart/2005/8/layout/hierarchy3"/>
    <dgm:cxn modelId="{5050F859-2047-41F6-8891-A914172F5683}" srcId="{74714F5D-8BAA-4D6E-82CC-0F3997FA9779}" destId="{578FD18B-1F6C-4122-B6C8-1CBA13741F22}" srcOrd="7" destOrd="0" parTransId="{7E280B5F-615C-4C71-A493-B478491104F1}" sibTransId="{F7EF4BAA-DEF2-4D97-9561-BB4733EF89E3}"/>
    <dgm:cxn modelId="{E26A340D-3C78-4E8B-8BF6-86DEC39E40A1}" type="presOf" srcId="{15C91F2B-6490-49F4-872A-8A31B2C26414}" destId="{B959B38E-87FB-49CA-91D3-F13F5878A679}" srcOrd="0" destOrd="0" presId="urn:microsoft.com/office/officeart/2005/8/layout/hierarchy3"/>
    <dgm:cxn modelId="{487EC5F9-2B02-47B2-975C-76B587AD258F}" type="presParOf" srcId="{B959B38E-87FB-49CA-91D3-F13F5878A679}" destId="{774965FE-23D8-4BA0-8546-E0CC07140BD7}" srcOrd="0" destOrd="0" presId="urn:microsoft.com/office/officeart/2005/8/layout/hierarchy3"/>
    <dgm:cxn modelId="{3AA21294-19AB-4BC3-86B0-D29AC023E998}" type="presParOf" srcId="{774965FE-23D8-4BA0-8546-E0CC07140BD7}" destId="{30EB7A9C-B9AE-4157-B59E-2D5FFC595C2D}" srcOrd="0" destOrd="0" presId="urn:microsoft.com/office/officeart/2005/8/layout/hierarchy3"/>
    <dgm:cxn modelId="{D9AEF636-A3A2-4AFA-AB30-91FC1FBF1F16}" type="presParOf" srcId="{30EB7A9C-B9AE-4157-B59E-2D5FFC595C2D}" destId="{564A292C-FE3B-4F45-A185-429E0A014510}" srcOrd="0" destOrd="0" presId="urn:microsoft.com/office/officeart/2005/8/layout/hierarchy3"/>
    <dgm:cxn modelId="{E178C7F3-A2B5-4419-A6FE-9EC9754C74D4}" type="presParOf" srcId="{30EB7A9C-B9AE-4157-B59E-2D5FFC595C2D}" destId="{CDF06A8E-B05E-46EE-8A4A-C091FEC6B799}" srcOrd="1" destOrd="0" presId="urn:microsoft.com/office/officeart/2005/8/layout/hierarchy3"/>
    <dgm:cxn modelId="{D776750A-FFDF-4782-B78D-AF9C8F185371}" type="presParOf" srcId="{774965FE-23D8-4BA0-8546-E0CC07140BD7}" destId="{23046A1A-4F1A-402D-99AF-278247492D3C}" srcOrd="1" destOrd="0" presId="urn:microsoft.com/office/officeart/2005/8/layout/hierarchy3"/>
    <dgm:cxn modelId="{71228412-21BE-4D99-90C3-21881A4C1DE3}" type="presParOf" srcId="{23046A1A-4F1A-402D-99AF-278247492D3C}" destId="{5F3FC91E-D779-42DA-8DC7-15D63C93583B}" srcOrd="0" destOrd="0" presId="urn:microsoft.com/office/officeart/2005/8/layout/hierarchy3"/>
    <dgm:cxn modelId="{162E580F-4395-436C-A69C-A0072B27C5FC}" type="presParOf" srcId="{23046A1A-4F1A-402D-99AF-278247492D3C}" destId="{3ECE1CE9-BEDB-4FA0-A4CC-4C11E196D6AE}" srcOrd="1" destOrd="0" presId="urn:microsoft.com/office/officeart/2005/8/layout/hierarchy3"/>
    <dgm:cxn modelId="{A35BC7B2-2B06-4EE4-8F2A-ED80F744CD96}" type="presParOf" srcId="{23046A1A-4F1A-402D-99AF-278247492D3C}" destId="{43D92E2C-419F-4DC1-90D8-18BA8907D138}" srcOrd="2" destOrd="0" presId="urn:microsoft.com/office/officeart/2005/8/layout/hierarchy3"/>
    <dgm:cxn modelId="{4BD851BF-47A6-4900-A3D0-961C918FC2FA}" type="presParOf" srcId="{23046A1A-4F1A-402D-99AF-278247492D3C}" destId="{F429AD24-F98D-409A-AB63-9C1CD72E76BA}" srcOrd="3" destOrd="0" presId="urn:microsoft.com/office/officeart/2005/8/layout/hierarchy3"/>
    <dgm:cxn modelId="{5DC41F3F-5E4A-4483-B0A6-F1DEDD1567E2}" type="presParOf" srcId="{23046A1A-4F1A-402D-99AF-278247492D3C}" destId="{9BE35D35-DEBB-4535-8899-51C5E6C83143}" srcOrd="4" destOrd="0" presId="urn:microsoft.com/office/officeart/2005/8/layout/hierarchy3"/>
    <dgm:cxn modelId="{77F7BD06-C630-4B10-9D5A-8ECDBB4CA593}" type="presParOf" srcId="{23046A1A-4F1A-402D-99AF-278247492D3C}" destId="{7877166D-A3A4-49ED-AAD5-C2E3F293E2A7}" srcOrd="5" destOrd="0" presId="urn:microsoft.com/office/officeart/2005/8/layout/hierarchy3"/>
    <dgm:cxn modelId="{C75924BD-9B43-43E7-86E9-2ED477D9B1EC}" type="presParOf" srcId="{23046A1A-4F1A-402D-99AF-278247492D3C}" destId="{8C367ADC-A5C6-4044-8C9C-C7BE1C652DB7}" srcOrd="6" destOrd="0" presId="urn:microsoft.com/office/officeart/2005/8/layout/hierarchy3"/>
    <dgm:cxn modelId="{3176E534-17B1-4358-BEDB-8FAABFDABCD1}" type="presParOf" srcId="{23046A1A-4F1A-402D-99AF-278247492D3C}" destId="{D3EFAF14-8E06-4FF3-99F2-0043D2651E66}" srcOrd="7" destOrd="0" presId="urn:microsoft.com/office/officeart/2005/8/layout/hierarchy3"/>
    <dgm:cxn modelId="{7004184A-1DAA-4F96-AA96-F68E1747C1A8}" type="presParOf" srcId="{23046A1A-4F1A-402D-99AF-278247492D3C}" destId="{4FA5881B-2054-4C7A-A651-E2B12BA3EE7C}" srcOrd="8" destOrd="0" presId="urn:microsoft.com/office/officeart/2005/8/layout/hierarchy3"/>
    <dgm:cxn modelId="{E7CA93AE-1C03-49E3-B1F0-FD2BCAE961C1}" type="presParOf" srcId="{23046A1A-4F1A-402D-99AF-278247492D3C}" destId="{FAF3B3CD-E43E-4AA5-8A4A-063B446556C4}" srcOrd="9" destOrd="0" presId="urn:microsoft.com/office/officeart/2005/8/layout/hierarchy3"/>
    <dgm:cxn modelId="{BBB1A705-0D88-42B0-BF74-4DA0025CEFC7}" type="presParOf" srcId="{23046A1A-4F1A-402D-99AF-278247492D3C}" destId="{F4E85F74-F1F7-4A0F-83C5-CEB8619DDD2D}" srcOrd="10" destOrd="0" presId="urn:microsoft.com/office/officeart/2005/8/layout/hierarchy3"/>
    <dgm:cxn modelId="{2485148E-DE2F-4741-A5D4-BDD28A30E1E0}" type="presParOf" srcId="{23046A1A-4F1A-402D-99AF-278247492D3C}" destId="{541CB283-3D30-4345-84CE-ED07B69CE6A5}" srcOrd="11" destOrd="0" presId="urn:microsoft.com/office/officeart/2005/8/layout/hierarchy3"/>
    <dgm:cxn modelId="{AC6F57DB-AA32-43C4-ACFE-95BCD8DB490A}" type="presParOf" srcId="{23046A1A-4F1A-402D-99AF-278247492D3C}" destId="{ACF72B2E-FDC9-41E3-A3EA-BDAD9D4FAE78}" srcOrd="12" destOrd="0" presId="urn:microsoft.com/office/officeart/2005/8/layout/hierarchy3"/>
    <dgm:cxn modelId="{DD5C25F1-7DED-4F54-AAE3-C3F77E9EA20E}" type="presParOf" srcId="{23046A1A-4F1A-402D-99AF-278247492D3C}" destId="{3DF39DF3-A757-4193-857C-2E3E8A0D4721}" srcOrd="13" destOrd="0" presId="urn:microsoft.com/office/officeart/2005/8/layout/hierarchy3"/>
    <dgm:cxn modelId="{34C6B10F-FECD-4B9E-BDDC-67D24347D1C4}" type="presParOf" srcId="{23046A1A-4F1A-402D-99AF-278247492D3C}" destId="{0D6ACDF0-10DD-4A70-8A55-4553415D2C72}" srcOrd="14" destOrd="0" presId="urn:microsoft.com/office/officeart/2005/8/layout/hierarchy3"/>
    <dgm:cxn modelId="{5B7DF67F-7953-4B95-AD77-2EB2A456B8AC}" type="presParOf" srcId="{23046A1A-4F1A-402D-99AF-278247492D3C}" destId="{A7DDAB17-74E6-4C30-B138-4B6DB7A8D7D3}" srcOrd="15" destOrd="0" presId="urn:microsoft.com/office/officeart/2005/8/layout/hierarchy3"/>
    <dgm:cxn modelId="{7FA36FFE-5754-45EB-BFAA-E9033CD076E7}" type="presParOf" srcId="{23046A1A-4F1A-402D-99AF-278247492D3C}" destId="{74B8E044-1049-4E16-B5C7-21C63C0EA519}" srcOrd="16" destOrd="0" presId="urn:microsoft.com/office/officeart/2005/8/layout/hierarchy3"/>
    <dgm:cxn modelId="{E6C958AD-CD59-4A99-9D26-6DC5D3CD3450}" type="presParOf" srcId="{23046A1A-4F1A-402D-99AF-278247492D3C}" destId="{FBF1EEB5-C7A3-473A-8637-FFF97F3A7912}" srcOrd="17" destOrd="0" presId="urn:microsoft.com/office/officeart/2005/8/layout/hierarchy3"/>
    <dgm:cxn modelId="{2F2C0B77-0139-42BC-B188-6510F76627EA}" type="presParOf" srcId="{B959B38E-87FB-49CA-91D3-F13F5878A679}" destId="{D983345D-1627-45D5-9520-615996EE017F}" srcOrd="1" destOrd="0" presId="urn:microsoft.com/office/officeart/2005/8/layout/hierarchy3"/>
    <dgm:cxn modelId="{BD1B3300-857C-4891-A1C5-851FB49F475F}" type="presParOf" srcId="{D983345D-1627-45D5-9520-615996EE017F}" destId="{F6A47206-4CF4-4620-AA4E-B5BFF2B4CC80}" srcOrd="0" destOrd="0" presId="urn:microsoft.com/office/officeart/2005/8/layout/hierarchy3"/>
    <dgm:cxn modelId="{F8098678-91D1-46E6-8C3D-BB20EF41E202}" type="presParOf" srcId="{F6A47206-4CF4-4620-AA4E-B5BFF2B4CC80}" destId="{632926F6-4265-4F05-960B-81206E7BF687}" srcOrd="0" destOrd="0" presId="urn:microsoft.com/office/officeart/2005/8/layout/hierarchy3"/>
    <dgm:cxn modelId="{CEE85779-1D77-4723-951A-3951A7D49F9F}" type="presParOf" srcId="{F6A47206-4CF4-4620-AA4E-B5BFF2B4CC80}" destId="{8C8FBB2A-413C-4FAE-AC27-8851DEA8AE35}" srcOrd="1" destOrd="0" presId="urn:microsoft.com/office/officeart/2005/8/layout/hierarchy3"/>
    <dgm:cxn modelId="{B3A4C198-6457-4FC8-B22E-30CBB68B49CC}" type="presParOf" srcId="{D983345D-1627-45D5-9520-615996EE017F}" destId="{223340E6-969E-447A-B814-08BDC37EE72F}" srcOrd="1" destOrd="0" presId="urn:microsoft.com/office/officeart/2005/8/layout/hierarchy3"/>
    <dgm:cxn modelId="{33A2B864-27DD-4B7B-B47F-B5C669AA4736}" type="presParOf" srcId="{223340E6-969E-447A-B814-08BDC37EE72F}" destId="{9C02B2CA-9508-4F76-BBD1-272E59A08F51}" srcOrd="0" destOrd="0" presId="urn:microsoft.com/office/officeart/2005/8/layout/hierarchy3"/>
    <dgm:cxn modelId="{A3DDBCB1-2C29-488A-9CEC-149E2589D266}" type="presParOf" srcId="{223340E6-969E-447A-B814-08BDC37EE72F}" destId="{749605FA-C8D6-47C5-8A19-D8B2E0F4FCCC}" srcOrd="1" destOrd="0" presId="urn:microsoft.com/office/officeart/2005/8/layout/hierarchy3"/>
    <dgm:cxn modelId="{1827BDC0-2EDC-40D7-B86B-704EE71DBC1C}" type="presParOf" srcId="{223340E6-969E-447A-B814-08BDC37EE72F}" destId="{FD48E01A-4844-4DD3-925D-94A8769F8562}" srcOrd="2" destOrd="0" presId="urn:microsoft.com/office/officeart/2005/8/layout/hierarchy3"/>
    <dgm:cxn modelId="{197C14A1-33D8-4BA0-8D55-9F021D4878AD}" type="presParOf" srcId="{223340E6-969E-447A-B814-08BDC37EE72F}" destId="{B22229EA-913F-4E14-8A8E-427F89C05D9D}" srcOrd="3" destOrd="0" presId="urn:microsoft.com/office/officeart/2005/8/layout/hierarchy3"/>
    <dgm:cxn modelId="{7825C6E5-3C3A-4513-917A-B855C5E2D9C5}" type="presParOf" srcId="{223340E6-969E-447A-B814-08BDC37EE72F}" destId="{64DC4386-78A7-4709-9112-5F298F934F73}" srcOrd="4" destOrd="0" presId="urn:microsoft.com/office/officeart/2005/8/layout/hierarchy3"/>
    <dgm:cxn modelId="{2D784211-3562-4BE1-BDD3-31740A2EEB9F}" type="presParOf" srcId="{223340E6-969E-447A-B814-08BDC37EE72F}" destId="{E096F765-D050-493A-8573-A6E60FCB30E9}" srcOrd="5" destOrd="0" presId="urn:microsoft.com/office/officeart/2005/8/layout/hierarchy3"/>
    <dgm:cxn modelId="{A2BB5659-6DE7-4FB3-9851-6E85D155F535}" type="presParOf" srcId="{223340E6-969E-447A-B814-08BDC37EE72F}" destId="{76EFB33F-C428-46BC-BD3E-C94458CE8115}" srcOrd="6" destOrd="0" presId="urn:microsoft.com/office/officeart/2005/8/layout/hierarchy3"/>
    <dgm:cxn modelId="{4562CBCE-3053-427C-A550-0CCE31494711}" type="presParOf" srcId="{223340E6-969E-447A-B814-08BDC37EE72F}" destId="{D8625678-92B7-4C3A-B87F-3581FCF8B8B6}" srcOrd="7" destOrd="0" presId="urn:microsoft.com/office/officeart/2005/8/layout/hierarchy3"/>
    <dgm:cxn modelId="{E8D5900D-C464-46E2-94EC-7B424655333E}" type="presParOf" srcId="{223340E6-969E-447A-B814-08BDC37EE72F}" destId="{1DE91AF8-3EA7-4B83-923A-2A04C3CE4977}" srcOrd="8" destOrd="0" presId="urn:microsoft.com/office/officeart/2005/8/layout/hierarchy3"/>
    <dgm:cxn modelId="{7CC56825-CCE3-4EAB-8EDA-A75680DC3945}" type="presParOf" srcId="{223340E6-969E-447A-B814-08BDC37EE72F}" destId="{D69A0C05-D607-493D-8290-59C936ADF937}" srcOrd="9" destOrd="0" presId="urn:microsoft.com/office/officeart/2005/8/layout/hierarchy3"/>
    <dgm:cxn modelId="{7BFB74F8-D5D3-4993-8416-A8854E0F8F2D}" type="presParOf" srcId="{223340E6-969E-447A-B814-08BDC37EE72F}" destId="{53053D97-99A9-40AE-994E-998C363A5A70}" srcOrd="10" destOrd="0" presId="urn:microsoft.com/office/officeart/2005/8/layout/hierarchy3"/>
    <dgm:cxn modelId="{134EC4F0-8555-4A65-AA68-4BE74B50D876}" type="presParOf" srcId="{223340E6-969E-447A-B814-08BDC37EE72F}" destId="{630E9E96-92FC-46E0-ABFB-19175898BDA1}" srcOrd="11" destOrd="0" presId="urn:microsoft.com/office/officeart/2005/8/layout/hierarchy3"/>
    <dgm:cxn modelId="{1852451E-3D00-4274-B6AA-03321BD163C7}" type="presParOf" srcId="{223340E6-969E-447A-B814-08BDC37EE72F}" destId="{976231EE-857A-4593-A39F-0BC6E137F332}" srcOrd="12" destOrd="0" presId="urn:microsoft.com/office/officeart/2005/8/layout/hierarchy3"/>
    <dgm:cxn modelId="{CFC1E9BC-0847-4F8D-BB15-8A628EE5FDDA}" type="presParOf" srcId="{223340E6-969E-447A-B814-08BDC37EE72F}" destId="{3099E1B5-CB4F-486A-A8CD-5A494AA9721C}" srcOrd="13" destOrd="0" presId="urn:microsoft.com/office/officeart/2005/8/layout/hierarchy3"/>
    <dgm:cxn modelId="{D5C45689-44D5-4420-8A95-11161FE98782}" type="presParOf" srcId="{223340E6-969E-447A-B814-08BDC37EE72F}" destId="{70C1F7C8-9C46-4B0A-8B51-1147BC912E2B}" srcOrd="14" destOrd="0" presId="urn:microsoft.com/office/officeart/2005/8/layout/hierarchy3"/>
    <dgm:cxn modelId="{2D1D287F-2569-4178-A94A-FD6332E1CAB7}" type="presParOf" srcId="{223340E6-969E-447A-B814-08BDC37EE72F}" destId="{230690CC-E28D-4498-A1B7-074280A1681F}" srcOrd="1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C91F2B-6490-49F4-872A-8A31B2C26414}" type="doc">
      <dgm:prSet loTypeId="urn:microsoft.com/office/officeart/2005/8/layout/pyramid2" loCatId="list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4E18029-2B54-4A5F-96E3-2B0F9EA518CC}">
      <dgm:prSet phldrT="[文字]" custT="1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pPr algn="l"/>
          <a:r>
            <a:rPr lang="en-US" altLang="zh-TW" sz="18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1.</a:t>
          </a:r>
          <a:r>
            <a:rPr lang="zh-TW" altLang="zh-TW" sz="1800" dirty="0" smtClean="0">
              <a:solidFill>
                <a:schemeClr val="bg1"/>
              </a:solidFill>
            </a:rPr>
            <a:t>驕傲輕蔑</a:t>
          </a:r>
          <a:r>
            <a:rPr lang="en-US" altLang="zh-TW" sz="18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2.</a:t>
          </a:r>
          <a:r>
            <a:rPr lang="zh-TW" altLang="zh-TW" sz="1800" dirty="0" smtClean="0">
              <a:solidFill>
                <a:schemeClr val="bg1"/>
              </a:solidFill>
            </a:rPr>
            <a:t>憤怒仇恨</a:t>
          </a:r>
          <a:r>
            <a:rPr lang="en-US" altLang="zh-TW" sz="18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3.</a:t>
          </a:r>
          <a:r>
            <a:rPr lang="zh-TW" altLang="zh-TW" sz="1800" dirty="0" smtClean="0">
              <a:solidFill>
                <a:schemeClr val="bg1"/>
              </a:solidFill>
            </a:rPr>
            <a:t>渴愛慾望</a:t>
          </a:r>
          <a:endParaRPr lang="zh-TW" altLang="en-US" sz="1800" dirty="0">
            <a:solidFill>
              <a:schemeClr val="bg1"/>
            </a:solidFill>
            <a:latin typeface="標楷體" pitchFamily="65" charset="-120"/>
            <a:ea typeface="標楷體" pitchFamily="65" charset="-120"/>
          </a:endParaRPr>
        </a:p>
      </dgm:t>
    </dgm:pt>
    <dgm:pt modelId="{AD52BD53-AAB7-415B-98B3-085D7488620A}" type="parTrans" cxnId="{BAC649F0-3D4B-4A3F-B17D-36E155D2102B}">
      <dgm:prSet/>
      <dgm:spPr/>
      <dgm:t>
        <a:bodyPr/>
        <a:lstStyle/>
        <a:p>
          <a:endParaRPr lang="zh-TW" altLang="en-US"/>
        </a:p>
      </dgm:t>
    </dgm:pt>
    <dgm:pt modelId="{A9568BC2-CF39-4164-9DF4-988CEE91619C}" type="sibTrans" cxnId="{BAC649F0-3D4B-4A3F-B17D-36E155D2102B}">
      <dgm:prSet/>
      <dgm:spPr/>
      <dgm:t>
        <a:bodyPr/>
        <a:lstStyle/>
        <a:p>
          <a:endParaRPr lang="zh-TW" altLang="en-US"/>
        </a:p>
      </dgm:t>
    </dgm:pt>
    <dgm:pt modelId="{F6AAED68-88CD-4A75-AD9C-A3B112DE3967}">
      <dgm:prSet phldrT="[文字]" custT="1"/>
      <dgm:spPr>
        <a:solidFill>
          <a:srgbClr val="FF0000">
            <a:alpha val="40000"/>
          </a:srgbClr>
        </a:solidFill>
      </dgm:spPr>
      <dgm:t>
        <a:bodyPr/>
        <a:lstStyle/>
        <a:p>
          <a:pPr algn="l"/>
          <a:r>
            <a:rPr lang="en-US" altLang="zh-TW" sz="2000" dirty="0" smtClean="0">
              <a:latin typeface="+mj-ea"/>
              <a:ea typeface="+mj-ea"/>
            </a:rPr>
            <a:t>1.</a:t>
          </a:r>
          <a:r>
            <a:rPr lang="zh-TW" altLang="zh-TW" sz="2000" dirty="0" smtClean="0">
              <a:latin typeface="+mj-ea"/>
              <a:ea typeface="+mj-ea"/>
            </a:rPr>
            <a:t>開悟正覺</a:t>
          </a:r>
          <a:r>
            <a:rPr lang="en-US" altLang="zh-TW" sz="2000" dirty="0" smtClean="0">
              <a:latin typeface="+mj-ea"/>
              <a:ea typeface="+mj-ea"/>
            </a:rPr>
            <a:t>2.</a:t>
          </a:r>
          <a:r>
            <a:rPr lang="zh-TW" altLang="zh-TW" sz="2000" dirty="0" smtClean="0">
              <a:latin typeface="+mj-ea"/>
              <a:ea typeface="+mj-ea"/>
            </a:rPr>
            <a:t>安詳極樂</a:t>
          </a:r>
          <a:r>
            <a:rPr lang="en-US" altLang="zh-TW" sz="2000" dirty="0" smtClean="0">
              <a:latin typeface="+mj-ea"/>
              <a:ea typeface="+mj-ea"/>
            </a:rPr>
            <a:t>3.</a:t>
          </a:r>
          <a:r>
            <a:rPr lang="zh-TW" altLang="en-US" sz="2000" dirty="0" smtClean="0">
              <a:latin typeface="+mj-ea"/>
              <a:ea typeface="+mj-ea"/>
            </a:rPr>
            <a:t>寧靜喜悅</a:t>
          </a:r>
          <a:endParaRPr lang="zh-TW" altLang="en-US" sz="2000" dirty="0">
            <a:latin typeface="+mj-ea"/>
            <a:ea typeface="+mj-ea"/>
          </a:endParaRPr>
        </a:p>
      </dgm:t>
    </dgm:pt>
    <dgm:pt modelId="{AC85872E-07AF-4120-9CB0-BE6B91531CC2}" type="sibTrans" cxnId="{15C23590-3B14-4E65-B23B-CE0845A5802F}">
      <dgm:prSet/>
      <dgm:spPr/>
      <dgm:t>
        <a:bodyPr/>
        <a:lstStyle/>
        <a:p>
          <a:endParaRPr lang="zh-TW" altLang="en-US"/>
        </a:p>
      </dgm:t>
    </dgm:pt>
    <dgm:pt modelId="{3B909440-9CE9-419B-9C21-354E6242B9B6}" type="parTrans" cxnId="{15C23590-3B14-4E65-B23B-CE0845A5802F}">
      <dgm:prSet/>
      <dgm:spPr/>
      <dgm:t>
        <a:bodyPr/>
        <a:lstStyle/>
        <a:p>
          <a:endParaRPr lang="zh-TW" altLang="en-US"/>
        </a:p>
      </dgm:t>
    </dgm:pt>
    <dgm:pt modelId="{B7042760-647B-4D28-9BAE-2FDB9D38E1CC}">
      <dgm:prSet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en-US" altLang="zh-TW" sz="2000" dirty="0" smtClean="0">
              <a:latin typeface="+mj-ea"/>
              <a:ea typeface="+mj-ea"/>
            </a:rPr>
            <a:t>4.</a:t>
          </a:r>
          <a:r>
            <a:rPr lang="zh-TW" altLang="zh-TW" sz="2000" dirty="0" smtClean="0">
              <a:latin typeface="+mj-ea"/>
              <a:ea typeface="+mj-ea"/>
            </a:rPr>
            <a:t>愛與崇敬</a:t>
          </a:r>
          <a:r>
            <a:rPr lang="en-US" altLang="zh-TW" sz="2000" dirty="0" smtClean="0">
              <a:latin typeface="+mj-ea"/>
              <a:ea typeface="+mj-ea"/>
            </a:rPr>
            <a:t>5.</a:t>
          </a:r>
          <a:r>
            <a:rPr lang="zh-TW" altLang="zh-TW" sz="2000" dirty="0" smtClean="0">
              <a:latin typeface="+mj-ea"/>
              <a:ea typeface="+mj-ea"/>
            </a:rPr>
            <a:t>理性諒解</a:t>
          </a:r>
          <a:r>
            <a:rPr lang="en-US" altLang="zh-TW" sz="2000" dirty="0" smtClean="0">
              <a:latin typeface="+mj-ea"/>
              <a:ea typeface="+mj-ea"/>
            </a:rPr>
            <a:t>6.</a:t>
          </a:r>
          <a:r>
            <a:rPr lang="zh-TW" altLang="zh-TW" sz="2000" dirty="0" smtClean="0">
              <a:latin typeface="+mj-ea"/>
              <a:ea typeface="+mj-ea"/>
            </a:rPr>
            <a:t>寬容原諒</a:t>
          </a:r>
          <a:endParaRPr lang="zh-TW" altLang="en-US" sz="2000" dirty="0">
            <a:latin typeface="+mj-ea"/>
            <a:ea typeface="+mj-ea"/>
          </a:endParaRPr>
        </a:p>
      </dgm:t>
    </dgm:pt>
    <dgm:pt modelId="{28147D68-4F67-4FE9-B14D-62F729F5D70F}" type="parTrans" cxnId="{F9C1B784-C856-4C00-8636-437C3AC10CBD}">
      <dgm:prSet/>
      <dgm:spPr/>
      <dgm:t>
        <a:bodyPr/>
        <a:lstStyle/>
        <a:p>
          <a:endParaRPr lang="zh-TW" altLang="en-US"/>
        </a:p>
      </dgm:t>
    </dgm:pt>
    <dgm:pt modelId="{2020A3CC-A125-47F8-AEB9-B82783633051}" type="sibTrans" cxnId="{F9C1B784-C856-4C00-8636-437C3AC10CBD}">
      <dgm:prSet/>
      <dgm:spPr/>
      <dgm:t>
        <a:bodyPr/>
        <a:lstStyle/>
        <a:p>
          <a:endParaRPr lang="zh-TW" altLang="en-US"/>
        </a:p>
      </dgm:t>
    </dgm:pt>
    <dgm:pt modelId="{E9B1837F-AFC5-4C7A-8018-6F4B1670B43E}">
      <dgm:prSet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altLang="zh-TW" sz="2000" dirty="0" smtClean="0">
              <a:latin typeface="+mj-ea"/>
              <a:ea typeface="+mj-ea"/>
            </a:rPr>
            <a:t>7.</a:t>
          </a:r>
          <a:r>
            <a:rPr lang="zh-TW" altLang="en-US" sz="2000" dirty="0" smtClean="0">
              <a:latin typeface="+mj-ea"/>
              <a:ea typeface="+mj-ea"/>
            </a:rPr>
            <a:t>希望樂觀</a:t>
          </a:r>
          <a:r>
            <a:rPr lang="en-US" altLang="zh-TW" sz="2000" dirty="0" smtClean="0">
              <a:latin typeface="+mj-ea"/>
              <a:ea typeface="+mj-ea"/>
            </a:rPr>
            <a:t>8.</a:t>
          </a:r>
          <a:r>
            <a:rPr lang="zh-TW" altLang="zh-TW" sz="2000" dirty="0" smtClean="0">
              <a:latin typeface="+mj-ea"/>
              <a:ea typeface="+mj-ea"/>
            </a:rPr>
            <a:t>中性信賴</a:t>
          </a:r>
          <a:r>
            <a:rPr lang="en-US" altLang="zh-TW" sz="2000" dirty="0" smtClean="0">
              <a:latin typeface="+mj-ea"/>
              <a:ea typeface="+mj-ea"/>
            </a:rPr>
            <a:t>9.</a:t>
          </a:r>
          <a:r>
            <a:rPr lang="zh-TW" altLang="en-US" sz="2000" dirty="0" smtClean="0">
              <a:latin typeface="+mj-ea"/>
              <a:ea typeface="+mj-ea"/>
            </a:rPr>
            <a:t>勇氣肯定</a:t>
          </a:r>
          <a:endParaRPr lang="zh-TW" altLang="en-US" sz="2000" dirty="0">
            <a:latin typeface="+mj-ea"/>
            <a:ea typeface="+mj-ea"/>
          </a:endParaRPr>
        </a:p>
      </dgm:t>
    </dgm:pt>
    <dgm:pt modelId="{9D29B57F-F89B-4070-BC45-09ED47FF28C7}" type="parTrans" cxnId="{D23C4FD5-8A2E-4E1C-8D83-9705E324CD22}">
      <dgm:prSet/>
      <dgm:spPr/>
      <dgm:t>
        <a:bodyPr/>
        <a:lstStyle/>
        <a:p>
          <a:endParaRPr lang="zh-TW" altLang="en-US"/>
        </a:p>
      </dgm:t>
    </dgm:pt>
    <dgm:pt modelId="{D6BFCA7F-A737-4E52-B258-96260BC7ABC8}" type="sibTrans" cxnId="{D23C4FD5-8A2E-4E1C-8D83-9705E324CD22}">
      <dgm:prSet/>
      <dgm:spPr/>
      <dgm:t>
        <a:bodyPr/>
        <a:lstStyle/>
        <a:p>
          <a:endParaRPr lang="zh-TW" altLang="en-US"/>
        </a:p>
      </dgm:t>
    </dgm:pt>
    <dgm:pt modelId="{97E2D7B9-703B-43F3-A3FD-DDED7BEB4058}">
      <dgm:prSet/>
      <dgm:spPr>
        <a:solidFill>
          <a:schemeClr val="bg2">
            <a:lumMod val="25000"/>
            <a:alpha val="90000"/>
          </a:schemeClr>
        </a:solidFill>
      </dgm:spPr>
      <dgm:t>
        <a:bodyPr/>
        <a:lstStyle/>
        <a:p>
          <a:r>
            <a:rPr lang="en-US" altLang="zh-TW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4.</a:t>
          </a:r>
          <a:r>
            <a:rPr lang="zh-TW" altLang="zh-TW" dirty="0" smtClean="0">
              <a:solidFill>
                <a:schemeClr val="bg1"/>
              </a:solidFill>
            </a:rPr>
            <a:t>恐懼焦慮</a:t>
          </a:r>
          <a:r>
            <a:rPr lang="en-US" altLang="zh-TW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5.</a:t>
          </a:r>
          <a:r>
            <a:rPr lang="zh-TW" altLang="zh-TW" dirty="0" smtClean="0">
              <a:solidFill>
                <a:schemeClr val="bg1"/>
              </a:solidFill>
            </a:rPr>
            <a:t>憂傷懊悔</a:t>
          </a:r>
          <a:r>
            <a:rPr lang="en-US" altLang="zh-TW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6.</a:t>
          </a:r>
          <a:r>
            <a:rPr lang="zh-TW" altLang="zh-TW" dirty="0" smtClean="0">
              <a:solidFill>
                <a:schemeClr val="bg1"/>
              </a:solidFill>
            </a:rPr>
            <a:t>冷漠絕望</a:t>
          </a:r>
          <a:endParaRPr lang="zh-TW" altLang="en-US" dirty="0">
            <a:solidFill>
              <a:schemeClr val="bg1"/>
            </a:solidFill>
          </a:endParaRPr>
        </a:p>
      </dgm:t>
    </dgm:pt>
    <dgm:pt modelId="{4B0E08B5-CB7D-4A76-BA57-780AC72AE438}" type="parTrans" cxnId="{7076F3F1-2EA1-4EFB-A65A-3E749D22360A}">
      <dgm:prSet/>
      <dgm:spPr/>
      <dgm:t>
        <a:bodyPr/>
        <a:lstStyle/>
        <a:p>
          <a:endParaRPr lang="zh-TW" altLang="en-US"/>
        </a:p>
      </dgm:t>
    </dgm:pt>
    <dgm:pt modelId="{6B6CEF85-041F-461E-8E77-870D3FD38A66}" type="sibTrans" cxnId="{7076F3F1-2EA1-4EFB-A65A-3E749D22360A}">
      <dgm:prSet/>
      <dgm:spPr/>
      <dgm:t>
        <a:bodyPr/>
        <a:lstStyle/>
        <a:p>
          <a:endParaRPr lang="zh-TW" altLang="en-US"/>
        </a:p>
      </dgm:t>
    </dgm:pt>
    <dgm:pt modelId="{78C510B7-919E-486C-B707-91B10E5E17F8}">
      <dgm:prSet/>
      <dgm:spPr>
        <a:solidFill>
          <a:schemeClr val="bg2">
            <a:lumMod val="10000"/>
            <a:alpha val="90000"/>
          </a:schemeClr>
        </a:solidFill>
      </dgm:spPr>
      <dgm:t>
        <a:bodyPr/>
        <a:lstStyle/>
        <a:p>
          <a:r>
            <a:rPr lang="en-US" altLang="zh-TW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7.</a:t>
          </a:r>
          <a:r>
            <a:rPr lang="zh-TW" altLang="zh-TW" dirty="0" smtClean="0">
              <a:solidFill>
                <a:schemeClr val="bg1"/>
              </a:solidFill>
            </a:rPr>
            <a:t>罪惡譴責</a:t>
          </a:r>
          <a:r>
            <a:rPr lang="en-US" altLang="zh-TW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8.</a:t>
          </a:r>
          <a:r>
            <a:rPr lang="zh-TW" altLang="zh-TW" dirty="0" smtClean="0">
              <a:solidFill>
                <a:schemeClr val="bg1"/>
              </a:solidFill>
            </a:rPr>
            <a:t>羞愧恥辱</a:t>
          </a:r>
          <a:endParaRPr lang="zh-TW" altLang="en-US" dirty="0">
            <a:solidFill>
              <a:schemeClr val="bg1"/>
            </a:solidFill>
          </a:endParaRPr>
        </a:p>
      </dgm:t>
    </dgm:pt>
    <dgm:pt modelId="{C33F1DE5-A611-4AF4-960D-B8BF0EE63A0F}" type="parTrans" cxnId="{702FC20E-A1B6-4E4E-BD25-DB3585E08AC7}">
      <dgm:prSet/>
      <dgm:spPr/>
      <dgm:t>
        <a:bodyPr/>
        <a:lstStyle/>
        <a:p>
          <a:endParaRPr lang="zh-TW" altLang="en-US"/>
        </a:p>
      </dgm:t>
    </dgm:pt>
    <dgm:pt modelId="{B812E9DC-15E8-4CE9-A0FA-F26803E39B63}" type="sibTrans" cxnId="{702FC20E-A1B6-4E4E-BD25-DB3585E08AC7}">
      <dgm:prSet/>
      <dgm:spPr/>
      <dgm:t>
        <a:bodyPr/>
        <a:lstStyle/>
        <a:p>
          <a:endParaRPr lang="zh-TW" altLang="en-US"/>
        </a:p>
      </dgm:t>
    </dgm:pt>
    <dgm:pt modelId="{9AF6129B-2AEB-41D3-8A7F-986DEB387A46}">
      <dgm:prSet/>
      <dgm:sp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</dgm:spPr>
      <dgm:t>
        <a:bodyPr/>
        <a:lstStyle/>
        <a:p>
          <a:r>
            <a:rPr lang="zh-TW" altLang="en-US" dirty="0" smtClean="0">
              <a:solidFill>
                <a:schemeClr val="bg1"/>
              </a:solidFill>
            </a:rPr>
            <a:t>負向思考</a:t>
          </a:r>
          <a:r>
            <a:rPr lang="en-US" altLang="zh-TW" dirty="0" smtClean="0">
              <a:solidFill>
                <a:schemeClr val="bg1"/>
              </a:solidFill>
            </a:rPr>
            <a:t>(</a:t>
          </a:r>
          <a:r>
            <a:rPr lang="zh-TW" altLang="en-US" dirty="0" smtClean="0">
              <a:solidFill>
                <a:schemeClr val="bg1"/>
              </a:solidFill>
            </a:rPr>
            <a:t>向下的力量</a:t>
          </a:r>
          <a:r>
            <a:rPr lang="en-US" altLang="zh-TW" dirty="0" smtClean="0">
              <a:solidFill>
                <a:schemeClr val="bg1"/>
              </a:solidFill>
            </a:rPr>
            <a:t>)</a:t>
          </a:r>
          <a:endParaRPr lang="zh-TW" altLang="en-US" dirty="0">
            <a:solidFill>
              <a:schemeClr val="bg1"/>
            </a:solidFill>
          </a:endParaRPr>
        </a:p>
      </dgm:t>
    </dgm:pt>
    <dgm:pt modelId="{5874634B-0221-43D0-81C4-30E2C053888D}" type="parTrans" cxnId="{73282780-76B7-490A-9220-C4D912504892}">
      <dgm:prSet/>
      <dgm:spPr/>
      <dgm:t>
        <a:bodyPr/>
        <a:lstStyle/>
        <a:p>
          <a:endParaRPr lang="zh-TW" altLang="en-US"/>
        </a:p>
      </dgm:t>
    </dgm:pt>
    <dgm:pt modelId="{03D843C9-E891-4951-91D4-A119DAD57C32}" type="sibTrans" cxnId="{73282780-76B7-490A-9220-C4D912504892}">
      <dgm:prSet/>
      <dgm:spPr/>
      <dgm:t>
        <a:bodyPr/>
        <a:lstStyle/>
        <a:p>
          <a:endParaRPr lang="zh-TW" altLang="en-US"/>
        </a:p>
      </dgm:t>
    </dgm:pt>
    <dgm:pt modelId="{B874978D-ECDE-42BB-871E-CDBD911A6FE4}">
      <dgm:prSet/>
      <dgm:sp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 l="-100000" t="-100000"/>
        </a:gradFill>
      </dgm:spPr>
      <dgm:t>
        <a:bodyPr/>
        <a:lstStyle/>
        <a:p>
          <a:r>
            <a:rPr lang="zh-TW" altLang="en-US" dirty="0" smtClean="0"/>
            <a:t>正向思考</a:t>
          </a:r>
          <a:r>
            <a:rPr lang="en-US" altLang="zh-TW" dirty="0" smtClean="0"/>
            <a:t>(</a:t>
          </a:r>
          <a:r>
            <a:rPr lang="zh-TW" altLang="en-US" dirty="0" smtClean="0"/>
            <a:t>向上的力量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C7DACC50-1DDC-4E1A-916C-2017A22D18AB}" type="parTrans" cxnId="{314198DD-F921-4D33-AF84-93CDE37014EF}">
      <dgm:prSet/>
      <dgm:spPr/>
      <dgm:t>
        <a:bodyPr/>
        <a:lstStyle/>
        <a:p>
          <a:endParaRPr lang="zh-TW" altLang="en-US"/>
        </a:p>
      </dgm:t>
    </dgm:pt>
    <dgm:pt modelId="{98C64688-5CBC-4DBB-A07B-DBEA3B8DE1BD}" type="sibTrans" cxnId="{314198DD-F921-4D33-AF84-93CDE37014EF}">
      <dgm:prSet/>
      <dgm:spPr/>
      <dgm:t>
        <a:bodyPr/>
        <a:lstStyle/>
        <a:p>
          <a:endParaRPr lang="zh-TW" altLang="en-US"/>
        </a:p>
      </dgm:t>
    </dgm:pt>
    <dgm:pt modelId="{1482723F-A5B6-4B0E-823D-F1976D8B6DF6}" type="pres">
      <dgm:prSet presAssocID="{15C91F2B-6490-49F4-872A-8A31B2C2641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11028E2D-220E-492F-8FFB-B98FB7A8C353}" type="pres">
      <dgm:prSet presAssocID="{15C91F2B-6490-49F4-872A-8A31B2C26414}" presName="pyramid" presStyleLbl="node1" presStyleIdx="0" presStyleCnt="1" custLinFactNeighborX="-6525" custLinFactNeighborY="13415"/>
      <dgm:sp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6200000" scaled="0"/>
          <a:tileRect/>
        </a:gradFill>
      </dgm:spPr>
      <dgm:t>
        <a:bodyPr/>
        <a:lstStyle/>
        <a:p>
          <a:endParaRPr lang="zh-TW" altLang="en-US"/>
        </a:p>
      </dgm:t>
    </dgm:pt>
    <dgm:pt modelId="{DEB8C1A8-BC87-45BC-9A54-284BC6A9F506}" type="pres">
      <dgm:prSet presAssocID="{15C91F2B-6490-49F4-872A-8A31B2C26414}" presName="theList" presStyleCnt="0"/>
      <dgm:spPr/>
      <dgm:t>
        <a:bodyPr/>
        <a:lstStyle/>
        <a:p>
          <a:endParaRPr lang="zh-TW" altLang="en-US"/>
        </a:p>
      </dgm:t>
    </dgm:pt>
    <dgm:pt modelId="{D6AD88EB-DFC4-4540-95A4-C1C01A729E2A}" type="pres">
      <dgm:prSet presAssocID="{B874978D-ECDE-42BB-871E-CDBD911A6FE4}" presName="aNode" presStyleLbl="fgAcc1" presStyleIdx="0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F36DE5D-44DB-42FE-8419-E0A991AEF472}" type="pres">
      <dgm:prSet presAssocID="{B874978D-ECDE-42BB-871E-CDBD911A6FE4}" presName="aSpace" presStyleCnt="0"/>
      <dgm:spPr/>
    </dgm:pt>
    <dgm:pt modelId="{AE3E3737-3D24-4759-8973-EF015F14237C}" type="pres">
      <dgm:prSet presAssocID="{F6AAED68-88CD-4A75-AD9C-A3B112DE3967}" presName="aNode" presStyleLbl="fgAcc1" presStyleIdx="1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F4E572-37A2-41C9-B064-2F299926D76D}" type="pres">
      <dgm:prSet presAssocID="{F6AAED68-88CD-4A75-AD9C-A3B112DE3967}" presName="aSpace" presStyleCnt="0"/>
      <dgm:spPr/>
    </dgm:pt>
    <dgm:pt modelId="{8DED3F89-448C-45F3-9DD2-E882879A3922}" type="pres">
      <dgm:prSet presAssocID="{B7042760-647B-4D28-9BAE-2FDB9D38E1CC}" presName="aNode" presStyleLbl="fgAcc1" presStyleIdx="2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169116-1CA7-4F5A-BD2B-69D79A6293BA}" type="pres">
      <dgm:prSet presAssocID="{B7042760-647B-4D28-9BAE-2FDB9D38E1CC}" presName="aSpace" presStyleCnt="0"/>
      <dgm:spPr/>
    </dgm:pt>
    <dgm:pt modelId="{B52D2CF4-7E82-47CB-8E9D-429930E93090}" type="pres">
      <dgm:prSet presAssocID="{E9B1837F-AFC5-4C7A-8018-6F4B1670B43E}" presName="aNode" presStyleLbl="fgAcc1" presStyleIdx="3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EED52E-AA5E-478B-A7E2-75BB0649DB8C}" type="pres">
      <dgm:prSet presAssocID="{E9B1837F-AFC5-4C7A-8018-6F4B1670B43E}" presName="aSpace" presStyleCnt="0"/>
      <dgm:spPr/>
    </dgm:pt>
    <dgm:pt modelId="{46A98905-6B94-442C-9FB4-92945458AA32}" type="pres">
      <dgm:prSet presAssocID="{9AF6129B-2AEB-41D3-8A7F-986DEB387A46}" presName="aNode" presStyleLbl="fgAcc1" presStyleIdx="4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A6744B-C7C7-4909-86E2-5540CFC7993B}" type="pres">
      <dgm:prSet presAssocID="{9AF6129B-2AEB-41D3-8A7F-986DEB387A46}" presName="aSpace" presStyleCnt="0"/>
      <dgm:spPr/>
    </dgm:pt>
    <dgm:pt modelId="{779F9811-E8F7-471B-A24F-2837917A2AC1}" type="pres">
      <dgm:prSet presAssocID="{64E18029-2B54-4A5F-96E3-2B0F9EA518CC}" presName="aNode" presStyleLbl="fgAcc1" presStyleIdx="5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B68A1B2-B651-4FD9-89D6-CC0ED85B80B2}" type="pres">
      <dgm:prSet presAssocID="{64E18029-2B54-4A5F-96E3-2B0F9EA518CC}" presName="aSpace" presStyleCnt="0"/>
      <dgm:spPr/>
    </dgm:pt>
    <dgm:pt modelId="{4CB77C32-AA4C-4188-ABC1-A35E5F89226F}" type="pres">
      <dgm:prSet presAssocID="{97E2D7B9-703B-43F3-A3FD-DDED7BEB4058}" presName="aNode" presStyleLbl="fgAcc1" presStyleIdx="6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BE96A58-18BD-41C9-A6D7-4E224BD1A86C}" type="pres">
      <dgm:prSet presAssocID="{97E2D7B9-703B-43F3-A3FD-DDED7BEB4058}" presName="aSpace" presStyleCnt="0"/>
      <dgm:spPr/>
    </dgm:pt>
    <dgm:pt modelId="{6894913D-9C02-4720-8BDD-0FC5BD788800}" type="pres">
      <dgm:prSet presAssocID="{78C510B7-919E-486C-B707-91B10E5E17F8}" presName="aNode" presStyleLbl="fgAcc1" presStyleIdx="7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F1E0E5-AEC6-4886-909C-61B6CFFAE07D}" type="pres">
      <dgm:prSet presAssocID="{78C510B7-919E-486C-B707-91B10E5E17F8}" presName="aSpace" presStyleCnt="0"/>
      <dgm:spPr/>
    </dgm:pt>
  </dgm:ptLst>
  <dgm:cxnLst>
    <dgm:cxn modelId="{702FC20E-A1B6-4E4E-BD25-DB3585E08AC7}" srcId="{15C91F2B-6490-49F4-872A-8A31B2C26414}" destId="{78C510B7-919E-486C-B707-91B10E5E17F8}" srcOrd="7" destOrd="0" parTransId="{C33F1DE5-A611-4AF4-960D-B8BF0EE63A0F}" sibTransId="{B812E9DC-15E8-4CE9-A0FA-F26803E39B63}"/>
    <dgm:cxn modelId="{73282780-76B7-490A-9220-C4D912504892}" srcId="{15C91F2B-6490-49F4-872A-8A31B2C26414}" destId="{9AF6129B-2AEB-41D3-8A7F-986DEB387A46}" srcOrd="4" destOrd="0" parTransId="{5874634B-0221-43D0-81C4-30E2C053888D}" sibTransId="{03D843C9-E891-4951-91D4-A119DAD57C32}"/>
    <dgm:cxn modelId="{314198DD-F921-4D33-AF84-93CDE37014EF}" srcId="{15C91F2B-6490-49F4-872A-8A31B2C26414}" destId="{B874978D-ECDE-42BB-871E-CDBD911A6FE4}" srcOrd="0" destOrd="0" parTransId="{C7DACC50-1DDC-4E1A-916C-2017A22D18AB}" sibTransId="{98C64688-5CBC-4DBB-A07B-DBEA3B8DE1BD}"/>
    <dgm:cxn modelId="{BAC649F0-3D4B-4A3F-B17D-36E155D2102B}" srcId="{15C91F2B-6490-49F4-872A-8A31B2C26414}" destId="{64E18029-2B54-4A5F-96E3-2B0F9EA518CC}" srcOrd="5" destOrd="0" parTransId="{AD52BD53-AAB7-415B-98B3-085D7488620A}" sibTransId="{A9568BC2-CF39-4164-9DF4-988CEE91619C}"/>
    <dgm:cxn modelId="{1EB70891-81D9-47C0-BEAD-586C8495619B}" type="presOf" srcId="{97E2D7B9-703B-43F3-A3FD-DDED7BEB4058}" destId="{4CB77C32-AA4C-4188-ABC1-A35E5F89226F}" srcOrd="0" destOrd="0" presId="urn:microsoft.com/office/officeart/2005/8/layout/pyramid2"/>
    <dgm:cxn modelId="{346E047A-F729-4D68-AC27-420012938204}" type="presOf" srcId="{64E18029-2B54-4A5F-96E3-2B0F9EA518CC}" destId="{779F9811-E8F7-471B-A24F-2837917A2AC1}" srcOrd="0" destOrd="0" presId="urn:microsoft.com/office/officeart/2005/8/layout/pyramid2"/>
    <dgm:cxn modelId="{B5266638-A335-45DE-9050-191B306325F6}" type="presOf" srcId="{9AF6129B-2AEB-41D3-8A7F-986DEB387A46}" destId="{46A98905-6B94-442C-9FB4-92945458AA32}" srcOrd="0" destOrd="0" presId="urn:microsoft.com/office/officeart/2005/8/layout/pyramid2"/>
    <dgm:cxn modelId="{24E2D22E-68DE-43F3-A046-876969CE16BA}" type="presOf" srcId="{B874978D-ECDE-42BB-871E-CDBD911A6FE4}" destId="{D6AD88EB-DFC4-4540-95A4-C1C01A729E2A}" srcOrd="0" destOrd="0" presId="urn:microsoft.com/office/officeart/2005/8/layout/pyramid2"/>
    <dgm:cxn modelId="{F2B052F4-6664-4A1A-9616-870459A2A6CF}" type="presOf" srcId="{15C91F2B-6490-49F4-872A-8A31B2C26414}" destId="{1482723F-A5B6-4B0E-823D-F1976D8B6DF6}" srcOrd="0" destOrd="0" presId="urn:microsoft.com/office/officeart/2005/8/layout/pyramid2"/>
    <dgm:cxn modelId="{7076F3F1-2EA1-4EFB-A65A-3E749D22360A}" srcId="{15C91F2B-6490-49F4-872A-8A31B2C26414}" destId="{97E2D7B9-703B-43F3-A3FD-DDED7BEB4058}" srcOrd="6" destOrd="0" parTransId="{4B0E08B5-CB7D-4A76-BA57-780AC72AE438}" sibTransId="{6B6CEF85-041F-461E-8E77-870D3FD38A66}"/>
    <dgm:cxn modelId="{F6185E09-023B-4EF6-99B6-54DC779DD17D}" type="presOf" srcId="{78C510B7-919E-486C-B707-91B10E5E17F8}" destId="{6894913D-9C02-4720-8BDD-0FC5BD788800}" srcOrd="0" destOrd="0" presId="urn:microsoft.com/office/officeart/2005/8/layout/pyramid2"/>
    <dgm:cxn modelId="{4F439B97-44D5-49D6-B06A-F5730C746EE7}" type="presOf" srcId="{B7042760-647B-4D28-9BAE-2FDB9D38E1CC}" destId="{8DED3F89-448C-45F3-9DD2-E882879A3922}" srcOrd="0" destOrd="0" presId="urn:microsoft.com/office/officeart/2005/8/layout/pyramid2"/>
    <dgm:cxn modelId="{F9C1B784-C856-4C00-8636-437C3AC10CBD}" srcId="{15C91F2B-6490-49F4-872A-8A31B2C26414}" destId="{B7042760-647B-4D28-9BAE-2FDB9D38E1CC}" srcOrd="2" destOrd="0" parTransId="{28147D68-4F67-4FE9-B14D-62F729F5D70F}" sibTransId="{2020A3CC-A125-47F8-AEB9-B82783633051}"/>
    <dgm:cxn modelId="{D23C4FD5-8A2E-4E1C-8D83-9705E324CD22}" srcId="{15C91F2B-6490-49F4-872A-8A31B2C26414}" destId="{E9B1837F-AFC5-4C7A-8018-6F4B1670B43E}" srcOrd="3" destOrd="0" parTransId="{9D29B57F-F89B-4070-BC45-09ED47FF28C7}" sibTransId="{D6BFCA7F-A737-4E52-B258-96260BC7ABC8}"/>
    <dgm:cxn modelId="{15C23590-3B14-4E65-B23B-CE0845A5802F}" srcId="{15C91F2B-6490-49F4-872A-8A31B2C26414}" destId="{F6AAED68-88CD-4A75-AD9C-A3B112DE3967}" srcOrd="1" destOrd="0" parTransId="{3B909440-9CE9-419B-9C21-354E6242B9B6}" sibTransId="{AC85872E-07AF-4120-9CB0-BE6B91531CC2}"/>
    <dgm:cxn modelId="{338DD718-D337-408E-8446-D0237C790847}" type="presOf" srcId="{E9B1837F-AFC5-4C7A-8018-6F4B1670B43E}" destId="{B52D2CF4-7E82-47CB-8E9D-429930E93090}" srcOrd="0" destOrd="0" presId="urn:microsoft.com/office/officeart/2005/8/layout/pyramid2"/>
    <dgm:cxn modelId="{12E962E8-1046-4C38-962C-11B76F64579E}" type="presOf" srcId="{F6AAED68-88CD-4A75-AD9C-A3B112DE3967}" destId="{AE3E3737-3D24-4759-8973-EF015F14237C}" srcOrd="0" destOrd="0" presId="urn:microsoft.com/office/officeart/2005/8/layout/pyramid2"/>
    <dgm:cxn modelId="{B697B88F-BBDD-437B-A377-EA6A95E7E621}" type="presParOf" srcId="{1482723F-A5B6-4B0E-823D-F1976D8B6DF6}" destId="{11028E2D-220E-492F-8FFB-B98FB7A8C353}" srcOrd="0" destOrd="0" presId="urn:microsoft.com/office/officeart/2005/8/layout/pyramid2"/>
    <dgm:cxn modelId="{ECEA6575-594A-4181-B20C-E0F01853A9B9}" type="presParOf" srcId="{1482723F-A5B6-4B0E-823D-F1976D8B6DF6}" destId="{DEB8C1A8-BC87-45BC-9A54-284BC6A9F506}" srcOrd="1" destOrd="0" presId="urn:microsoft.com/office/officeart/2005/8/layout/pyramid2"/>
    <dgm:cxn modelId="{BC6773B0-1A62-4F35-BEF5-335C2808ACDD}" type="presParOf" srcId="{DEB8C1A8-BC87-45BC-9A54-284BC6A9F506}" destId="{D6AD88EB-DFC4-4540-95A4-C1C01A729E2A}" srcOrd="0" destOrd="0" presId="urn:microsoft.com/office/officeart/2005/8/layout/pyramid2"/>
    <dgm:cxn modelId="{C3EDAF34-4ABB-41FC-8308-35431D812014}" type="presParOf" srcId="{DEB8C1A8-BC87-45BC-9A54-284BC6A9F506}" destId="{2F36DE5D-44DB-42FE-8419-E0A991AEF472}" srcOrd="1" destOrd="0" presId="urn:microsoft.com/office/officeart/2005/8/layout/pyramid2"/>
    <dgm:cxn modelId="{CDFBD9BB-1BAD-4A89-99A8-11F55B503AD1}" type="presParOf" srcId="{DEB8C1A8-BC87-45BC-9A54-284BC6A9F506}" destId="{AE3E3737-3D24-4759-8973-EF015F14237C}" srcOrd="2" destOrd="0" presId="urn:microsoft.com/office/officeart/2005/8/layout/pyramid2"/>
    <dgm:cxn modelId="{FD71075C-39ED-4578-8B89-23628F234815}" type="presParOf" srcId="{DEB8C1A8-BC87-45BC-9A54-284BC6A9F506}" destId="{3FF4E572-37A2-41C9-B064-2F299926D76D}" srcOrd="3" destOrd="0" presId="urn:microsoft.com/office/officeart/2005/8/layout/pyramid2"/>
    <dgm:cxn modelId="{6AAAFE3E-60EA-421A-BEA3-280FEC311F30}" type="presParOf" srcId="{DEB8C1A8-BC87-45BC-9A54-284BC6A9F506}" destId="{8DED3F89-448C-45F3-9DD2-E882879A3922}" srcOrd="4" destOrd="0" presId="urn:microsoft.com/office/officeart/2005/8/layout/pyramid2"/>
    <dgm:cxn modelId="{1842EAF0-88DE-4B48-89F5-BFA736083FE4}" type="presParOf" srcId="{DEB8C1A8-BC87-45BC-9A54-284BC6A9F506}" destId="{F5169116-1CA7-4F5A-BD2B-69D79A6293BA}" srcOrd="5" destOrd="0" presId="urn:microsoft.com/office/officeart/2005/8/layout/pyramid2"/>
    <dgm:cxn modelId="{6E56931C-04B5-4CE2-8C3B-C18B92B8D229}" type="presParOf" srcId="{DEB8C1A8-BC87-45BC-9A54-284BC6A9F506}" destId="{B52D2CF4-7E82-47CB-8E9D-429930E93090}" srcOrd="6" destOrd="0" presId="urn:microsoft.com/office/officeart/2005/8/layout/pyramid2"/>
    <dgm:cxn modelId="{F8A5C842-6D96-4733-BA10-542931F13614}" type="presParOf" srcId="{DEB8C1A8-BC87-45BC-9A54-284BC6A9F506}" destId="{40EED52E-AA5E-478B-A7E2-75BB0649DB8C}" srcOrd="7" destOrd="0" presId="urn:microsoft.com/office/officeart/2005/8/layout/pyramid2"/>
    <dgm:cxn modelId="{5C6DC5A5-57CD-434B-AC1B-B0A4744F2346}" type="presParOf" srcId="{DEB8C1A8-BC87-45BC-9A54-284BC6A9F506}" destId="{46A98905-6B94-442C-9FB4-92945458AA32}" srcOrd="8" destOrd="0" presId="urn:microsoft.com/office/officeart/2005/8/layout/pyramid2"/>
    <dgm:cxn modelId="{86DAC1CA-0488-4E7D-80FA-8907E15B474C}" type="presParOf" srcId="{DEB8C1A8-BC87-45BC-9A54-284BC6A9F506}" destId="{6BA6744B-C7C7-4909-86E2-5540CFC7993B}" srcOrd="9" destOrd="0" presId="urn:microsoft.com/office/officeart/2005/8/layout/pyramid2"/>
    <dgm:cxn modelId="{D3E58650-0AE1-46DC-8607-7C36787F2636}" type="presParOf" srcId="{DEB8C1A8-BC87-45BC-9A54-284BC6A9F506}" destId="{779F9811-E8F7-471B-A24F-2837917A2AC1}" srcOrd="10" destOrd="0" presId="urn:microsoft.com/office/officeart/2005/8/layout/pyramid2"/>
    <dgm:cxn modelId="{E1457E81-1BB0-4770-8244-97DE249641C1}" type="presParOf" srcId="{DEB8C1A8-BC87-45BC-9A54-284BC6A9F506}" destId="{EB68A1B2-B651-4FD9-89D6-CC0ED85B80B2}" srcOrd="11" destOrd="0" presId="urn:microsoft.com/office/officeart/2005/8/layout/pyramid2"/>
    <dgm:cxn modelId="{95C13BAE-F4ED-493E-8A4F-79191780F633}" type="presParOf" srcId="{DEB8C1A8-BC87-45BC-9A54-284BC6A9F506}" destId="{4CB77C32-AA4C-4188-ABC1-A35E5F89226F}" srcOrd="12" destOrd="0" presId="urn:microsoft.com/office/officeart/2005/8/layout/pyramid2"/>
    <dgm:cxn modelId="{C235357A-E79F-4992-9A52-4EBA0D955719}" type="presParOf" srcId="{DEB8C1A8-BC87-45BC-9A54-284BC6A9F506}" destId="{1BE96A58-18BD-41C9-A6D7-4E224BD1A86C}" srcOrd="13" destOrd="0" presId="urn:microsoft.com/office/officeart/2005/8/layout/pyramid2"/>
    <dgm:cxn modelId="{1B235940-378B-448C-B498-D0C80A21D680}" type="presParOf" srcId="{DEB8C1A8-BC87-45BC-9A54-284BC6A9F506}" destId="{6894913D-9C02-4720-8BDD-0FC5BD788800}" srcOrd="14" destOrd="0" presId="urn:microsoft.com/office/officeart/2005/8/layout/pyramid2"/>
    <dgm:cxn modelId="{8F0F909B-79E1-468B-AFBF-8C99C598C4B5}" type="presParOf" srcId="{DEB8C1A8-BC87-45BC-9A54-284BC6A9F506}" destId="{BDF1E0E5-AEC6-4886-909C-61B6CFFAE07D}" srcOrd="15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4A292C-FE3B-4F45-A185-429E0A014510}">
      <dsp:nvSpPr>
        <dsp:cNvPr id="0" name=""/>
        <dsp:cNvSpPr/>
      </dsp:nvSpPr>
      <dsp:spPr>
        <a:xfrm>
          <a:off x="413" y="437617"/>
          <a:ext cx="1779343" cy="4534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向上的正向思考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413" y="437617"/>
        <a:ext cx="1779343" cy="453402"/>
      </dsp:txXfrm>
    </dsp:sp>
    <dsp:sp modelId="{5F3FC91E-D779-42DA-8DC7-15D63C93583B}">
      <dsp:nvSpPr>
        <dsp:cNvPr id="0" name=""/>
        <dsp:cNvSpPr/>
      </dsp:nvSpPr>
      <dsp:spPr>
        <a:xfrm>
          <a:off x="178347" y="891020"/>
          <a:ext cx="177934" cy="340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052"/>
              </a:lnTo>
              <a:lnTo>
                <a:pt x="177934" y="34005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E1CE9-BEDB-4FA0-A4CC-4C11E196D6AE}">
      <dsp:nvSpPr>
        <dsp:cNvPr id="0" name=""/>
        <dsp:cNvSpPr/>
      </dsp:nvSpPr>
      <dsp:spPr>
        <a:xfrm>
          <a:off x="356281" y="1004371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1.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356281" y="1004371"/>
        <a:ext cx="1423474" cy="453402"/>
      </dsp:txXfrm>
    </dsp:sp>
    <dsp:sp modelId="{43D92E2C-419F-4DC1-90D8-18BA8907D138}">
      <dsp:nvSpPr>
        <dsp:cNvPr id="0" name=""/>
        <dsp:cNvSpPr/>
      </dsp:nvSpPr>
      <dsp:spPr>
        <a:xfrm>
          <a:off x="178347" y="891020"/>
          <a:ext cx="177934" cy="906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805"/>
              </a:lnTo>
              <a:lnTo>
                <a:pt x="177934" y="9068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9AD24-F98D-409A-AB63-9C1CD72E76BA}">
      <dsp:nvSpPr>
        <dsp:cNvPr id="0" name=""/>
        <dsp:cNvSpPr/>
      </dsp:nvSpPr>
      <dsp:spPr>
        <a:xfrm>
          <a:off x="356281" y="1571124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2.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356281" y="1571124"/>
        <a:ext cx="1423474" cy="453402"/>
      </dsp:txXfrm>
    </dsp:sp>
    <dsp:sp modelId="{9BE35D35-DEBB-4535-8899-51C5E6C83143}">
      <dsp:nvSpPr>
        <dsp:cNvPr id="0" name=""/>
        <dsp:cNvSpPr/>
      </dsp:nvSpPr>
      <dsp:spPr>
        <a:xfrm>
          <a:off x="178347" y="891020"/>
          <a:ext cx="177934" cy="1473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3559"/>
              </a:lnTo>
              <a:lnTo>
                <a:pt x="177934" y="14735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77166D-A3A4-49ED-AAD5-C2E3F293E2A7}">
      <dsp:nvSpPr>
        <dsp:cNvPr id="0" name=""/>
        <dsp:cNvSpPr/>
      </dsp:nvSpPr>
      <dsp:spPr>
        <a:xfrm>
          <a:off x="356281" y="2137878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3.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356281" y="2137878"/>
        <a:ext cx="1423474" cy="453402"/>
      </dsp:txXfrm>
    </dsp:sp>
    <dsp:sp modelId="{8C367ADC-A5C6-4044-8C9C-C7BE1C652DB7}">
      <dsp:nvSpPr>
        <dsp:cNvPr id="0" name=""/>
        <dsp:cNvSpPr/>
      </dsp:nvSpPr>
      <dsp:spPr>
        <a:xfrm>
          <a:off x="178347" y="891020"/>
          <a:ext cx="177934" cy="2040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312"/>
              </a:lnTo>
              <a:lnTo>
                <a:pt x="177934" y="204031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FAF14-8E06-4FF3-99F2-0043D2651E66}">
      <dsp:nvSpPr>
        <dsp:cNvPr id="0" name=""/>
        <dsp:cNvSpPr/>
      </dsp:nvSpPr>
      <dsp:spPr>
        <a:xfrm>
          <a:off x="356281" y="2704631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4.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356281" y="2704631"/>
        <a:ext cx="1423474" cy="453402"/>
      </dsp:txXfrm>
    </dsp:sp>
    <dsp:sp modelId="{4FA5881B-2054-4C7A-A651-E2B12BA3EE7C}">
      <dsp:nvSpPr>
        <dsp:cNvPr id="0" name=""/>
        <dsp:cNvSpPr/>
      </dsp:nvSpPr>
      <dsp:spPr>
        <a:xfrm>
          <a:off x="178347" y="891020"/>
          <a:ext cx="177934" cy="2607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7066"/>
              </a:lnTo>
              <a:lnTo>
                <a:pt x="177934" y="260706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F3B3CD-E43E-4AA5-8A4A-063B446556C4}">
      <dsp:nvSpPr>
        <dsp:cNvPr id="0" name=""/>
        <dsp:cNvSpPr/>
      </dsp:nvSpPr>
      <dsp:spPr>
        <a:xfrm>
          <a:off x="356281" y="3271385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5.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356281" y="3271385"/>
        <a:ext cx="1423474" cy="453402"/>
      </dsp:txXfrm>
    </dsp:sp>
    <dsp:sp modelId="{F4E85F74-F1F7-4A0F-83C5-CEB8619DDD2D}">
      <dsp:nvSpPr>
        <dsp:cNvPr id="0" name=""/>
        <dsp:cNvSpPr/>
      </dsp:nvSpPr>
      <dsp:spPr>
        <a:xfrm>
          <a:off x="178347" y="891020"/>
          <a:ext cx="177934" cy="3173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3819"/>
              </a:lnTo>
              <a:lnTo>
                <a:pt x="177934" y="31738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1CB283-3D30-4345-84CE-ED07B69CE6A5}">
      <dsp:nvSpPr>
        <dsp:cNvPr id="0" name=""/>
        <dsp:cNvSpPr/>
      </dsp:nvSpPr>
      <dsp:spPr>
        <a:xfrm>
          <a:off x="356281" y="3838138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6.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356281" y="3838138"/>
        <a:ext cx="1423474" cy="453402"/>
      </dsp:txXfrm>
    </dsp:sp>
    <dsp:sp modelId="{ACF72B2E-FDC9-41E3-A3EA-BDAD9D4FAE78}">
      <dsp:nvSpPr>
        <dsp:cNvPr id="0" name=""/>
        <dsp:cNvSpPr/>
      </dsp:nvSpPr>
      <dsp:spPr>
        <a:xfrm>
          <a:off x="178347" y="891020"/>
          <a:ext cx="177934" cy="3740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0573"/>
              </a:lnTo>
              <a:lnTo>
                <a:pt x="177934" y="37405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39DF3-A757-4193-857C-2E3E8A0D4721}">
      <dsp:nvSpPr>
        <dsp:cNvPr id="0" name=""/>
        <dsp:cNvSpPr/>
      </dsp:nvSpPr>
      <dsp:spPr>
        <a:xfrm>
          <a:off x="356281" y="4404892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7.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356281" y="4404892"/>
        <a:ext cx="1423474" cy="453402"/>
      </dsp:txXfrm>
    </dsp:sp>
    <dsp:sp modelId="{0D6ACDF0-10DD-4A70-8A55-4553415D2C72}">
      <dsp:nvSpPr>
        <dsp:cNvPr id="0" name=""/>
        <dsp:cNvSpPr/>
      </dsp:nvSpPr>
      <dsp:spPr>
        <a:xfrm>
          <a:off x="178347" y="891020"/>
          <a:ext cx="177934" cy="4307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7326"/>
              </a:lnTo>
              <a:lnTo>
                <a:pt x="177934" y="43073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DAB17-74E6-4C30-B138-4B6DB7A8D7D3}">
      <dsp:nvSpPr>
        <dsp:cNvPr id="0" name=""/>
        <dsp:cNvSpPr/>
      </dsp:nvSpPr>
      <dsp:spPr>
        <a:xfrm>
          <a:off x="356281" y="4971645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8.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356281" y="4971645"/>
        <a:ext cx="1423474" cy="453402"/>
      </dsp:txXfrm>
    </dsp:sp>
    <dsp:sp modelId="{74B8E044-1049-4E16-B5C7-21C63C0EA519}">
      <dsp:nvSpPr>
        <dsp:cNvPr id="0" name=""/>
        <dsp:cNvSpPr/>
      </dsp:nvSpPr>
      <dsp:spPr>
        <a:xfrm>
          <a:off x="178347" y="891020"/>
          <a:ext cx="178841" cy="4907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7845"/>
              </a:lnTo>
              <a:lnTo>
                <a:pt x="178841" y="49078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F1EEB5-C7A3-473A-8637-FFF97F3A7912}">
      <dsp:nvSpPr>
        <dsp:cNvPr id="0" name=""/>
        <dsp:cNvSpPr/>
      </dsp:nvSpPr>
      <dsp:spPr>
        <a:xfrm>
          <a:off x="357188" y="5572164"/>
          <a:ext cx="1438012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9.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357188" y="5572164"/>
        <a:ext cx="1438012" cy="453402"/>
      </dsp:txXfrm>
    </dsp:sp>
    <dsp:sp modelId="{632926F6-4265-4F05-960B-81206E7BF687}">
      <dsp:nvSpPr>
        <dsp:cNvPr id="0" name=""/>
        <dsp:cNvSpPr/>
      </dsp:nvSpPr>
      <dsp:spPr>
        <a:xfrm>
          <a:off x="2006457" y="437617"/>
          <a:ext cx="1779343" cy="4534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向下的負向思考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2006457" y="437617"/>
        <a:ext cx="1779343" cy="453402"/>
      </dsp:txXfrm>
    </dsp:sp>
    <dsp:sp modelId="{9C02B2CA-9508-4F76-BBD1-272E59A08F51}">
      <dsp:nvSpPr>
        <dsp:cNvPr id="0" name=""/>
        <dsp:cNvSpPr/>
      </dsp:nvSpPr>
      <dsp:spPr>
        <a:xfrm>
          <a:off x="2184392" y="891020"/>
          <a:ext cx="177934" cy="340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052"/>
              </a:lnTo>
              <a:lnTo>
                <a:pt x="177934" y="34005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605FA-C8D6-47C5-8A19-D8B2E0F4FCCC}">
      <dsp:nvSpPr>
        <dsp:cNvPr id="0" name=""/>
        <dsp:cNvSpPr/>
      </dsp:nvSpPr>
      <dsp:spPr>
        <a:xfrm>
          <a:off x="2362326" y="1004371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1.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2362326" y="1004371"/>
        <a:ext cx="1423474" cy="453402"/>
      </dsp:txXfrm>
    </dsp:sp>
    <dsp:sp modelId="{FD48E01A-4844-4DD3-925D-94A8769F8562}">
      <dsp:nvSpPr>
        <dsp:cNvPr id="0" name=""/>
        <dsp:cNvSpPr/>
      </dsp:nvSpPr>
      <dsp:spPr>
        <a:xfrm>
          <a:off x="2184392" y="891020"/>
          <a:ext cx="177934" cy="906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805"/>
              </a:lnTo>
              <a:lnTo>
                <a:pt x="177934" y="9068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229EA-913F-4E14-8A8E-427F89C05D9D}">
      <dsp:nvSpPr>
        <dsp:cNvPr id="0" name=""/>
        <dsp:cNvSpPr/>
      </dsp:nvSpPr>
      <dsp:spPr>
        <a:xfrm>
          <a:off x="2362326" y="1571124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2.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2362326" y="1571124"/>
        <a:ext cx="1423474" cy="453402"/>
      </dsp:txXfrm>
    </dsp:sp>
    <dsp:sp modelId="{64DC4386-78A7-4709-9112-5F298F934F73}">
      <dsp:nvSpPr>
        <dsp:cNvPr id="0" name=""/>
        <dsp:cNvSpPr/>
      </dsp:nvSpPr>
      <dsp:spPr>
        <a:xfrm>
          <a:off x="2184392" y="891020"/>
          <a:ext cx="177934" cy="1473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3559"/>
              </a:lnTo>
              <a:lnTo>
                <a:pt x="177934" y="14735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6F765-D050-493A-8573-A6E60FCB30E9}">
      <dsp:nvSpPr>
        <dsp:cNvPr id="0" name=""/>
        <dsp:cNvSpPr/>
      </dsp:nvSpPr>
      <dsp:spPr>
        <a:xfrm>
          <a:off x="2362326" y="2137878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3.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2362326" y="2137878"/>
        <a:ext cx="1423474" cy="453402"/>
      </dsp:txXfrm>
    </dsp:sp>
    <dsp:sp modelId="{76EFB33F-C428-46BC-BD3E-C94458CE8115}">
      <dsp:nvSpPr>
        <dsp:cNvPr id="0" name=""/>
        <dsp:cNvSpPr/>
      </dsp:nvSpPr>
      <dsp:spPr>
        <a:xfrm>
          <a:off x="2184392" y="891020"/>
          <a:ext cx="177934" cy="2040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312"/>
              </a:lnTo>
              <a:lnTo>
                <a:pt x="177934" y="204031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25678-92B7-4C3A-B87F-3581FCF8B8B6}">
      <dsp:nvSpPr>
        <dsp:cNvPr id="0" name=""/>
        <dsp:cNvSpPr/>
      </dsp:nvSpPr>
      <dsp:spPr>
        <a:xfrm>
          <a:off x="2362326" y="2704631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4.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2362326" y="2704631"/>
        <a:ext cx="1423474" cy="453402"/>
      </dsp:txXfrm>
    </dsp:sp>
    <dsp:sp modelId="{1DE91AF8-3EA7-4B83-923A-2A04C3CE4977}">
      <dsp:nvSpPr>
        <dsp:cNvPr id="0" name=""/>
        <dsp:cNvSpPr/>
      </dsp:nvSpPr>
      <dsp:spPr>
        <a:xfrm>
          <a:off x="2184392" y="891020"/>
          <a:ext cx="177934" cy="2607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7066"/>
              </a:lnTo>
              <a:lnTo>
                <a:pt x="177934" y="260706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A0C05-D607-493D-8290-59C936ADF937}">
      <dsp:nvSpPr>
        <dsp:cNvPr id="0" name=""/>
        <dsp:cNvSpPr/>
      </dsp:nvSpPr>
      <dsp:spPr>
        <a:xfrm>
          <a:off x="2362326" y="3271385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5.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2362326" y="3271385"/>
        <a:ext cx="1423474" cy="453402"/>
      </dsp:txXfrm>
    </dsp:sp>
    <dsp:sp modelId="{53053D97-99A9-40AE-994E-998C363A5A70}">
      <dsp:nvSpPr>
        <dsp:cNvPr id="0" name=""/>
        <dsp:cNvSpPr/>
      </dsp:nvSpPr>
      <dsp:spPr>
        <a:xfrm>
          <a:off x="2184392" y="891020"/>
          <a:ext cx="177934" cy="3173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3819"/>
              </a:lnTo>
              <a:lnTo>
                <a:pt x="177934" y="31738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E9E96-92FC-46E0-ABFB-19175898BDA1}">
      <dsp:nvSpPr>
        <dsp:cNvPr id="0" name=""/>
        <dsp:cNvSpPr/>
      </dsp:nvSpPr>
      <dsp:spPr>
        <a:xfrm>
          <a:off x="2362326" y="3838138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6.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2362326" y="3838138"/>
        <a:ext cx="1423474" cy="453402"/>
      </dsp:txXfrm>
    </dsp:sp>
    <dsp:sp modelId="{976231EE-857A-4593-A39F-0BC6E137F332}">
      <dsp:nvSpPr>
        <dsp:cNvPr id="0" name=""/>
        <dsp:cNvSpPr/>
      </dsp:nvSpPr>
      <dsp:spPr>
        <a:xfrm>
          <a:off x="2184392" y="891020"/>
          <a:ext cx="177934" cy="3740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0573"/>
              </a:lnTo>
              <a:lnTo>
                <a:pt x="177934" y="37405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99E1B5-CB4F-486A-A8CD-5A494AA9721C}">
      <dsp:nvSpPr>
        <dsp:cNvPr id="0" name=""/>
        <dsp:cNvSpPr/>
      </dsp:nvSpPr>
      <dsp:spPr>
        <a:xfrm>
          <a:off x="2362326" y="4404892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7.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2362326" y="4404892"/>
        <a:ext cx="1423474" cy="453402"/>
      </dsp:txXfrm>
    </dsp:sp>
    <dsp:sp modelId="{70C1F7C8-9C46-4B0A-8B51-1147BC912E2B}">
      <dsp:nvSpPr>
        <dsp:cNvPr id="0" name=""/>
        <dsp:cNvSpPr/>
      </dsp:nvSpPr>
      <dsp:spPr>
        <a:xfrm>
          <a:off x="2184392" y="891020"/>
          <a:ext cx="177934" cy="4307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7326"/>
              </a:lnTo>
              <a:lnTo>
                <a:pt x="177934" y="43073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690CC-E28D-4498-A1B7-074280A1681F}">
      <dsp:nvSpPr>
        <dsp:cNvPr id="0" name=""/>
        <dsp:cNvSpPr/>
      </dsp:nvSpPr>
      <dsp:spPr>
        <a:xfrm>
          <a:off x="2362326" y="4971645"/>
          <a:ext cx="1423474" cy="4534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標楷體" pitchFamily="65" charset="-120"/>
              <a:ea typeface="標楷體" pitchFamily="65" charset="-120"/>
            </a:rPr>
            <a:t>8.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2362326" y="4971645"/>
        <a:ext cx="1423474" cy="4534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028E2D-220E-492F-8FFB-B98FB7A8C353}">
      <dsp:nvSpPr>
        <dsp:cNvPr id="0" name=""/>
        <dsp:cNvSpPr/>
      </dsp:nvSpPr>
      <dsp:spPr>
        <a:xfrm>
          <a:off x="214262" y="0"/>
          <a:ext cx="5857916" cy="5857916"/>
        </a:xfrm>
        <a:prstGeom prst="triangle">
          <a:avLst/>
        </a:prstGeom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6200000" scaled="0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6AD88EB-DFC4-4540-95A4-C1C01A729E2A}">
      <dsp:nvSpPr>
        <dsp:cNvPr id="0" name=""/>
        <dsp:cNvSpPr/>
      </dsp:nvSpPr>
      <dsp:spPr>
        <a:xfrm>
          <a:off x="3525449" y="586363"/>
          <a:ext cx="3807645" cy="520576"/>
        </a:xfrm>
        <a:prstGeom prst="roundRect">
          <a:avLst/>
        </a:prstGeom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 l="-100000" t="-10000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正向思考</a:t>
          </a:r>
          <a:r>
            <a:rPr lang="en-US" altLang="zh-TW" sz="1800" kern="1200" dirty="0" smtClean="0"/>
            <a:t>(</a:t>
          </a:r>
          <a:r>
            <a:rPr lang="zh-TW" altLang="en-US" sz="1800" kern="1200" dirty="0" smtClean="0"/>
            <a:t>向上的力量</a:t>
          </a:r>
          <a:r>
            <a:rPr lang="en-US" altLang="zh-TW" sz="1800" kern="1200" dirty="0" smtClean="0"/>
            <a:t>)</a:t>
          </a:r>
          <a:endParaRPr lang="zh-TW" altLang="en-US" sz="1800" kern="1200" dirty="0"/>
        </a:p>
      </dsp:txBody>
      <dsp:txXfrm>
        <a:off x="3525449" y="586363"/>
        <a:ext cx="3807645" cy="520576"/>
      </dsp:txXfrm>
    </dsp:sp>
    <dsp:sp modelId="{AE3E3737-3D24-4759-8973-EF015F14237C}">
      <dsp:nvSpPr>
        <dsp:cNvPr id="0" name=""/>
        <dsp:cNvSpPr/>
      </dsp:nvSpPr>
      <dsp:spPr>
        <a:xfrm>
          <a:off x="3525449" y="1172012"/>
          <a:ext cx="3807645" cy="520576"/>
        </a:xfrm>
        <a:prstGeom prst="roundRect">
          <a:avLst/>
        </a:prstGeom>
        <a:solidFill>
          <a:srgbClr val="FF0000">
            <a:alpha val="40000"/>
          </a:srgb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+mj-ea"/>
              <a:ea typeface="+mj-ea"/>
            </a:rPr>
            <a:t>1.</a:t>
          </a:r>
          <a:r>
            <a:rPr lang="zh-TW" altLang="zh-TW" sz="2000" kern="1200" dirty="0" smtClean="0">
              <a:latin typeface="+mj-ea"/>
              <a:ea typeface="+mj-ea"/>
            </a:rPr>
            <a:t>開悟正覺</a:t>
          </a:r>
          <a:r>
            <a:rPr lang="en-US" altLang="zh-TW" sz="2000" kern="1200" dirty="0" smtClean="0">
              <a:latin typeface="+mj-ea"/>
              <a:ea typeface="+mj-ea"/>
            </a:rPr>
            <a:t>2.</a:t>
          </a:r>
          <a:r>
            <a:rPr lang="zh-TW" altLang="zh-TW" sz="2000" kern="1200" dirty="0" smtClean="0">
              <a:latin typeface="+mj-ea"/>
              <a:ea typeface="+mj-ea"/>
            </a:rPr>
            <a:t>安詳極樂</a:t>
          </a:r>
          <a:r>
            <a:rPr lang="en-US" altLang="zh-TW" sz="2000" kern="1200" dirty="0" smtClean="0">
              <a:latin typeface="+mj-ea"/>
              <a:ea typeface="+mj-ea"/>
            </a:rPr>
            <a:t>3.</a:t>
          </a:r>
          <a:r>
            <a:rPr lang="zh-TW" altLang="en-US" sz="2000" kern="1200" dirty="0" smtClean="0">
              <a:latin typeface="+mj-ea"/>
              <a:ea typeface="+mj-ea"/>
            </a:rPr>
            <a:t>寧靜喜悅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3525449" y="1172012"/>
        <a:ext cx="3807645" cy="520576"/>
      </dsp:txXfrm>
    </dsp:sp>
    <dsp:sp modelId="{8DED3F89-448C-45F3-9DD2-E882879A3922}">
      <dsp:nvSpPr>
        <dsp:cNvPr id="0" name=""/>
        <dsp:cNvSpPr/>
      </dsp:nvSpPr>
      <dsp:spPr>
        <a:xfrm>
          <a:off x="3525449" y="1757660"/>
          <a:ext cx="3807645" cy="520576"/>
        </a:xfrm>
        <a:prstGeom prst="roundRect">
          <a:avLst/>
        </a:prstGeom>
        <a:solidFill>
          <a:srgbClr val="FFC000">
            <a:alpha val="50000"/>
          </a:srgb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+mj-ea"/>
              <a:ea typeface="+mj-ea"/>
            </a:rPr>
            <a:t>4.</a:t>
          </a:r>
          <a:r>
            <a:rPr lang="zh-TW" altLang="zh-TW" sz="2000" kern="1200" dirty="0" smtClean="0">
              <a:latin typeface="+mj-ea"/>
              <a:ea typeface="+mj-ea"/>
            </a:rPr>
            <a:t>愛與崇敬</a:t>
          </a:r>
          <a:r>
            <a:rPr lang="en-US" altLang="zh-TW" sz="2000" kern="1200" dirty="0" smtClean="0">
              <a:latin typeface="+mj-ea"/>
              <a:ea typeface="+mj-ea"/>
            </a:rPr>
            <a:t>5.</a:t>
          </a:r>
          <a:r>
            <a:rPr lang="zh-TW" altLang="zh-TW" sz="2000" kern="1200" dirty="0" smtClean="0">
              <a:latin typeface="+mj-ea"/>
              <a:ea typeface="+mj-ea"/>
            </a:rPr>
            <a:t>理性諒解</a:t>
          </a:r>
          <a:r>
            <a:rPr lang="en-US" altLang="zh-TW" sz="2000" kern="1200" dirty="0" smtClean="0">
              <a:latin typeface="+mj-ea"/>
              <a:ea typeface="+mj-ea"/>
            </a:rPr>
            <a:t>6.</a:t>
          </a:r>
          <a:r>
            <a:rPr lang="zh-TW" altLang="zh-TW" sz="2000" kern="1200" dirty="0" smtClean="0">
              <a:latin typeface="+mj-ea"/>
              <a:ea typeface="+mj-ea"/>
            </a:rPr>
            <a:t>寬容原諒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3525449" y="1757660"/>
        <a:ext cx="3807645" cy="520576"/>
      </dsp:txXfrm>
    </dsp:sp>
    <dsp:sp modelId="{B52D2CF4-7E82-47CB-8E9D-429930E93090}">
      <dsp:nvSpPr>
        <dsp:cNvPr id="0" name=""/>
        <dsp:cNvSpPr/>
      </dsp:nvSpPr>
      <dsp:spPr>
        <a:xfrm>
          <a:off x="3525449" y="2343309"/>
          <a:ext cx="3807645" cy="520576"/>
        </a:xfrm>
        <a:prstGeom prst="roundRect">
          <a:avLst/>
        </a:prstGeom>
        <a:solidFill>
          <a:srgbClr val="FFFF00">
            <a:alpha val="50000"/>
          </a:srgb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+mj-ea"/>
              <a:ea typeface="+mj-ea"/>
            </a:rPr>
            <a:t>7.</a:t>
          </a:r>
          <a:r>
            <a:rPr lang="zh-TW" altLang="en-US" sz="2000" kern="1200" dirty="0" smtClean="0">
              <a:latin typeface="+mj-ea"/>
              <a:ea typeface="+mj-ea"/>
            </a:rPr>
            <a:t>希望樂觀</a:t>
          </a:r>
          <a:r>
            <a:rPr lang="en-US" altLang="zh-TW" sz="2000" kern="1200" dirty="0" smtClean="0">
              <a:latin typeface="+mj-ea"/>
              <a:ea typeface="+mj-ea"/>
            </a:rPr>
            <a:t>8.</a:t>
          </a:r>
          <a:r>
            <a:rPr lang="zh-TW" altLang="zh-TW" sz="2000" kern="1200" dirty="0" smtClean="0">
              <a:latin typeface="+mj-ea"/>
              <a:ea typeface="+mj-ea"/>
            </a:rPr>
            <a:t>中性信賴</a:t>
          </a:r>
          <a:r>
            <a:rPr lang="en-US" altLang="zh-TW" sz="2000" kern="1200" dirty="0" smtClean="0">
              <a:latin typeface="+mj-ea"/>
              <a:ea typeface="+mj-ea"/>
            </a:rPr>
            <a:t>9.</a:t>
          </a:r>
          <a:r>
            <a:rPr lang="zh-TW" altLang="en-US" sz="2000" kern="1200" dirty="0" smtClean="0">
              <a:latin typeface="+mj-ea"/>
              <a:ea typeface="+mj-ea"/>
            </a:rPr>
            <a:t>勇氣肯定</a:t>
          </a:r>
          <a:endParaRPr lang="zh-TW" altLang="en-US" sz="2000" kern="1200" dirty="0">
            <a:latin typeface="+mj-ea"/>
            <a:ea typeface="+mj-ea"/>
          </a:endParaRPr>
        </a:p>
      </dsp:txBody>
      <dsp:txXfrm>
        <a:off x="3525449" y="2343309"/>
        <a:ext cx="3807645" cy="520576"/>
      </dsp:txXfrm>
    </dsp:sp>
    <dsp:sp modelId="{46A98905-6B94-442C-9FB4-92945458AA32}">
      <dsp:nvSpPr>
        <dsp:cNvPr id="0" name=""/>
        <dsp:cNvSpPr/>
      </dsp:nvSpPr>
      <dsp:spPr>
        <a:xfrm>
          <a:off x="3525449" y="2928958"/>
          <a:ext cx="3807645" cy="520576"/>
        </a:xfrm>
        <a:prstGeom prst="roundRect">
          <a:avLst/>
        </a:prstGeom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chemeClr val="bg1"/>
              </a:solidFill>
            </a:rPr>
            <a:t>負向思考</a:t>
          </a:r>
          <a:r>
            <a:rPr lang="en-US" altLang="zh-TW" sz="1800" kern="1200" dirty="0" smtClean="0">
              <a:solidFill>
                <a:schemeClr val="bg1"/>
              </a:solidFill>
            </a:rPr>
            <a:t>(</a:t>
          </a:r>
          <a:r>
            <a:rPr lang="zh-TW" altLang="en-US" sz="1800" kern="1200" dirty="0" smtClean="0">
              <a:solidFill>
                <a:schemeClr val="bg1"/>
              </a:solidFill>
            </a:rPr>
            <a:t>向下的力量</a:t>
          </a:r>
          <a:r>
            <a:rPr lang="en-US" altLang="zh-TW" sz="1800" kern="1200" dirty="0" smtClean="0">
              <a:solidFill>
                <a:schemeClr val="bg1"/>
              </a:solidFill>
            </a:rPr>
            <a:t>)</a:t>
          </a:r>
          <a:endParaRPr lang="zh-TW" altLang="en-US" sz="1800" kern="1200" dirty="0">
            <a:solidFill>
              <a:schemeClr val="bg1"/>
            </a:solidFill>
          </a:endParaRPr>
        </a:p>
      </dsp:txBody>
      <dsp:txXfrm>
        <a:off x="3525449" y="2928958"/>
        <a:ext cx="3807645" cy="520576"/>
      </dsp:txXfrm>
    </dsp:sp>
    <dsp:sp modelId="{779F9811-E8F7-471B-A24F-2837917A2AC1}">
      <dsp:nvSpPr>
        <dsp:cNvPr id="0" name=""/>
        <dsp:cNvSpPr/>
      </dsp:nvSpPr>
      <dsp:spPr>
        <a:xfrm>
          <a:off x="3525449" y="3514606"/>
          <a:ext cx="3807645" cy="520576"/>
        </a:xfrm>
        <a:prstGeom prst="roundRect">
          <a:avLst/>
        </a:prstGeom>
        <a:solidFill>
          <a:schemeClr val="bg2">
            <a:lumMod val="5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1.</a:t>
          </a:r>
          <a:r>
            <a:rPr lang="zh-TW" altLang="zh-TW" sz="1800" kern="1200" dirty="0" smtClean="0">
              <a:solidFill>
                <a:schemeClr val="bg1"/>
              </a:solidFill>
            </a:rPr>
            <a:t>驕傲輕蔑</a:t>
          </a:r>
          <a:r>
            <a:rPr lang="en-US" altLang="zh-TW" sz="18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2.</a:t>
          </a:r>
          <a:r>
            <a:rPr lang="zh-TW" altLang="zh-TW" sz="1800" kern="1200" dirty="0" smtClean="0">
              <a:solidFill>
                <a:schemeClr val="bg1"/>
              </a:solidFill>
            </a:rPr>
            <a:t>憤怒仇恨</a:t>
          </a:r>
          <a:r>
            <a:rPr lang="en-US" altLang="zh-TW" sz="18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3.</a:t>
          </a:r>
          <a:r>
            <a:rPr lang="zh-TW" altLang="zh-TW" sz="1800" kern="1200" dirty="0" smtClean="0">
              <a:solidFill>
                <a:schemeClr val="bg1"/>
              </a:solidFill>
            </a:rPr>
            <a:t>渴愛慾望</a:t>
          </a:r>
          <a:endParaRPr lang="zh-TW" altLang="en-US" sz="1800" kern="1200" dirty="0">
            <a:solidFill>
              <a:schemeClr val="bg1"/>
            </a:solidFill>
            <a:latin typeface="標楷體" pitchFamily="65" charset="-120"/>
            <a:ea typeface="標楷體" pitchFamily="65" charset="-120"/>
          </a:endParaRPr>
        </a:p>
      </dsp:txBody>
      <dsp:txXfrm>
        <a:off x="3525449" y="3514606"/>
        <a:ext cx="3807645" cy="520576"/>
      </dsp:txXfrm>
    </dsp:sp>
    <dsp:sp modelId="{4CB77C32-AA4C-4188-ABC1-A35E5F89226F}">
      <dsp:nvSpPr>
        <dsp:cNvPr id="0" name=""/>
        <dsp:cNvSpPr/>
      </dsp:nvSpPr>
      <dsp:spPr>
        <a:xfrm>
          <a:off x="3525449" y="4100255"/>
          <a:ext cx="3807645" cy="520576"/>
        </a:xfrm>
        <a:prstGeom prst="roundRect">
          <a:avLst/>
        </a:prstGeom>
        <a:solidFill>
          <a:schemeClr val="bg2">
            <a:lumMod val="25000"/>
            <a:alpha val="9000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4.</a:t>
          </a:r>
          <a:r>
            <a:rPr lang="zh-TW" altLang="zh-TW" sz="1800" kern="1200" dirty="0" smtClean="0">
              <a:solidFill>
                <a:schemeClr val="bg1"/>
              </a:solidFill>
            </a:rPr>
            <a:t>恐懼焦慮</a:t>
          </a:r>
          <a:r>
            <a:rPr lang="en-US" altLang="zh-TW" sz="18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5.</a:t>
          </a:r>
          <a:r>
            <a:rPr lang="zh-TW" altLang="zh-TW" sz="1800" kern="1200" dirty="0" smtClean="0">
              <a:solidFill>
                <a:schemeClr val="bg1"/>
              </a:solidFill>
            </a:rPr>
            <a:t>憂傷懊悔</a:t>
          </a:r>
          <a:r>
            <a:rPr lang="en-US" altLang="zh-TW" sz="18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6.</a:t>
          </a:r>
          <a:r>
            <a:rPr lang="zh-TW" altLang="zh-TW" sz="1800" kern="1200" dirty="0" smtClean="0">
              <a:solidFill>
                <a:schemeClr val="bg1"/>
              </a:solidFill>
            </a:rPr>
            <a:t>冷漠絕望</a:t>
          </a:r>
          <a:endParaRPr lang="zh-TW" altLang="en-US" sz="1800" kern="1200" dirty="0">
            <a:solidFill>
              <a:schemeClr val="bg1"/>
            </a:solidFill>
          </a:endParaRPr>
        </a:p>
      </dsp:txBody>
      <dsp:txXfrm>
        <a:off x="3525449" y="4100255"/>
        <a:ext cx="3807645" cy="520576"/>
      </dsp:txXfrm>
    </dsp:sp>
    <dsp:sp modelId="{6894913D-9C02-4720-8BDD-0FC5BD788800}">
      <dsp:nvSpPr>
        <dsp:cNvPr id="0" name=""/>
        <dsp:cNvSpPr/>
      </dsp:nvSpPr>
      <dsp:spPr>
        <a:xfrm>
          <a:off x="3525449" y="4685903"/>
          <a:ext cx="3807645" cy="520576"/>
        </a:xfrm>
        <a:prstGeom prst="roundRect">
          <a:avLst/>
        </a:prstGeom>
        <a:solidFill>
          <a:schemeClr val="bg2">
            <a:lumMod val="10000"/>
            <a:alpha val="9000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7.</a:t>
          </a:r>
          <a:r>
            <a:rPr lang="zh-TW" altLang="zh-TW" sz="1800" kern="1200" dirty="0" smtClean="0">
              <a:solidFill>
                <a:schemeClr val="bg1"/>
              </a:solidFill>
            </a:rPr>
            <a:t>罪惡譴責</a:t>
          </a:r>
          <a:r>
            <a:rPr lang="en-US" altLang="zh-TW" sz="18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8.</a:t>
          </a:r>
          <a:r>
            <a:rPr lang="zh-TW" altLang="zh-TW" sz="1800" kern="1200" dirty="0" smtClean="0">
              <a:solidFill>
                <a:schemeClr val="bg1"/>
              </a:solidFill>
            </a:rPr>
            <a:t>羞愧恥辱</a:t>
          </a:r>
          <a:endParaRPr lang="zh-TW" altLang="en-US" sz="1800" kern="1200" dirty="0">
            <a:solidFill>
              <a:schemeClr val="bg1"/>
            </a:solidFill>
          </a:endParaRPr>
        </a:p>
      </dsp:txBody>
      <dsp:txXfrm>
        <a:off x="3525449" y="4685903"/>
        <a:ext cx="3807645" cy="520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740AB-86C7-42E7-B2F5-615FC01D1D45}" type="datetimeFigureOut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4370" y="4691023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DB656-4F0E-49CE-AA8C-7E0122F2D0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B656-4F0E-49CE-AA8C-7E0122F2D08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B656-4F0E-49CE-AA8C-7E0122F2D08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A6A-C8DC-49A3-9C99-54C653DFF75B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4D9D6-71FB-4313-8EDE-2C95E106A9F7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DD80-12EF-41FD-97D7-4079DCF13925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A8C6-A666-4D2C-A444-3D215188E6E5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B9EED-5BC9-452A-93A8-83984E0CF0C4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2ADBA-FD73-44F1-89A6-9475BB3B0184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62E3-8850-4CF0-951A-1C734F050F00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A656-3769-43FD-BF16-DBB01754A43D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3A52-4535-49BE-ADEF-EB312BDB6717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8287-EE8C-459F-AB76-42A71601BF47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677A-6E2B-48B1-8ABF-F509F8643FDD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243B8-103A-43B0-8CD2-5A00D170EF52}" type="datetime1">
              <a:rPr lang="zh-TW" altLang="en-US" smtClean="0"/>
              <a:pPr/>
              <a:t>2013/1/2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9A075-F71C-4F13-9C87-1CAB8A889E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>
              <a:spcBef>
                <a:spcPts val="0"/>
              </a:spcBef>
              <a:defRPr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壓力調適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~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ea typeface="文鼎古印體" pitchFamily="49" charset="-120"/>
              </a:rPr>
              <a:t>抒 壓 良方：壓力鍋</a:t>
            </a:r>
            <a:r>
              <a:rPr lang="ja-JP" altLang="en-US" dirty="0" smtClean="0">
                <a:latin typeface="新細明體"/>
                <a:ea typeface="新細明體"/>
              </a:rPr>
              <a:t>の</a:t>
            </a:r>
            <a:r>
              <a:rPr lang="zh-TW" altLang="en-US" dirty="0" smtClean="0">
                <a:ea typeface="文鼎古印體" pitchFamily="49" charset="-120"/>
              </a:rPr>
              <a:t>食譜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57290" y="4357694"/>
            <a:ext cx="5143536" cy="1185874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</a:rPr>
              <a:t>西餐主廚 </a:t>
            </a:r>
            <a:r>
              <a:rPr lang="en-US" altLang="zh-TW" dirty="0" smtClean="0">
                <a:solidFill>
                  <a:srgbClr val="0070C0"/>
                </a:solidFill>
              </a:rPr>
              <a:t>:</a:t>
            </a:r>
            <a:r>
              <a:rPr lang="zh-TW" altLang="en-US" dirty="0" smtClean="0">
                <a:solidFill>
                  <a:srgbClr val="0070C0"/>
                </a:solidFill>
              </a:rPr>
              <a:t>  ○○○  老師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圖片版面配置區 6"/>
          <p:cNvGraphicFramePr>
            <a:graphicFrameLocks noGrp="1"/>
          </p:cNvGraphicFramePr>
          <p:nvPr>
            <p:ph type="pic" idx="1"/>
          </p:nvPr>
        </p:nvGraphicFramePr>
        <p:xfrm>
          <a:off x="214282" y="955102"/>
          <a:ext cx="8715436" cy="58345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0191"/>
                <a:gridCol w="2479391"/>
                <a:gridCol w="3305854"/>
              </a:tblGrid>
              <a:tr h="18962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1.</a:t>
                      </a:r>
                      <a:r>
                        <a:rPr lang="zh-TW" altLang="en-US" sz="1600" dirty="0" smtClean="0"/>
                        <a:t>跳動的</a:t>
                      </a:r>
                      <a:r>
                        <a:rPr lang="en-US" altLang="zh-TW" sz="1600" dirty="0" smtClean="0"/>
                        <a:t>6</a:t>
                      </a:r>
                      <a:r>
                        <a:rPr lang="zh-TW" altLang="en-US" sz="1600" dirty="0" smtClean="0"/>
                        <a:t>公分思考法</a:t>
                      </a:r>
                      <a:endParaRPr lang="en-US" altLang="zh-TW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0-</a:t>
                      </a:r>
                      <a:r>
                        <a:rPr lang="zh-TW" altLang="en-US" sz="1400" dirty="0" smtClean="0"/>
                        <a:t>我完全同意</a:t>
                      </a:r>
                      <a:endParaRPr lang="en-US" altLang="zh-TW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1-</a:t>
                      </a:r>
                      <a:r>
                        <a:rPr lang="zh-TW" altLang="en-US" sz="1400" dirty="0" smtClean="0"/>
                        <a:t>我大部分同意</a:t>
                      </a:r>
                      <a:endParaRPr lang="en-US" altLang="zh-TW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2-</a:t>
                      </a:r>
                      <a:r>
                        <a:rPr lang="zh-TW" altLang="en-US" sz="1400" dirty="0" smtClean="0"/>
                        <a:t>我一部分同意</a:t>
                      </a:r>
                      <a:endParaRPr lang="en-US" altLang="zh-TW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3-</a:t>
                      </a:r>
                      <a:r>
                        <a:rPr lang="zh-TW" altLang="en-US" sz="1400" dirty="0" smtClean="0"/>
                        <a:t>我沒有意見</a:t>
                      </a:r>
                      <a:endParaRPr lang="en-US" altLang="zh-TW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4-</a:t>
                      </a:r>
                      <a:r>
                        <a:rPr lang="zh-TW" altLang="en-US" sz="1400" dirty="0" smtClean="0"/>
                        <a:t>我一部分不同意</a:t>
                      </a:r>
                      <a:endParaRPr lang="en-US" altLang="zh-TW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5-</a:t>
                      </a:r>
                      <a:r>
                        <a:rPr lang="zh-TW" altLang="en-US" sz="1400" dirty="0" smtClean="0"/>
                        <a:t>我大部分不同意</a:t>
                      </a:r>
                      <a:endParaRPr lang="en-US" altLang="zh-TW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6-</a:t>
                      </a:r>
                      <a:r>
                        <a:rPr lang="zh-TW" altLang="en-US" sz="1400" dirty="0" smtClean="0"/>
                        <a:t>我完全不同意</a:t>
                      </a:r>
                      <a:endParaRPr lang="en-US" altLang="zh-TW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rgbClr val="0070C0"/>
                          </a:solidFill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rgbClr val="0070C0"/>
                          </a:solidFill>
                        </a:rPr>
                        <a:t>訓練當下的專注力、歸零的擦拭力</a:t>
                      </a:r>
                      <a:r>
                        <a:rPr lang="en-US" altLang="zh-TW" sz="1400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zh-TW" altLang="en-US" sz="14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2.</a:t>
                      </a:r>
                      <a:r>
                        <a:rPr lang="zh-TW" altLang="en-US" sz="1600" dirty="0" smtClean="0"/>
                        <a:t>心智伸縮鏡</a:t>
                      </a:r>
                      <a:endParaRPr lang="en-US" altLang="zh-TW" sz="1600" dirty="0" smtClean="0"/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由上而下、由下而上的階梯圖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練習思索邏輯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順序思考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  <a:p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3.</a:t>
                      </a:r>
                      <a:r>
                        <a:rPr lang="zh-TW" altLang="en-US" sz="1600" dirty="0" smtClean="0"/>
                        <a:t> 情緒地圖</a:t>
                      </a:r>
                      <a:endParaRPr lang="en-US" altLang="zh-TW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正面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&amp;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負面</a:t>
                      </a:r>
                      <a:r>
                        <a:rPr lang="zh-TW" altLang="en-US" sz="1600" baseline="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   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幸運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&amp;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不幸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  <a:sym typeface="Wingding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練習訓練 覺察情緒的頻率</a:t>
                      </a:r>
                      <a:r>
                        <a:rPr lang="en-US" altLang="zh-TW" sz="12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dirty="0" smtClean="0">
                        <a:sym typeface="Wingding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 smtClean="0"/>
                    </a:p>
                    <a:p>
                      <a:endParaRPr lang="zh-TW" altLang="en-US" sz="1200" dirty="0"/>
                    </a:p>
                  </a:txBody>
                  <a:tcPr/>
                </a:tc>
              </a:tr>
              <a:tr h="1896203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8.</a:t>
                      </a:r>
                      <a:r>
                        <a:rPr lang="zh-TW" altLang="en-US" sz="1600" dirty="0" smtClean="0"/>
                        <a:t>積極發問、</a:t>
                      </a:r>
                      <a:r>
                        <a:rPr lang="en-US" altLang="zh-TW" sz="1600" dirty="0" smtClean="0"/>
                        <a:t>VAK</a:t>
                      </a:r>
                      <a:r>
                        <a:rPr lang="zh-TW" altLang="en-US" sz="1600" dirty="0" smtClean="0"/>
                        <a:t>法</a:t>
                      </a:r>
                      <a:endParaRPr lang="en-US" altLang="zh-TW" sz="1600" dirty="0" smtClean="0"/>
                    </a:p>
                    <a:p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想辦法問問題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  <a:sym typeface="Webdings"/>
                        </a:rPr>
                        <a:t> </a:t>
                      </a:r>
                      <a:endParaRPr lang="en-US" altLang="zh-TW" sz="1600" dirty="0" smtClean="0">
                        <a:latin typeface="標楷體" pitchFamily="65" charset="-120"/>
                        <a:ea typeface="標楷體" pitchFamily="65" charset="-120"/>
                        <a:sym typeface="Webdings"/>
                      </a:endParaRPr>
                    </a:p>
                    <a:p>
                      <a:endParaRPr lang="en-US" altLang="zh-TW" sz="1200" dirty="0" smtClean="0">
                        <a:sym typeface="Webdings"/>
                      </a:endParaRPr>
                    </a:p>
                    <a:p>
                      <a:r>
                        <a:rPr lang="en-US" altLang="zh-TW" sz="1600" dirty="0" smtClean="0">
                          <a:latin typeface="標楷體" pitchFamily="65" charset="-120"/>
                          <a:ea typeface="標楷體" pitchFamily="65" charset="-120"/>
                          <a:sym typeface="Webdings"/>
                        </a:rPr>
                        <a:t>Visual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  <a:sym typeface="Webdings"/>
                        </a:rPr>
                        <a:t>、</a:t>
                      </a:r>
                      <a:r>
                        <a:rPr lang="en-US" altLang="zh-TW" sz="1600" dirty="0" smtClean="0">
                          <a:latin typeface="標楷體" pitchFamily="65" charset="-120"/>
                          <a:ea typeface="標楷體" pitchFamily="65" charset="-120"/>
                          <a:sym typeface="Webdings"/>
                        </a:rPr>
                        <a:t>Auditory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  <a:sym typeface="Webdings"/>
                        </a:rPr>
                        <a:t>、</a:t>
                      </a:r>
                      <a:r>
                        <a:rPr lang="en-US" altLang="zh-TW" sz="1600" dirty="0" err="1" smtClean="0">
                          <a:latin typeface="標楷體" pitchFamily="65" charset="-120"/>
                          <a:ea typeface="標楷體" pitchFamily="65" charset="-120"/>
                          <a:sym typeface="Webdings"/>
                        </a:rPr>
                        <a:t>Kinaesthetic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ebdings"/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ebdings"/>
                        </a:rPr>
                        <a:t>運用 視、聽、動覺 感受來想像點子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ebdings"/>
                        </a:rPr>
                        <a:t>)</a:t>
                      </a:r>
                      <a:endParaRPr lang="zh-TW" altLang="en-US" sz="1600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000" dirty="0" smtClean="0">
                        <a:ea typeface="文鼎古印體" pitchFamily="49" charset="-120"/>
                      </a:endParaRPr>
                    </a:p>
                    <a:p>
                      <a:pPr algn="ctr"/>
                      <a:r>
                        <a:rPr lang="zh-TW" altLang="en-US" sz="2000" dirty="0" smtClean="0">
                          <a:ea typeface="文鼎古印體" pitchFamily="49" charset="-120"/>
                        </a:rPr>
                        <a:t>調整你的慣性思考，你可以想的不一樣</a:t>
                      </a:r>
                      <a:endParaRPr lang="en-US" altLang="zh-TW" sz="2000" dirty="0" smtClean="0">
                        <a:ea typeface="文鼎古印體" pitchFamily="49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  <a:alpha val="5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4.</a:t>
                      </a:r>
                      <a:r>
                        <a:rPr lang="zh-TW" altLang="en-US" sz="1600" dirty="0" smtClean="0"/>
                        <a:t>彈性思考訓練</a:t>
                      </a:r>
                      <a:endParaRPr lang="en-US" altLang="zh-TW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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「好  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 壞 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 有趣」工具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∵「因為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…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」工具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if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「如果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…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」工具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「白烏鴉」工具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 2"/>
                        </a:rPr>
                        <a:t>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「預測」工具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多結局技術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  <a:p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</a:t>
                      </a:r>
                    </a:p>
                  </a:txBody>
                  <a:tcPr/>
                </a:tc>
              </a:tr>
              <a:tr h="1896203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7.</a:t>
                      </a:r>
                      <a:r>
                        <a:rPr lang="zh-TW" altLang="en-US" sz="1600" dirty="0" smtClean="0"/>
                        <a:t>創意聨結</a:t>
                      </a:r>
                      <a:endParaRPr lang="en-US" altLang="zh-TW" sz="1600" dirty="0" smtClean="0"/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「維尼熊會問蜘蛛人什麼？」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試著幽默的創意思考一下！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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sz="1600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6.</a:t>
                      </a:r>
                      <a:r>
                        <a:rPr lang="zh-TW" altLang="en-US" sz="1600" dirty="0" smtClean="0"/>
                        <a:t>五星檢核法</a:t>
                      </a:r>
                      <a:r>
                        <a:rPr lang="en-US" altLang="zh-TW" sz="1600" dirty="0" smtClean="0"/>
                        <a:t>(</a:t>
                      </a:r>
                      <a:r>
                        <a:rPr lang="zh-TW" altLang="en-US" sz="1600" b="1" dirty="0" smtClean="0"/>
                        <a:t>*補充</a:t>
                      </a:r>
                      <a:r>
                        <a:rPr lang="en-US" altLang="zh-TW" sz="1600" b="1" dirty="0" smtClean="0"/>
                        <a:t>1)</a:t>
                      </a:r>
                      <a:endParaRPr lang="en-US" altLang="zh-TW" sz="2400" b="1" dirty="0" smtClean="0">
                        <a:sym typeface="Wingding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What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When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Where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Who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Why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★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5.</a:t>
                      </a:r>
                      <a:r>
                        <a:rPr lang="zh-TW" altLang="en-US" sz="1600" dirty="0" smtClean="0"/>
                        <a:t>六帽法</a:t>
                      </a:r>
                      <a:endParaRPr lang="en-US" altLang="zh-TW" sz="1600" dirty="0" smtClean="0"/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黃帽：耀眼正面，樂觀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紅帽：情感、感覺、直覺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黑帽：負面評估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白帽：</a:t>
                      </a:r>
                      <a:r>
                        <a:rPr lang="zh-TW" altLang="en-US" sz="14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中立客觀、證據訊息、數字</a:t>
                      </a:r>
                      <a:endParaRPr lang="en-US" altLang="zh-TW" sz="14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綠色：草地，創新。</a:t>
                      </a:r>
                      <a:endParaRPr lang="en-US" altLang="zh-TW" sz="1600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藍色：天空、冷靜。</a:t>
                      </a:r>
                      <a:endParaRPr lang="zh-TW" altLang="en-US" sz="1600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6" name="群組 25"/>
          <p:cNvGrpSpPr/>
          <p:nvPr/>
        </p:nvGrpSpPr>
        <p:grpSpPr>
          <a:xfrm>
            <a:off x="3942706" y="1846916"/>
            <a:ext cx="1419236" cy="1000132"/>
            <a:chOff x="3724268" y="642918"/>
            <a:chExt cx="1776426" cy="1866912"/>
          </a:xfrm>
        </p:grpSpPr>
        <p:cxnSp>
          <p:nvCxnSpPr>
            <p:cNvPr id="8" name="肘形接點 7"/>
            <p:cNvCxnSpPr/>
            <p:nvPr/>
          </p:nvCxnSpPr>
          <p:spPr>
            <a:xfrm flipV="1">
              <a:off x="4572000" y="857232"/>
              <a:ext cx="928694" cy="500066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群組 24"/>
            <p:cNvGrpSpPr/>
            <p:nvPr/>
          </p:nvGrpSpPr>
          <p:grpSpPr>
            <a:xfrm>
              <a:off x="3724268" y="642918"/>
              <a:ext cx="990608" cy="1866912"/>
              <a:chOff x="3724268" y="642918"/>
              <a:chExt cx="990608" cy="1866912"/>
            </a:xfrm>
          </p:grpSpPr>
          <p:grpSp>
            <p:nvGrpSpPr>
              <p:cNvPr id="18" name="群組 17"/>
              <p:cNvGrpSpPr/>
              <p:nvPr/>
            </p:nvGrpSpPr>
            <p:grpSpPr>
              <a:xfrm>
                <a:off x="3724268" y="1357298"/>
                <a:ext cx="928694" cy="1152532"/>
                <a:chOff x="3724268" y="1357298"/>
                <a:chExt cx="928694" cy="1152532"/>
              </a:xfrm>
            </p:grpSpPr>
            <p:cxnSp>
              <p:nvCxnSpPr>
                <p:cNvPr id="13" name="肘形接點 12"/>
                <p:cNvCxnSpPr/>
                <p:nvPr/>
              </p:nvCxnSpPr>
              <p:spPr>
                <a:xfrm flipV="1">
                  <a:off x="3724268" y="2009764"/>
                  <a:ext cx="928694" cy="500066"/>
                </a:xfrm>
                <a:prstGeom prst="bentConnector3">
                  <a:avLst>
                    <a:gd name="adj1" fmla="val 50000"/>
                  </a:avLst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接點 14"/>
                <p:cNvCxnSpPr/>
                <p:nvPr/>
              </p:nvCxnSpPr>
              <p:spPr>
                <a:xfrm rot="5400000">
                  <a:off x="4321967" y="1678769"/>
                  <a:ext cx="64294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" name="直線單箭頭接點 19"/>
              <p:cNvCxnSpPr/>
              <p:nvPr/>
            </p:nvCxnSpPr>
            <p:spPr>
              <a:xfrm rot="5400000">
                <a:off x="3679025" y="1035827"/>
                <a:ext cx="1285884" cy="78581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單箭頭接點 22"/>
              <p:cNvCxnSpPr/>
              <p:nvPr/>
            </p:nvCxnSpPr>
            <p:spPr>
              <a:xfrm rot="5400000" flipH="1" flipV="1">
                <a:off x="3571868" y="857232"/>
                <a:ext cx="1214446" cy="78581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8" name="圖片 27" descr="未命名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643050"/>
            <a:ext cx="1273233" cy="37544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1714488"/>
            <a:ext cx="1690888" cy="127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矩形 15"/>
          <p:cNvSpPr/>
          <p:nvPr/>
        </p:nvSpPr>
        <p:spPr>
          <a:xfrm>
            <a:off x="428596" y="214290"/>
            <a:ext cx="6786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配套 附件四：與自我</a:t>
            </a:r>
            <a:r>
              <a:rPr lang="en-US" altLang="zh-TW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後設認知</a:t>
            </a:r>
            <a:r>
              <a:rPr lang="en-US" altLang="zh-TW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對話的技巧 </a:t>
            </a:r>
            <a:endParaRPr lang="zh-TW" altLang="en-US" dirty="0">
              <a:solidFill>
                <a:srgbClr val="002060"/>
              </a:solidFill>
            </a:endParaRPr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000100" y="5544220"/>
            <a:ext cx="735811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6.  </a:t>
            </a:r>
            <a:r>
              <a:rPr lang="zh-TW" altLang="en-US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五星檢核法★</a:t>
            </a:r>
            <a:r>
              <a:rPr lang="en-US" altLang="zh-TW" sz="2800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zh-TW" altLang="en-US" sz="2800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箭頭方向代表問問題的流程</a:t>
            </a:r>
            <a:r>
              <a:rPr lang="en-US" altLang="zh-TW" sz="2800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zh-TW" altLang="en-US" sz="28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7" name="圖片版面配置區 6"/>
          <p:cNvGraphicFramePr>
            <a:graphicFrameLocks noGrp="1"/>
          </p:cNvGraphicFramePr>
          <p:nvPr>
            <p:ph type="pic" idx="1"/>
          </p:nvPr>
        </p:nvGraphicFramePr>
        <p:xfrm>
          <a:off x="1428728" y="357166"/>
          <a:ext cx="6286545" cy="46832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15"/>
                <a:gridCol w="2095515"/>
                <a:gridCol w="2095515"/>
              </a:tblGrid>
              <a:tr h="1214446">
                <a:tc>
                  <a:txBody>
                    <a:bodyPr/>
                    <a:lstStyle/>
                    <a:p>
                      <a:pPr algn="l"/>
                      <a:endParaRPr lang="zh-TW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WHAT(</a:t>
                      </a:r>
                      <a:r>
                        <a:rPr lang="zh-TW" altLang="en-US" sz="2400" dirty="0" smtClean="0">
                          <a:solidFill>
                            <a:srgbClr val="00B050"/>
                          </a:solidFill>
                        </a:rPr>
                        <a:t>物件</a:t>
                      </a:r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行為、行動、動作、目地、目標、願望、現象、人事物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744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WHERE(</a:t>
                      </a:r>
                      <a:r>
                        <a:rPr lang="zh-TW" altLang="en-US" sz="2400" dirty="0" smtClean="0">
                          <a:solidFill>
                            <a:srgbClr val="00B050"/>
                          </a:solidFill>
                        </a:rPr>
                        <a:t>空間</a:t>
                      </a:r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環境、處所、社會、狀況、立場、構造、結構、網路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WHO(</a:t>
                      </a:r>
                      <a:r>
                        <a:rPr lang="zh-TW" altLang="en-US" sz="2400" dirty="0" smtClean="0">
                          <a:solidFill>
                            <a:srgbClr val="00B050"/>
                          </a:solidFill>
                        </a:rPr>
                        <a:t>人</a:t>
                      </a:r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pPr algn="l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主體、物件、朋友、自我欲望、生命、性格、態度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WHEN(</a:t>
                      </a:r>
                      <a:r>
                        <a:rPr lang="zh-TW" altLang="en-US" sz="2400" dirty="0" smtClean="0">
                          <a:solidFill>
                            <a:srgbClr val="00B050"/>
                          </a:solidFill>
                        </a:rPr>
                        <a:t>時間</a:t>
                      </a:r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人生、經驗成長、時代、時期、變化、期間、周期、機會、順序、時機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30481">
                <a:tc>
                  <a:txBody>
                    <a:bodyPr/>
                    <a:lstStyle/>
                    <a:p>
                      <a:pPr algn="l"/>
                      <a:endParaRPr lang="zh-TW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WHY(</a:t>
                      </a:r>
                      <a:r>
                        <a:rPr lang="zh-TW" altLang="en-US" sz="2400" dirty="0" smtClean="0">
                          <a:solidFill>
                            <a:srgbClr val="00B050"/>
                          </a:solidFill>
                        </a:rPr>
                        <a:t>價值觀</a:t>
                      </a:r>
                      <a:r>
                        <a:rPr lang="en-US" altLang="zh-TW" sz="24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理由、根據、原理、原則、理念、理想、潛在意識、為人處事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直線單箭頭接點 7"/>
          <p:cNvCxnSpPr/>
          <p:nvPr/>
        </p:nvCxnSpPr>
        <p:spPr>
          <a:xfrm>
            <a:off x="714348" y="3286124"/>
            <a:ext cx="77867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rot="16200000" flipH="1">
            <a:off x="2643186" y="2643194"/>
            <a:ext cx="535782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214282" y="21429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*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補充</a:t>
            </a:r>
            <a:r>
              <a:rPr lang="en-US" altLang="zh-TW" b="1" dirty="0" smtClean="0"/>
              <a:t>1)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6500858" cy="495300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kumimoji="1" lang="en-US" altLang="zh-TW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[</a:t>
            </a:r>
            <a:r>
              <a:rPr kumimoji="1" lang="zh-TW" altLang="zh-TW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正向思考</a:t>
            </a:r>
            <a:r>
              <a:rPr kumimoji="1" lang="zh-TW" altLang="en-US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  語錄</a:t>
            </a:r>
            <a:r>
              <a:rPr kumimoji="1" lang="en-US" altLang="zh-TW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]</a:t>
            </a:r>
            <a:r>
              <a:rPr kumimoji="1" lang="zh-TW" altLang="en-US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 </a:t>
            </a:r>
            <a:r>
              <a:rPr kumimoji="1" lang="zh-TW" altLang="en-US" dirty="0" smtClean="0">
                <a:latin typeface="Calibri" pitchFamily="34" charset="0"/>
                <a:ea typeface="新細明體" pitchFamily="18" charset="-120"/>
                <a:cs typeface="Calibri" pitchFamily="34" charset="0"/>
              </a:rPr>
              <a:t>設計人</a:t>
            </a:r>
            <a:r>
              <a:rPr kumimoji="1" lang="en-US" altLang="zh-TW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:</a:t>
            </a:r>
            <a:r>
              <a:rPr kumimoji="1" lang="zh-TW" altLang="en-US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   讓牛頓因禍得福的人</a:t>
            </a:r>
            <a:r>
              <a:rPr kumimoji="1" lang="zh-TW" altLang="en-US" dirty="0" smtClean="0">
                <a:solidFill>
                  <a:srgbClr val="0070C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  </a:t>
            </a:r>
            <a:r>
              <a:rPr kumimoji="1" lang="en-US" altLang="zh-TW" dirty="0" smtClean="0">
                <a:solidFill>
                  <a:srgbClr val="0070C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(</a:t>
            </a:r>
            <a:r>
              <a:rPr kumimoji="1" lang="zh-TW" altLang="en-US" dirty="0" smtClean="0">
                <a:solidFill>
                  <a:srgbClr val="0070C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範例</a:t>
            </a:r>
            <a:r>
              <a:rPr kumimoji="1" lang="en-US" altLang="zh-TW" dirty="0" smtClean="0">
                <a:solidFill>
                  <a:srgbClr val="0070C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)</a:t>
            </a:r>
            <a:endParaRPr kumimoji="1" lang="zh-TW" altLang="en-US" dirty="0" smtClean="0">
              <a:solidFill>
                <a:srgbClr val="0070C0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1266094"/>
            <a:ext cx="635798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你常默默幫大家做事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Calibri" pitchFamily="34" charset="0"/>
              </a:rPr>
              <a:t>，你很棒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！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我相信你一直很棒！縱使現在你遇到挑戰，你還是最棒的！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你今天愛你自己了嗎？要記得做一件讓自己快樂的事！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拋棄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〝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應該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〞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這碼事，世界才會有創意！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是困難？還是挑戰？妳想清楚了嗎？</a:t>
            </a:r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itchFamily="18" charset="-120"/>
              <a:ea typeface="新細明體" pitchFamily="18" charset="-12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忘記抱怨，翻轉思考！</a:t>
            </a:r>
            <a:r>
              <a:rPr kumimoji="1" lang="zh-TW" altLang="en-US" sz="1600" dirty="0" smtClean="0">
                <a:latin typeface="Calibri" pitchFamily="34" charset="0"/>
                <a:ea typeface="新細明體" pitchFamily="18" charset="-120"/>
                <a:cs typeface="Calibri" pitchFamily="34" charset="0"/>
              </a:rPr>
              <a:t> </a:t>
            </a:r>
            <a:endParaRPr kumimoji="1" lang="zh-TW" altLang="en-US" sz="1600" dirty="0" smtClean="0"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人與人偶有摩擦，往往都是由於缺乏那份雅量的緣故。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(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宋晶宜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)</a:t>
            </a:r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自由自在地做自己真正的主人。你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(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妳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)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是自己的主人嗎？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負面思考 是為了 正面行動。</a:t>
            </a:r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itchFamily="18" charset="-120"/>
              <a:ea typeface="新細明體" pitchFamily="18" charset="-12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我覺得你說了一些影響別人正向思考的話，超酷的</a:t>
            </a:r>
            <a:endParaRPr kumimoji="1" lang="en-US" altLang="zh-TW" sz="1600" dirty="0" smtClean="0">
              <a:latin typeface="新細明體" pitchFamily="18" charset="-120"/>
              <a:ea typeface="新細明體" pitchFamily="18" charset="-12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練習正向思考：找出習慣性思考、反駁這個想法、換個想法、強化正向想法。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找出你的壓力源，告訴自己：我永遠不是最壞的，也不是最好的！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1600" dirty="0" smtClean="0">
              <a:latin typeface="新細明體" pitchFamily="18" charset="-120"/>
              <a:ea typeface="新細明體" pitchFamily="18" charset="-12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愛大自然吧！它一直在愛你，一直在滋養妳！</a:t>
            </a:r>
            <a:endParaRPr kumimoji="1" lang="en-US" altLang="zh-TW" sz="1600" dirty="0" smtClean="0">
              <a:latin typeface="新細明體" pitchFamily="18" charset="-120"/>
              <a:ea typeface="新細明體" pitchFamily="18" charset="-12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隨時隨地都要微笑過生活！</a:t>
            </a:r>
            <a:endParaRPr kumimoji="1" lang="en-US" altLang="zh-TW" sz="1600" dirty="0" smtClean="0">
              <a:latin typeface="新細明體" pitchFamily="18" charset="-120"/>
              <a:ea typeface="新細明體" pitchFamily="18" charset="-12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原諒、包容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  <a:r>
              <a:rPr kumimoji="1" lang="zh-TW" altLang="en-US" sz="16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我永遠愛你！</a:t>
            </a:r>
            <a:endParaRPr kumimoji="1" lang="en-US" altLang="zh-TW" sz="1600" dirty="0" smtClean="0">
              <a:latin typeface="新細明體" pitchFamily="18" charset="-120"/>
              <a:ea typeface="新細明體" pitchFamily="18" charset="-120"/>
              <a:cs typeface="Calibri" pitchFamily="34" charset="0"/>
            </a:endParaRPr>
          </a:p>
        </p:txBody>
      </p:sp>
      <p:sp>
        <p:nvSpPr>
          <p:cNvPr id="5" name="標題 3"/>
          <p:cNvSpPr txBox="1">
            <a:spLocks/>
          </p:cNvSpPr>
          <p:nvPr/>
        </p:nvSpPr>
        <p:spPr>
          <a:xfrm>
            <a:off x="428596" y="214290"/>
            <a:ext cx="7786774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kumimoji="0" lang="zh-TW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『心智運思遊戲的思考訓練』工具</a:t>
            </a:r>
            <a:r>
              <a:rPr lang="zh-TW" altLang="en-US" sz="20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四</a:t>
            </a:r>
            <a:r>
              <a:rPr kumimoji="0" lang="en-US" altLang="zh-TW" sz="2000" b="1" i="0" u="none" strike="noStrike" kern="1200" cap="none" spc="50" normalizeH="0" baseline="0" noProof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:</a:t>
            </a:r>
            <a:r>
              <a:rPr lang="zh-TW" altLang="en-US" sz="2000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研發私房菜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20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放下</a:t>
            </a:r>
            <a:r>
              <a:rPr kumimoji="0" lang="zh-TW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它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篇</a:t>
            </a:r>
            <a:endParaRPr kumimoji="0" lang="zh-TW" altLang="en-US" sz="2000" b="1" i="0" u="none" strike="noStrike" kern="1200" cap="none" spc="50" normalizeH="0" baseline="0" noProof="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pic>
        <p:nvPicPr>
          <p:cNvPr id="2051" name="Picture 3" descr="C:\Program Files\Microsoft Office\MEDIA\CAGCAT10\j023087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5143512"/>
            <a:ext cx="1423844" cy="1433898"/>
          </a:xfrm>
          <a:prstGeom prst="rect">
            <a:avLst/>
          </a:prstGeom>
          <a:noFill/>
        </p:spPr>
      </p:pic>
      <p:sp>
        <p:nvSpPr>
          <p:cNvPr id="6" name="標題 3"/>
          <p:cNvSpPr txBox="1">
            <a:spLocks/>
          </p:cNvSpPr>
          <p:nvPr/>
        </p:nvSpPr>
        <p:spPr>
          <a:xfrm>
            <a:off x="3000364" y="6215082"/>
            <a:ext cx="4286280" cy="338554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配合 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抒壓良方：壓力鍋</a:t>
            </a:r>
            <a:r>
              <a:rPr lang="ja-JP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の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食譜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[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課程規劃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]6</a:t>
            </a:r>
            <a:r>
              <a:rPr kumimoji="0" lang="en-US" altLang="zh-TW" sz="1600" b="1" i="0" u="none" strike="noStrike" kern="1200" cap="none" spc="50" normalizeH="0" baseline="0" noProof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.</a:t>
            </a:r>
            <a:endParaRPr kumimoji="0" lang="zh-TW" altLang="en-US" sz="1600" b="1" i="0" u="none" strike="noStrike" kern="1200" cap="none" spc="50" normalizeH="0" baseline="0" noProof="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6500858" cy="495300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kumimoji="1" lang="en-US" altLang="zh-TW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[</a:t>
            </a:r>
            <a:r>
              <a:rPr kumimoji="1" lang="zh-TW" altLang="en-US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我的</a:t>
            </a:r>
            <a:r>
              <a:rPr kumimoji="1" lang="zh-TW" altLang="zh-TW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正向思考</a:t>
            </a:r>
            <a:r>
              <a:rPr kumimoji="1" lang="zh-TW" altLang="en-US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  語錄</a:t>
            </a:r>
            <a:r>
              <a:rPr kumimoji="1" lang="en-US" altLang="zh-TW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]</a:t>
            </a:r>
            <a:r>
              <a:rPr kumimoji="1" lang="zh-TW" altLang="en-US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      </a:t>
            </a:r>
            <a:r>
              <a:rPr kumimoji="1" lang="zh-TW" altLang="en-US" dirty="0" smtClean="0">
                <a:latin typeface="Calibri" pitchFamily="34" charset="0"/>
                <a:ea typeface="新細明體" pitchFamily="18" charset="-120"/>
                <a:cs typeface="Calibri" pitchFamily="34" charset="0"/>
              </a:rPr>
              <a:t>設計人</a:t>
            </a:r>
            <a:r>
              <a:rPr kumimoji="1" lang="en-US" altLang="zh-TW" dirty="0" smtClean="0">
                <a:latin typeface="Calibri" pitchFamily="34" charset="0"/>
                <a:ea typeface="新細明體" pitchFamily="18" charset="-120"/>
                <a:cs typeface="Calibri" pitchFamily="34" charset="0"/>
              </a:rPr>
              <a:t>(</a:t>
            </a:r>
            <a:r>
              <a:rPr kumimoji="1" lang="zh-TW" altLang="en-US" dirty="0" smtClean="0">
                <a:latin typeface="Calibri" pitchFamily="34" charset="0"/>
                <a:ea typeface="新細明體" pitchFamily="18" charset="-120"/>
                <a:cs typeface="Calibri" pitchFamily="34" charset="0"/>
              </a:rPr>
              <a:t> 組員</a:t>
            </a:r>
            <a:r>
              <a:rPr kumimoji="1" lang="en-US" altLang="zh-TW" dirty="0" smtClean="0">
                <a:latin typeface="Calibri" pitchFamily="34" charset="0"/>
                <a:ea typeface="新細明體" pitchFamily="18" charset="-120"/>
                <a:cs typeface="Calibri" pitchFamily="34" charset="0"/>
              </a:rPr>
              <a:t>):</a:t>
            </a:r>
            <a:endParaRPr kumimoji="1" lang="zh-TW" altLang="en-US" dirty="0" smtClean="0"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1696981"/>
            <a:ext cx="635798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itchFamily="18" charset="-120"/>
              <a:ea typeface="新細明體" pitchFamily="18" charset="-12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0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000" dirty="0" smtClean="0">
                <a:latin typeface="新細明體" pitchFamily="18" charset="-120"/>
                <a:ea typeface="新細明體" pitchFamily="18" charset="-120"/>
                <a:cs typeface="Calibri" pitchFamily="34" charset="0"/>
              </a:rPr>
              <a:t>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2000" dirty="0" smtClean="0">
              <a:latin typeface="新細明體" pitchFamily="18" charset="-120"/>
              <a:ea typeface="新細明體" pitchFamily="18" charset="-120"/>
              <a:cs typeface="Calibri" pitchFamily="34" charset="0"/>
            </a:endParaRPr>
          </a:p>
        </p:txBody>
      </p:sp>
      <p:sp>
        <p:nvSpPr>
          <p:cNvPr id="5" name="標題 3"/>
          <p:cNvSpPr txBox="1">
            <a:spLocks/>
          </p:cNvSpPr>
          <p:nvPr/>
        </p:nvSpPr>
        <p:spPr>
          <a:xfrm>
            <a:off x="428596" y="214290"/>
            <a:ext cx="7786774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kumimoji="0" lang="zh-TW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『心智運思遊戲的思考訓練』工具</a:t>
            </a:r>
            <a:r>
              <a:rPr lang="zh-TW" altLang="en-US" sz="20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四</a:t>
            </a:r>
            <a:r>
              <a:rPr kumimoji="0" lang="en-US" altLang="zh-TW" sz="2000" b="1" i="0" u="none" strike="noStrike" kern="1200" cap="none" spc="50" normalizeH="0" baseline="0" noProof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:</a:t>
            </a:r>
            <a:r>
              <a:rPr lang="zh-TW" altLang="en-US" sz="2000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研發私房菜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20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放下</a:t>
            </a:r>
            <a:r>
              <a:rPr kumimoji="0" lang="zh-TW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它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篇</a:t>
            </a:r>
            <a:endParaRPr kumimoji="0" lang="zh-TW" altLang="en-US" sz="2000" b="1" i="0" u="none" strike="noStrike" kern="1200" cap="none" spc="50" normalizeH="0" baseline="0" noProof="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pic>
        <p:nvPicPr>
          <p:cNvPr id="2051" name="Picture 3" descr="C:\Program Files\Microsoft Office\MEDIA\CAGCAT10\j023087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5143512"/>
            <a:ext cx="1423844" cy="1433898"/>
          </a:xfrm>
          <a:prstGeom prst="rect">
            <a:avLst/>
          </a:prstGeom>
          <a:noFill/>
        </p:spPr>
      </p:pic>
      <p:sp>
        <p:nvSpPr>
          <p:cNvPr id="6" name="標題 3"/>
          <p:cNvSpPr txBox="1">
            <a:spLocks/>
          </p:cNvSpPr>
          <p:nvPr/>
        </p:nvSpPr>
        <p:spPr>
          <a:xfrm>
            <a:off x="3000364" y="6215082"/>
            <a:ext cx="4286280" cy="338554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配合 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抒壓良方：壓力鍋</a:t>
            </a:r>
            <a:r>
              <a:rPr lang="ja-JP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の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食譜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[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課程規劃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]6</a:t>
            </a:r>
            <a:r>
              <a:rPr kumimoji="0" lang="en-US" altLang="zh-TW" sz="1600" b="1" i="0" u="none" strike="noStrike" kern="1200" cap="none" spc="50" normalizeH="0" baseline="0" noProof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.</a:t>
            </a:r>
            <a:endParaRPr kumimoji="0" lang="zh-TW" altLang="en-US" sz="1600" b="1" i="0" u="none" strike="noStrike" kern="1200" cap="none" spc="50" normalizeH="0" baseline="0" noProof="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428596" y="785794"/>
            <a:ext cx="7643866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學習單三</a:t>
            </a:r>
            <a:r>
              <a:rPr kumimoji="0" lang="en-US" altLang="zh-TW" sz="2000" b="1" i="0" u="none" strike="noStrike" kern="1200" cap="none" spc="50" normalizeH="0" baseline="0" noProof="0" dirty="0" smtClean="0">
                <a:ln w="11430"/>
                <a:solidFill>
                  <a:srgbClr val="0070C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:</a:t>
            </a:r>
            <a:r>
              <a:rPr lang="zh-TW" alt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研發私房菜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放下</a:t>
            </a:r>
            <a:r>
              <a:rPr kumimoji="0" lang="zh-TW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它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篇</a:t>
            </a:r>
            <a:endParaRPr kumimoji="0" lang="zh-TW" altLang="en-US" sz="2000" b="1" i="0" u="none" strike="noStrike" kern="1200" cap="none" spc="50" normalizeH="0" baseline="0" noProof="0" dirty="0">
              <a:ln w="1143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3571868" y="714356"/>
            <a:ext cx="4857784" cy="566738"/>
          </a:xfrm>
        </p:spPr>
        <p:txBody>
          <a:bodyPr>
            <a:normAutofit/>
          </a:bodyPr>
          <a:lstStyle/>
          <a:p>
            <a:r>
              <a:rPr lang="en-US" altLang="zh-TW" b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zh-TW" altLang="en-US" b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製作我的正向心談卡</a:t>
            </a:r>
            <a:r>
              <a:rPr lang="en-US" altLang="zh-TW" b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[</a:t>
            </a:r>
            <a:r>
              <a:rPr lang="zh-TW" altLang="en-US" b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想到就用</a:t>
            </a:r>
            <a:r>
              <a:rPr lang="en-US" altLang="zh-TW" b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kumimoji="1" lang="en-US" altLang="zh-TW" dirty="0" smtClean="0">
                <a:solidFill>
                  <a:srgbClr val="00B05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 </a:t>
            </a:r>
            <a:r>
              <a:rPr kumimoji="1" lang="en-US" altLang="zh-TW" dirty="0" smtClean="0">
                <a:solidFill>
                  <a:srgbClr val="0070C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(</a:t>
            </a:r>
            <a:r>
              <a:rPr kumimoji="1" lang="zh-TW" altLang="en-US" dirty="0" smtClean="0">
                <a:solidFill>
                  <a:srgbClr val="0070C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範例</a:t>
            </a:r>
            <a:r>
              <a:rPr kumimoji="1" lang="en-US" altLang="zh-TW" dirty="0" smtClean="0">
                <a:solidFill>
                  <a:srgbClr val="0070C0"/>
                </a:solidFill>
                <a:latin typeface="Calibri" pitchFamily="34" charset="0"/>
                <a:ea typeface="新細明體" pitchFamily="18" charset="-120"/>
                <a:cs typeface="Calibri" pitchFamily="34" charset="0"/>
              </a:rPr>
              <a:t>)</a:t>
            </a:r>
            <a:endParaRPr lang="zh-TW" altLang="en-US" b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857232"/>
            <a:ext cx="2924175" cy="1524000"/>
          </a:xfrm>
          <a:prstGeom prst="rect">
            <a:avLst/>
          </a:prstGeom>
          <a:solidFill>
            <a:srgbClr val="FFFF00">
              <a:alpha val="50000"/>
            </a:srgbClr>
          </a:solidFill>
          <a:ln w="9525">
            <a:solidFill>
              <a:srgbClr val="7030A0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786058"/>
            <a:ext cx="2781300" cy="145732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643446"/>
            <a:ext cx="2609850" cy="13430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1571612"/>
            <a:ext cx="2438400" cy="125730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4572008"/>
            <a:ext cx="2886075" cy="128587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1571612"/>
            <a:ext cx="2686050" cy="120967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7554" y="4643446"/>
            <a:ext cx="2381250" cy="129540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57554" y="3071810"/>
            <a:ext cx="2686050" cy="12477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57950" y="3000372"/>
            <a:ext cx="2514600" cy="11334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14" name="標題 3"/>
          <p:cNvSpPr txBox="1">
            <a:spLocks/>
          </p:cNvSpPr>
          <p:nvPr/>
        </p:nvSpPr>
        <p:spPr>
          <a:xfrm>
            <a:off x="285720" y="214290"/>
            <a:ext cx="7143832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kumimoji="0" lang="zh-TW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『心智運思遊戲的思考訓練』工具</a:t>
            </a:r>
            <a:r>
              <a:rPr lang="zh-TW" altLang="en-US" sz="20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四</a:t>
            </a:r>
            <a:r>
              <a:rPr kumimoji="0" lang="en-US" altLang="zh-TW" sz="2000" b="1" i="0" u="none" strike="noStrike" kern="1200" cap="none" spc="50" normalizeH="0" baseline="0" noProof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:</a:t>
            </a:r>
            <a:r>
              <a:rPr lang="zh-TW" altLang="en-US" sz="2000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研發私房菜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2000" b="1" noProof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放下</a:t>
            </a:r>
            <a:r>
              <a:rPr kumimoji="0" lang="zh-TW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它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篇</a:t>
            </a:r>
            <a:endParaRPr kumimoji="0" lang="zh-TW" altLang="en-US" sz="2000" b="1" i="0" u="none" strike="noStrike" kern="1200" cap="none" spc="50" normalizeH="0" baseline="0" noProof="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85918" y="428604"/>
            <a:ext cx="5486400" cy="566738"/>
          </a:xfrm>
        </p:spPr>
        <p:txBody>
          <a:bodyPr>
            <a:normAutofit/>
          </a:bodyPr>
          <a:lstStyle/>
          <a:p>
            <a:pPr algn="dist"/>
            <a:r>
              <a:rPr lang="zh-TW" altLang="en-US" sz="2800" dirty="0" smtClean="0">
                <a:ea typeface="文鼎粗隸" pitchFamily="49" charset="-120"/>
              </a:rPr>
              <a:t>我的</a:t>
            </a:r>
            <a:r>
              <a:rPr lang="en-US" altLang="zh-TW" sz="2800" dirty="0" smtClean="0">
                <a:ea typeface="文鼎粗隸" pitchFamily="49" charset="-120"/>
              </a:rPr>
              <a:t>『</a:t>
            </a:r>
            <a:r>
              <a:rPr lang="zh-TW" altLang="en-US" sz="2800" dirty="0" smtClean="0">
                <a:latin typeface="+mj-ea"/>
              </a:rPr>
              <a:t>思</a:t>
            </a:r>
            <a:r>
              <a:rPr lang="en-US" altLang="zh-TW" sz="2800" dirty="0" smtClean="0">
                <a:ea typeface="文鼎粗隸" pitchFamily="49" charset="-120"/>
              </a:rPr>
              <a:t>』</a:t>
            </a:r>
            <a:r>
              <a:rPr lang="zh-TW" altLang="en-US" sz="2800" dirty="0" smtClean="0">
                <a:ea typeface="文鼎粗隸" pitchFamily="49" charset="-120"/>
              </a:rPr>
              <a:t>力檢查</a:t>
            </a:r>
            <a:endParaRPr lang="zh-TW" altLang="en-US" sz="2800" dirty="0">
              <a:ea typeface="文鼎粗隸" pitchFamily="49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28662" y="1285860"/>
            <a:ext cx="7572428" cy="523401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sym typeface="Wingdings"/>
              </a:rPr>
              <a:t>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ingdings"/>
              </a:rPr>
              <a:t>人可以像修正帶一樣，隨時隨地將錯的地方找出來修改。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sym typeface="Wingdings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sym typeface="Wingdings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sym typeface="Wingdings"/>
              </a:rPr>
              <a:t>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ingdings"/>
              </a:rPr>
              <a:t>真正的快樂是要不斷地從做中學習。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sym typeface="Wingdings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sym typeface="Wingdings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sym typeface="Wingdings"/>
              </a:rPr>
              <a:t>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ingdings"/>
              </a:rPr>
              <a:t>對人對己常感恩、懺悔、原諒能帶來正向的力量。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sym typeface="Wingdings"/>
            </a:endParaRP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  <a:sym typeface="Wingdings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sym typeface="Wingdings"/>
              </a:rPr>
              <a:t>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ingdings"/>
              </a:rPr>
              <a:t>成功是在自己的水平之上努力。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sym typeface="Wingdings"/>
            </a:endParaRPr>
          </a:p>
          <a:p>
            <a:endParaRPr lang="en-US" altLang="zh-TW" sz="2800" dirty="0" smtClean="0">
              <a:sym typeface="Wingdings"/>
            </a:endParaRPr>
          </a:p>
          <a:p>
            <a:endParaRPr lang="en-US" altLang="zh-TW" sz="2800" dirty="0" smtClean="0">
              <a:sym typeface="Wingdings"/>
            </a:endParaRPr>
          </a:p>
          <a:p>
            <a:endParaRPr lang="zh-TW" altLang="en-US" sz="28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3571900" cy="98584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u="sng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念？力？</a:t>
            </a:r>
            <a:endParaRPr lang="zh-TW" altLang="en-US" b="1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3" name="副標題 2"/>
          <p:cNvSpPr>
            <a:spLocks noGrp="1"/>
          </p:cNvSpPr>
          <p:nvPr>
            <p:ph type="subTitle" idx="1"/>
          </p:nvPr>
        </p:nvSpPr>
        <p:spPr>
          <a:xfrm>
            <a:off x="4429124" y="6215082"/>
            <a:ext cx="4286280" cy="500066"/>
          </a:xfrm>
        </p:spPr>
        <p:txBody>
          <a:bodyPr>
            <a:normAutofit/>
          </a:bodyPr>
          <a:lstStyle/>
          <a:p>
            <a:pPr marR="0" eaLnBrk="1" hangingPunct="1"/>
            <a:r>
              <a:rPr lang="zh-TW" altLang="en-US" sz="2000" dirty="0" smtClean="0">
                <a:solidFill>
                  <a:srgbClr val="FF0000"/>
                </a:solidFill>
              </a:rPr>
              <a:t>配套附件：網路文章</a:t>
            </a:r>
            <a:r>
              <a:rPr lang="en-US" altLang="zh-TW" sz="2000" dirty="0" smtClean="0">
                <a:solidFill>
                  <a:srgbClr val="FF0000"/>
                </a:solidFill>
              </a:rPr>
              <a:t>-</a:t>
            </a:r>
            <a:r>
              <a:rPr lang="zh-TW" altLang="en-US" sz="2000" dirty="0" smtClean="0">
                <a:solidFill>
                  <a:srgbClr val="FF0000"/>
                </a:solidFill>
              </a:rPr>
              <a:t>平安就是福</a:t>
            </a:r>
            <a:endParaRPr lang="en-US" altLang="zh-TW" sz="2000" dirty="0" smtClean="0">
              <a:solidFill>
                <a:srgbClr val="FF0000"/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000100" y="1428736"/>
            <a:ext cx="7729534" cy="314327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0" lang="zh-TW" altLang="en-US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+mj-cs"/>
                <a:sym typeface="Webdings" pitchFamily="18" charset="2"/>
              </a:rPr>
              <a:t>你認為</a:t>
            </a:r>
            <a:r>
              <a:rPr kumimoji="0" lang="zh-TW" altLang="zh-TW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+mj-cs"/>
              </a:rPr>
              <a:t>「</a:t>
            </a: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+mj-cs"/>
              </a:rPr>
              <a:t>人</a:t>
            </a:r>
            <a:r>
              <a:rPr kumimoji="0" lang="zh-TW" altLang="en-US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+mj-cs"/>
              </a:rPr>
              <a:t>的心念</a:t>
            </a:r>
            <a:r>
              <a:rPr kumimoji="0" lang="zh-TW" altLang="zh-TW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+mj-cs"/>
              </a:rPr>
              <a:t>」</a:t>
            </a: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+mj-cs"/>
              </a:rPr>
              <a:t>真的有力量或頻率嗎</a:t>
            </a:r>
            <a:r>
              <a:rPr kumimoji="0" lang="zh-TW" altLang="zh-TW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cs typeface="+mj-cs"/>
              </a:rPr>
              <a:t>？</a:t>
            </a:r>
            <a:endParaRPr kumimoji="0" lang="en-US" altLang="zh-TW" sz="2800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defRPr/>
            </a:pPr>
            <a:endParaRPr kumimoji="0" lang="en-US" altLang="zh-TW" sz="2800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>
              <a:defRPr/>
            </a:pP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</a:t>
            </a:r>
            <a:r>
              <a:rPr kumimoji="0" lang="zh-TW" altLang="zh-TW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「</a:t>
            </a: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人的心念</a:t>
            </a:r>
            <a:r>
              <a:rPr kumimoji="0" lang="zh-TW" altLang="zh-TW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」</a:t>
            </a: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的影響力為何</a:t>
            </a:r>
            <a:r>
              <a:rPr kumimoji="0" lang="zh-TW" altLang="zh-TW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？</a:t>
            </a: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你認為合理嗎</a:t>
            </a:r>
            <a:r>
              <a:rPr kumimoji="0" lang="zh-TW" altLang="en-US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kumimoji="0" lang="en-US" altLang="zh-TW" sz="2800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endParaRPr kumimoji="0" lang="en-US" altLang="zh-TW" sz="2800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</a:t>
            </a:r>
            <a:r>
              <a:rPr kumimoji="0" lang="zh-TW" altLang="zh-TW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以科學方法來證實「善有善報、惡有惡報」</a:t>
            </a: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，你的看法如何</a:t>
            </a:r>
            <a:r>
              <a:rPr kumimoji="0" lang="zh-TW" altLang="zh-TW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kumimoji="0" lang="en-US" altLang="zh-TW" sz="2800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endParaRPr kumimoji="0" lang="en-US" altLang="zh-TW" sz="2800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你認為：</a:t>
            </a:r>
            <a:r>
              <a:rPr kumimoji="0" lang="zh-TW" altLang="en-US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人可以</a:t>
            </a:r>
            <a:r>
              <a:rPr kumimoji="0" lang="zh-TW" altLang="en-US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控制自己成為甚麼樣的人嗎</a:t>
            </a:r>
            <a:r>
              <a:rPr kumimoji="0" lang="zh-TW" altLang="en-US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？</a:t>
            </a:r>
            <a:endParaRPr kumimoji="0" lang="en-US" altLang="zh-TW" sz="2800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  <a:sym typeface="Webdings" pitchFamily="18" charset="2"/>
            </a:endParaRPr>
          </a:p>
          <a:p>
            <a:pPr>
              <a:defRPr/>
            </a:pPr>
            <a:endParaRPr kumimoji="0" lang="en-US" altLang="zh-TW" sz="2800" dirty="0">
              <a:solidFill>
                <a:schemeClr val="tx2"/>
              </a:solidFill>
              <a:latin typeface="標楷體" pitchFamily="65" charset="-120"/>
              <a:ea typeface="標楷體" pitchFamily="65" charset="-120"/>
              <a:sym typeface="Webdings" pitchFamily="18" charset="2"/>
            </a:endParaRPr>
          </a:p>
          <a:p>
            <a:pPr>
              <a:defRPr/>
            </a:pPr>
            <a:r>
              <a:rPr kumimoji="0" lang="zh-TW" altLang="en-US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</a:t>
            </a:r>
            <a:r>
              <a:rPr kumimoji="0" lang="en-US" altLang="zh-TW" sz="28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『</a:t>
            </a:r>
            <a:r>
              <a:rPr kumimoji="0" lang="zh-TW" altLang="en-US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念轉，運就轉</a:t>
            </a:r>
            <a:r>
              <a:rPr kumimoji="0" lang="en-US" altLang="zh-TW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』</a:t>
            </a:r>
            <a:r>
              <a:rPr kumimoji="0" lang="zh-TW" altLang="en-US" sz="28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ebdings" pitchFamily="18" charset="2"/>
              </a:rPr>
              <a:t>你認同這句話嗎？</a:t>
            </a:r>
            <a:endParaRPr kumimoji="0" lang="zh-TW" altLang="en-US" sz="2800" dirty="0">
              <a:solidFill>
                <a:schemeClr val="tx2"/>
              </a:solidFill>
            </a:endParaRPr>
          </a:p>
          <a:p>
            <a:pPr>
              <a:defRPr/>
            </a:pPr>
            <a:endParaRPr kumimoji="0" lang="zh-TW" altLang="en-US" sz="28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endParaRPr kumimoji="0" lang="zh-TW" altLang="en-US" sz="2800" dirty="0">
              <a:solidFill>
                <a:schemeClr val="tx2"/>
              </a:solidFill>
            </a:endParaRPr>
          </a:p>
          <a:p>
            <a:pPr>
              <a:defRPr/>
            </a:pPr>
            <a:endParaRPr kumimoji="0" lang="zh-TW" altLang="en-US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0" y="1928802"/>
            <a:ext cx="4572000" cy="4929198"/>
          </a:xfrm>
          <a:prstGeom prst="smileyFac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請分類：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r>
              <a:rPr lang="zh-TW" altLang="zh-TW" sz="2000" dirty="0" smtClean="0"/>
              <a:t>開悟正覺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安詳極樂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憤怒仇恨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理性諒解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憂傷懊悔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希望樂觀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中性信賴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罪惡譴責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驕傲輕蔑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愛與崇敬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渴愛慾望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恐懼焦慮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寬容原諒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勇氣肯定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冷漠絕望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羞愧恥辱</a:t>
            </a:r>
            <a:r>
              <a:rPr lang="zh-TW" altLang="en-US" sz="2000" dirty="0" smtClean="0"/>
              <a:t>、</a:t>
            </a:r>
            <a:r>
              <a:rPr lang="zh-TW" altLang="zh-TW" sz="2000" dirty="0" smtClean="0"/>
              <a:t>寧靜喜悅</a:t>
            </a:r>
            <a:endParaRPr lang="zh-TW" altLang="en-US" sz="2000" dirty="0"/>
          </a:p>
        </p:txBody>
      </p:sp>
      <p:graphicFrame>
        <p:nvGraphicFramePr>
          <p:cNvPr id="8" name="資料庫圖表 7"/>
          <p:cNvGraphicFramePr/>
          <p:nvPr/>
        </p:nvGraphicFramePr>
        <p:xfrm>
          <a:off x="357158" y="214290"/>
          <a:ext cx="3786214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306751">
            <a:off x="6495937" y="818263"/>
            <a:ext cx="4010078" cy="1672623"/>
          </a:xfrm>
          <a:prstGeom prst="cloudCallout">
            <a:avLst>
              <a:gd name="adj1" fmla="val -26108"/>
              <a:gd name="adj2" fmla="val 79095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正向思考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&amp;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負向思考  形容詞分類  學習單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標題 3"/>
          <p:cNvSpPr txBox="1">
            <a:spLocks/>
          </p:cNvSpPr>
          <p:nvPr/>
        </p:nvSpPr>
        <p:spPr>
          <a:xfrm>
            <a:off x="285720" y="214290"/>
            <a:ext cx="8358246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zh-TW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『心智運思遊戲的思考訓練』的工具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壓力食材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面對</a:t>
            </a:r>
            <a:r>
              <a:rPr lang="zh-TW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它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篇</a:t>
            </a:r>
            <a:endParaRPr lang="zh-TW" altLang="en-US" sz="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那姑且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~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讓我們來進行下面的活動：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</a:b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用正向的方法來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〝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練習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〞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把自己變成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〝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什麼樣的人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〞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ebdings" pitchFamily="18" charset="2"/>
              </a:rPr>
              <a:t>。</a:t>
            </a:r>
            <a:endParaRPr lang="zh-TW" altLang="en-US" sz="2800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163"/>
            <a:ext cx="3900488" cy="4389437"/>
          </a:xfrm>
        </p:spPr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altLang="zh-TW" sz="64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開悟正覺：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700~1000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安詳極樂：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600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寧靜喜悅：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540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愛與崇敬：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500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理性諒解：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400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寬容原諒：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350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希望樂觀：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310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中性信賴：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250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勇氣肯定：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200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驕傲輕蔑：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175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憤怒仇恨：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150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渴愛慾望：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125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13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恐懼焦慮：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憂傷懊悔：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75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冷漠絕望：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50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16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罪惡譴責：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30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17</a:t>
            </a:r>
            <a:r>
              <a:rPr lang="en-US" altLang="zh-TW" sz="6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6400" dirty="0">
                <a:latin typeface="標楷體" pitchFamily="65" charset="-120"/>
                <a:ea typeface="標楷體" pitchFamily="65" charset="-120"/>
              </a:rPr>
              <a:t>羞愧恥辱：</a:t>
            </a:r>
            <a:r>
              <a:rPr lang="en-US" altLang="zh-TW" sz="6400" dirty="0" smtClean="0">
                <a:latin typeface="標楷體" pitchFamily="65" charset="-120"/>
                <a:ea typeface="標楷體" pitchFamily="65" charset="-120"/>
              </a:rPr>
              <a:t>20</a:t>
            </a:r>
            <a:endParaRPr lang="zh-TW" altLang="en-US" sz="64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1268" name="圖片 3" descr="map_of_consciouness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143125"/>
            <a:ext cx="3095625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圖片版面配置區 6"/>
          <p:cNvGraphicFramePr>
            <a:graphicFrameLocks noGrp="1"/>
          </p:cNvGraphicFramePr>
          <p:nvPr>
            <p:ph type="pic" idx="1"/>
          </p:nvPr>
        </p:nvGraphicFramePr>
        <p:xfrm>
          <a:off x="500034" y="357166"/>
          <a:ext cx="8143932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8013"/>
                <a:gridCol w="2714644"/>
                <a:gridCol w="2641275"/>
              </a:tblGrid>
              <a:tr h="1928826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1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ea typeface="文鼎古印體" pitchFamily="49" charset="-120"/>
                        </a:rPr>
                        <a:t>.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壓力食材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一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[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找媒材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]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範例</a:t>
                      </a:r>
                      <a:r>
                        <a:rPr lang="en-US" altLang="zh-TW" sz="16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  <a:p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A.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節目名稱：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en-US" altLang="zh-TW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李四端</a:t>
                      </a:r>
                      <a:r>
                        <a:rPr lang="en-US" altLang="zh-TW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爸媽冏很大</a:t>
                      </a:r>
                      <a:r>
                        <a:rPr lang="en-US" altLang="zh-TW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en-US" altLang="zh-TW" sz="1400" u="none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B.</a:t>
                      </a: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節目時間：</a:t>
                      </a:r>
                      <a:endParaRPr lang="en-US" altLang="zh-TW" sz="1400" u="none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sng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400" u="sng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400" u="sng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2010/5/25)</a:t>
                      </a:r>
                      <a:endParaRPr lang="en-US" altLang="zh-TW" sz="1400" u="none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C.</a:t>
                      </a: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主角介紹</a:t>
                      </a: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李四端</a:t>
                      </a:r>
                      <a:r>
                        <a:rPr lang="en-US" altLang="zh-TW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主持人</a:t>
                      </a:r>
                      <a:r>
                        <a:rPr lang="en-US" altLang="zh-TW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lang="zh-TW" altLang="en-US" sz="14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、</a:t>
                      </a:r>
                      <a:r>
                        <a:rPr lang="zh-TW" altLang="en-US" sz="14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○○○</a:t>
                      </a:r>
                      <a:r>
                        <a:rPr lang="en-US" altLang="zh-TW" sz="14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來賓</a:t>
                      </a:r>
                      <a:r>
                        <a:rPr lang="en-US" altLang="zh-TW" sz="14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ea typeface="文鼎古印體" pitchFamily="49" charset="-120"/>
                        </a:rPr>
                        <a:t>2.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壓力食材一：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[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對話主題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]</a:t>
                      </a:r>
                    </a:p>
                    <a:p>
                      <a:pPr algn="l"/>
                      <a:endParaRPr lang="en-US" altLang="zh-TW" sz="1600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pPr algn="l"/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lt"/>
                          <a:ea typeface="文鼎古印體" pitchFamily="49" charset="-120"/>
                        </a:rPr>
                        <a:t>D.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發掘自己感興趣的對話寫下來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  <a:sym typeface="Wingdings"/>
                        </a:rPr>
                        <a:t></a:t>
                      </a:r>
                      <a:endParaRPr lang="en-US" altLang="zh-TW" sz="1600" u="none" dirty="0" smtClean="0">
                        <a:solidFill>
                          <a:schemeClr val="tx1"/>
                        </a:solidFill>
                        <a:ea typeface="文鼎古印體" pitchFamily="49" charset="-120"/>
                        <a:sym typeface="Wingding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(</a:t>
                      </a:r>
                      <a:r>
                        <a:rPr lang="zh-TW" altLang="en-US" sz="16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單元：口出惡言親子關係傷很大</a:t>
                      </a:r>
                      <a:r>
                        <a:rPr lang="en-US" altLang="zh-TW" sz="1600" u="none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  <a:alpha val="9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調出愛之味二：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找出習慣性思考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endParaRPr lang="en-US" altLang="zh-TW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從前一個步驟中，發掘自己延伸的想法，將</a:t>
                      </a:r>
                      <a:r>
                        <a:rPr lang="zh-TW" altLang="en-US" sz="1600" u="sng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寫下來</a:t>
                      </a:r>
                      <a:endParaRPr lang="en-US" altLang="zh-TW" sz="1600" u="sng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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sym typeface="Wingdings"/>
                        </a:rPr>
                        <a:t>：</a:t>
                      </a:r>
                      <a:endParaRPr lang="en-US" altLang="zh-TW" sz="1600" u="none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sym typeface="Wingdings"/>
                      </a:endParaRPr>
                    </a:p>
                    <a:p>
                      <a:endParaRPr lang="en-US" altLang="zh-TW" sz="1600" u="sng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FFFF00">
                        <a:alpha val="50000"/>
                      </a:srgbClr>
                    </a:solidFill>
                  </a:tcPr>
                </a:tc>
              </a:tr>
              <a:tr h="1724630">
                <a:tc>
                  <a:txBody>
                    <a:bodyPr/>
                    <a:lstStyle/>
                    <a:p>
                      <a:r>
                        <a:rPr lang="en-US" altLang="zh-TW" sz="16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</a:rPr>
                        <a:t>8.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研發私房菜四：</a:t>
                      </a:r>
                      <a:r>
                        <a:rPr lang="en-US" altLang="zh-TW" sz="1600" u="none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[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成果展示</a:t>
                      </a:r>
                      <a:r>
                        <a:rPr lang="en-US" altLang="zh-TW" sz="16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</a:rPr>
                        <a:t>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各組同學將正向思考語錄製作成個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人心談卡片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，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並填寫</a:t>
                      </a:r>
                      <a:r>
                        <a:rPr lang="zh-TW" altLang="en-US" sz="16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回饋單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16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ea typeface="文鼎古印體" pitchFamily="49" charset="-120"/>
                        </a:rPr>
                        <a:t>抒 壓 良方：</a:t>
                      </a:r>
                      <a:endParaRPr lang="en-US" altLang="zh-TW" sz="2400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ea typeface="文鼎古印體" pitchFamily="49" charset="-120"/>
                        </a:rPr>
                        <a:t>壓力鍋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新細明體"/>
                          <a:ea typeface="新細明體"/>
                        </a:rPr>
                        <a:t>の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ea typeface="文鼎古印體" pitchFamily="49" charset="-120"/>
                        </a:rPr>
                        <a:t>食譜</a:t>
                      </a:r>
                      <a:endParaRPr lang="en-US" altLang="zh-TW" sz="24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[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課程規劃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]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調出愛之味二：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反駁這個想法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r>
                        <a:rPr kumimoji="0" lang="zh-TW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從</a:t>
                      </a:r>
                      <a:r>
                        <a:rPr kumimoji="0" lang="zh-TW" altLang="zh-TW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『</a:t>
                      </a:r>
                      <a:r>
                        <a:rPr kumimoji="0" lang="zh-TW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附件四</a:t>
                      </a:r>
                      <a:r>
                        <a:rPr kumimoji="0" lang="en-US" altLang="zh-TW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:</a:t>
                      </a:r>
                      <a:r>
                        <a:rPr kumimoji="0" lang="zh-TW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與自我對話</a:t>
                      </a:r>
                      <a:r>
                        <a:rPr kumimoji="0" lang="en-US" altLang="zh-TW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kumimoji="0" lang="zh-TW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後設認知</a:t>
                      </a:r>
                      <a:r>
                        <a:rPr kumimoji="0" lang="en-US" altLang="zh-TW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的技巧</a:t>
                      </a:r>
                      <a:r>
                        <a:rPr kumimoji="0" lang="zh-TW" altLang="zh-TW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』</a:t>
                      </a:r>
                      <a:r>
                        <a:rPr kumimoji="0" lang="zh-TW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練習重新思考，將你發現新的想法</a:t>
                      </a:r>
                      <a:r>
                        <a:rPr lang="zh-TW" altLang="en-US" sz="1600" u="sng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寫下來</a:t>
                      </a:r>
                      <a:endParaRPr lang="en-US" altLang="zh-TW" sz="1600" u="sng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zh-TW" sz="18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  <a:sym typeface="Wingdings"/>
                        </a:rPr>
                        <a:t></a:t>
                      </a:r>
                      <a:r>
                        <a:rPr lang="zh-TW" altLang="en-US" sz="18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  <a:sym typeface="Wingdings"/>
                        </a:rPr>
                        <a:t>：</a:t>
                      </a:r>
                      <a:endParaRPr lang="en-US" altLang="zh-TW" sz="1800" u="none" dirty="0" smtClean="0">
                        <a:solidFill>
                          <a:schemeClr val="tx1"/>
                        </a:solidFill>
                        <a:ea typeface="文鼎古印體" pitchFamily="49" charset="-120"/>
                        <a:sym typeface="Wingdings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  <a:alpha val="40000"/>
                      </a:schemeClr>
                    </a:solidFill>
                  </a:tcPr>
                </a:tc>
              </a:tr>
              <a:tr h="1763685">
                <a:tc>
                  <a:txBody>
                    <a:bodyPr/>
                    <a:lstStyle/>
                    <a:p>
                      <a:r>
                        <a:rPr lang="en-US" altLang="zh-TW" sz="1600" u="none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煎煮炸壓對法寶三：</a:t>
                      </a:r>
                      <a:r>
                        <a:rPr lang="en-US" altLang="zh-TW" sz="1600" u="none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</a:rPr>
                        <a:t>小組分享</a:t>
                      </a:r>
                      <a:r>
                        <a:rPr lang="en-US" altLang="zh-TW" sz="1600" u="none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各組同學先互相分享，彼此檢視對方思考上是否有失當，真誠給予建議，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調整並彙整成全組的</a:t>
                      </a:r>
                      <a:r>
                        <a:rPr lang="zh-TW" altLang="en-US" sz="16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正向語錄</a:t>
                      </a:r>
                      <a:r>
                        <a:rPr lang="zh-TW" altLang="en-US" sz="1600" b="0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1600" u="none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4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  <a:sym typeface="Wingdings"/>
                        </a:rPr>
                        <a:t></a:t>
                      </a: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  <a:sym typeface="Wingdings"/>
                        </a:rPr>
                        <a:t>：</a:t>
                      </a:r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  <a:sym typeface="Wingdings"/>
                      </a:endParaRPr>
                    </a:p>
                    <a:p>
                      <a:endParaRPr lang="zh-TW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煎煮炸壓對法寶三：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強化正向想法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運用上一個步驟，與同組同學練習溝通，彼此分享感受，</a:t>
                      </a:r>
                      <a:r>
                        <a:rPr lang="zh-TW" altLang="en-US" sz="1600" u="sng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構思成為</a:t>
                      </a:r>
                      <a:r>
                        <a:rPr lang="zh-TW" altLang="en-US" sz="1600" b="1" u="sng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自己的正向語錄</a:t>
                      </a:r>
                      <a:r>
                        <a:rPr lang="zh-TW" altLang="en-US" sz="16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1600" b="1" u="none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  <a:sym typeface="Wingdings"/>
                        </a:rPr>
                        <a:t>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  <a:sym typeface="Wingdings"/>
                        </a:rPr>
                        <a:t>：</a:t>
                      </a:r>
                      <a:endParaRPr lang="en-US" altLang="zh-TW" sz="1600" u="none" dirty="0" smtClean="0">
                        <a:solidFill>
                          <a:schemeClr val="tx1"/>
                        </a:solidFill>
                        <a:ea typeface="文鼎古印體" pitchFamily="49" charset="-120"/>
                        <a:sym typeface="Wingdings"/>
                      </a:endParaRPr>
                    </a:p>
                    <a:p>
                      <a:endParaRPr lang="en-US" altLang="zh-TW" sz="1600" u="none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5.  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煎煮炸壓對法寶三：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換個想法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在前一個步驟中，發掘自己延伸的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新的正向的話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，把它</a:t>
                      </a:r>
                      <a:r>
                        <a:rPr lang="zh-TW" altLang="en-US" sz="1600" u="sng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寫下來</a:t>
                      </a:r>
                      <a:r>
                        <a:rPr lang="zh-TW" altLang="en-US" sz="16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1600" b="1" u="none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  <a:sym typeface="Wingdings"/>
                        </a:rPr>
                        <a:t>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  <a:ea typeface="文鼎古印體" pitchFamily="49" charset="-120"/>
                          <a:sym typeface="Wingdings"/>
                        </a:rPr>
                        <a:t>：</a:t>
                      </a:r>
                      <a:endParaRPr lang="en-US" altLang="zh-TW" sz="1600" u="none" dirty="0" smtClean="0">
                        <a:solidFill>
                          <a:schemeClr val="tx1"/>
                        </a:solidFill>
                        <a:ea typeface="文鼎古印體" pitchFamily="49" charset="-120"/>
                        <a:sym typeface="Wingdings"/>
                      </a:endParaRPr>
                    </a:p>
                    <a:p>
                      <a:endParaRPr lang="en-US" altLang="zh-TW" sz="1600" u="none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endParaRPr lang="zh-TW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21390486">
            <a:off x="229719" y="5937005"/>
            <a:ext cx="6806330" cy="714380"/>
          </a:xfrm>
          <a:prstGeom prst="homePlat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zh-TW" dirty="0" smtClean="0">
                <a:ea typeface="文鼎粗行楷" pitchFamily="49" charset="-120"/>
              </a:rPr>
              <a:t>人不是被事件所騷擾，人是被他自己對事件的看法所騷擾。</a:t>
            </a:r>
            <a:r>
              <a:rPr lang="en-US" altLang="zh-TW" dirty="0" smtClean="0">
                <a:ea typeface="文鼎粗行楷" pitchFamily="49" charset="-120"/>
              </a:rPr>
              <a:t/>
            </a:r>
            <a:br>
              <a:rPr lang="en-US" altLang="zh-TW" dirty="0" smtClean="0">
                <a:ea typeface="文鼎粗行楷" pitchFamily="49" charset="-120"/>
              </a:rPr>
            </a:br>
            <a:r>
              <a:rPr lang="en-US" altLang="zh-TW" dirty="0" smtClean="0">
                <a:ea typeface="文鼎粗行楷" pitchFamily="49" charset="-120"/>
              </a:rPr>
              <a:t>─</a:t>
            </a:r>
            <a:r>
              <a:rPr lang="zh-TW" altLang="zh-TW" dirty="0" smtClean="0">
                <a:ea typeface="文鼎粗行楷" pitchFamily="49" charset="-120"/>
              </a:rPr>
              <a:t>依皮提特斯（</a:t>
            </a:r>
            <a:r>
              <a:rPr lang="en-US" altLang="zh-TW" dirty="0" smtClean="0">
                <a:ea typeface="文鼎粗行楷" pitchFamily="49" charset="-120"/>
              </a:rPr>
              <a:t>Epictetus </a:t>
            </a:r>
            <a:r>
              <a:rPr lang="zh-TW" altLang="zh-TW" dirty="0" smtClean="0">
                <a:ea typeface="文鼎粗行楷" pitchFamily="49" charset="-120"/>
              </a:rPr>
              <a:t>）</a:t>
            </a:r>
            <a:endParaRPr lang="zh-TW" altLang="en-US" dirty="0">
              <a:ea typeface="文鼎粗行楷" pitchFamily="49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28596" y="785794"/>
            <a:ext cx="7643866" cy="142876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altLang="zh-TW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A.</a:t>
            </a:r>
            <a:r>
              <a:rPr lang="zh-TW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事實與事件</a:t>
            </a:r>
            <a:endParaRPr lang="en-US" altLang="zh-TW" sz="2400" dirty="0" smtClean="0">
              <a:solidFill>
                <a:srgbClr val="0070C0"/>
              </a:solidFill>
            </a:endParaRPr>
          </a:p>
          <a:p>
            <a:r>
              <a:rPr lang="zh-TW" altLang="en-US" sz="1800" dirty="0" smtClean="0"/>
              <a:t>         </a:t>
            </a:r>
            <a:r>
              <a:rPr lang="zh-TW" altLang="zh-TW" sz="1800" dirty="0" smtClean="0"/>
              <a:t>有個修車師傅認為他正在修的那輛車是化油器壞了，可是換下化油器以後，車子的狀況還是沒改善，顧客這下子不高興，要求師傅把舊的化油器裝回去。</a:t>
            </a:r>
            <a:endParaRPr lang="zh-TW" altLang="en-US" sz="1800" dirty="0"/>
          </a:p>
        </p:txBody>
      </p:sp>
      <p:graphicFrame>
        <p:nvGraphicFramePr>
          <p:cNvPr id="5" name="圖片版面配置區 6"/>
          <p:cNvGraphicFramePr>
            <a:graphicFrameLocks/>
          </p:cNvGraphicFramePr>
          <p:nvPr/>
        </p:nvGraphicFramePr>
        <p:xfrm>
          <a:off x="714348" y="2428868"/>
          <a:ext cx="5929353" cy="3280068"/>
        </p:xfrm>
        <a:graphic>
          <a:graphicData uri="http://schemas.openxmlformats.org/drawingml/2006/table">
            <a:tbl>
              <a:tblPr firstCol="1" lastCol="1" bandCol="1">
                <a:tableStyleId>{2D5ABB26-0587-4C30-8999-92F81FD0307C}</a:tableStyleId>
              </a:tblPr>
              <a:tblGrid>
                <a:gridCol w="1852923"/>
                <a:gridCol w="2223508"/>
                <a:gridCol w="1852922"/>
              </a:tblGrid>
              <a:tr h="1050544">
                <a:tc>
                  <a:txBody>
                    <a:bodyPr/>
                    <a:lstStyle/>
                    <a:p>
                      <a:pPr algn="l"/>
                      <a:endParaRPr lang="zh-TW" altLang="en-US" sz="14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400" kern="1200" dirty="0" smtClean="0"/>
                        <a:t>「這個顧客太難侍候了，我怎麼做他都不高興。」</a:t>
                      </a:r>
                      <a:endParaRPr lang="en-US" altLang="zh-TW" sz="1400" kern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dirty="0" smtClean="0"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ym typeface="Wingdings"/>
                        </a:rPr>
                        <a:t></a:t>
                      </a:r>
                      <a:endParaRPr lang="zh-TW" altLang="en-US" sz="18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kern="1200" dirty="0" smtClean="0"/>
                        <a:t/>
                      </a:r>
                      <a:br>
                        <a:rPr lang="en-US" altLang="zh-TW" sz="1800" kern="1200" dirty="0" smtClean="0"/>
                      </a:b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47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/>
                        <a:t>「我早就該把車子的毛病找出來了才對。」</a:t>
                      </a:r>
                      <a:r>
                        <a:rPr lang="zh-TW" altLang="en-US" sz="1800" kern="1200" dirty="0" smtClean="0">
                          <a:sym typeface="Wingdings"/>
                        </a:rPr>
                        <a:t>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800" dirty="0" smtClean="0"/>
                    </a:p>
                    <a:p>
                      <a:pPr algn="ctr"/>
                      <a:endParaRPr lang="en-US" altLang="zh-TW" sz="18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/>
                        <a:t>「為什麼難搞的工作都推給我？</a:t>
                      </a:r>
                      <a:r>
                        <a:rPr lang="zh-TW" altLang="zh-TW" sz="1800" kern="1200" dirty="0" smtClean="0">
                          <a:sym typeface="Wingdings"/>
                        </a:rPr>
                        <a:t></a:t>
                      </a:r>
                      <a:endParaRPr lang="zh-TW" altLang="en-US" sz="18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065490">
                <a:tc>
                  <a:txBody>
                    <a:bodyPr/>
                    <a:lstStyle/>
                    <a:p>
                      <a:pPr algn="l"/>
                      <a:endParaRPr lang="zh-TW" altLang="en-US" sz="14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ym typeface="Wingdings"/>
                        </a:rPr>
                        <a:t></a:t>
                      </a:r>
                      <a:endParaRPr lang="en-US" altLang="zh-TW" sz="1800" kern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/>
                        <a:t>「我技術太差了</a:t>
                      </a:r>
                      <a:r>
                        <a:rPr lang="en-US" altLang="zh-TW" sz="1800" kern="1200" dirty="0" smtClean="0"/>
                        <a:t>!</a:t>
                      </a:r>
                      <a:r>
                        <a:rPr lang="zh-TW" altLang="zh-TW" sz="1800" kern="1200" dirty="0" smtClean="0"/>
                        <a:t>」</a:t>
                      </a:r>
                      <a:endParaRPr lang="zh-TW" alt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 smtClean="0"/>
                        <a:t/>
                      </a:r>
                      <a:br>
                        <a:rPr lang="en-US" altLang="zh-TW" sz="1400" kern="1200" dirty="0" smtClean="0"/>
                      </a:b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圓角矩形 5"/>
          <p:cNvSpPr/>
          <p:nvPr/>
        </p:nvSpPr>
        <p:spPr>
          <a:xfrm rot="20628605">
            <a:off x="7585659" y="2391928"/>
            <a:ext cx="1214062" cy="51077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TW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C.</a:t>
            </a:r>
            <a:r>
              <a:rPr lang="zh-TW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情緒</a:t>
            </a:r>
          </a:p>
        </p:txBody>
      </p:sp>
      <p:sp>
        <p:nvSpPr>
          <p:cNvPr id="8" name="矩形 7"/>
          <p:cNvSpPr/>
          <p:nvPr/>
        </p:nvSpPr>
        <p:spPr>
          <a:xfrm>
            <a:off x="4929190" y="2357430"/>
            <a:ext cx="1857388" cy="1000132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顧客車壞了，心</a:t>
            </a:r>
            <a:r>
              <a:rPr lang="zh-TW" altLang="en-US" sz="1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裡</a:t>
            </a:r>
            <a:r>
              <a:rPr lang="zh-TW" altLang="zh-TW" sz="1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很著急，想要趕快修好，換成是我也一樣。</a:t>
            </a:r>
            <a:endParaRPr lang="zh-TW" altLang="en-US" sz="1600" dirty="0">
              <a:solidFill>
                <a:srgbClr val="0070C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28596" y="2357430"/>
            <a:ext cx="2143140" cy="928694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zh-TW" sz="16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這個</a:t>
            </a:r>
            <a:r>
              <a:rPr lang="en-US" altLang="zh-TW" sz="16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Case</a:t>
            </a:r>
            <a:r>
              <a:rPr lang="zh-TW" altLang="zh-TW" sz="16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一般人查不出來，待會兒我可以先去請教副廠長如何處理。</a:t>
            </a:r>
            <a:endParaRPr lang="zh-TW" altLang="en-US" sz="1600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42910" y="4643446"/>
            <a:ext cx="2071702" cy="1071570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zh-TW" sz="1600" dirty="0" smtClean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我的技術遇到特殊狀況還無法勝任，但我可以繼續努力學習。</a:t>
            </a:r>
            <a:endParaRPr lang="zh-TW" altLang="en-US" sz="1600" dirty="0">
              <a:solidFill>
                <a:schemeClr val="accent4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29190" y="4714884"/>
            <a:ext cx="2143140" cy="1000132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1600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感恩有這個</a:t>
            </a:r>
            <a:r>
              <a:rPr lang="en-US" altLang="zh-TW" sz="1600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Case</a:t>
            </a:r>
            <a:r>
              <a:rPr lang="zh-TW" altLang="zh-TW" sz="1600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，剛好可以給我練功的機會，提升能力。</a:t>
            </a:r>
            <a:endParaRPr lang="zh-TW" altLang="en-US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643174" y="857232"/>
            <a:ext cx="5286412" cy="400110"/>
          </a:xfrm>
          <a:prstGeom prst="rect">
            <a:avLst/>
          </a:prstGeom>
          <a:ln>
            <a:solidFill>
              <a:srgbClr val="FFFF00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FF00"/>
                </a:solidFill>
              </a:rPr>
              <a:t>(</a:t>
            </a:r>
            <a:r>
              <a:rPr lang="zh-TW" altLang="en-US" sz="2000" dirty="0" smtClean="0">
                <a:solidFill>
                  <a:srgbClr val="FFFF00"/>
                </a:solidFill>
              </a:rPr>
              <a:t> </a:t>
            </a:r>
            <a:r>
              <a:rPr lang="zh-TW" altLang="en-US" sz="2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反駁這個想法、換個想法、強化</a:t>
            </a:r>
            <a:r>
              <a:rPr lang="zh-TW" altLang="en-US" sz="2000" b="1" dirty="0" smtClean="0">
                <a:solidFill>
                  <a:srgbClr val="FFFF00"/>
                </a:solidFill>
                <a:ea typeface="文鼎勘亭流" pitchFamily="49" charset="-120"/>
              </a:rPr>
              <a:t>正</a:t>
            </a:r>
            <a:r>
              <a:rPr lang="zh-TW" altLang="en-US" sz="2000" dirty="0" smtClean="0">
                <a:solidFill>
                  <a:srgbClr val="FFFF00"/>
                </a:solidFill>
              </a:rPr>
              <a:t> 向想法</a:t>
            </a:r>
            <a:r>
              <a:rPr lang="en-US" altLang="zh-TW" sz="2000" dirty="0" smtClean="0">
                <a:solidFill>
                  <a:srgbClr val="FFFF00"/>
                </a:solidFill>
              </a:rPr>
              <a:t>)</a:t>
            </a:r>
            <a:endParaRPr lang="zh-TW" altLang="en-US" sz="2000" dirty="0">
              <a:solidFill>
                <a:srgbClr val="FFFF00"/>
              </a:solidFill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7786710" y="4143380"/>
            <a:ext cx="1071570" cy="102155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TW" altLang="zh-TW" dirty="0" smtClean="0">
                <a:solidFill>
                  <a:srgbClr val="FFFF00"/>
                </a:solidFill>
              </a:rPr>
              <a:t>平靜、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zh-TW" dirty="0" smtClean="0">
                <a:solidFill>
                  <a:srgbClr val="FFFF00"/>
                </a:solidFill>
              </a:rPr>
              <a:t>積極、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zh-TW" dirty="0" smtClean="0">
                <a:solidFill>
                  <a:srgbClr val="FFFF00"/>
                </a:solidFill>
              </a:rPr>
              <a:t>感恩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2928926" y="3571876"/>
            <a:ext cx="1714512" cy="857256"/>
          </a:xfrm>
          <a:prstGeom prst="roundRect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B.</a:t>
            </a:r>
            <a:r>
              <a:rPr lang="zh-TW" altLang="en-US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修車師傅的</a:t>
            </a:r>
            <a:endParaRPr lang="en-US" altLang="zh-TW" b="1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algn="ctr"/>
            <a:r>
              <a:rPr lang="zh-TW" altLang="en-US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自我對話</a:t>
            </a:r>
            <a:endParaRPr lang="en-US" altLang="zh-TW" b="1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algn="ctr"/>
            <a:r>
              <a:rPr lang="en-US" altLang="zh-TW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(</a:t>
            </a:r>
            <a:r>
              <a:rPr lang="zh-TW" altLang="en-US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慣性思考</a:t>
            </a:r>
            <a:r>
              <a:rPr lang="en-US" altLang="zh-TW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6000728" y="0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200" dirty="0" smtClean="0"/>
              <a:t>本</a:t>
            </a:r>
            <a:r>
              <a:rPr lang="zh-TW" altLang="en-US" sz="1200" dirty="0" smtClean="0"/>
              <a:t>頁參考：</a:t>
            </a:r>
            <a:r>
              <a:rPr lang="zh-TW" altLang="zh-TW" sz="1200" dirty="0" smtClean="0"/>
              <a:t>奈普敦學習顧問公司高明智老師</a:t>
            </a:r>
            <a:endParaRPr lang="zh-TW" altLang="en-US" sz="1200" dirty="0"/>
          </a:p>
        </p:txBody>
      </p:sp>
      <p:sp>
        <p:nvSpPr>
          <p:cNvPr id="15" name="標題 3"/>
          <p:cNvSpPr txBox="1">
            <a:spLocks/>
          </p:cNvSpPr>
          <p:nvPr/>
        </p:nvSpPr>
        <p:spPr>
          <a:xfrm>
            <a:off x="571472" y="275846"/>
            <a:ext cx="7715304" cy="338554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配合 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抒壓良方：壓力鍋</a:t>
            </a:r>
            <a:r>
              <a:rPr lang="ja-JP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の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食譜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[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課程規劃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]</a:t>
            </a:r>
            <a:r>
              <a:rPr kumimoji="0" lang="en-US" altLang="zh-TW" sz="1600" b="1" i="0" u="none" strike="noStrike" kern="1200" cap="none" spc="50" normalizeH="0" baseline="0" noProof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1.~5.</a:t>
            </a:r>
            <a:endParaRPr kumimoji="0" lang="zh-TW" altLang="en-US" sz="1600" b="1" i="0" u="none" strike="noStrike" kern="1200" cap="none" spc="50" normalizeH="0" baseline="0" noProof="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18" name="圓角矩形 17"/>
          <p:cNvSpPr/>
          <p:nvPr/>
        </p:nvSpPr>
        <p:spPr>
          <a:xfrm>
            <a:off x="7811595" y="3006494"/>
            <a:ext cx="1046685" cy="102155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TW" altLang="zh-TW" dirty="0" smtClean="0"/>
              <a:t>憤怒、</a:t>
            </a:r>
            <a:endParaRPr lang="en-US" altLang="zh-TW" dirty="0" smtClean="0"/>
          </a:p>
          <a:p>
            <a:r>
              <a:rPr lang="zh-TW" altLang="zh-TW" dirty="0" smtClean="0"/>
              <a:t>恨意</a:t>
            </a:r>
            <a:r>
              <a:rPr lang="zh-TW" altLang="en-US" dirty="0" smtClean="0"/>
              <a:t>、</a:t>
            </a:r>
            <a:endParaRPr lang="en-US" altLang="zh-TW" dirty="0" smtClean="0"/>
          </a:p>
          <a:p>
            <a:r>
              <a:rPr lang="zh-TW" altLang="zh-TW" dirty="0" smtClean="0"/>
              <a:t>挫折感</a:t>
            </a:r>
            <a:endParaRPr lang="zh-TW" altLang="en-US" dirty="0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85720" y="214290"/>
            <a:ext cx="7643866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『心智運思遊戲的思考訓練』的工具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調出愛之味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處理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它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篇</a:t>
            </a:r>
            <a:endParaRPr lang="zh-TW" altLang="en-US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7" name="圖片版面配置區 6"/>
          <p:cNvGraphicFramePr>
            <a:graphicFrameLocks noGrp="1"/>
          </p:cNvGraphicFramePr>
          <p:nvPr>
            <p:ph type="pic" idx="1"/>
          </p:nvPr>
        </p:nvGraphicFramePr>
        <p:xfrm>
          <a:off x="500034" y="1571613"/>
          <a:ext cx="3786213" cy="32861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2071"/>
                <a:gridCol w="1262071"/>
                <a:gridCol w="1262071"/>
              </a:tblGrid>
              <a:tr h="1095382">
                <a:tc>
                  <a:txBody>
                    <a:bodyPr/>
                    <a:lstStyle/>
                    <a:p>
                      <a:endParaRPr lang="zh-TW" altLang="en-US" sz="1800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u="sng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95382">
                <a:tc>
                  <a:txBody>
                    <a:bodyPr/>
                    <a:lstStyle/>
                    <a:p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</a:rPr>
                        <a:t>找出習慣性思考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95382">
                <a:tc>
                  <a:txBody>
                    <a:bodyPr/>
                    <a:lstStyle/>
                    <a:p>
                      <a:endParaRPr lang="zh-TW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428596" y="4929198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A.</a:t>
            </a:r>
            <a:r>
              <a:rPr lang="zh-TW" altLang="en-US" dirty="0" smtClean="0">
                <a:ea typeface="文鼎古印體" pitchFamily="49" charset="-120"/>
              </a:rPr>
              <a:t>發覺一些我想延伸思考的對話想法，它有可能是你的慣性思考，將</a:t>
            </a:r>
            <a:r>
              <a:rPr lang="zh-TW" altLang="en-US" u="sng" dirty="0" smtClean="0">
                <a:ea typeface="文鼎古印體" pitchFamily="49" charset="-120"/>
              </a:rPr>
              <a:t>寫下來</a:t>
            </a:r>
            <a:endParaRPr lang="en-US" altLang="zh-TW" u="sng" dirty="0" smtClean="0">
              <a:ea typeface="文鼎古印體" pitchFamily="49" charset="-120"/>
            </a:endParaRPr>
          </a:p>
        </p:txBody>
      </p:sp>
      <p:graphicFrame>
        <p:nvGraphicFramePr>
          <p:cNvPr id="8" name="圖片版面配置區 6"/>
          <p:cNvGraphicFramePr>
            <a:graphicFrameLocks/>
          </p:cNvGraphicFramePr>
          <p:nvPr/>
        </p:nvGraphicFramePr>
        <p:xfrm>
          <a:off x="4714876" y="2214554"/>
          <a:ext cx="4000527" cy="35719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509"/>
                <a:gridCol w="1333509"/>
                <a:gridCol w="1333509"/>
              </a:tblGrid>
              <a:tr h="1190634">
                <a:tc>
                  <a:txBody>
                    <a:bodyPr/>
                    <a:lstStyle/>
                    <a:p>
                      <a:endParaRPr lang="zh-TW" altLang="en-US" sz="1800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u="sng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190634">
                <a:tc>
                  <a:txBody>
                    <a:bodyPr/>
                    <a:lstStyle/>
                    <a:p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</a:rPr>
                        <a:t>反駁這個想法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>
                    <a:solidFill>
                      <a:schemeClr val="accent6">
                        <a:lumMod val="5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190634">
                <a:tc>
                  <a:txBody>
                    <a:bodyPr/>
                    <a:lstStyle/>
                    <a:p>
                      <a:endParaRPr lang="zh-TW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4857752" y="5934670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ea typeface="文鼎古印體" pitchFamily="49" charset="-120"/>
              </a:rPr>
              <a:t>B.</a:t>
            </a:r>
            <a:r>
              <a:rPr lang="zh-TW" altLang="en-US" dirty="0" smtClean="0">
                <a:ea typeface="文鼎古印體" pitchFamily="49" charset="-120"/>
              </a:rPr>
              <a:t>選幾個你喜歡的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『</a:t>
            </a:r>
            <a:r>
              <a:rPr lang="zh-TW" altLang="en-US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附件四：與自我</a:t>
            </a:r>
            <a:r>
              <a:rPr lang="en-US" altLang="zh-TW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(</a:t>
            </a:r>
            <a:r>
              <a:rPr lang="zh-TW" altLang="en-US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後設認知</a:t>
            </a:r>
            <a:r>
              <a:rPr lang="en-US" altLang="zh-TW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)</a:t>
            </a:r>
            <a:r>
              <a:rPr lang="zh-TW" altLang="en-US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對話的技巧 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』</a:t>
            </a:r>
            <a:r>
              <a:rPr lang="zh-TW" altLang="en-US" dirty="0" smtClean="0">
                <a:ea typeface="文鼎古印體" pitchFamily="49" charset="-120"/>
              </a:rPr>
              <a:t>練習，將創新的點子</a:t>
            </a:r>
            <a:r>
              <a:rPr lang="zh-TW" altLang="en-US" u="sng" dirty="0" smtClean="0">
                <a:ea typeface="文鼎古印體" pitchFamily="49" charset="-120"/>
              </a:rPr>
              <a:t>寫下來</a:t>
            </a:r>
            <a:endParaRPr lang="en-US" altLang="zh-TW" u="sng" dirty="0" smtClean="0">
              <a:ea typeface="文鼎古印體" pitchFamily="49" charset="-120"/>
            </a:endParaRPr>
          </a:p>
        </p:txBody>
      </p:sp>
      <p:sp>
        <p:nvSpPr>
          <p:cNvPr id="14" name="標題 3"/>
          <p:cNvSpPr txBox="1">
            <a:spLocks/>
          </p:cNvSpPr>
          <p:nvPr/>
        </p:nvSpPr>
        <p:spPr>
          <a:xfrm>
            <a:off x="428596" y="857232"/>
            <a:ext cx="7643866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學習單一</a:t>
            </a:r>
            <a:r>
              <a:rPr kumimoji="0" lang="en-US" altLang="zh-TW" sz="2000" b="1" i="0" u="none" strike="noStrike" kern="1200" cap="none" spc="50" normalizeH="0" baseline="0" noProof="0" dirty="0" smtClean="0">
                <a:ln w="11430"/>
                <a:solidFill>
                  <a:srgbClr val="0070C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: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調出愛之味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處理</a:t>
            </a:r>
            <a:r>
              <a:rPr kumimoji="0" lang="zh-TW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它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篇</a:t>
            </a:r>
            <a:endParaRPr kumimoji="0" lang="zh-TW" altLang="en-US" sz="2000" b="1" i="0" u="none" strike="noStrike" kern="1200" cap="none" spc="50" normalizeH="0" baseline="0" noProof="0" dirty="0">
              <a:ln w="1143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1537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『心智運思遊戲的思考訓練』的工具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煎煮炸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壓對法寶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處理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它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篇</a:t>
            </a:r>
            <a:endParaRPr lang="zh-TW" altLang="en-US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0" name="圖片版面配置區 6"/>
          <p:cNvGraphicFramePr>
            <a:graphicFrameLocks/>
          </p:cNvGraphicFramePr>
          <p:nvPr/>
        </p:nvGraphicFramePr>
        <p:xfrm>
          <a:off x="500034" y="1357298"/>
          <a:ext cx="3929091" cy="3429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9697"/>
                <a:gridCol w="1309697"/>
                <a:gridCol w="1309697"/>
              </a:tblGrid>
              <a:tr h="1143008">
                <a:tc>
                  <a:txBody>
                    <a:bodyPr/>
                    <a:lstStyle/>
                    <a:p>
                      <a:endParaRPr lang="zh-TW" altLang="en-US" sz="1800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u="sng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</a:rPr>
                        <a:t>換個想法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endParaRPr lang="zh-TW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500034" y="4929198"/>
            <a:ext cx="400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ea typeface="文鼎古印體" pitchFamily="49" charset="-120"/>
              </a:rPr>
              <a:t>C.</a:t>
            </a:r>
            <a:r>
              <a:rPr lang="zh-TW" altLang="en-US" dirty="0" smtClean="0">
                <a:ea typeface="文鼎古印體" pitchFamily="49" charset="-120"/>
              </a:rPr>
              <a:t>選幾個你喜歡的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『</a:t>
            </a:r>
            <a:r>
              <a:rPr lang="zh-TW" altLang="en-US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附件四：與自我</a:t>
            </a:r>
            <a:r>
              <a:rPr lang="en-US" altLang="zh-TW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(</a:t>
            </a:r>
            <a:r>
              <a:rPr lang="zh-TW" altLang="en-US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後設認知</a:t>
            </a:r>
            <a:r>
              <a:rPr lang="en-US" altLang="zh-TW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)</a:t>
            </a:r>
            <a:r>
              <a:rPr lang="zh-TW" altLang="en-US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對話的技巧 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文鼎古印體" pitchFamily="49" charset="-120"/>
              </a:rPr>
              <a:t>』 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文鼎古印體" pitchFamily="49" charset="-120"/>
              </a:rPr>
              <a:t>心談卡</a:t>
            </a:r>
            <a:r>
              <a:rPr lang="zh-TW" altLang="en-US" dirty="0" smtClean="0">
                <a:ea typeface="文鼎古印體" pitchFamily="49" charset="-120"/>
              </a:rPr>
              <a:t>練習正向的溝通的話術，</a:t>
            </a:r>
            <a:r>
              <a:rPr lang="zh-TW" altLang="en-US" u="sng" dirty="0" smtClean="0">
                <a:ea typeface="文鼎古印體" pitchFamily="49" charset="-120"/>
              </a:rPr>
              <a:t>寫下來</a:t>
            </a:r>
            <a:endParaRPr lang="zh-TW" altLang="en-US" dirty="0" smtClean="0"/>
          </a:p>
        </p:txBody>
      </p:sp>
      <p:graphicFrame>
        <p:nvGraphicFramePr>
          <p:cNvPr id="12" name="圖片版面配置區 6"/>
          <p:cNvGraphicFramePr>
            <a:graphicFrameLocks/>
          </p:cNvGraphicFramePr>
          <p:nvPr/>
        </p:nvGraphicFramePr>
        <p:xfrm>
          <a:off x="4714876" y="2000241"/>
          <a:ext cx="4000527" cy="3357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509"/>
                <a:gridCol w="1333509"/>
                <a:gridCol w="1333509"/>
              </a:tblGrid>
              <a:tr h="1119195">
                <a:tc>
                  <a:txBody>
                    <a:bodyPr/>
                    <a:lstStyle/>
                    <a:p>
                      <a:endParaRPr lang="zh-TW" altLang="en-US" sz="1800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u="sng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119195">
                <a:tc>
                  <a:txBody>
                    <a:bodyPr/>
                    <a:lstStyle/>
                    <a:p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en-US" altLang="zh-TW" sz="1400" u="none" dirty="0" smtClean="0">
                        <a:solidFill>
                          <a:schemeClr val="tx1"/>
                        </a:solidFill>
                        <a:ea typeface="文鼎古印體" pitchFamily="49" charset="-120"/>
                      </a:endParaRP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</a:rPr>
                        <a:t>強化正向想法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119195">
                <a:tc>
                  <a:txBody>
                    <a:bodyPr/>
                    <a:lstStyle/>
                    <a:p>
                      <a:endParaRPr lang="zh-TW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4714876" y="5429264"/>
            <a:ext cx="40719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600" dirty="0" smtClean="0">
                <a:ea typeface="文鼎古印體" pitchFamily="49" charset="-120"/>
              </a:rPr>
              <a:t>D.</a:t>
            </a:r>
            <a:r>
              <a:rPr lang="zh-TW" altLang="en-US" sz="1600" dirty="0" smtClean="0">
                <a:ea typeface="文鼎古印體" pitchFamily="49" charset="-120"/>
              </a:rPr>
              <a:t>練習運用上一個步驟與</a:t>
            </a:r>
            <a:r>
              <a:rPr lang="zh-TW" altLang="en-US" sz="1600" dirty="0" smtClean="0">
                <a:latin typeface="標楷體" pitchFamily="65" charset="-120"/>
                <a:ea typeface="文鼎古印體" pitchFamily="49" charset="-120"/>
              </a:rPr>
              <a:t>與同組同學練習溝通，彼此分享感受，</a:t>
            </a:r>
            <a:r>
              <a:rPr lang="zh-TW" altLang="en-US" sz="1600" u="sng" dirty="0" smtClean="0">
                <a:latin typeface="標楷體" pitchFamily="65" charset="-120"/>
                <a:ea typeface="文鼎古印體" pitchFamily="49" charset="-120"/>
              </a:rPr>
              <a:t>構思一句</a:t>
            </a:r>
            <a:r>
              <a:rPr lang="zh-TW" altLang="en-US" sz="1600" b="1" u="sng" dirty="0" smtClean="0">
                <a:latin typeface="標楷體" pitchFamily="65" charset="-120"/>
                <a:ea typeface="文鼎古印體" pitchFamily="49" charset="-120"/>
              </a:rPr>
              <a:t>自己的正向語錄</a:t>
            </a:r>
            <a:r>
              <a:rPr lang="zh-TW" altLang="en-US" sz="1600" u="sng" dirty="0" smtClean="0">
                <a:ea typeface="文鼎古印體" pitchFamily="49" charset="-120"/>
              </a:rPr>
              <a:t>寫下來，並和組員分享，再將調整想法用紅筆直接改寫，新舊想法可以互相比較。</a:t>
            </a:r>
            <a:endParaRPr lang="en-US" altLang="zh-TW" sz="1600" dirty="0" smtClean="0">
              <a:ea typeface="文鼎古印體" pitchFamily="49" charset="-120"/>
            </a:endParaRPr>
          </a:p>
        </p:txBody>
      </p:sp>
      <p:sp>
        <p:nvSpPr>
          <p:cNvPr id="15" name="標題 3"/>
          <p:cNvSpPr txBox="1">
            <a:spLocks/>
          </p:cNvSpPr>
          <p:nvPr/>
        </p:nvSpPr>
        <p:spPr>
          <a:xfrm>
            <a:off x="428596" y="857232"/>
            <a:ext cx="7643866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學習單二</a:t>
            </a:r>
            <a:r>
              <a:rPr kumimoji="0" lang="en-US" altLang="zh-TW" sz="2000" b="1" i="0" u="none" strike="noStrike" kern="1200" cap="none" spc="50" normalizeH="0" baseline="0" noProof="0" dirty="0" smtClean="0">
                <a:ln w="11430"/>
                <a:solidFill>
                  <a:srgbClr val="0070C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: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調出愛之味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處理</a:t>
            </a:r>
            <a:r>
              <a:rPr kumimoji="0" lang="zh-TW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它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篇</a:t>
            </a:r>
            <a:endParaRPr kumimoji="0" lang="zh-TW" altLang="en-US" sz="2000" b="1" i="0" u="none" strike="noStrike" kern="1200" cap="none" spc="50" normalizeH="0" baseline="0" noProof="0" dirty="0">
              <a:ln w="1143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資料庫圖表 7"/>
          <p:cNvGraphicFramePr/>
          <p:nvPr/>
        </p:nvGraphicFramePr>
        <p:xfrm>
          <a:off x="0" y="1000084"/>
          <a:ext cx="792958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/>
          <p:cNvSpPr/>
          <p:nvPr/>
        </p:nvSpPr>
        <p:spPr>
          <a:xfrm>
            <a:off x="500034" y="571480"/>
            <a:ext cx="628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pc="50" dirty="0" smtClean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配套   附件三：如何正確抉擇思考方向的價值觀 </a:t>
            </a:r>
            <a:endParaRPr lang="zh-TW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A075-F71C-4F13-9C87-1CAB8A889E68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壓力調適</a:t>
            </a:r>
            <a:r>
              <a:rPr lang="en-US" altLang="zh-TW" smtClean="0"/>
              <a:t>-</a:t>
            </a:r>
            <a:r>
              <a:rPr lang="zh-TW" altLang="en-US" smtClean="0"/>
              <a:t>紓壓良方</a:t>
            </a:r>
            <a:r>
              <a:rPr lang="en-US" altLang="zh-TW" smtClean="0"/>
              <a:t>-</a:t>
            </a:r>
            <a:r>
              <a:rPr lang="zh-TW" altLang="en-US" smtClean="0"/>
              <a:t>壓力鍋食譜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察覺你的慣性思考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sz="2000" dirty="0" smtClean="0">
            <a:solidFill>
              <a:srgbClr val="FFFF00"/>
            </a:solidFill>
            <a:latin typeface="標楷體" pitchFamily="65" charset="-120"/>
            <a:ea typeface="標楷體" pitchFamily="65" charset="-12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察覺你的慣性思考</Template>
  <TotalTime>2610</TotalTime>
  <Words>2264</Words>
  <Application>Microsoft Office PowerPoint</Application>
  <PresentationFormat>如螢幕大小 (4:3)</PresentationFormat>
  <Paragraphs>292</Paragraphs>
  <Slides>15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察覺你的慣性思考</vt:lpstr>
      <vt:lpstr>壓力調適 ~  抒 壓 良方：壓力鍋の食譜 </vt:lpstr>
      <vt:lpstr>念？力？</vt:lpstr>
      <vt:lpstr> 正向思考 &amp; 負向思考  形容詞分類  學習單</vt:lpstr>
      <vt:lpstr>那姑且~讓我們來進行下面的活動： 用正向的方法來〝練習〞把自己變成〝什麼樣的人〞。</vt:lpstr>
      <vt:lpstr>投影片 5</vt:lpstr>
      <vt:lpstr>人不是被事件所騷擾，人是被他自己對事件的看法所騷擾。 ─依皮提特斯（Epictetus ）</vt:lpstr>
      <vt:lpstr>『心智運思遊戲的思考訓練』的工具二:調出愛之味(處理它) 篇</vt:lpstr>
      <vt:lpstr>『心智運思遊戲的思考訓練』的工具三:煎煮炸-壓對法寶(處理它) 篇</vt:lpstr>
      <vt:lpstr>投影片 9</vt:lpstr>
      <vt:lpstr>投影片 10</vt:lpstr>
      <vt:lpstr>6.  五星檢核法★(箭頭方向代表問問題的流程)</vt:lpstr>
      <vt:lpstr>[正向思考  語錄] 設計人:   讓牛頓因禍得福的人  (範例)</vt:lpstr>
      <vt:lpstr>[我的正向思考  語錄]      設計人( 組員):</vt:lpstr>
      <vt:lpstr>[製作我的正向心談卡] [想到就用] (範例)</vt:lpstr>
      <vt:lpstr>我的『思』力檢查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察覺你的慣性思考</dc:title>
  <dc:creator>戴雅蘋</dc:creator>
  <cp:lastModifiedBy>戴雅蘋</cp:lastModifiedBy>
  <cp:revision>215</cp:revision>
  <dcterms:created xsi:type="dcterms:W3CDTF">2012-12-06T01:05:31Z</dcterms:created>
  <dcterms:modified xsi:type="dcterms:W3CDTF">2013-01-02T04:41:21Z</dcterms:modified>
</cp:coreProperties>
</file>