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972" r:id="rId6"/>
  </p:sldMasterIdLst>
  <p:sldIdLst>
    <p:sldId id="256" r:id="rId7"/>
    <p:sldId id="306" r:id="rId8"/>
    <p:sldId id="293" r:id="rId9"/>
    <p:sldId id="294" r:id="rId10"/>
    <p:sldId id="297" r:id="rId11"/>
    <p:sldId id="295" r:id="rId12"/>
    <p:sldId id="296" r:id="rId13"/>
    <p:sldId id="257" r:id="rId14"/>
    <p:sldId id="298" r:id="rId15"/>
    <p:sldId id="301" r:id="rId16"/>
    <p:sldId id="289" r:id="rId17"/>
    <p:sldId id="307" r:id="rId18"/>
    <p:sldId id="303" r:id="rId19"/>
    <p:sldId id="311" r:id="rId20"/>
    <p:sldId id="304" r:id="rId21"/>
    <p:sldId id="312" r:id="rId22"/>
    <p:sldId id="266" r:id="rId23"/>
    <p:sldId id="287" r:id="rId24"/>
    <p:sldId id="292" r:id="rId25"/>
    <p:sldId id="310" r:id="rId26"/>
    <p:sldId id="30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9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91705-EE91-46F9-8D89-60DEC1295155}" type="doc">
      <dgm:prSet loTypeId="urn:microsoft.com/office/officeart/2005/8/layout/process3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AAD1551-9F5E-4C62-A175-FEF692BEEC05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A.</a:t>
          </a:r>
          <a:r>
            <a:rPr lang="zh-TW" altLang="en-US" sz="24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前事</a:t>
          </a:r>
          <a:endParaRPr lang="zh-TW" altLang="en-US" sz="2400" b="1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C3305F-D06A-4FC1-9B13-BE6F2FB1D95D}" type="parTrans" cxnId="{16956EB0-5428-4BB5-8ABC-544A9D5F9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92449C-3539-4A48-815B-230C2D43AFCA}" type="sibTrans" cxnId="{16956EB0-5428-4BB5-8ABC-544A9D5F9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228E10-7D36-4B21-937F-23861695DD94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頑皮小孩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49A1DA-24E0-48F8-ACBA-2A239E2F5F2C}" type="parTrans" cxnId="{DB831014-99CD-46FB-A004-7C0849815B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B217F4-B6FF-4638-B2EF-8026AEE93CF1}" type="sibTrans" cxnId="{DB831014-99CD-46FB-A004-7C0849815B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B002EB-1289-4CF0-ABC9-12627D6679AB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父親嘲諷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6DFC0A-7E98-44DD-B99D-0AD041FA1B27}" type="parTrans" cxnId="{B88CED21-DC8A-4EFD-A3AB-D442AE012D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AC7E2C-418E-45DB-B58C-3139494F5DB1}" type="sibTrans" cxnId="{B88CED21-DC8A-4EFD-A3AB-D442AE012D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9F9B4A-6456-49A0-AEE3-2BF6D37E1914}">
      <dgm:prSet phldrT="[文字]" custT="1"/>
      <dgm:spPr/>
      <dgm:t>
        <a:bodyPr/>
        <a:lstStyle/>
        <a:p>
          <a:r>
            <a:rPr lang="en-US" altLang="zh-TW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B.</a:t>
          </a:r>
          <a:r>
            <a:rPr lang="zh-TW" altLang="en-US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行為 </a:t>
          </a:r>
          <a:r>
            <a:rPr lang="en-US" altLang="zh-TW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想法 </a:t>
          </a:r>
          <a:r>
            <a:rPr lang="en-US" altLang="zh-TW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過程</a:t>
          </a:r>
          <a:endParaRPr lang="zh-TW" altLang="en-US" sz="2000" b="1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61FEBE-9002-4E23-B334-85B929C11168}" type="parTrans" cxnId="{484355C2-1B70-45EF-A192-7C6D960586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A336ED-25A5-4FEB-9D82-7E1BD392AD71}" type="sibTrans" cxnId="{484355C2-1B70-45EF-A192-7C6D960586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4806B0-8E4F-4CD0-8973-1FE08F4BA35E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繼母好話鼓勵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E6CBDB-73C7-4189-904A-64AA8AAD534D}" type="parTrans" cxnId="{1092F1BC-C849-449C-B61B-9C92AE1D53A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020A94-0BE4-4269-AFAE-AAAC992913CD}" type="sibTrans" cxnId="{1092F1BC-C849-449C-B61B-9C92AE1D53A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57014A-AEEF-4883-A430-F9F343A69D5A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C.</a:t>
          </a:r>
          <a:r>
            <a:rPr lang="zh-TW" altLang="en-US" sz="24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結果</a:t>
          </a:r>
          <a:endParaRPr lang="zh-TW" altLang="en-US" sz="2400" b="1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66CF1A-BDC7-4E18-9AC9-CDF35E7EBCE0}" type="parTrans" cxnId="{376DC11E-B0D1-47E0-8409-97FB9A93AA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B83BF2-78D1-4E23-AD64-7E85D06025F1}" type="sibTrans" cxnId="{376DC11E-B0D1-47E0-8409-97FB9A93AA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4EF705-3345-4756-989B-D95CEC7A8A9E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教育家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5033B2-8B32-4FB4-920F-1FEBA6C18361}" type="parTrans" cxnId="{CC1073A0-663D-4CC3-889C-B3F94615E63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6131A8-B021-4F9D-A210-4F7F5FA09F8D}" type="sibTrans" cxnId="{CC1073A0-663D-4CC3-889C-B3F94615E63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A6E230-B9B9-40B2-B3D0-9898AE2349BC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人際關係學家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D46F81-55CB-4F90-911A-D6C9DA103BAE}" type="parTrans" cxnId="{CA78D853-F5AE-43F6-A6D8-D807B4D4A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D08303-A38E-424D-B653-64582475019C}" type="sibTrans" cxnId="{CA78D853-F5AE-43F6-A6D8-D807B4D4A47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D54AF8-1106-4EB4-8A65-96D2672AA335}" type="pres">
      <dgm:prSet presAssocID="{E0E91705-EE91-46F9-8D89-60DEC12951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D4606E-4923-4F74-BD1E-E1E025763666}" type="pres">
      <dgm:prSet presAssocID="{CAAD1551-9F5E-4C62-A175-FEF692BEEC05}" presName="composite" presStyleCnt="0"/>
      <dgm:spPr/>
      <dgm:t>
        <a:bodyPr/>
        <a:lstStyle/>
        <a:p>
          <a:endParaRPr lang="zh-TW" altLang="en-US"/>
        </a:p>
      </dgm:t>
    </dgm:pt>
    <dgm:pt modelId="{66498606-76D7-4CDA-BF6A-892322AB1F8D}" type="pres">
      <dgm:prSet presAssocID="{CAAD1551-9F5E-4C62-A175-FEF692BEEC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9D7679-8C70-4813-AF93-C712EECD3B27}" type="pres">
      <dgm:prSet presAssocID="{CAAD1551-9F5E-4C62-A175-FEF692BEEC05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FD5A72CB-35FD-4DBE-A3CE-F766808E87D2}" type="pres">
      <dgm:prSet presAssocID="{CAAD1551-9F5E-4C62-A175-FEF692BEEC0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8CDEE-FD4F-4141-8775-6A4060D36C90}" type="pres">
      <dgm:prSet presAssocID="{4092449C-3539-4A48-815B-230C2D43AFC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856824B-6F43-4CA6-98B4-2DB3856C9A1B}" type="pres">
      <dgm:prSet presAssocID="{4092449C-3539-4A48-815B-230C2D43AFCA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3FCAA7C7-18DA-4907-BC5B-5FE134E0D882}" type="pres">
      <dgm:prSet presAssocID="{439F9B4A-6456-49A0-AEE3-2BF6D37E1914}" presName="composite" presStyleCnt="0"/>
      <dgm:spPr/>
      <dgm:t>
        <a:bodyPr/>
        <a:lstStyle/>
        <a:p>
          <a:endParaRPr lang="zh-TW" altLang="en-US"/>
        </a:p>
      </dgm:t>
    </dgm:pt>
    <dgm:pt modelId="{C8A6139F-EBE6-4C37-85F5-60730AD9F981}" type="pres">
      <dgm:prSet presAssocID="{439F9B4A-6456-49A0-AEE3-2BF6D37E19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895562-D458-4568-939E-83F85019C65E}" type="pres">
      <dgm:prSet presAssocID="{439F9B4A-6456-49A0-AEE3-2BF6D37E1914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C2CEFEE0-C646-4B69-98D4-72FFB783C55E}" type="pres">
      <dgm:prSet presAssocID="{439F9B4A-6456-49A0-AEE3-2BF6D37E19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D693F9-2427-4E8F-932F-E5577767FBE9}" type="pres">
      <dgm:prSet presAssocID="{6FA336ED-25A5-4FEB-9D82-7E1BD392AD7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B8CE5E9-CEFD-438C-B63C-82DFE655935D}" type="pres">
      <dgm:prSet presAssocID="{6FA336ED-25A5-4FEB-9D82-7E1BD392AD71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9168AB78-1897-4165-8969-22014E1F723A}" type="pres">
      <dgm:prSet presAssocID="{5A57014A-AEEF-4883-A430-F9F343A69D5A}" presName="composite" presStyleCnt="0"/>
      <dgm:spPr/>
      <dgm:t>
        <a:bodyPr/>
        <a:lstStyle/>
        <a:p>
          <a:endParaRPr lang="zh-TW" altLang="en-US"/>
        </a:p>
      </dgm:t>
    </dgm:pt>
    <dgm:pt modelId="{15342BCF-C614-496E-84C0-1B8267855BF4}" type="pres">
      <dgm:prSet presAssocID="{5A57014A-AEEF-4883-A430-F9F343A69D5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D4C60A-D689-4CA9-B6AE-6E73B8B891FF}" type="pres">
      <dgm:prSet presAssocID="{5A57014A-AEEF-4883-A430-F9F343A69D5A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0FA598E9-B815-4744-8F5E-B08B6E7BB5D8}" type="pres">
      <dgm:prSet presAssocID="{5A57014A-AEEF-4883-A430-F9F343A69D5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802298-D25E-4ACA-A445-6AB9BA00C8F2}" type="presOf" srcId="{CAAD1551-9F5E-4C62-A175-FEF692BEEC05}" destId="{66498606-76D7-4CDA-BF6A-892322AB1F8D}" srcOrd="0" destOrd="0" presId="urn:microsoft.com/office/officeart/2005/8/layout/process3"/>
    <dgm:cxn modelId="{E1C4D1BD-44D1-484D-B0F1-27BEFFC5571D}" type="presOf" srcId="{F84EF705-3345-4756-989B-D95CEC7A8A9E}" destId="{0FA598E9-B815-4744-8F5E-B08B6E7BB5D8}" srcOrd="0" destOrd="0" presId="urn:microsoft.com/office/officeart/2005/8/layout/process3"/>
    <dgm:cxn modelId="{0006E80D-37AB-4293-9E02-70669EF7E277}" type="presOf" srcId="{6FA336ED-25A5-4FEB-9D82-7E1BD392AD71}" destId="{2B8CE5E9-CEFD-438C-B63C-82DFE655935D}" srcOrd="1" destOrd="0" presId="urn:microsoft.com/office/officeart/2005/8/layout/process3"/>
    <dgm:cxn modelId="{49C1F1FE-55D5-4B34-B250-3F0F69120CD8}" type="presOf" srcId="{6FA336ED-25A5-4FEB-9D82-7E1BD392AD71}" destId="{35D693F9-2427-4E8F-932F-E5577767FBE9}" srcOrd="0" destOrd="0" presId="urn:microsoft.com/office/officeart/2005/8/layout/process3"/>
    <dgm:cxn modelId="{DB831014-99CD-46FB-A004-7C0849815BBF}" srcId="{CAAD1551-9F5E-4C62-A175-FEF692BEEC05}" destId="{0E228E10-7D36-4B21-937F-23861695DD94}" srcOrd="0" destOrd="0" parTransId="{9849A1DA-24E0-48F8-ACBA-2A239E2F5F2C}" sibTransId="{F7B217F4-B6FF-4638-B2EF-8026AEE93CF1}"/>
    <dgm:cxn modelId="{5B79D578-8DCE-4065-BDE9-DC7A1C849ED3}" type="presOf" srcId="{5A57014A-AEEF-4883-A430-F9F343A69D5A}" destId="{15342BCF-C614-496E-84C0-1B8267855BF4}" srcOrd="0" destOrd="0" presId="urn:microsoft.com/office/officeart/2005/8/layout/process3"/>
    <dgm:cxn modelId="{24FB1039-8AF9-4190-9B2F-9200590FE65E}" type="presOf" srcId="{3A4806B0-8E4F-4CD0-8973-1FE08F4BA35E}" destId="{C2CEFEE0-C646-4B69-98D4-72FFB783C55E}" srcOrd="0" destOrd="0" presId="urn:microsoft.com/office/officeart/2005/8/layout/process3"/>
    <dgm:cxn modelId="{5E20AA73-D11D-4CAF-9F1C-9AD80FFC4695}" type="presOf" srcId="{CAAD1551-9F5E-4C62-A175-FEF692BEEC05}" destId="{B49D7679-8C70-4813-AF93-C712EECD3B27}" srcOrd="1" destOrd="0" presId="urn:microsoft.com/office/officeart/2005/8/layout/process3"/>
    <dgm:cxn modelId="{697127DB-6C5E-491B-858C-DBDA8E58C24A}" type="presOf" srcId="{59B002EB-1289-4CF0-ABC9-12627D6679AB}" destId="{FD5A72CB-35FD-4DBE-A3CE-F766808E87D2}" srcOrd="0" destOrd="1" presId="urn:microsoft.com/office/officeart/2005/8/layout/process3"/>
    <dgm:cxn modelId="{484355C2-1B70-45EF-A192-7C6D96058638}" srcId="{E0E91705-EE91-46F9-8D89-60DEC1295155}" destId="{439F9B4A-6456-49A0-AEE3-2BF6D37E1914}" srcOrd="1" destOrd="0" parTransId="{3461FEBE-9002-4E23-B334-85B929C11168}" sibTransId="{6FA336ED-25A5-4FEB-9D82-7E1BD392AD71}"/>
    <dgm:cxn modelId="{CA78D853-F5AE-43F6-A6D8-D807B4D4A47A}" srcId="{5A57014A-AEEF-4883-A430-F9F343A69D5A}" destId="{44A6E230-B9B9-40B2-B3D0-9898AE2349BC}" srcOrd="1" destOrd="0" parTransId="{5FD46F81-55CB-4F90-911A-D6C9DA103BAE}" sibTransId="{D9D08303-A38E-424D-B653-64582475019C}"/>
    <dgm:cxn modelId="{04F1CDBD-2728-4DC6-8A90-B3179DC9B357}" type="presOf" srcId="{E0E91705-EE91-46F9-8D89-60DEC1295155}" destId="{54D54AF8-1106-4EB4-8A65-96D2672AA335}" srcOrd="0" destOrd="0" presId="urn:microsoft.com/office/officeart/2005/8/layout/process3"/>
    <dgm:cxn modelId="{B88CED21-DC8A-4EFD-A3AB-D442AE012DD8}" srcId="{CAAD1551-9F5E-4C62-A175-FEF692BEEC05}" destId="{59B002EB-1289-4CF0-ABC9-12627D6679AB}" srcOrd="1" destOrd="0" parTransId="{D66DFC0A-7E98-44DD-B99D-0AD041FA1B27}" sibTransId="{29AC7E2C-418E-45DB-B58C-3139494F5DB1}"/>
    <dgm:cxn modelId="{27577155-F69D-4999-881E-055D331A677C}" type="presOf" srcId="{44A6E230-B9B9-40B2-B3D0-9898AE2349BC}" destId="{0FA598E9-B815-4744-8F5E-B08B6E7BB5D8}" srcOrd="0" destOrd="1" presId="urn:microsoft.com/office/officeart/2005/8/layout/process3"/>
    <dgm:cxn modelId="{88759A5D-F481-464D-876E-593DBD41DBBE}" type="presOf" srcId="{4092449C-3539-4A48-815B-230C2D43AFCA}" destId="{F856824B-6F43-4CA6-98B4-2DB3856C9A1B}" srcOrd="1" destOrd="0" presId="urn:microsoft.com/office/officeart/2005/8/layout/process3"/>
    <dgm:cxn modelId="{376DC11E-B0D1-47E0-8409-97FB9A93AA6A}" srcId="{E0E91705-EE91-46F9-8D89-60DEC1295155}" destId="{5A57014A-AEEF-4883-A430-F9F343A69D5A}" srcOrd="2" destOrd="0" parTransId="{E866CF1A-BDC7-4E18-9AC9-CDF35E7EBCE0}" sibTransId="{DEB83BF2-78D1-4E23-AD64-7E85D06025F1}"/>
    <dgm:cxn modelId="{69DBC7AE-A9AB-479D-A25D-EB83AE85267B}" type="presOf" srcId="{4092449C-3539-4A48-815B-230C2D43AFCA}" destId="{C658CDEE-FD4F-4141-8775-6A4060D36C90}" srcOrd="0" destOrd="0" presId="urn:microsoft.com/office/officeart/2005/8/layout/process3"/>
    <dgm:cxn modelId="{F7D11E1A-E3D5-44DB-9309-FDA9C2A34DAC}" type="presOf" srcId="{439F9B4A-6456-49A0-AEE3-2BF6D37E1914}" destId="{4B895562-D458-4568-939E-83F85019C65E}" srcOrd="1" destOrd="0" presId="urn:microsoft.com/office/officeart/2005/8/layout/process3"/>
    <dgm:cxn modelId="{16956EB0-5428-4BB5-8ABC-544A9D5F9131}" srcId="{E0E91705-EE91-46F9-8D89-60DEC1295155}" destId="{CAAD1551-9F5E-4C62-A175-FEF692BEEC05}" srcOrd="0" destOrd="0" parTransId="{C6C3305F-D06A-4FC1-9B13-BE6F2FB1D95D}" sibTransId="{4092449C-3539-4A48-815B-230C2D43AFCA}"/>
    <dgm:cxn modelId="{AB396988-A529-472D-88CF-7169E6808220}" type="presOf" srcId="{0E228E10-7D36-4B21-937F-23861695DD94}" destId="{FD5A72CB-35FD-4DBE-A3CE-F766808E87D2}" srcOrd="0" destOrd="0" presId="urn:microsoft.com/office/officeart/2005/8/layout/process3"/>
    <dgm:cxn modelId="{1092F1BC-C849-449C-B61B-9C92AE1D53A6}" srcId="{439F9B4A-6456-49A0-AEE3-2BF6D37E1914}" destId="{3A4806B0-8E4F-4CD0-8973-1FE08F4BA35E}" srcOrd="0" destOrd="0" parTransId="{35E6CBDB-73C7-4189-904A-64AA8AAD534D}" sibTransId="{BD020A94-0BE4-4269-AFAE-AAAC992913CD}"/>
    <dgm:cxn modelId="{97F5BC27-4A0D-46EC-B0CC-437931C6BD45}" type="presOf" srcId="{5A57014A-AEEF-4883-A430-F9F343A69D5A}" destId="{67D4C60A-D689-4CA9-B6AE-6E73B8B891FF}" srcOrd="1" destOrd="0" presId="urn:microsoft.com/office/officeart/2005/8/layout/process3"/>
    <dgm:cxn modelId="{CC1073A0-663D-4CC3-889C-B3F94615E63E}" srcId="{5A57014A-AEEF-4883-A430-F9F343A69D5A}" destId="{F84EF705-3345-4756-989B-D95CEC7A8A9E}" srcOrd="0" destOrd="0" parTransId="{AA5033B2-8B32-4FB4-920F-1FEBA6C18361}" sibTransId="{0F6131A8-B021-4F9D-A210-4F7F5FA09F8D}"/>
    <dgm:cxn modelId="{CE478FBB-C67C-4195-BBD6-6C643DB75DC0}" type="presOf" srcId="{439F9B4A-6456-49A0-AEE3-2BF6D37E1914}" destId="{C8A6139F-EBE6-4C37-85F5-60730AD9F981}" srcOrd="0" destOrd="0" presId="urn:microsoft.com/office/officeart/2005/8/layout/process3"/>
    <dgm:cxn modelId="{9AB096D2-CABE-4273-96EC-8A018B859FCF}" type="presParOf" srcId="{54D54AF8-1106-4EB4-8A65-96D2672AA335}" destId="{41D4606E-4923-4F74-BD1E-E1E025763666}" srcOrd="0" destOrd="0" presId="urn:microsoft.com/office/officeart/2005/8/layout/process3"/>
    <dgm:cxn modelId="{FF21ACD2-6745-4032-AA23-62EAC3E60C0F}" type="presParOf" srcId="{41D4606E-4923-4F74-BD1E-E1E025763666}" destId="{66498606-76D7-4CDA-BF6A-892322AB1F8D}" srcOrd="0" destOrd="0" presId="urn:microsoft.com/office/officeart/2005/8/layout/process3"/>
    <dgm:cxn modelId="{0EA2CB31-208F-4FDD-AD90-A5AD70FC39B7}" type="presParOf" srcId="{41D4606E-4923-4F74-BD1E-E1E025763666}" destId="{B49D7679-8C70-4813-AF93-C712EECD3B27}" srcOrd="1" destOrd="0" presId="urn:microsoft.com/office/officeart/2005/8/layout/process3"/>
    <dgm:cxn modelId="{C15BADEE-CC1A-4789-B2CA-418ACF15DDD4}" type="presParOf" srcId="{41D4606E-4923-4F74-BD1E-E1E025763666}" destId="{FD5A72CB-35FD-4DBE-A3CE-F766808E87D2}" srcOrd="2" destOrd="0" presId="urn:microsoft.com/office/officeart/2005/8/layout/process3"/>
    <dgm:cxn modelId="{C4A3FF7C-594B-4650-8CA2-927DE82733DE}" type="presParOf" srcId="{54D54AF8-1106-4EB4-8A65-96D2672AA335}" destId="{C658CDEE-FD4F-4141-8775-6A4060D36C90}" srcOrd="1" destOrd="0" presId="urn:microsoft.com/office/officeart/2005/8/layout/process3"/>
    <dgm:cxn modelId="{04B8052D-0C44-4D9D-9ADD-DF5D401D03E0}" type="presParOf" srcId="{C658CDEE-FD4F-4141-8775-6A4060D36C90}" destId="{F856824B-6F43-4CA6-98B4-2DB3856C9A1B}" srcOrd="0" destOrd="0" presId="urn:microsoft.com/office/officeart/2005/8/layout/process3"/>
    <dgm:cxn modelId="{42837BD3-F983-4D2D-BAF7-4E4817E00929}" type="presParOf" srcId="{54D54AF8-1106-4EB4-8A65-96D2672AA335}" destId="{3FCAA7C7-18DA-4907-BC5B-5FE134E0D882}" srcOrd="2" destOrd="0" presId="urn:microsoft.com/office/officeart/2005/8/layout/process3"/>
    <dgm:cxn modelId="{FD231C16-5000-4BCA-8D22-AC31BBE9680E}" type="presParOf" srcId="{3FCAA7C7-18DA-4907-BC5B-5FE134E0D882}" destId="{C8A6139F-EBE6-4C37-85F5-60730AD9F981}" srcOrd="0" destOrd="0" presId="urn:microsoft.com/office/officeart/2005/8/layout/process3"/>
    <dgm:cxn modelId="{A9F59CA1-7DB2-4ECE-8871-C0BA15A9817A}" type="presParOf" srcId="{3FCAA7C7-18DA-4907-BC5B-5FE134E0D882}" destId="{4B895562-D458-4568-939E-83F85019C65E}" srcOrd="1" destOrd="0" presId="urn:microsoft.com/office/officeart/2005/8/layout/process3"/>
    <dgm:cxn modelId="{338BF681-7136-44F8-98A8-5EDF70CE8CCF}" type="presParOf" srcId="{3FCAA7C7-18DA-4907-BC5B-5FE134E0D882}" destId="{C2CEFEE0-C646-4B69-98D4-72FFB783C55E}" srcOrd="2" destOrd="0" presId="urn:microsoft.com/office/officeart/2005/8/layout/process3"/>
    <dgm:cxn modelId="{6B6EB7F1-5991-4CF5-AD87-2B7434D21EA1}" type="presParOf" srcId="{54D54AF8-1106-4EB4-8A65-96D2672AA335}" destId="{35D693F9-2427-4E8F-932F-E5577767FBE9}" srcOrd="3" destOrd="0" presId="urn:microsoft.com/office/officeart/2005/8/layout/process3"/>
    <dgm:cxn modelId="{9735ED5B-53F3-4809-B135-01583665D645}" type="presParOf" srcId="{35D693F9-2427-4E8F-932F-E5577767FBE9}" destId="{2B8CE5E9-CEFD-438C-B63C-82DFE655935D}" srcOrd="0" destOrd="0" presId="urn:microsoft.com/office/officeart/2005/8/layout/process3"/>
    <dgm:cxn modelId="{733D2353-83C0-4342-8ECD-86B787117737}" type="presParOf" srcId="{54D54AF8-1106-4EB4-8A65-96D2672AA335}" destId="{9168AB78-1897-4165-8969-22014E1F723A}" srcOrd="4" destOrd="0" presId="urn:microsoft.com/office/officeart/2005/8/layout/process3"/>
    <dgm:cxn modelId="{693F053D-4066-4098-994A-E13448F029FE}" type="presParOf" srcId="{9168AB78-1897-4165-8969-22014E1F723A}" destId="{15342BCF-C614-496E-84C0-1B8267855BF4}" srcOrd="0" destOrd="0" presId="urn:microsoft.com/office/officeart/2005/8/layout/process3"/>
    <dgm:cxn modelId="{01EC16EA-36BD-445B-B9FC-4D794DDFEEB1}" type="presParOf" srcId="{9168AB78-1897-4165-8969-22014E1F723A}" destId="{67D4C60A-D689-4CA9-B6AE-6E73B8B891FF}" srcOrd="1" destOrd="0" presId="urn:microsoft.com/office/officeart/2005/8/layout/process3"/>
    <dgm:cxn modelId="{69B3E363-2FA9-4267-AF19-FB7ED7763FCD}" type="presParOf" srcId="{9168AB78-1897-4165-8969-22014E1F723A}" destId="{0FA598E9-B815-4744-8F5E-B08B6E7BB5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91705-EE91-46F9-8D89-60DEC1295155}" type="doc">
      <dgm:prSet loTypeId="urn:microsoft.com/office/officeart/2005/8/layout/process3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AAD1551-9F5E-4C62-A175-FEF692BEEC05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A.</a:t>
          </a:r>
          <a:r>
            <a:rPr lang="zh-TW" altLang="en-US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前事</a:t>
          </a:r>
          <a:endParaRPr lang="zh-TW" altLang="en-US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6C3305F-D06A-4FC1-9B13-BE6F2FB1D95D}" type="parTrans" cxnId="{16956EB0-5428-4BB5-8ABC-544A9D5F9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92449C-3539-4A48-815B-230C2D43AFCA}" type="sibTrans" cxnId="{16956EB0-5428-4BB5-8ABC-544A9D5F913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228E10-7D36-4B21-937F-23861695DD94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校外教學分組</a:t>
          </a:r>
          <a:endParaRPr lang="zh-TW" altLang="en-US" sz="18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49A1DA-24E0-48F8-ACBA-2A239E2F5F2C}" type="parTrans" cxnId="{DB831014-99CD-46FB-A004-7C0849815B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B217F4-B6FF-4638-B2EF-8026AEE93CF1}" type="sibTrans" cxnId="{DB831014-99CD-46FB-A004-7C0849815B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B002EB-1289-4CF0-ABC9-12627D6679AB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同學私下耳語</a:t>
          </a:r>
          <a:endParaRPr lang="zh-TW" altLang="en-US" sz="18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6DFC0A-7E98-44DD-B99D-0AD041FA1B27}" type="parTrans" cxnId="{B88CED21-DC8A-4EFD-A3AB-D442AE012D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AC7E2C-418E-45DB-B58C-3139494F5DB1}" type="sibTrans" cxnId="{B88CED21-DC8A-4EFD-A3AB-D442AE012DD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9F9B4A-6456-49A0-AEE3-2BF6D37E1914}">
      <dgm:prSet phldrT="[文字]"/>
      <dgm:spPr/>
      <dgm:t>
        <a:bodyPr/>
        <a:lstStyle/>
        <a:p>
          <a:r>
            <a:rPr lang="en-US" altLang="zh-TW" b="1" dirty="0" err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B1</a:t>
          </a:r>
          <a:r>
            <a:rPr lang="zh-TW" altLang="en-US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行為 </a:t>
          </a:r>
          <a:r>
            <a:rPr lang="en-US" altLang="zh-TW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想法 </a:t>
          </a:r>
          <a:r>
            <a:rPr lang="en-US" altLang="zh-TW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/</a:t>
          </a:r>
          <a:r>
            <a:rPr lang="zh-TW" altLang="en-US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過程</a:t>
          </a:r>
          <a:endParaRPr lang="zh-TW" altLang="en-US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461FEBE-9002-4E23-B334-85B929C11168}" type="parTrans" cxnId="{484355C2-1B70-45EF-A192-7C6D960586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A336ED-25A5-4FEB-9D82-7E1BD392AD71}" type="sibTrans" cxnId="{484355C2-1B70-45EF-A192-7C6D9605863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4806B0-8E4F-4CD0-8973-1FE08F4BA35E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以合適的方式表達想法</a:t>
          </a:r>
          <a:endParaRPr lang="zh-TW" altLang="en-US" sz="20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E6CBDB-73C7-4189-904A-64AA8AAD534D}" type="parTrans" cxnId="{1092F1BC-C849-449C-B61B-9C92AE1D53A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020A94-0BE4-4269-AFAE-AAAC992913CD}" type="sibTrans" cxnId="{1092F1BC-C849-449C-B61B-9C92AE1D53A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57014A-AEEF-4883-A430-F9F343A69D5A}">
      <dgm:prSet phldrT="[文字]"/>
      <dgm:spPr/>
      <dgm:t>
        <a:bodyPr/>
        <a:lstStyle/>
        <a:p>
          <a:r>
            <a:rPr lang="en-US" altLang="zh-TW" b="1" dirty="0" err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C1</a:t>
          </a:r>
          <a:r>
            <a:rPr lang="en-US" altLang="zh-TW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</a:t>
          </a:r>
          <a:r>
            <a:rPr lang="zh-TW" altLang="en-US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結果</a:t>
          </a:r>
          <a:endParaRPr lang="zh-TW" altLang="en-US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866CF1A-BDC7-4E18-9AC9-CDF35E7EBCE0}" type="parTrans" cxnId="{376DC11E-B0D1-47E0-8409-97FB9A93AA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B83BF2-78D1-4E23-AD64-7E85D06025F1}" type="sibTrans" cxnId="{376DC11E-B0D1-47E0-8409-97FB9A93AA6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4EF705-3345-4756-989B-D95CEC7A8A9E}">
      <dgm:prSet phldrT="[文字]" custT="1"/>
      <dgm:spPr/>
      <dgm:t>
        <a:bodyPr/>
        <a:lstStyle/>
        <a:p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5033B2-8B32-4FB4-920F-1FEBA6C18361}" type="parTrans" cxnId="{CC1073A0-663D-4CC3-889C-B3F94615E63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6131A8-B021-4F9D-A210-4F7F5FA09F8D}" type="sibTrans" cxnId="{CC1073A0-663D-4CC3-889C-B3F94615E63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D54AF8-1106-4EB4-8A65-96D2672AA335}" type="pres">
      <dgm:prSet presAssocID="{E0E91705-EE91-46F9-8D89-60DEC12951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D4606E-4923-4F74-BD1E-E1E025763666}" type="pres">
      <dgm:prSet presAssocID="{CAAD1551-9F5E-4C62-A175-FEF692BEEC05}" presName="composite" presStyleCnt="0"/>
      <dgm:spPr/>
      <dgm:t>
        <a:bodyPr/>
        <a:lstStyle/>
        <a:p>
          <a:endParaRPr lang="zh-TW" altLang="en-US"/>
        </a:p>
      </dgm:t>
    </dgm:pt>
    <dgm:pt modelId="{66498606-76D7-4CDA-BF6A-892322AB1F8D}" type="pres">
      <dgm:prSet presAssocID="{CAAD1551-9F5E-4C62-A175-FEF692BEEC0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9D7679-8C70-4813-AF93-C712EECD3B27}" type="pres">
      <dgm:prSet presAssocID="{CAAD1551-9F5E-4C62-A175-FEF692BEEC05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FD5A72CB-35FD-4DBE-A3CE-F766808E87D2}" type="pres">
      <dgm:prSet presAssocID="{CAAD1551-9F5E-4C62-A175-FEF692BEEC0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8CDEE-FD4F-4141-8775-6A4060D36C90}" type="pres">
      <dgm:prSet presAssocID="{4092449C-3539-4A48-815B-230C2D43AFC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856824B-6F43-4CA6-98B4-2DB3856C9A1B}" type="pres">
      <dgm:prSet presAssocID="{4092449C-3539-4A48-815B-230C2D43AFCA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3FCAA7C7-18DA-4907-BC5B-5FE134E0D882}" type="pres">
      <dgm:prSet presAssocID="{439F9B4A-6456-49A0-AEE3-2BF6D37E1914}" presName="composite" presStyleCnt="0"/>
      <dgm:spPr/>
      <dgm:t>
        <a:bodyPr/>
        <a:lstStyle/>
        <a:p>
          <a:endParaRPr lang="zh-TW" altLang="en-US"/>
        </a:p>
      </dgm:t>
    </dgm:pt>
    <dgm:pt modelId="{C8A6139F-EBE6-4C37-85F5-60730AD9F981}" type="pres">
      <dgm:prSet presAssocID="{439F9B4A-6456-49A0-AEE3-2BF6D37E19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895562-D458-4568-939E-83F85019C65E}" type="pres">
      <dgm:prSet presAssocID="{439F9B4A-6456-49A0-AEE3-2BF6D37E1914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C2CEFEE0-C646-4B69-98D4-72FFB783C55E}" type="pres">
      <dgm:prSet presAssocID="{439F9B4A-6456-49A0-AEE3-2BF6D37E19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D693F9-2427-4E8F-932F-E5577767FBE9}" type="pres">
      <dgm:prSet presAssocID="{6FA336ED-25A5-4FEB-9D82-7E1BD392AD7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B8CE5E9-CEFD-438C-B63C-82DFE655935D}" type="pres">
      <dgm:prSet presAssocID="{6FA336ED-25A5-4FEB-9D82-7E1BD392AD71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9168AB78-1897-4165-8969-22014E1F723A}" type="pres">
      <dgm:prSet presAssocID="{5A57014A-AEEF-4883-A430-F9F343A69D5A}" presName="composite" presStyleCnt="0"/>
      <dgm:spPr/>
      <dgm:t>
        <a:bodyPr/>
        <a:lstStyle/>
        <a:p>
          <a:endParaRPr lang="zh-TW" altLang="en-US"/>
        </a:p>
      </dgm:t>
    </dgm:pt>
    <dgm:pt modelId="{15342BCF-C614-496E-84C0-1B8267855BF4}" type="pres">
      <dgm:prSet presAssocID="{5A57014A-AEEF-4883-A430-F9F343A69D5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D4C60A-D689-4CA9-B6AE-6E73B8B891FF}" type="pres">
      <dgm:prSet presAssocID="{5A57014A-AEEF-4883-A430-F9F343A69D5A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0FA598E9-B815-4744-8F5E-B08B6E7BB5D8}" type="pres">
      <dgm:prSet presAssocID="{5A57014A-AEEF-4883-A430-F9F343A69D5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4452C2-AAE5-463A-A67B-D96239A3AAB0}" type="presOf" srcId="{5A57014A-AEEF-4883-A430-F9F343A69D5A}" destId="{15342BCF-C614-496E-84C0-1B8267855BF4}" srcOrd="0" destOrd="0" presId="urn:microsoft.com/office/officeart/2005/8/layout/process3"/>
    <dgm:cxn modelId="{6C5E709E-6244-4A91-8FB3-763CC2B15732}" type="presOf" srcId="{5A57014A-AEEF-4883-A430-F9F343A69D5A}" destId="{67D4C60A-D689-4CA9-B6AE-6E73B8B891FF}" srcOrd="1" destOrd="0" presId="urn:microsoft.com/office/officeart/2005/8/layout/process3"/>
    <dgm:cxn modelId="{DB831014-99CD-46FB-A004-7C0849815BBF}" srcId="{CAAD1551-9F5E-4C62-A175-FEF692BEEC05}" destId="{0E228E10-7D36-4B21-937F-23861695DD94}" srcOrd="0" destOrd="0" parTransId="{9849A1DA-24E0-48F8-ACBA-2A239E2F5F2C}" sibTransId="{F7B217F4-B6FF-4638-B2EF-8026AEE93CF1}"/>
    <dgm:cxn modelId="{16C25A93-4AED-4ECD-86DD-52CA332FF2CD}" type="presOf" srcId="{4092449C-3539-4A48-815B-230C2D43AFCA}" destId="{F856824B-6F43-4CA6-98B4-2DB3856C9A1B}" srcOrd="1" destOrd="0" presId="urn:microsoft.com/office/officeart/2005/8/layout/process3"/>
    <dgm:cxn modelId="{124126E4-FD4B-4A28-889B-F47880056877}" type="presOf" srcId="{6FA336ED-25A5-4FEB-9D82-7E1BD392AD71}" destId="{35D693F9-2427-4E8F-932F-E5577767FBE9}" srcOrd="0" destOrd="0" presId="urn:microsoft.com/office/officeart/2005/8/layout/process3"/>
    <dgm:cxn modelId="{D520101F-68BF-47B9-AA5E-B731C3B3A2B1}" type="presOf" srcId="{3A4806B0-8E4F-4CD0-8973-1FE08F4BA35E}" destId="{C2CEFEE0-C646-4B69-98D4-72FFB783C55E}" srcOrd="0" destOrd="0" presId="urn:microsoft.com/office/officeart/2005/8/layout/process3"/>
    <dgm:cxn modelId="{797DD4B1-9E66-4EA9-B7EB-A1A4B3502F88}" type="presOf" srcId="{F84EF705-3345-4756-989B-D95CEC7A8A9E}" destId="{0FA598E9-B815-4744-8F5E-B08B6E7BB5D8}" srcOrd="0" destOrd="0" presId="urn:microsoft.com/office/officeart/2005/8/layout/process3"/>
    <dgm:cxn modelId="{484355C2-1B70-45EF-A192-7C6D96058638}" srcId="{E0E91705-EE91-46F9-8D89-60DEC1295155}" destId="{439F9B4A-6456-49A0-AEE3-2BF6D37E1914}" srcOrd="1" destOrd="0" parTransId="{3461FEBE-9002-4E23-B334-85B929C11168}" sibTransId="{6FA336ED-25A5-4FEB-9D82-7E1BD392AD71}"/>
    <dgm:cxn modelId="{B88CED21-DC8A-4EFD-A3AB-D442AE012DD8}" srcId="{CAAD1551-9F5E-4C62-A175-FEF692BEEC05}" destId="{59B002EB-1289-4CF0-ABC9-12627D6679AB}" srcOrd="1" destOrd="0" parTransId="{D66DFC0A-7E98-44DD-B99D-0AD041FA1B27}" sibTransId="{29AC7E2C-418E-45DB-B58C-3139494F5DB1}"/>
    <dgm:cxn modelId="{1170BD04-DEB2-4472-B213-D0AED48FD9E2}" type="presOf" srcId="{439F9B4A-6456-49A0-AEE3-2BF6D37E1914}" destId="{4B895562-D458-4568-939E-83F85019C65E}" srcOrd="1" destOrd="0" presId="urn:microsoft.com/office/officeart/2005/8/layout/process3"/>
    <dgm:cxn modelId="{A88D5721-DE61-41BF-A3A0-A3B0919F1EBF}" type="presOf" srcId="{E0E91705-EE91-46F9-8D89-60DEC1295155}" destId="{54D54AF8-1106-4EB4-8A65-96D2672AA335}" srcOrd="0" destOrd="0" presId="urn:microsoft.com/office/officeart/2005/8/layout/process3"/>
    <dgm:cxn modelId="{0568D624-4343-4319-93F4-679A1F7A65A0}" type="presOf" srcId="{4092449C-3539-4A48-815B-230C2D43AFCA}" destId="{C658CDEE-FD4F-4141-8775-6A4060D36C90}" srcOrd="0" destOrd="0" presId="urn:microsoft.com/office/officeart/2005/8/layout/process3"/>
    <dgm:cxn modelId="{376DC11E-B0D1-47E0-8409-97FB9A93AA6A}" srcId="{E0E91705-EE91-46F9-8D89-60DEC1295155}" destId="{5A57014A-AEEF-4883-A430-F9F343A69D5A}" srcOrd="2" destOrd="0" parTransId="{E866CF1A-BDC7-4E18-9AC9-CDF35E7EBCE0}" sibTransId="{DEB83BF2-78D1-4E23-AD64-7E85D06025F1}"/>
    <dgm:cxn modelId="{9720DA28-4F0F-40FB-9508-3954262F40EE}" type="presOf" srcId="{6FA336ED-25A5-4FEB-9D82-7E1BD392AD71}" destId="{2B8CE5E9-CEFD-438C-B63C-82DFE655935D}" srcOrd="1" destOrd="0" presId="urn:microsoft.com/office/officeart/2005/8/layout/process3"/>
    <dgm:cxn modelId="{16956EB0-5428-4BB5-8ABC-544A9D5F9131}" srcId="{E0E91705-EE91-46F9-8D89-60DEC1295155}" destId="{CAAD1551-9F5E-4C62-A175-FEF692BEEC05}" srcOrd="0" destOrd="0" parTransId="{C6C3305F-D06A-4FC1-9B13-BE6F2FB1D95D}" sibTransId="{4092449C-3539-4A48-815B-230C2D43AFCA}"/>
    <dgm:cxn modelId="{1092F1BC-C849-449C-B61B-9C92AE1D53A6}" srcId="{439F9B4A-6456-49A0-AEE3-2BF6D37E1914}" destId="{3A4806B0-8E4F-4CD0-8973-1FE08F4BA35E}" srcOrd="0" destOrd="0" parTransId="{35E6CBDB-73C7-4189-904A-64AA8AAD534D}" sibTransId="{BD020A94-0BE4-4269-AFAE-AAAC992913CD}"/>
    <dgm:cxn modelId="{83EDC2B2-5157-40FF-9F48-C242D2FECD03}" type="presOf" srcId="{CAAD1551-9F5E-4C62-A175-FEF692BEEC05}" destId="{B49D7679-8C70-4813-AF93-C712EECD3B27}" srcOrd="1" destOrd="0" presId="urn:microsoft.com/office/officeart/2005/8/layout/process3"/>
    <dgm:cxn modelId="{6B2BCC08-230A-4560-B888-68E3FF817D0A}" type="presOf" srcId="{CAAD1551-9F5E-4C62-A175-FEF692BEEC05}" destId="{66498606-76D7-4CDA-BF6A-892322AB1F8D}" srcOrd="0" destOrd="0" presId="urn:microsoft.com/office/officeart/2005/8/layout/process3"/>
    <dgm:cxn modelId="{029B2CCE-2955-4897-A7FD-6EE9B13C913A}" type="presOf" srcId="{439F9B4A-6456-49A0-AEE3-2BF6D37E1914}" destId="{C8A6139F-EBE6-4C37-85F5-60730AD9F981}" srcOrd="0" destOrd="0" presId="urn:microsoft.com/office/officeart/2005/8/layout/process3"/>
    <dgm:cxn modelId="{CC1073A0-663D-4CC3-889C-B3F94615E63E}" srcId="{5A57014A-AEEF-4883-A430-F9F343A69D5A}" destId="{F84EF705-3345-4756-989B-D95CEC7A8A9E}" srcOrd="0" destOrd="0" parTransId="{AA5033B2-8B32-4FB4-920F-1FEBA6C18361}" sibTransId="{0F6131A8-B021-4F9D-A210-4F7F5FA09F8D}"/>
    <dgm:cxn modelId="{D57E949F-E2E1-4119-AC52-7AECECCE411C}" type="presOf" srcId="{59B002EB-1289-4CF0-ABC9-12627D6679AB}" destId="{FD5A72CB-35FD-4DBE-A3CE-F766808E87D2}" srcOrd="0" destOrd="1" presId="urn:microsoft.com/office/officeart/2005/8/layout/process3"/>
    <dgm:cxn modelId="{D8A5271B-0544-403F-A5DF-88975F6E9D6A}" type="presOf" srcId="{0E228E10-7D36-4B21-937F-23861695DD94}" destId="{FD5A72CB-35FD-4DBE-A3CE-F766808E87D2}" srcOrd="0" destOrd="0" presId="urn:microsoft.com/office/officeart/2005/8/layout/process3"/>
    <dgm:cxn modelId="{EE0C3BD0-C9EE-4288-A1ED-CF88D7B00618}" type="presParOf" srcId="{54D54AF8-1106-4EB4-8A65-96D2672AA335}" destId="{41D4606E-4923-4F74-BD1E-E1E025763666}" srcOrd="0" destOrd="0" presId="urn:microsoft.com/office/officeart/2005/8/layout/process3"/>
    <dgm:cxn modelId="{69DDD9F5-C3F0-4E77-AAB8-91B980A350C0}" type="presParOf" srcId="{41D4606E-4923-4F74-BD1E-E1E025763666}" destId="{66498606-76D7-4CDA-BF6A-892322AB1F8D}" srcOrd="0" destOrd="0" presId="urn:microsoft.com/office/officeart/2005/8/layout/process3"/>
    <dgm:cxn modelId="{D4F370D9-CEFE-4396-9607-323D1F4BD367}" type="presParOf" srcId="{41D4606E-4923-4F74-BD1E-E1E025763666}" destId="{B49D7679-8C70-4813-AF93-C712EECD3B27}" srcOrd="1" destOrd="0" presId="urn:microsoft.com/office/officeart/2005/8/layout/process3"/>
    <dgm:cxn modelId="{26F36CA6-34C7-441D-B663-7CEFBA0E8D0B}" type="presParOf" srcId="{41D4606E-4923-4F74-BD1E-E1E025763666}" destId="{FD5A72CB-35FD-4DBE-A3CE-F766808E87D2}" srcOrd="2" destOrd="0" presId="urn:microsoft.com/office/officeart/2005/8/layout/process3"/>
    <dgm:cxn modelId="{0AF3578C-DB06-40DF-8D9B-8C03A41C4559}" type="presParOf" srcId="{54D54AF8-1106-4EB4-8A65-96D2672AA335}" destId="{C658CDEE-FD4F-4141-8775-6A4060D36C90}" srcOrd="1" destOrd="0" presId="urn:microsoft.com/office/officeart/2005/8/layout/process3"/>
    <dgm:cxn modelId="{02CBB17D-3D9B-4C36-B5BE-0C05EF7390A4}" type="presParOf" srcId="{C658CDEE-FD4F-4141-8775-6A4060D36C90}" destId="{F856824B-6F43-4CA6-98B4-2DB3856C9A1B}" srcOrd="0" destOrd="0" presId="urn:microsoft.com/office/officeart/2005/8/layout/process3"/>
    <dgm:cxn modelId="{5103BF06-3134-4E59-B7AD-B86831A24F9A}" type="presParOf" srcId="{54D54AF8-1106-4EB4-8A65-96D2672AA335}" destId="{3FCAA7C7-18DA-4907-BC5B-5FE134E0D882}" srcOrd="2" destOrd="0" presId="urn:microsoft.com/office/officeart/2005/8/layout/process3"/>
    <dgm:cxn modelId="{C79925E7-03ED-4EBD-9E41-257E7C51972B}" type="presParOf" srcId="{3FCAA7C7-18DA-4907-BC5B-5FE134E0D882}" destId="{C8A6139F-EBE6-4C37-85F5-60730AD9F981}" srcOrd="0" destOrd="0" presId="urn:microsoft.com/office/officeart/2005/8/layout/process3"/>
    <dgm:cxn modelId="{11CE4FBB-7809-43C6-A2F9-73ED69D8E8F1}" type="presParOf" srcId="{3FCAA7C7-18DA-4907-BC5B-5FE134E0D882}" destId="{4B895562-D458-4568-939E-83F85019C65E}" srcOrd="1" destOrd="0" presId="urn:microsoft.com/office/officeart/2005/8/layout/process3"/>
    <dgm:cxn modelId="{8002C256-3D8F-4CC6-B8B6-0F87B3CA7C93}" type="presParOf" srcId="{3FCAA7C7-18DA-4907-BC5B-5FE134E0D882}" destId="{C2CEFEE0-C646-4B69-98D4-72FFB783C55E}" srcOrd="2" destOrd="0" presId="urn:microsoft.com/office/officeart/2005/8/layout/process3"/>
    <dgm:cxn modelId="{43BA150D-361F-4FAA-AEF9-88FD9269D4EC}" type="presParOf" srcId="{54D54AF8-1106-4EB4-8A65-96D2672AA335}" destId="{35D693F9-2427-4E8F-932F-E5577767FBE9}" srcOrd="3" destOrd="0" presId="urn:microsoft.com/office/officeart/2005/8/layout/process3"/>
    <dgm:cxn modelId="{F20ABEEF-345E-45DE-8A44-4ABCFD7D4D8B}" type="presParOf" srcId="{35D693F9-2427-4E8F-932F-E5577767FBE9}" destId="{2B8CE5E9-CEFD-438C-B63C-82DFE655935D}" srcOrd="0" destOrd="0" presId="urn:microsoft.com/office/officeart/2005/8/layout/process3"/>
    <dgm:cxn modelId="{BDE50084-8262-4176-8079-1634D754E47B}" type="presParOf" srcId="{54D54AF8-1106-4EB4-8A65-96D2672AA335}" destId="{9168AB78-1897-4165-8969-22014E1F723A}" srcOrd="4" destOrd="0" presId="urn:microsoft.com/office/officeart/2005/8/layout/process3"/>
    <dgm:cxn modelId="{DD18603A-D687-4B66-BBD4-C92AA9B0CFA0}" type="presParOf" srcId="{9168AB78-1897-4165-8969-22014E1F723A}" destId="{15342BCF-C614-496E-84C0-1B8267855BF4}" srcOrd="0" destOrd="0" presId="urn:microsoft.com/office/officeart/2005/8/layout/process3"/>
    <dgm:cxn modelId="{16EF8889-A01B-426A-8A64-8B04B74D3FBB}" type="presParOf" srcId="{9168AB78-1897-4165-8969-22014E1F723A}" destId="{67D4C60A-D689-4CA9-B6AE-6E73B8B891FF}" srcOrd="1" destOrd="0" presId="urn:microsoft.com/office/officeart/2005/8/layout/process3"/>
    <dgm:cxn modelId="{6E4D196C-C2FE-472B-A732-9ED238D23C76}" type="presParOf" srcId="{9168AB78-1897-4165-8969-22014E1F723A}" destId="{0FA598E9-B815-4744-8F5E-B08B6E7BB5D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7679-8C70-4813-AF93-C712EECD3B27}">
      <dsp:nvSpPr>
        <dsp:cNvPr id="0" name=""/>
        <dsp:cNvSpPr/>
      </dsp:nvSpPr>
      <dsp:spPr>
        <a:xfrm>
          <a:off x="4279" y="34191"/>
          <a:ext cx="1945832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A.</a:t>
          </a:r>
          <a:r>
            <a:rPr lang="zh-TW" altLang="en-US" sz="24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前事</a:t>
          </a:r>
          <a:endParaRPr lang="zh-TW" altLang="en-US" sz="2400" b="1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79" y="34191"/>
        <a:ext cx="1945832" cy="691200"/>
      </dsp:txXfrm>
    </dsp:sp>
    <dsp:sp modelId="{FD5A72CB-35FD-4DBE-A3CE-F766808E87D2}">
      <dsp:nvSpPr>
        <dsp:cNvPr id="0" name=""/>
        <dsp:cNvSpPr/>
      </dsp:nvSpPr>
      <dsp:spPr>
        <a:xfrm>
          <a:off x="402823" y="725392"/>
          <a:ext cx="1945832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頑皮小孩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父親嘲諷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3312" y="765881"/>
        <a:ext cx="1864854" cy="1301422"/>
      </dsp:txXfrm>
    </dsp:sp>
    <dsp:sp modelId="{C658CDEE-FD4F-4141-8775-6A4060D36C90}">
      <dsp:nvSpPr>
        <dsp:cNvPr id="0" name=""/>
        <dsp:cNvSpPr/>
      </dsp:nvSpPr>
      <dsp:spPr>
        <a:xfrm>
          <a:off x="2245092" y="137564"/>
          <a:ext cx="625359" cy="48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45092" y="234455"/>
        <a:ext cx="480023" cy="290673"/>
      </dsp:txXfrm>
    </dsp:sp>
    <dsp:sp modelId="{4B895562-D458-4568-939E-83F85019C65E}">
      <dsp:nvSpPr>
        <dsp:cNvPr id="0" name=""/>
        <dsp:cNvSpPr/>
      </dsp:nvSpPr>
      <dsp:spPr>
        <a:xfrm>
          <a:off x="3130036" y="34191"/>
          <a:ext cx="1945832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B.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行為 </a:t>
          </a: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想法 </a:t>
          </a: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過程</a:t>
          </a:r>
          <a:endParaRPr lang="zh-TW" altLang="en-US" sz="2000" b="1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30036" y="34191"/>
        <a:ext cx="1945832" cy="691200"/>
      </dsp:txXfrm>
    </dsp:sp>
    <dsp:sp modelId="{C2CEFEE0-C646-4B69-98D4-72FFB783C55E}">
      <dsp:nvSpPr>
        <dsp:cNvPr id="0" name=""/>
        <dsp:cNvSpPr/>
      </dsp:nvSpPr>
      <dsp:spPr>
        <a:xfrm>
          <a:off x="3528579" y="725392"/>
          <a:ext cx="1945832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繼母好話鼓勵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69068" y="765881"/>
        <a:ext cx="1864854" cy="1301422"/>
      </dsp:txXfrm>
    </dsp:sp>
    <dsp:sp modelId="{35D693F9-2427-4E8F-932F-E5577767FBE9}">
      <dsp:nvSpPr>
        <dsp:cNvPr id="0" name=""/>
        <dsp:cNvSpPr/>
      </dsp:nvSpPr>
      <dsp:spPr>
        <a:xfrm>
          <a:off x="5370849" y="137564"/>
          <a:ext cx="625359" cy="484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70849" y="234455"/>
        <a:ext cx="480023" cy="290673"/>
      </dsp:txXfrm>
    </dsp:sp>
    <dsp:sp modelId="{67D4C60A-D689-4CA9-B6AE-6E73B8B891FF}">
      <dsp:nvSpPr>
        <dsp:cNvPr id="0" name=""/>
        <dsp:cNvSpPr/>
      </dsp:nvSpPr>
      <dsp:spPr>
        <a:xfrm>
          <a:off x="6255792" y="34191"/>
          <a:ext cx="1945832" cy="1036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C.</a:t>
          </a:r>
          <a:r>
            <a:rPr lang="zh-TW" altLang="en-US" sz="2400" b="1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結果</a:t>
          </a:r>
          <a:endParaRPr lang="zh-TW" altLang="en-US" sz="2400" b="1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55792" y="34191"/>
        <a:ext cx="1945832" cy="691200"/>
      </dsp:txXfrm>
    </dsp:sp>
    <dsp:sp modelId="{0FA598E9-B815-4744-8F5E-B08B6E7BB5D8}">
      <dsp:nvSpPr>
        <dsp:cNvPr id="0" name=""/>
        <dsp:cNvSpPr/>
      </dsp:nvSpPr>
      <dsp:spPr>
        <a:xfrm>
          <a:off x="6654336" y="725392"/>
          <a:ext cx="1945832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教育家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人際關係學家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94825" y="765881"/>
        <a:ext cx="1864854" cy="1301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7679-8C70-4813-AF93-C712EECD3B27}">
      <dsp:nvSpPr>
        <dsp:cNvPr id="0" name=""/>
        <dsp:cNvSpPr/>
      </dsp:nvSpPr>
      <dsp:spPr>
        <a:xfrm>
          <a:off x="4547" y="1165466"/>
          <a:ext cx="2067847" cy="122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A.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前事</a:t>
          </a:r>
          <a:endParaRPr lang="zh-TW" altLang="en-US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547" y="1165466"/>
        <a:ext cx="2067847" cy="819290"/>
      </dsp:txXfrm>
    </dsp:sp>
    <dsp:sp modelId="{FD5A72CB-35FD-4DBE-A3CE-F766808E87D2}">
      <dsp:nvSpPr>
        <dsp:cNvPr id="0" name=""/>
        <dsp:cNvSpPr/>
      </dsp:nvSpPr>
      <dsp:spPr>
        <a:xfrm>
          <a:off x="428082" y="1984757"/>
          <a:ext cx="2067847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校外教學分組</a:t>
          </a:r>
          <a:endParaRPr lang="zh-TW" altLang="en-US" sz="18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同學私下耳語</a:t>
          </a:r>
          <a:endParaRPr lang="zh-TW" altLang="en-US" sz="18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1823" y="2018498"/>
        <a:ext cx="2000365" cy="1084518"/>
      </dsp:txXfrm>
    </dsp:sp>
    <dsp:sp modelId="{C658CDEE-FD4F-4141-8775-6A4060D36C90}">
      <dsp:nvSpPr>
        <dsp:cNvPr id="0" name=""/>
        <dsp:cNvSpPr/>
      </dsp:nvSpPr>
      <dsp:spPr>
        <a:xfrm>
          <a:off x="2385873" y="1317694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85873" y="1420661"/>
        <a:ext cx="510123" cy="308900"/>
      </dsp:txXfrm>
    </dsp:sp>
    <dsp:sp modelId="{4B895562-D458-4568-939E-83F85019C65E}">
      <dsp:nvSpPr>
        <dsp:cNvPr id="0" name=""/>
        <dsp:cNvSpPr/>
      </dsp:nvSpPr>
      <dsp:spPr>
        <a:xfrm>
          <a:off x="3326308" y="1165466"/>
          <a:ext cx="2067847" cy="122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err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B1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行為 </a:t>
          </a: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/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想法 </a:t>
          </a: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/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過程</a:t>
          </a:r>
          <a:endParaRPr lang="zh-TW" altLang="en-US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326308" y="1165466"/>
        <a:ext cx="2067847" cy="819290"/>
      </dsp:txXfrm>
    </dsp:sp>
    <dsp:sp modelId="{C2CEFEE0-C646-4B69-98D4-72FFB783C55E}">
      <dsp:nvSpPr>
        <dsp:cNvPr id="0" name=""/>
        <dsp:cNvSpPr/>
      </dsp:nvSpPr>
      <dsp:spPr>
        <a:xfrm>
          <a:off x="3749843" y="1984757"/>
          <a:ext cx="2067847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以合適的方式表達想法</a:t>
          </a:r>
          <a:endParaRPr lang="zh-TW" altLang="en-US" sz="2000" kern="1200" dirty="0">
            <a:solidFill>
              <a:schemeClr val="tx1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3584" y="2018498"/>
        <a:ext cx="2000365" cy="1084518"/>
      </dsp:txXfrm>
    </dsp:sp>
    <dsp:sp modelId="{35D693F9-2427-4E8F-932F-E5577767FBE9}">
      <dsp:nvSpPr>
        <dsp:cNvPr id="0" name=""/>
        <dsp:cNvSpPr/>
      </dsp:nvSpPr>
      <dsp:spPr>
        <a:xfrm>
          <a:off x="5707634" y="1317694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07634" y="1420661"/>
        <a:ext cx="510123" cy="308900"/>
      </dsp:txXfrm>
    </dsp:sp>
    <dsp:sp modelId="{67D4C60A-D689-4CA9-B6AE-6E73B8B891FF}">
      <dsp:nvSpPr>
        <dsp:cNvPr id="0" name=""/>
        <dsp:cNvSpPr/>
      </dsp:nvSpPr>
      <dsp:spPr>
        <a:xfrm>
          <a:off x="6648069" y="1165466"/>
          <a:ext cx="2067847" cy="122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err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C1</a:t>
          </a:r>
          <a:r>
            <a:rPr lang="en-US" altLang="zh-TW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</a:t>
          </a:r>
          <a:r>
            <a:rPr lang="zh-TW" altLang="en-US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結果</a:t>
          </a:r>
          <a:endParaRPr lang="zh-TW" altLang="en-US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648069" y="1165466"/>
        <a:ext cx="2067847" cy="819290"/>
      </dsp:txXfrm>
    </dsp:sp>
    <dsp:sp modelId="{0FA598E9-B815-4744-8F5E-B08B6E7BB5D8}">
      <dsp:nvSpPr>
        <dsp:cNvPr id="0" name=""/>
        <dsp:cNvSpPr/>
      </dsp:nvSpPr>
      <dsp:spPr>
        <a:xfrm>
          <a:off x="7071604" y="1984757"/>
          <a:ext cx="2067847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05345" y="2018498"/>
        <a:ext cx="2000365" cy="108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47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577" y="274639"/>
            <a:ext cx="172622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81908" y="274639"/>
            <a:ext cx="503799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14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8688" y="2357438"/>
            <a:ext cx="535781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To the world</a:t>
            </a: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you may be</a:t>
            </a: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just one person ;</a:t>
            </a: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but to one person</a:t>
            </a: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you may be </a:t>
            </a:r>
            <a:endParaRPr lang="en-US" altLang="zh-TW" sz="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  <a:p>
            <a:pPr>
              <a:defRPr/>
            </a:pP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the </a:t>
            </a:r>
            <a:r>
              <a:rPr lang="en-US" altLang="zh-TW" sz="4400" dirty="0">
                <a:solidFill>
                  <a:schemeClr val="bg1"/>
                </a:solidFill>
                <a:latin typeface="Arial" charset="0"/>
                <a:ea typeface="新細明體" charset="-120"/>
              </a:rPr>
              <a:t>world</a:t>
            </a:r>
            <a:r>
              <a:rPr lang="en-US" altLang="zh-TW" sz="2200" dirty="0">
                <a:solidFill>
                  <a:srgbClr val="ADADAD"/>
                </a:solidFill>
                <a:latin typeface="Arial" charset="0"/>
                <a:ea typeface="新細明體" charset="-120"/>
              </a:rPr>
              <a:t>.</a:t>
            </a:r>
            <a:endParaRPr lang="zh-TW" altLang="en-US" sz="2200" dirty="0">
              <a:solidFill>
                <a:srgbClr val="ADADAD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785918" y="1643050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橢圓 6"/>
          <p:cNvSpPr/>
          <p:nvPr/>
        </p:nvSpPr>
        <p:spPr>
          <a:xfrm>
            <a:off x="2020888" y="1574800"/>
            <a:ext cx="6508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pic>
        <p:nvPicPr>
          <p:cNvPr id="8" name="Picture 2" descr="C:\((之的資料夾))\圖\one_person_the_worl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33060" t="8720" r="18376" b="12378"/>
          <a:stretch>
            <a:fillRect/>
          </a:stretch>
        </p:blipFill>
        <p:spPr bwMode="auto">
          <a:xfrm>
            <a:off x="4214810" y="0"/>
            <a:ext cx="49291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1357290" y="4714884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latin typeface="Arial" charset="0"/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latin typeface="Arial" charset="0"/>
              <a:ea typeface="新細明體" charset="-120"/>
            </a:endParaRPr>
          </a:p>
        </p:txBody>
      </p:sp>
      <p:grpSp>
        <p:nvGrpSpPr>
          <p:cNvPr id="10" name="群組 33"/>
          <p:cNvGrpSpPr>
            <a:grpSpLocks/>
          </p:cNvGrpSpPr>
          <p:nvPr/>
        </p:nvGrpSpPr>
        <p:grpSpPr bwMode="auto">
          <a:xfrm>
            <a:off x="0" y="142875"/>
            <a:ext cx="1214438" cy="6429375"/>
            <a:chOff x="0" y="142852"/>
            <a:chExt cx="1500185" cy="6715148"/>
          </a:xfrm>
        </p:grpSpPr>
        <p:pic>
          <p:nvPicPr>
            <p:cNvPr id="11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"/>
            </a:blip>
            <a:srcRect l="51090" t="8879" r="13286" b="65369"/>
            <a:stretch>
              <a:fillRect/>
            </a:stretch>
          </p:blipFill>
          <p:spPr bwMode="auto">
            <a:xfrm>
              <a:off x="0" y="142852"/>
              <a:ext cx="1500185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"/>
            </a:blip>
            <a:srcRect l="53634" t="25718" r="9688" b="47540"/>
            <a:stretch>
              <a:fillRect/>
            </a:stretch>
          </p:blipFill>
          <p:spPr bwMode="auto">
            <a:xfrm>
              <a:off x="428596" y="1714488"/>
              <a:ext cx="1029694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10000"/>
            </a:blip>
            <a:srcRect l="48544" t="25718" r="18376" b="29710"/>
            <a:stretch>
              <a:fillRect/>
            </a:stretch>
          </p:blipFill>
          <p:spPr bwMode="auto">
            <a:xfrm>
              <a:off x="0" y="3071810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8367" t="43547" r="9688" b="5939"/>
            <a:stretch>
              <a:fillRect/>
            </a:stretch>
          </p:blipFill>
          <p:spPr bwMode="auto">
            <a:xfrm>
              <a:off x="0" y="5643554"/>
              <a:ext cx="145829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737360" y="128586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737360" y="2786058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BA7BE4-51CF-4859-9768-88B470B4CCC5}" type="datetimeFigureOut">
              <a:rPr lang="zh-TW" altLang="en-US" smtClean="0"/>
              <a:pPr>
                <a:defRPr/>
              </a:pPr>
              <a:t>2017/8/3</a:t>
            </a:fld>
            <a:endParaRPr lang="zh-TW" altLang="en-US" dirty="0"/>
          </a:p>
        </p:txBody>
      </p:sp>
      <p:sp>
        <p:nvSpPr>
          <p:cNvPr id="1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4916D58-AEBC-4125-849D-19FC649EA14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0"/>
          <p:cNvGrpSpPr>
            <a:grpSpLocks/>
          </p:cNvGrpSpPr>
          <p:nvPr/>
        </p:nvGrpSpPr>
        <p:grpSpPr bwMode="auto">
          <a:xfrm>
            <a:off x="0" y="0"/>
            <a:ext cx="2286000" cy="6858000"/>
            <a:chOff x="0" y="0"/>
            <a:chExt cx="2286000" cy="6858000"/>
          </a:xfrm>
        </p:grpSpPr>
        <p:pic>
          <p:nvPicPr>
            <p:cNvPr id="5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/>
            <a:srcRect l="2986" t="47778" r="70973" b="2222"/>
            <a:stretch>
              <a:fillRect/>
            </a:stretch>
          </p:blipFill>
          <p:spPr bwMode="auto">
            <a:xfrm>
              <a:off x="0" y="571500"/>
              <a:ext cx="1571604" cy="628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群組 20"/>
            <p:cNvGrpSpPr>
              <a:grpSpLocks/>
            </p:cNvGrpSpPr>
            <p:nvPr userDrawn="1"/>
          </p:nvGrpSpPr>
          <p:grpSpPr bwMode="auto">
            <a:xfrm>
              <a:off x="0" y="0"/>
              <a:ext cx="1571604" cy="1785941"/>
              <a:chOff x="5715008" y="571480"/>
              <a:chExt cx="3428992" cy="4143404"/>
            </a:xfrm>
          </p:grpSpPr>
          <p:pic>
            <p:nvPicPr>
              <p:cNvPr id="8" name="Picture 2" descr="C:\((之的資料夾))\圖\one_person_the_world.jpg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 l="29944" t="1639" r="2669" b="3278"/>
              <a:stretch>
                <a:fillRect/>
              </a:stretch>
            </p:blipFill>
            <p:spPr bwMode="auto">
              <a:xfrm>
                <a:off x="5715008" y="571480"/>
                <a:ext cx="3428992" cy="4143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 descr="C:\((之的資料夾))\圖\one_person_the_world.jpg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 l="79028" t="88403" r="2722" b="6679"/>
              <a:stretch>
                <a:fillRect/>
              </a:stretch>
            </p:blipFill>
            <p:spPr bwMode="auto">
              <a:xfrm>
                <a:off x="8215338" y="4500570"/>
                <a:ext cx="928662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文字方塊 6"/>
            <p:cNvSpPr txBox="1"/>
            <p:nvPr userDrawn="1"/>
          </p:nvSpPr>
          <p:spPr>
            <a:xfrm>
              <a:off x="0" y="2571750"/>
              <a:ext cx="2286000" cy="18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To the world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you may be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just one person ;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but to one person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you may be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the </a:t>
              </a:r>
              <a:r>
                <a:rPr lang="en-US" altLang="zh-TW" sz="40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world</a:t>
              </a:r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新細明體" charset="-120"/>
                </a:rPr>
                <a:t>.</a:t>
              </a:r>
              <a:endParaRPr lang="zh-TW" altLang="en-US" sz="14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654969C-6C03-43C3-8512-1B08BC8670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橢圓 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9" name="群組 17"/>
          <p:cNvGrpSpPr>
            <a:grpSpLocks/>
          </p:cNvGrpSpPr>
          <p:nvPr/>
        </p:nvGrpSpPr>
        <p:grpSpPr bwMode="auto">
          <a:xfrm>
            <a:off x="1571625" y="142875"/>
            <a:ext cx="12144375" cy="7000875"/>
            <a:chOff x="0" y="-142876"/>
            <a:chExt cx="12144396" cy="7000876"/>
          </a:xfrm>
        </p:grpSpPr>
        <p:sp>
          <p:nvSpPr>
            <p:cNvPr id="10" name="矩形 9"/>
            <p:cNvSpPr/>
            <p:nvPr userDrawn="1"/>
          </p:nvSpPr>
          <p:spPr>
            <a:xfrm>
              <a:off x="3000380" y="-142876"/>
              <a:ext cx="9144016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11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"/>
            </a:blip>
            <a:srcRect l="51090" t="8879" r="13286" b="65369"/>
            <a:stretch>
              <a:fillRect/>
            </a:stretch>
          </p:blipFill>
          <p:spPr bwMode="auto">
            <a:xfrm>
              <a:off x="0" y="142852"/>
              <a:ext cx="1500185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lum bright="70000" contrast="-70000"/>
            </a:blip>
            <a:srcRect l="48544" t="8720" r="18376" b="11447"/>
            <a:stretch>
              <a:fillRect/>
            </a:stretch>
          </p:blipFill>
          <p:spPr bwMode="auto">
            <a:xfrm>
              <a:off x="1" y="2000240"/>
              <a:ext cx="1451804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10000"/>
            </a:blip>
            <a:srcRect l="53634" t="25718" r="9688" b="47540"/>
            <a:stretch>
              <a:fillRect/>
            </a:stretch>
          </p:blipFill>
          <p:spPr bwMode="auto">
            <a:xfrm>
              <a:off x="428596" y="1714488"/>
              <a:ext cx="1029694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10000"/>
            </a:blip>
            <a:srcRect l="48544" t="25718" r="18376" b="29710"/>
            <a:stretch>
              <a:fillRect/>
            </a:stretch>
          </p:blipFill>
          <p:spPr bwMode="auto">
            <a:xfrm>
              <a:off x="0" y="3071810"/>
              <a:ext cx="9286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((之的資料夾))\圖\one_person_the_world.jp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8367" t="43547" r="9688" b="5939"/>
            <a:stretch>
              <a:fillRect/>
            </a:stretch>
          </p:blipFill>
          <p:spPr bwMode="auto">
            <a:xfrm>
              <a:off x="0" y="5643554"/>
              <a:ext cx="145829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65AEC0-0F4B-4509-AECB-5DA14D778B4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A1A9-796A-442E-8C0C-D622DD18C9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69A9651-D913-485C-9005-F9C6A5D56B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3F482-AFCF-42E5-B12A-66E10F9FBBF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05D85AF-FFB7-4C12-9BCA-59A5D18BEA4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B474E60-0BA2-4731-87E8-7242D89470C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45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C37BF1F-9C2A-46EA-AA2E-AC33049AF0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7436-2F75-4D39-8811-545A9ED57A2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7B68-84B7-43C6-925B-D0D3B29B891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45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25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81908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04692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68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21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61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253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14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65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470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577" y="274639"/>
            <a:ext cx="172622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81908" y="274639"/>
            <a:ext cx="503799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146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7BE4-51CF-4859-9768-88B470B4CCC5}" type="datetimeFigureOut">
              <a:rPr lang="zh-TW" altLang="en-US" smtClean="0"/>
              <a:pPr>
                <a:defRPr/>
              </a:pPr>
              <a:t>2017/8/3</a:t>
            </a:fld>
            <a:endParaRPr lang="zh-TW" alt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4916D58-AEBC-4125-849D-19FC649EA14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4969C-6C03-43C3-8512-1B08BC8670F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44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5AEC0-0F4B-4509-AECB-5DA14D778B4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35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A1A9-796A-442E-8C0C-D622DD18C9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2533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9651-D913-485C-9005-F9C6A5D56B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0542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3F482-AFCF-42E5-B12A-66E10F9FBBF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8274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81908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04692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682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85AF-FFB7-4C12-9BCA-59A5D18BEA4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76540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4E60-0BA2-4731-87E8-7242D89470C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74825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7BF1F-9C2A-46EA-AA2E-AC33049AF0B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7416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7436-2F75-4D39-8811-545A9ED57A2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405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7B68-84B7-43C6-925B-D0D3B29B891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4938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455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253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81908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04692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682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21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61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33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143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65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470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577" y="274639"/>
            <a:ext cx="172622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81908" y="274639"/>
            <a:ext cx="503799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146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57188" y="1171575"/>
            <a:ext cx="8405812" cy="477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102" name="Picture 30" descr="03_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96975"/>
            <a:ext cx="8347075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495800"/>
            <a:ext cx="4648200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45720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7700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6858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b="1" i="1">
                <a:solidFill>
                  <a:srgbClr val="000066"/>
                </a:solidFill>
                <a:latin typeface="Verdana" pitchFamily="34" charset="0"/>
                <a:ea typeface="新細明體" charset="-120"/>
              </a:rPr>
              <a:t>LOGO</a:t>
            </a:r>
          </a:p>
        </p:txBody>
      </p:sp>
      <p:pic>
        <p:nvPicPr>
          <p:cNvPr id="3103" name="Picture 31" descr="03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7493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3635375" y="5029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29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32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61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3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68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87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70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02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13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4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36688"/>
            <a:ext cx="8229600" cy="4716462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81000" y="62293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94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1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6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908" y="274638"/>
            <a:ext cx="69048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908" y="1600201"/>
            <a:ext cx="69048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90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412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245225"/>
            <a:ext cx="17218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fld id="{EC65AEC0-0F4B-4509-AECB-5DA14D778B4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908" y="274638"/>
            <a:ext cx="69048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908" y="1600201"/>
            <a:ext cx="69048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90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412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245225"/>
            <a:ext cx="17218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charset="-120"/>
              </a:defRPr>
            </a:lvl1pPr>
          </a:lstStyle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新細明體" charset="-120"/>
              </a:defRPr>
            </a:lvl1pPr>
          </a:lstStyle>
          <a:p>
            <a:fld id="{EC65AEC0-0F4B-4509-AECB-5DA14D778B4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>
                <a:gd name="T0" fmla="*/ 4816 w 4816"/>
                <a:gd name="T1" fmla="*/ 0 h 1984"/>
                <a:gd name="T2" fmla="*/ 0 w 4816"/>
                <a:gd name="T3" fmla="*/ 0 h 1984"/>
                <a:gd name="T4" fmla="*/ 0 w 4816"/>
                <a:gd name="T5" fmla="*/ 1984 h 1984"/>
                <a:gd name="T6" fmla="*/ 448 w 4816"/>
                <a:gd name="T7" fmla="*/ 198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908" y="274638"/>
            <a:ext cx="69048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908" y="1600201"/>
            <a:ext cx="69048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90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412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245225"/>
            <a:ext cx="172182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03_back_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609600"/>
            <a:ext cx="263048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28600" y="5905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gray">
          <a:xfrm>
            <a:off x="609600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6688"/>
            <a:ext cx="8229600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F5F5F"/>
                </a:solidFill>
                <a:latin typeface="+mn-lt"/>
                <a:ea typeface="新細明體" charset="-120"/>
              </a:defRPr>
            </a:lvl1pPr>
          </a:lstStyle>
          <a:p>
            <a:fld id="{C6B46C1A-360E-402E-B0C4-3D6D33EBDE83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697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i="1">
                <a:solidFill>
                  <a:srgbClr val="000066"/>
                </a:solidFill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fld id="{0D943A8B-FBDB-457F-9B46-1EFE3E998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31788"/>
            <a:ext cx="4648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1083" name="Picture 59" descr="03_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66688"/>
            <a:ext cx="7493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5328;&#20043;&#26377;&#31150;%20&#23416;&#32722;&#21934;.docx" TargetMode="Externa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1477;&#23376;&#25913;&#23531;.docx" TargetMode="Externa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21477;&#23376;&#25913;&#23531;.docx" TargetMode="Externa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&#19977;&#26126;&#27835;&#25209;&#35413;&#27861;.doc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bs.xineurope.com/thread-1812518-1-1.html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2657983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非禮</a:t>
            </a:r>
            <a:r>
              <a:rPr lang="en-US" altLang="zh-TW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勿言</a:t>
            </a:r>
            <a:endParaRPr lang="zh-TW" altLang="en-US" sz="9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856" y="2204864"/>
            <a:ext cx="2376264" cy="2520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7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95736" y="2846546"/>
            <a:ext cx="46805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800" b="1" cap="none" spc="0" dirty="0">
                <a:ln w="11430"/>
                <a:solidFill>
                  <a:srgbClr val="FD774D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語言霸凌</a:t>
            </a:r>
          </a:p>
        </p:txBody>
      </p:sp>
      <p:sp>
        <p:nvSpPr>
          <p:cNvPr id="6" name="矩形 5"/>
          <p:cNvSpPr/>
          <p:nvPr/>
        </p:nvSpPr>
        <p:spPr>
          <a:xfrm rot="20113017">
            <a:off x="772918" y="2074058"/>
            <a:ext cx="2262159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取綽號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 rot="638586">
            <a:off x="3826306" y="1520683"/>
            <a:ext cx="295465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嘲笑譏笑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1320684">
            <a:off x="964937" y="4505911"/>
            <a:ext cx="2954656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恐嚇威脅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20698234">
            <a:off x="5145238" y="4658648"/>
            <a:ext cx="2954656" cy="923330"/>
          </a:xfrm>
          <a:prstGeom prst="rect">
            <a:avLst/>
          </a:prstGeom>
          <a:solidFill>
            <a:srgbClr val="FF0000"/>
          </a:solidFill>
          <a:ln>
            <a:noFill/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言語刺傷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 rot="1206831">
            <a:off x="7131167" y="2767989"/>
            <a:ext cx="1569661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謾罵</a:t>
            </a:r>
            <a:endParaRPr lang="zh-TW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76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57976" y="1822752"/>
            <a:ext cx="3570208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0" dirty="0" smtClean="0">
                <a:ln w="11430"/>
                <a:solidFill>
                  <a:srgbClr val="FD774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en-US" sz="5400" b="1" cap="none" spc="0" dirty="0" smtClean="0">
                <a:ln w="11430"/>
                <a:solidFill>
                  <a:srgbClr val="FD774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endParaRPr lang="en-US" altLang="zh-TW" sz="5400" b="1" cap="none" spc="0" dirty="0" smtClean="0">
              <a:ln w="11430"/>
              <a:solidFill>
                <a:srgbClr val="FD774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000" b="1" cap="none" spc="0" dirty="0" smtClean="0">
              <a:ln w="11430"/>
              <a:solidFill>
                <a:srgbClr val="FD774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600" b="1" cap="none" spc="0" dirty="0" smtClean="0">
                <a:ln w="11430"/>
                <a:solidFill>
                  <a:srgbClr val="FD774D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由你開始</a:t>
            </a:r>
            <a:endParaRPr lang="zh-TW" altLang="en-US" sz="6600" b="1" cap="none" spc="0" dirty="0">
              <a:ln w="11430"/>
              <a:solidFill>
                <a:srgbClr val="FD774D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7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言之有「禮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16236"/>
            <a:ext cx="8066856" cy="175679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常說「</a:t>
            </a:r>
            <a:r>
              <a:rPr lang="zh-TW" altLang="zh-TW" sz="2400" b="0" dirty="0">
                <a:solidFill>
                  <a:srgbClr val="FD774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請、謝謝、對不起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遇到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人能夠以適當的話語打招呼。</a:t>
            </a:r>
          </a:p>
          <a:p>
            <a:pPr lvl="0">
              <a:lnSpc>
                <a:spcPct val="150000"/>
              </a:lnSpc>
            </a:pP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能夠以有禮貌的話應答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hlinkClick r:id="rId2" action="ppaction://hlinkfile"/>
          </p:cNvPr>
          <p:cNvSpPr txBox="1"/>
          <p:nvPr/>
        </p:nvSpPr>
        <p:spPr>
          <a:xfrm>
            <a:off x="763613" y="497310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（作業單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9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312368" cy="1228998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言之有「禮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句子改寫。之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72167"/>
              </p:ext>
            </p:extLst>
          </p:nvPr>
        </p:nvGraphicFramePr>
        <p:xfrm>
          <a:off x="611560" y="1916832"/>
          <a:ext cx="7776865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8432"/>
                <a:gridCol w="3888433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我常聽到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可以這樣說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懶惰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蟲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搗蛋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鬼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你怎麼那麼笨？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成事不足，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敗事有餘！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這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騙子！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真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自私！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312368" cy="1228998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言之有「禮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句子改寫。之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73465"/>
              </p:ext>
            </p:extLst>
          </p:nvPr>
        </p:nvGraphicFramePr>
        <p:xfrm>
          <a:off x="611560" y="1916832"/>
          <a:ext cx="7776864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6652"/>
                <a:gridCol w="4530212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我常聽到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可以這樣說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懶惰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蟲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搗蛋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鬼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你怎麼那麼笨？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成事不足，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敗事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有餘！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這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騙子！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真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自私！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努力些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可以做得更好。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你的聰明可以用在適當的地方。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找到了訣竅你會進步。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再想想別的方法試試看。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我知道你想幫忙，但是我們再試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試別的方法。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請告訴我事實。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試著為別人著想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，你會獲得更多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hlinkClick r:id="rId2" action="ppaction://hlinkfile"/>
          </p:cNvPr>
          <p:cNvSpPr txBox="1"/>
          <p:nvPr/>
        </p:nvSpPr>
        <p:spPr>
          <a:xfrm>
            <a:off x="7596336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683568" y="260648"/>
            <a:ext cx="3312368" cy="1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言之有「禮」</a:t>
            </a:r>
            <a: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句子改寫。之</a:t>
            </a:r>
            <a:r>
              <a:rPr lang="en-US" altLang="zh-TW" kern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112926"/>
              </p:ext>
            </p:extLst>
          </p:nvPr>
        </p:nvGraphicFramePr>
        <p:xfrm>
          <a:off x="611560" y="2060848"/>
          <a:ext cx="7848872" cy="3108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8361"/>
                <a:gridCol w="5070511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我常聽到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可以這樣說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你怎麼那麼愛現？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你是個膽小鬼！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長舌婦！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大嘴巴！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你真是沒出息！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你的脾氣真暴躁！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你真是浪費時間！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頑固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份子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01448"/>
              </p:ext>
            </p:extLst>
          </p:nvPr>
        </p:nvGraphicFramePr>
        <p:xfrm>
          <a:off x="611560" y="2060848"/>
          <a:ext cx="7848872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8361"/>
                <a:gridCol w="5070511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我常聽到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可以這樣說</a:t>
                      </a:r>
                      <a:r>
                        <a:rPr lang="en-US" altLang="zh-TW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你怎麼那麼愛現？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你是個膽小鬼！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長舌婦！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大嘴巴！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你真是沒出息！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你的脾氣真暴躁！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你真是浪費時間！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頑固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份子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！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適度的表現自己，讓別人也有表現的機會。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適度的表現自己，讓大家知道你很棒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講話精簡些，我會更喜歡聽。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你能從別的角度找到自己的長處。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控制自己的情緒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，可以為你贏得更多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你可以更有智慧地運用時間。</a:t>
                      </a:r>
                      <a:endParaRPr lang="zh-TW" altLang="en-US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別人的意見常有可借鏡之處。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>
            <a:hlinkClick r:id="rId2" action="ppaction://hlinkfile"/>
          </p:cNvPr>
          <p:cNvSpPr txBox="1"/>
          <p:nvPr/>
        </p:nvSpPr>
        <p:spPr>
          <a:xfrm>
            <a:off x="7596336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683568" y="260648"/>
            <a:ext cx="3312368" cy="12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zh-TW" altLang="en-US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言之有「禮」</a:t>
            </a:r>
            <a: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句子改寫。之</a:t>
            </a:r>
            <a:r>
              <a:rPr lang="en-US" altLang="zh-TW" kern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89174"/>
            <a:ext cx="5902424" cy="563562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除了這樣說，你還可以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常說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對不起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AutoShape 2" descr="data:image/jpeg;base64,/9j/4AAQSkZJRgABAQAAAQABAAD/2wCEAAkGBxQTEhQUExQWFhUXFxcYGBgVFRgZFxgYGBgXFhgYGBgZHCggGBolHBcXITEhJSkrLi4uGR8zODMsNygtLiwBCgoKDg0OGxAQGiwmICYsLCwsLy8sLCwsLCwsLCwsLCwsLCwsLCwsLCwsLCwsLCwsLCwsLCwsLCwsLCwsLCwsLP/AABEIAMIBAwMBIgACEQEDEQH/xAAcAAABBQEBAQAAAAAAAAAAAAAFAAIDBAYBBwj/xAA+EAABAwIFAQcCAwYFAwUAAAABAAIRAyEEBRIxQVEGEyJhcYGRMqFCsdEUI1LB4fAHFTNichZD8SSSorLS/8QAGgEAAgMBAQAAAAAAAAAAAAAAAgMAAQQFBv/EACoRAAICAgICAQQCAgMBAAAAAAABAgMRIRIxBEETBRQiUWFxMrEjUvEV/9oADAMBAAIRAxEAPwD0IYh/DVw4pw4MolToAi7bg9Vx9G07LhcZd5OsrIdYKX7U7oumo92wTag3kwOpUUEAwZslOT9jUo+kSP1qrUNQcLgqPF+ebp7cwLjvtug5IZxkukiu+s/zTG4xw2RGvUDmw0e6GYmjpv8Afoqk8Bww+0cqZiQbqxSxsjdUZaBtPn5+iY6vI8Av5iEPIZ8ax0GG5tBhTUcw8XkgbdxG/wBlKwkkgjdF8kv2BKmH6NJTxDXFTd6OqzmGsSCbqerVMSDcFMV79maXjLOg9CYGXQyliyIk8Kz+1yCmK5NCXTJF4PIXRinDzValVndWALSnQtfpipQXtFtmJHKe2u08qg9o91zQFqXkzQh0RCi6g3fPaYbf1RWnUkCd1oq8iM9CrKnAkSTZXYTxQpSlKFyFZDspSlC4QoQQC7C4nKiCTXFOTHKmQ4kuykoQpUW/nyu12k/3ZU9D9WoAyYFyPsEwGqCdXX13suJz1jB0FDecolqYfwxbmT0QrE4ctggz0ExMq7U1wR5XA3+FA3BvMajMHcWBmEixcukaapce2D6tMhwOwAMgH+Sr1SDOmesc7/kjDcE47nVuLAT6Tyo3Zb4oBPnHtb0S/jeOjTHyIrtlOk/a9vsp6FY+IOgjji/qroyfyERG91JSyxokC19ov/VWqZoXLyK2DzQpkxN97bfKruwbWjfV06o03Lw4QSQZ4/Xop/8ALW2E3V/DJ9ID7pR1lmZNPTtPv+qlLAQDbzG6NvyppMH5/sqJ2UARG0EQqdMhi8qDAuoHkRwR/NR0mhwcGkm8c2Pujgy0b2Fhfb1CYzKYESPmfT0QumQf3MMAIU3fRJI2LpggjyRHDMMmXyALA+XUq0zLGgk6hIsTI9UqndNvqBEev8lUa2tsqV8ZaR11O4dI9Ar7KhhChmdAFsO3/Xpz7KHF57QaDqLjBuBweAeZ9k1SURDhKWsB3+GBblSBnlKy9PtMw1BpEtc3WNT2jTAsY3g7fPRR4jtpqALae8Rc7zBTVYkLdM84SNbqPIT5j0WLZ2rc+JeKdhJgEfTqIM+3wUKxWeVKgDXPguidwWt/C2f93JRK39InwPOz0DEZgxly8D3v0VCt2g8RDCSRuPLkrDVcS6oGOcIIG94hxkTP/FXKD5eC28tgX2J0/wB+6vnP0wlTBLLPT8K8ljSdyAfkKVR4dkNaOgA+ApF249I5D7EkkkiKOJQupKEOSuOC6UlRBkJJySoh55lPa6tWe5raZfpd+FhsOrjsOVYf2reWktpy8Egta4ujzcALLNY7PaBZSOEY6i5ka4IGts/S+PqO9ztdD25u7W6s2oKdQ30jptDutlwpJ5xk7cYRe+Jq2dqKhDXNAZrtLpJ1CLHpyuUs9qNcQXtjixMnqOAAsu3HudGoaSTqsLSTblNrYwEg6iIkktFhHEeZ69UCg/bHtQ/SNMc6rtiGuDSDcNMGLk+QhEqmZVBTa5viBgwXAuNibD2WYwuDqVG/UWjkyQW3u2ORz5yi+d5zhXAtpw6pOh5Eag4/it/LqqSznYM+1hHaudYik3XU8DXO8INSXkG9m8Kphu0j9cEHURDXAAgF29xxdZzH0vC50zpIbpc4lwmLNB4n7HyV3BZlhqWHbppMNcN0t8RjUSJLhsD5q1FEyl6NbUzINbqFUvAaCXNMiRawHE8IJhc+xGpzjJbNgZmDzfZBctxNMV21Kw0yXaw1pc0WkaQN78e6fnGbUCSad+8cHOtAGmYJsDLt44lSUHjKKi0nhoKYnOqhrNcKrqYkEgusWjefPfysi+Oz5oa0tquc2o2fC7xC9thaZ5vZYTFYokSTqBGmTv6HqLqzkWWd5ULZY1gbqd4wBHF23jfboh4tR2G+LYax+d1ntBYSNL4IuHRuJk3HKs0+0wNaiJDg4HWwAkh0SPuDZDcQDSxDyzTU8OoNu0NAAaRTB+o6eoQ5uMpjximRVaSRqgsMnkb2B+USghbl/AVxj6jasN0tGqdDJABeCZ0nyaVx2KeCSbsJdA2h3BBIsCD9vZBsuxGio1xIJ8QJcIifxTPWZ8lYxuI1EucQLuJ6A3297qcEglNlLMMYRUAmQZIFx0DtuohQftUgsnk26nzmx+UzF1WNqUi8y258MTzAuL7zG9/RLE1Q+XCABa9tyYtHMm6YoJIp2NvBNh6DHggEMgEtBEd6RJ0gzAPE+au1nlzxD7N+gONmtcAQPgj4QikCC0wDph0G49Y5E29YVsa6tRwDf3hmRtAAAtJsdlTWwclrGu0xsT4dPnxN7xPMceiO5vhzNN2nwgG431E7O6jp7oRg8KHNe+p+A6NDwRG9yeZkR6p1DMKgaQTLNgeRzd3JsotaBeXsI16zXQJu4eItNhYAAD++UQ7N0AarASAGlpM9AZj3j7oPSbpYLesGd/P7+6v4IFz2tIIa4wTtAuTKtya2hVr4weD1em8OEgyDyE5C8NWp0WNaHSOAreGxrX7G668L46UmsnIUiykuhJOyWcSXSFxQglxdSVkGwknJKsEPn6tlbqRDqsMJ+ppI1RMWG5NlLWdTOkCnxeLlx4vxxKvYTHCvRq98dLyINWGmGggjw/URvt1VHC5d3tNpoOuCQ4vOm0wNI4kXuuLn9nczvZbo5Y5zCaj2wDIaIc+N/pG0eaiwOL7lj6jqJeCBBcLXnSHN2EweuygbkrNZZ+0DvACQwscCTExM2P6qlg6ttRcA5ptTcDJ45t5qmtFqXoIZhiaJFKoydTv9YWI8NgA03HkuVnUXPZ3bzbd2ktgEjjq2Z81BgqtMivqbFR4ApDSXXsCLWDuZU9bLadOWjEMDwQYIgH/i7m02PIQYSZab2TZvRPeO0Pa/YywzMiDbgyhWKwdQVDqA1QD0kRx/ToURq4ZlJ4Dqge0kEmlNwfC694O5hKhm5p1Hl2uo0HS0lhaWMBMA2i53E8IloF/wU34l30vDhH0tuI1X538lSpjnp13gK5nGYmu5zgNIGwMA7c+/5BQY2q1zgW2aAACeSNz5cIo6RWS6HioWOewhgAbIBhxBuDxq/OE/Py2iIovI1iHMmSB5nzMqr+31O77qxaYEgbwZA6GCVUZRDnadYl0Dm1yDJIgdZuqx+ybNFlmUOGmpUrhlT6o06iNmhuon/cRt6ITUe7U6AHNBIbLQXaZJLoCnxNKKUipq06WCHahYmASBvcqLCvdT0ui5aGwOLxcEbmB7IU32WWazXU41ANLhq9ncEHY2IjyXaYLWAOIhxfMj8TTBG44+xUNfGuqVNQJLo0ANEz1MQZ+opASwu2Z3gaRAkOvJAsBt+YVNkB+a5Zra2s4+EFrWAckgE+gDRESjuVY3DMoBz6bXPBMl/wC8dMy2GE6RbSNlnMfmFVr2jU4sF9ogkls+4jdVcO/xAuESZjTO/AHI2TZJuKQC7ZpsZmeuhrZDNTxTLWs0ghsvDja7pPFtk3LsZopmAe9e4uJNw5lxqPSDYD3Ql1RxpgOu0CGg25EwBE+qT2kgvAhtmzO2zYkm6XjQeEHS5raMh7nPe4SC7aAOB5CL9AqeExFgLxLvDaNUaZn0CHUcSRpiJEmSRcdPRS4PDve4ENc5kwY4kySDsOfhEkRLHZoMJD6YJPhF3DgtZFh13F1osHpPjmCbx0ndY3Nsf3P7po0ugCJkNZEx/wAjuVZy7HAsY7V1BA6hZrpOO8aMHnxnGrkujaPqeavZI794CSVim5iSd0ayzNoiBdZvuEpqWOjixls9OBSVPKsZ3rA6IVxeqrkpxUl7NqYkkkkZBFNKcU0qEEupqSsh8z1njzttZWadVzge61CwnTYkTaepTKNF99G0Dzn0CJ5TQrsf3oY7UJ+nTN97Gx9Fx20doH1KL2XdLXgwZ+oG2/ylQoNc52t4YInUQSJ6W6q/mGX4is91RzCHO3kgDaNl3D5BWIhxAG9uvmeQqzomV+yjh2NuXSAQQHTGl0bjnyTcwLA4EGZ3AJIbYfiO95V+rkFUEAaSB1dHrxZOxuVNoAVapaxhGk6nk3PruYVLbJlfso4Wh9TbeHxHxC4/WFYqZpUNF1N73ls+ETMwPxE3AgKMYqi1rpxTGsdNgQSQZ8/PogeN7SUWAtotdUnlx0ttyBuT6olXKXop2RXsLUqDqpEBxLjF/p9z5CEXzHLS0kHSWQHaoglxOjQOpkT7rFYPtUWEkU7mPxn8iEWwXaVlZ7e81NcPpOq032IFjdXKma9AuxBvH4IhupvgrSdbAALXh7QLcXAPVSYnD4WjSJHiqPbYmXOLj5bASreW0KTXaxJcTMucSin+VMrO1PufMm3kALAeSRtMp2xAGFqs7qnTcA2HhzwB9Qgjj8U39kx9NoeXNqExsIuDf9d+JW4w+QU+Wt+FbrYahh2OcQxgA8TiALeZRcJPbF/cx6SPM6dVzJcGmNMF2wG0fn9lVbjdLSwDXqcS5u4vbcbHe4+U3OO0xxVSoKY00QYb/EfM9AeirZVp/FfoSbADrHupKHHs0wzJbCLctNXvDUdpFR0gDj8QnyHqn0OzdOBFVxItGkE/Yi1xt90SwGIb9IIPwjVHREkD4H8lmd1noeox9mQxeT4hoL2A1iANIBaPCJ4LgT6AFZbG5xiJDHt7vbw6C33vv6r2XDUADLbb7Hrun1sC1zNNRjXiIOpodM7m+x+NynVeRxX5xFSSb0zxpuLDNMy528TbiD5o63tC40w1vgAkkMgdBPmSVp827D0KjSaR7l/H4me7TcD0PysBm2X4jCOAqtEOBhzTLXDkA/yKfCULP8XsdBVvU0FHd28hzi++5iJgwYcdwFdwNalSpnSH/wC0O1XPrcDc82hZ/LsYCdhIE+a0uUvovsbOtYtEW9Eu2fBbia5VUT/F7O/5gQAfCZAJa3YDaC7hxsbbIrlGLIjwmCZkjbpsrdGjTaJ0t+PdSVK+oQFj+5g1iMQZeLS44UVg3nZHO2Vm92G6XNExMyNpn1WkWI/w6paTWJH8MO8r+H7T7rbru+HNyqWTzfkwjC1xj0JJJJazOJcK6kVCDYSXUlCHym79pwj9Jt0DrtI8itLlvawtjUz10ulWKtRmJY1rg3TF3T5ASPdA8f2ZqUoLTqadjsuL8sJ96Z3pVfs3OC7QU3xNp6i3yr+KzKjTaXPe1rReSQvMjVcGGm4bjc8rPY0EGCmQq5PsRKpBDtJ2kqVsS6pTe9jAQGCSIA5I891QznPa+J0is+Q3YAQJ6+qqPAUL2lboxivQmSISE9gVvK8tfXeGUxc8kw0eZPAW4yz/AA9f4dYkkxJkM42J33PwpOxRBrq5MwDWFX8NWDYDmSOSQvQnZHSYJIcA2GPDbh0fUQTsZAt+SoVMrabRbjrsfVZpXr9GxeK2gdlWaOZ9L9Q4a/8ALUL/ACCrp/xDrUyW9wwEWu8n+SpPypo22uSY+B/Uqtm+V6mGoPqaLidwP6coYuDexU6Mdhmv/ihiC2KdKmw/xEl3wLfdZfNs7xOJP76q54307NHo0WQ2iZKsUgBuU7io9IqFaz0EspowL+6mrVDsLKjUzIRDRFlU79/VI+NuWWa1pYRebnWmNIM/CN5V2x0j95PsJWSFLyTxRPRFKipraLSmbwf4gtFhTcfUj8pV/D9tnPALXADoQJHrdeaikpBTSp+PBrWh0Kt5aPV2doe9ZHh1HY7XVrFBuIYaVQNkjYwYi0/1XlOCxhYd7Ld9nsXI1E+LYnyGwXPspdMlJMdOEeOjDYvKalIw4QRz/VEsqpl7TqJlt5HSYRjMi8lweNyDrIHiLdj8WUOAokGfpB68rVK5Sj+RyvMt4RTWn6JcJj6lOf8AuMHI/RFKWYNc2KYJe60AbfCgcKTwWuF+S20o9k+Dp06YdZrTYEm59VgmoN5S2ZI/WJpcZxyzUdj8oLqY1kgN+oTck3W2aIAAWc7I4thaQDd1/KwA3WjXf8FQ+NSiYlLm3J+xJJJLaXgSSSShBJJJKFHyx2Vxul+h12x8L0PLKoezSbxx5cLK0uylKnDhiwHQCB3ZjxCb32RjK8FVpeItFRjQZdTdxBvfofJedvnW58os7sfKps/BS2VO0GV6LtBIuT1QJuQuriGtdPWLD34Xp2Wvp1miSASBANz5lWH1aNFpMAiRaL+44RK9xQ3i28YPIa/YfFNNg0jrNvnZQ4XsZi6j9HdFvVxI0+x5XqeKz8zpAETsNwPThOw2YOBkhwbvPVX/APRYUvEbXQL7MdlDhQ0hoc4HUQbaut/5LSPxAII2kzpqG4N3T/tGyfRzpjiAWze52KY40ary10g7tkXdfaVPuM9PICr/AO6AGPDXtJaBDqhMXnYe26H4mnvfz5HktHm2XGnABJaNhaGzcyIvdBHOMlurjgbX/JGuzVCS46BlaiXWEb8nqJmI2soaYEy4C58VpkciDY8j3V7EEuJGn7QbDa3VVrSNgfL9OUeAWs9mezrs0e+d3IAbY6Zu2W6uJt72lA2YJ0xHlstziqNRtN3dCHPbMkjUWz+Ebh1iJnY+ax+s9T8pynLBKfHUjlPLTzP2H5qeng2Dcj7n8gowngoHJnQh4sPZYp0aY/iPoAP5qwadONvkqhrRXI8M2o4PqCabSAW/xHeD5dUqbwstg+S6aK3OXSJP8hrOaC2lAIBBJaLHYwTOyp1ezdcOI8MfxarH+a3+JxmsSD/fTyQiuVhj5tmdI8pP61bnSWADl3Z4yCSwnpq/VE6De5eJkAn1Ca1+kq1Tw3fBzd7E28hIRTvlLUugYfV58lz6Y/MMSKjXNkE2LY3Mb2Q94cYkO8rK5gslDR+8MeTIJ93Qj2EZSa3SWuI66rj0gR9kEroR1kV5flwseF6Ms6mW9QtPkuG1UjqmN7/mD7IgzBUTSd4dUmzjYi1hbYi/yFDQy5gM0y5pAu3VLSq+SK/JbOe3+ivl+b93Whphotb7r1PJcxFemHDcWI814xm+ALHh9MHSTcD8J/8Aybr0D/DnEzradyAfj/yn+DdKF0UnqX+wfHsfNwZt0kkl6M3ZOQkupFWQakuwkoTB4LTY2o8hzupcY2H9wqWcZlXaDhsLTOmoIL93mdx0aFnq2cVGVQ5rTHRwIDh0V52fVasNY0Ur7sJ1R0ngLzUfGnCSk0mv59CK38clJ7DeGwzqXdtc/u6miagkEiD+GPKFzH1jqEPc+dz+V1gsxzHXVcdRMGASeBZG6dB1LCVKjiZcwwCTYHn1umT8Zxw5Pv1/Z26Pq0oRxJZZoHZlhmNE1RLriDex5IRGl29oBwp1GF7bAvbsAdzG5jyXkjHIhhrpv2FcNttlz+pWTWMHub8ko12MfTdDXAEETBHBTW5W6lckOA2JGy837N59VwzpaS5ukjQ5x0ibyBxdegZJ2wp14a+KT4/F9Dj5H+RWSdKXQ+vzeWmy3TxTySCLfYqrmOXyNTGgEDYLSnDtIGxHkhuNwxY7U36eRP5IOU4LL2aIyjJ60Y4gsdYT/Fwbggt25VerTdY6QeDA2m443kFaXMsOHfvGbi0DrwVnsbIJgGD1te5mJ9fla6700OUckJ1btMvAJBBJ0gQJ1ciJEcLLZlltTvNQpwKpJY1lxubAbgSDbyWm0wTJiBPhMTaYk+pS/ay0MdrbqgjSBFjJ9xvPqmyk1FtAzt+FczKYvKa1Nge+k9rZiSIHl5hVqVOZWydmzSAyq5ml1ocRDvIotg8Uwh7H/wCkGElo+kMDYgRsNvssv3ckvyic6H19dOPs83NJHskwtTurU3mXEyGuIMxsYuudl8t/aMSxrvCxvjcSNVm3g8X290fzftPSw1Xuy55k7NAhg4nb4CK+cn/xxjl9i/qv1CNsPij/AGVczD6YBe0tkDcbevRCq2fUmGHOv0AJWsp4ilWpOM6wYcCNwJGq3pJjyWOzXsY+rUL8O6mWn+J4aR88JHjfFJ4t0ebU454tnDmlKp9LkT7N1tVQtBtpusjmnZ2thdJqBsExLHBwBiYPQwj/AGWeGNru3JpOj1jZarqK+H4PKYNuF0T5r2oe2oWU2gNEQZ8RkSDtbfZUcrzCox2rWTO+okz8qGthP451OuCLzxt06eiN5PlrWXfckbEWHqhsdcYYwBJtvCC+HxutoMkIrlJGoO3/AJjlCXYGQXMH0iYA6STHtK0fY7LHVnaiIYOf0XNVTlJKCCrUuWGE8VWa3Sxov+L9EY7K5e0S8CDsI5HKrNyNpxLm6jpiT16QtPhaAY0NbsF2PC8Sfycpro2whsnSXJSldscdSSlJQsSSSShZ8s0cZ3vheZB3HPquZbTLX6TuCQfyVPF42mHljHNEfi3B6wTsQpaGcUS4anw8bug6Xe/VcZ1y46RhjXJHMq7Pn9pio0ljfFPDh+H5RjtNV10ntb/cXVXLc/FR9RogXGg8kC39VLUaDMvZfq4D2ulWOx2pz9YNEe8sxzaBhaTK8jcGh1RwbN4iSPXZDThXMqhjhHiG+0TutDmmOLBJEyYuYufOLLRfZN4jD2Nsb9FB2aUGO0xVcOXaAB9zKNZYadcE0yTG4III9ZQLDZ8KjxTNEAkhvEgkxupsFmdShXe6oHMpCxYBEgmBH5pdnjZWFp/2ArGjQYjNK1EaKVRwP/LwtHp/JQ4PtHidYDqrqk2IItE8XVL9oFUimWib6Kg/E3cavPqmZZTgk+cfmVncFGDTNfj2SdsVn2bbDYs6CGG/x91zEYdz+7l8PIuAJF7WjyQnI6p1m+33WnqgN0utqJFwPKIELDBuEuJ6OzvQA/y+oTLRJiCRP0i0gFUcRghpAfaX8DaeZifbzR52PFN4E2jjf19EHzHHFz3OgaZEXuYH5rZVc32UvzyjNYjJMS18UaRfTuRphzT1HsrWS1K7cQ2m+k5sRqaQbMP1EzYNj2U2Pz+ox7QTAd4iBuCSQL+kLQZbnlTSINj90fkWyitxTR47zoQhc4r1/sMYbDhtJ76YixNuYv8A36LyTG0nVy5/4yTJiQZJIuNivWsJjS8OmA2xsALiTbzWNyitoqVNDQzW6Wt3AufBf1WfxLuClJLejI3JbRH2VwtZhboBtBvstRWwldzm6KQFvEQAASSeNgfblUTnldhs2my94Zf/AORMey0eXZ+3u3VKpDGNF3RN9rACSfRLm3ZLlLGzNGCeeT7MH2tw1V1if3LHNDQPxvg6qh9y4DyjqUIw4IlrTuACfcG3uEQqYDEYys4j/S1nQ+oYa2mCYMG+0ceqI/8ATdRryKbTUYI0uA+qwnba82W35FCKi2sjJrCO4LDd61smHsHhMTM3g338/NS0QdOoGQN5sR573VjC4N9Mw8aefa+8bbFMwz7OMWcYj/kVhc22FCM3hGo7D1G1aha9sgMN+L+GD7Erf4VrWNDWANaOAsv2NwAp0i4buP2C0Qcu14Uf+NSfb/0bq4tR32Ww4TMXUoqKmwqZq2rQXRZa9SBygYpWhMiw0PC7K4EkYR2UlxJQs+QMfk5mQhdXCFu69EqUNQJhB8XhL7LkU+a3piFJmTwYIe2OSB8mFfzHGFxLG2aJHmepRM5cbODbgg/F1TxuBGuRdpuI6dPUbLSrYTeSnNZCReTg6YcJdMsPIbf87K4CMTS7t9nACHcSNiR+at42mKlMOYPDAi2wFo9lVyaiZ91znYnFyWmnkpywgJjME6nU8TS0wPQkcg/GyP4jGCtT1VG3aAKhiQ4D6XR/FIi28lQ4xpqVSR9IsPRXsPSGktF4NwR9QI4+CmTu0sgbb0V8kqk0wXm7i68RaYAA4CsVC2YBgnb1UHc3IcC2na0xEXkHqn4zKaXdB4e8i28DVza2+6DMZN/ydCmtyWS63Ne6pmo9h8BAOnkExP5KtW7Xh5inTd7mEzDUQKT6YfrD4AJ/CYmPWYVDC4LSYhKVVSbbWxsvPvhmDkEcqL3VNbzJcb9L8eiGYnvaPekPJaxxAEySNRA/ktHl1IC52CF4x4dIa4R4nE/xP4HpJ91KrG5vWjFR8sp5Tf8AJlz31Qlz2mdzNz5ey2nZphewWP8A4t/JC8nwZqVIadMA6jEjSIn3khafDZgKA006bZiA5xmPOABJR+ZZyXBf+AeXCKePYSr1mUQGvcGwNR6zwANyY/Nee4sPNapUpy1rnOcGkyBJJj7ovVoOqVNTjJcbk7kqY4UBpLrAeW6RTxp63kzwg5aRWwmcvLSxwGu2kuuB1gHmPZETT10z3jhJLQ2YAgS4iwjcj4TMqyulWIhw1GYBBmBYnyHEq5m1em7SxhGltvCJkxckmLWsrk9/isFfZ2zfTIquK7tjKdi15LSZ2HQWvx90Toa6bi2m8tBFwDayzldkva9wOhrg0C3B2A68k+aL4HGTUcY/DAB67D1VcEkk132apeDKKikv7CtR3ejuwIfsemkXJ+643D6CGx9MkxtNokJ+CZ/6Ulw/eaiC6d9T4ieARHwuCn+7DrAaoifFIuZUrpjB6Oh4/ixreX2a3s5Vmm4dHIyCsp2cxB1kNaDMFzp28o6rTgrr0SzDBn8iPGbJmuUzaiqSpGLQmIZeZUVhrlTpBW6aOLJElC6kEk0YJJdhJQvB870sS1/ggtdNg7c2BVgZUdzsh2YtaGU4fLzGom52AvB8+vCt0MwqshgcKjTZusXmJiZmIC81ZQ1/gOt8RvcC2MdRpth9JjGkkAgnUQLSZlB8fgWFuuiZY53O7Xcj+vkquYVWuh0HUZmb78Dy81epYhtOk1moanMn05Cv43DDj2+wLfFSiklsjwR0MLDLh0HHp5J7WgAhsifK/oh1TEu63vzCM4LEtoN0V4eTcAbt9/NFKp9+wfspJdjMqexjwa0Bg36/19EztFmgqkmmyKTYEx4vU9JTcxYzw94NJixaZj/btc+yHvZ9WjWbS7WBdoiN9gDFk2uOtmqihQWfZWeTYcHax5Vl73d0GyNIc6BuZgTvx+qqVahJuUmuj0mJ39k7BoLuAeGajJkiQOJ1ACfaSrRxboLwGnad/cxOwQ2nTc54Y0xz4htAn8lzMaoaQxjtboJe4bCZsOvmgdalLYudcH2iWpmD6gibdAIA+Uyk2PMfI4/RV6WqQHWBIB5945urTnWDeSfSSTF+l0XHjpBRwloIYGsKJY6ZOp0honwPAiff8kQLWvlwMAGLjkmEGw7dTo6AEgEAwLEX+fdFsc5nchlON51SZ0tkT+qRZUpNfsVZ48JvLLNRjQwvHi0kDwnk7X+ENoYmBDzrJDpmbdIG0AzvK7isUA2GzoMQSSAXQRrLZve4nopWd0e8czUCGsa3xbTZxcSZIMm2yGupRWwqqIVf4lvs1mbaTmU9I8RPjm8XcOPpkn5U+MpMOIhsXcdOoAtayCXuPTyvyEPpYoeNxAl9vIACxafUj58l2pjmljWmwaSTYWkiIHIm90Tyx+cMmxj2sZoYA8DURLRIcTO/S32TntuwtLvGHFwc24aLkyPwyh9e2p5BcIBAPhIJ/iAsetlPh67qjBP+pp0C8eEGYttfkKulllx/gK9n8W7XodBpaSIOxm4jzuPsmir+60zpqCo5tzuNWob7QFWwmT1C+nGq13OJhs2AaB0AAWtw+QBztbhqd1PEpsamxM7ox2TdmcPD3VDYkQANvVaXUocBlhHCJMwK21V8VhHPts5yyVWlTU1aZgVYZhQnKLFENIK1TCe2kpA1MUQlEaE4LoC7CMI4kuwuKEyfM9XDOa6Dc7yNjIkJpJa4TNptH290QxNdjgDAcQIABg6QRGpwFjAI90OkglwHIdBJPhO3nbr5rkLL7Oq2QMdqq+IiZ3MgyeiuYsUYDQblx8XFrXPN5+FXzDEscGxfcyOOgPuuZfigGuLhqAjS0xvx8KfHnYPIfRotgvN2B2n8MwPxX422UNbBgudcy1wmTPh48XomYl9oI8X1TPDrwOibUxTix14tHrP3mESi/RHIs44O0tc4mRBl0Xg2NlBmOMDy1ws4iHDjy9lQ75xaQ7W4iA21ukbJN1afocSf9p9kSqx2DzJHkBlx4uIBvG8zvAUrmu8LLC2qBxuZI5Mn7J2Douh2phJtuPmPgKXF4au9wLWxHWPyhTG8FOQoc9oA0ttcxfkAE+YQzuS17gTJHT2gfdFWZZiDP0tJ3I3+wTv+mnkfUB7fqrjrsFyRTw5APigtMgE/p0UtFxAGqLxsRqv1J55V7DdlHD/uH4V7B9jwIl7/ALfoo0ivkSBneU2QakiY1CwBtIA5uY3807DYxpc54PFgDYTvNpP9VraPYyk+NQLj1cSUYwXYOkNmN+FSryC70jy91Ql28+l7Xnb+7o2+kX90KVF1mjUdBALiTczvAheoYTsVTH4R8I5hezrGbBGqGwH5P6R4rhuz2KJPgAE8mT9grrOxlV8hzrERZu3oSvbaWVsHAVhuDaOExeOA75s8lwPYg6Q1xc4W38lpMs7ItYANIttYWW6FAdE8UwiXjRAc5v2AMLkbRwilLAtHCu6UoTlXFAYI2UgE/QnJIy8DdKdCSShYkkklCCSSSUIJJJJQh8tU9/76rrzZ/q4e3RJJc5nR/YKqC7vRv/1Cs4L6h/fKSSbPoXE0OWYVhAljT6tBRVmFYBZjf/aEkkp9ASG9y3+EfATm0x0HwkkgZaHBo6BOhJJAETMClaEkkUQGTMCuYULiSJdi5Gjy4WCO4UJJLXDozhOkFKEkk+PRBySSSssSSSShYkkklCCSSSUIJJJJQgkkklCCSSSUIJJJJQ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65310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4408683" y="3356992"/>
            <a:ext cx="4513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408682" y="4221088"/>
            <a:ext cx="4513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408681" y="5085184"/>
            <a:ext cx="4513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932040" y="315316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第一層：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認同、賞識、肯定、關愛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對方</a:t>
            </a:r>
            <a:endParaRPr lang="zh-TW" altLang="en-US" sz="20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32040" y="401725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第二層：提出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、批評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或觀點</a:t>
            </a:r>
            <a:endParaRPr lang="zh-TW" altLang="en-US" sz="20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495336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第三層：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鼓勵、希望、信任、支持和幫助</a:t>
            </a:r>
          </a:p>
        </p:txBody>
      </p:sp>
    </p:spTree>
    <p:extLst>
      <p:ext uri="{BB962C8B-B14F-4D97-AF65-F5344CB8AC3E}">
        <p14:creationId xmlns:p14="http://schemas.microsoft.com/office/powerpoint/2010/main" val="3609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情境練習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1844824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班上正在討論校外教學分組，只剩下幾個人還沒被分到組，由各組組長依序挑人。各組組員們私下提供建議，但卻被還未有組別的我聽到了：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他們沒一個好的～只能從爛蘋果中挑一個比較好一點的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。這時，你會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6827928" y="4800600"/>
            <a:ext cx="873035" cy="714375"/>
          </a:xfrm>
          <a:custGeom>
            <a:avLst/>
            <a:gdLst>
              <a:gd name="connsiteX0" fmla="*/ 444410 w 873035"/>
              <a:gd name="connsiteY0" fmla="*/ 71438 h 714375"/>
              <a:gd name="connsiteX1" fmla="*/ 330110 w 873035"/>
              <a:gd name="connsiteY1" fmla="*/ 42863 h 714375"/>
              <a:gd name="connsiteX2" fmla="*/ 244385 w 873035"/>
              <a:gd name="connsiteY2" fmla="*/ 0 h 714375"/>
              <a:gd name="connsiteX3" fmla="*/ 72935 w 873035"/>
              <a:gd name="connsiteY3" fmla="*/ 42863 h 714375"/>
              <a:gd name="connsiteX4" fmla="*/ 44360 w 873035"/>
              <a:gd name="connsiteY4" fmla="*/ 85725 h 714375"/>
              <a:gd name="connsiteX5" fmla="*/ 15785 w 873035"/>
              <a:gd name="connsiteY5" fmla="*/ 171450 h 714375"/>
              <a:gd name="connsiteX6" fmla="*/ 15785 w 873035"/>
              <a:gd name="connsiteY6" fmla="*/ 414338 h 714375"/>
              <a:gd name="connsiteX7" fmla="*/ 44360 w 873035"/>
              <a:gd name="connsiteY7" fmla="*/ 457200 h 714375"/>
              <a:gd name="connsiteX8" fmla="*/ 72935 w 873035"/>
              <a:gd name="connsiteY8" fmla="*/ 542925 h 714375"/>
              <a:gd name="connsiteX9" fmla="*/ 87222 w 873035"/>
              <a:gd name="connsiteY9" fmla="*/ 585788 h 714375"/>
              <a:gd name="connsiteX10" fmla="*/ 144372 w 873035"/>
              <a:gd name="connsiteY10" fmla="*/ 614363 h 714375"/>
              <a:gd name="connsiteX11" fmla="*/ 187235 w 873035"/>
              <a:gd name="connsiteY11" fmla="*/ 642938 h 714375"/>
              <a:gd name="connsiteX12" fmla="*/ 472985 w 873035"/>
              <a:gd name="connsiteY12" fmla="*/ 657225 h 714375"/>
              <a:gd name="connsiteX13" fmla="*/ 558710 w 873035"/>
              <a:gd name="connsiteY13" fmla="*/ 700088 h 714375"/>
              <a:gd name="connsiteX14" fmla="*/ 601572 w 873035"/>
              <a:gd name="connsiteY14" fmla="*/ 714375 h 714375"/>
              <a:gd name="connsiteX15" fmla="*/ 773022 w 873035"/>
              <a:gd name="connsiteY15" fmla="*/ 642938 h 714375"/>
              <a:gd name="connsiteX16" fmla="*/ 815885 w 873035"/>
              <a:gd name="connsiteY16" fmla="*/ 614363 h 714375"/>
              <a:gd name="connsiteX17" fmla="*/ 844460 w 873035"/>
              <a:gd name="connsiteY17" fmla="*/ 528638 h 714375"/>
              <a:gd name="connsiteX18" fmla="*/ 858747 w 873035"/>
              <a:gd name="connsiteY18" fmla="*/ 485775 h 714375"/>
              <a:gd name="connsiteX19" fmla="*/ 873035 w 873035"/>
              <a:gd name="connsiteY19" fmla="*/ 428625 h 714375"/>
              <a:gd name="connsiteX20" fmla="*/ 844460 w 873035"/>
              <a:gd name="connsiteY20" fmla="*/ 228600 h 714375"/>
              <a:gd name="connsiteX21" fmla="*/ 815885 w 873035"/>
              <a:gd name="connsiteY21" fmla="*/ 185738 h 714375"/>
              <a:gd name="connsiteX22" fmla="*/ 730160 w 873035"/>
              <a:gd name="connsiteY22" fmla="*/ 128588 h 714375"/>
              <a:gd name="connsiteX23" fmla="*/ 687297 w 873035"/>
              <a:gd name="connsiteY23" fmla="*/ 100013 h 714375"/>
              <a:gd name="connsiteX24" fmla="*/ 601572 w 873035"/>
              <a:gd name="connsiteY24" fmla="*/ 71438 h 714375"/>
              <a:gd name="connsiteX25" fmla="*/ 501560 w 873035"/>
              <a:gd name="connsiteY25" fmla="*/ 85725 h 714375"/>
              <a:gd name="connsiteX26" fmla="*/ 444410 w 873035"/>
              <a:gd name="connsiteY26" fmla="*/ 71438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73035" h="714375">
                <a:moveTo>
                  <a:pt x="444410" y="71438"/>
                </a:moveTo>
                <a:cubicBezTo>
                  <a:pt x="415835" y="64294"/>
                  <a:pt x="359397" y="57506"/>
                  <a:pt x="330110" y="42863"/>
                </a:cubicBezTo>
                <a:cubicBezTo>
                  <a:pt x="219316" y="-12534"/>
                  <a:pt x="352126" y="35915"/>
                  <a:pt x="244385" y="0"/>
                </a:cubicBezTo>
                <a:cubicBezTo>
                  <a:pt x="172894" y="7944"/>
                  <a:pt x="122151" y="-6353"/>
                  <a:pt x="72935" y="42863"/>
                </a:cubicBezTo>
                <a:cubicBezTo>
                  <a:pt x="60793" y="55005"/>
                  <a:pt x="51334" y="70034"/>
                  <a:pt x="44360" y="85725"/>
                </a:cubicBezTo>
                <a:cubicBezTo>
                  <a:pt x="32127" y="113250"/>
                  <a:pt x="15785" y="171450"/>
                  <a:pt x="15785" y="171450"/>
                </a:cubicBezTo>
                <a:cubicBezTo>
                  <a:pt x="933" y="275409"/>
                  <a:pt x="-10673" y="299687"/>
                  <a:pt x="15785" y="414338"/>
                </a:cubicBezTo>
                <a:cubicBezTo>
                  <a:pt x="19646" y="431070"/>
                  <a:pt x="34835" y="442913"/>
                  <a:pt x="44360" y="457200"/>
                </a:cubicBezTo>
                <a:lnTo>
                  <a:pt x="72935" y="542925"/>
                </a:lnTo>
                <a:cubicBezTo>
                  <a:pt x="77697" y="557213"/>
                  <a:pt x="73752" y="579053"/>
                  <a:pt x="87222" y="585788"/>
                </a:cubicBezTo>
                <a:cubicBezTo>
                  <a:pt x="106272" y="595313"/>
                  <a:pt x="125880" y="603796"/>
                  <a:pt x="144372" y="614363"/>
                </a:cubicBezTo>
                <a:cubicBezTo>
                  <a:pt x="159281" y="622882"/>
                  <a:pt x="170208" y="640717"/>
                  <a:pt x="187235" y="642938"/>
                </a:cubicBezTo>
                <a:cubicBezTo>
                  <a:pt x="281803" y="655273"/>
                  <a:pt x="377735" y="652463"/>
                  <a:pt x="472985" y="657225"/>
                </a:cubicBezTo>
                <a:cubicBezTo>
                  <a:pt x="580726" y="693140"/>
                  <a:pt x="447916" y="644691"/>
                  <a:pt x="558710" y="700088"/>
                </a:cubicBezTo>
                <a:cubicBezTo>
                  <a:pt x="572180" y="706823"/>
                  <a:pt x="587285" y="709613"/>
                  <a:pt x="601572" y="714375"/>
                </a:cubicBezTo>
                <a:cubicBezTo>
                  <a:pt x="721173" y="694442"/>
                  <a:pt x="663193" y="716157"/>
                  <a:pt x="773022" y="642938"/>
                </a:cubicBezTo>
                <a:lnTo>
                  <a:pt x="815885" y="614363"/>
                </a:lnTo>
                <a:lnTo>
                  <a:pt x="844460" y="528638"/>
                </a:lnTo>
                <a:cubicBezTo>
                  <a:pt x="849222" y="514350"/>
                  <a:pt x="855094" y="500386"/>
                  <a:pt x="858747" y="485775"/>
                </a:cubicBezTo>
                <a:lnTo>
                  <a:pt x="873035" y="428625"/>
                </a:lnTo>
                <a:cubicBezTo>
                  <a:pt x="869386" y="388483"/>
                  <a:pt x="871945" y="283570"/>
                  <a:pt x="844460" y="228600"/>
                </a:cubicBezTo>
                <a:cubicBezTo>
                  <a:pt x="836781" y="213241"/>
                  <a:pt x="828808" y="197045"/>
                  <a:pt x="815885" y="185738"/>
                </a:cubicBezTo>
                <a:cubicBezTo>
                  <a:pt x="790039" y="163123"/>
                  <a:pt x="758735" y="147638"/>
                  <a:pt x="730160" y="128588"/>
                </a:cubicBezTo>
                <a:cubicBezTo>
                  <a:pt x="715872" y="119063"/>
                  <a:pt x="703587" y="105443"/>
                  <a:pt x="687297" y="100013"/>
                </a:cubicBezTo>
                <a:lnTo>
                  <a:pt x="601572" y="71438"/>
                </a:lnTo>
                <a:cubicBezTo>
                  <a:pt x="568235" y="76200"/>
                  <a:pt x="533816" y="76048"/>
                  <a:pt x="501560" y="85725"/>
                </a:cubicBezTo>
                <a:cubicBezTo>
                  <a:pt x="485113" y="90659"/>
                  <a:pt x="472985" y="78582"/>
                  <a:pt x="444410" y="71438"/>
                </a:cubicBezTo>
                <a:close/>
              </a:path>
            </a:pathLst>
          </a:cu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7355739" y="5096101"/>
            <a:ext cx="244945" cy="347437"/>
          </a:xfrm>
          <a:custGeom>
            <a:avLst/>
            <a:gdLst>
              <a:gd name="connsiteX0" fmla="*/ 173774 w 244945"/>
              <a:gd name="connsiteY0" fmla="*/ 4537 h 347437"/>
              <a:gd name="connsiteX1" fmla="*/ 116624 w 244945"/>
              <a:gd name="connsiteY1" fmla="*/ 175987 h 347437"/>
              <a:gd name="connsiteX2" fmla="*/ 73761 w 244945"/>
              <a:gd name="connsiteY2" fmla="*/ 190274 h 347437"/>
              <a:gd name="connsiteX3" fmla="*/ 30899 w 244945"/>
              <a:gd name="connsiteY3" fmla="*/ 218849 h 347437"/>
              <a:gd name="connsiteX4" fmla="*/ 16611 w 244945"/>
              <a:gd name="connsiteY4" fmla="*/ 318862 h 347437"/>
              <a:gd name="connsiteX5" fmla="*/ 59474 w 244945"/>
              <a:gd name="connsiteY5" fmla="*/ 333149 h 347437"/>
              <a:gd name="connsiteX6" fmla="*/ 116624 w 244945"/>
              <a:gd name="connsiteY6" fmla="*/ 347437 h 347437"/>
              <a:gd name="connsiteX7" fmla="*/ 188061 w 244945"/>
              <a:gd name="connsiteY7" fmla="*/ 333149 h 347437"/>
              <a:gd name="connsiteX8" fmla="*/ 216636 w 244945"/>
              <a:gd name="connsiteY8" fmla="*/ 61687 h 347437"/>
              <a:gd name="connsiteX9" fmla="*/ 173774 w 244945"/>
              <a:gd name="connsiteY9" fmla="*/ 47399 h 347437"/>
              <a:gd name="connsiteX10" fmla="*/ 173774 w 244945"/>
              <a:gd name="connsiteY10" fmla="*/ 4537 h 3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945" h="347437">
                <a:moveTo>
                  <a:pt x="173774" y="4537"/>
                </a:moveTo>
                <a:cubicBezTo>
                  <a:pt x="164249" y="25968"/>
                  <a:pt x="187046" y="129039"/>
                  <a:pt x="116624" y="175987"/>
                </a:cubicBezTo>
                <a:cubicBezTo>
                  <a:pt x="104093" y="184341"/>
                  <a:pt x="88049" y="185512"/>
                  <a:pt x="73761" y="190274"/>
                </a:cubicBezTo>
                <a:cubicBezTo>
                  <a:pt x="59474" y="199799"/>
                  <a:pt x="43041" y="206707"/>
                  <a:pt x="30899" y="218849"/>
                </a:cubicBezTo>
                <a:cubicBezTo>
                  <a:pt x="2384" y="247365"/>
                  <a:pt x="-14364" y="280143"/>
                  <a:pt x="16611" y="318862"/>
                </a:cubicBezTo>
                <a:cubicBezTo>
                  <a:pt x="26019" y="330622"/>
                  <a:pt x="44993" y="329012"/>
                  <a:pt x="59474" y="333149"/>
                </a:cubicBezTo>
                <a:cubicBezTo>
                  <a:pt x="78355" y="338543"/>
                  <a:pt x="97574" y="342674"/>
                  <a:pt x="116624" y="347437"/>
                </a:cubicBezTo>
                <a:cubicBezTo>
                  <a:pt x="140436" y="342674"/>
                  <a:pt x="166341" y="344009"/>
                  <a:pt x="188061" y="333149"/>
                </a:cubicBezTo>
                <a:cubicBezTo>
                  <a:pt x="284927" y="284716"/>
                  <a:pt x="232124" y="127513"/>
                  <a:pt x="216636" y="61687"/>
                </a:cubicBezTo>
                <a:cubicBezTo>
                  <a:pt x="213187" y="47027"/>
                  <a:pt x="187244" y="54134"/>
                  <a:pt x="173774" y="47399"/>
                </a:cubicBezTo>
                <a:cubicBezTo>
                  <a:pt x="167750" y="44387"/>
                  <a:pt x="183299" y="-16894"/>
                  <a:pt x="173774" y="45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7258050" y="4457700"/>
            <a:ext cx="257175" cy="414338"/>
          </a:xfrm>
          <a:custGeom>
            <a:avLst/>
            <a:gdLst>
              <a:gd name="connsiteX0" fmla="*/ 0 w 257175"/>
              <a:gd name="connsiteY0" fmla="*/ 414338 h 414338"/>
              <a:gd name="connsiteX1" fmla="*/ 28575 w 257175"/>
              <a:gd name="connsiteY1" fmla="*/ 285750 h 414338"/>
              <a:gd name="connsiteX2" fmla="*/ 57150 w 257175"/>
              <a:gd name="connsiteY2" fmla="*/ 200025 h 414338"/>
              <a:gd name="connsiteX3" fmla="*/ 71438 w 257175"/>
              <a:gd name="connsiteY3" fmla="*/ 157163 h 414338"/>
              <a:gd name="connsiteX4" fmla="*/ 114300 w 257175"/>
              <a:gd name="connsiteY4" fmla="*/ 128588 h 414338"/>
              <a:gd name="connsiteX5" fmla="*/ 185738 w 257175"/>
              <a:gd name="connsiteY5" fmla="*/ 71438 h 414338"/>
              <a:gd name="connsiteX6" fmla="*/ 228600 w 257175"/>
              <a:gd name="connsiteY6" fmla="*/ 28575 h 414338"/>
              <a:gd name="connsiteX7" fmla="*/ 257175 w 257175"/>
              <a:gd name="connsiteY7" fmla="*/ 0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75" h="414338">
                <a:moveTo>
                  <a:pt x="0" y="414338"/>
                </a:moveTo>
                <a:cubicBezTo>
                  <a:pt x="8155" y="373562"/>
                  <a:pt x="16471" y="326097"/>
                  <a:pt x="28575" y="285750"/>
                </a:cubicBezTo>
                <a:cubicBezTo>
                  <a:pt x="37230" y="256900"/>
                  <a:pt x="47625" y="228600"/>
                  <a:pt x="57150" y="200025"/>
                </a:cubicBezTo>
                <a:cubicBezTo>
                  <a:pt x="61913" y="185738"/>
                  <a:pt x="58907" y="165517"/>
                  <a:pt x="71438" y="157163"/>
                </a:cubicBezTo>
                <a:lnTo>
                  <a:pt x="114300" y="128588"/>
                </a:lnTo>
                <a:cubicBezTo>
                  <a:pt x="178208" y="32725"/>
                  <a:pt x="102923" y="126648"/>
                  <a:pt x="185738" y="71438"/>
                </a:cubicBezTo>
                <a:cubicBezTo>
                  <a:pt x="202550" y="60230"/>
                  <a:pt x="214313" y="42863"/>
                  <a:pt x="228600" y="28575"/>
                </a:cubicBezTo>
                <a:lnTo>
                  <a:pt x="257175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7" y="260648"/>
            <a:ext cx="2736304" cy="204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259684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第一層：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認同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、肯定對方</a:t>
            </a:r>
            <a:endParaRPr lang="zh-TW" altLang="en-US" sz="20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69629" y="2577098"/>
            <a:ext cx="460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我知道大家都希望出去玩能夠玩得開心，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我也跟你們一樣。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0115" y="3708900"/>
            <a:ext cx="393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0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第二層：提出建議、批評或觀點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05049" y="358521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我覺得很不舒服。只要提醒我，我會努力做好。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6" y="4762043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第三層：</a:t>
            </a: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鼓勵、希望、信任、支持和幫助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83968" y="4721212"/>
            <a:ext cx="460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我希望出去玩時大家和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都能玩得很開心，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一起有個美好的回憶。</a:t>
            </a:r>
            <a:endParaRPr lang="zh-TW" altLang="en-US" sz="20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課程說明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教學對象：</a:t>
            </a:r>
            <a:r>
              <a:rPr lang="zh-TW" altLang="en-US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國中情緒障礙學生</a:t>
            </a:r>
            <a:endParaRPr lang="en-US" altLang="zh-TW" sz="2400" b="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2400" b="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教學目標：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能以他人可接受的方式禮貌地表達自己的意見。</a:t>
            </a:r>
            <a:endParaRPr lang="en-US" altLang="zh-TW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在面對衝突時，能選擇可被接受的方式回應。</a:t>
            </a: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能預想行為可能的後果。</a:t>
            </a:r>
            <a:endParaRPr lang="zh-TW" altLang="en-US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9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：填填看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81078"/>
              </p:ext>
            </p:extLst>
          </p:nvPr>
        </p:nvGraphicFramePr>
        <p:xfrm>
          <a:off x="-15404" y="782960"/>
          <a:ext cx="9144000" cy="430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文字方塊 25">
            <a:hlinkClick r:id="rId7" action="ppaction://hlinkfile"/>
          </p:cNvPr>
          <p:cNvSpPr txBox="1"/>
          <p:nvPr/>
        </p:nvSpPr>
        <p:spPr>
          <a:xfrm>
            <a:off x="7884368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328238" y="4149080"/>
            <a:ext cx="2067847" cy="1228936"/>
            <a:chOff x="3326308" y="1165466"/>
            <a:chExt cx="2067847" cy="1228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3326308" y="1165466"/>
              <a:ext cx="2067847" cy="122893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93390"/>
                <a:satOff val="4789"/>
                <a:lumOff val="-16177"/>
                <a:alphaOff val="0"/>
              </a:schemeClr>
            </a:fillRef>
            <a:effectRef idx="2">
              <a:schemeClr val="accent5">
                <a:hueOff val="1493390"/>
                <a:satOff val="4789"/>
                <a:lumOff val="-16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4"/>
            <p:cNvSpPr/>
            <p:nvPr/>
          </p:nvSpPr>
          <p:spPr>
            <a:xfrm>
              <a:off x="3326308" y="1165466"/>
              <a:ext cx="2067847" cy="819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kern="1200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B1</a:t>
              </a:r>
              <a:r>
                <a:rPr lang="zh-TW" altLang="en-US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行為 </a:t>
              </a:r>
              <a:r>
                <a:rPr lang="en-US" altLang="zh-TW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想法 </a:t>
              </a:r>
              <a:r>
                <a:rPr lang="en-US" altLang="zh-TW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過程</a:t>
              </a:r>
              <a:endParaRPr lang="zh-TW" altLang="en-US" sz="2000" b="1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728289" y="4850838"/>
            <a:ext cx="2067847" cy="1170450"/>
            <a:chOff x="3749843" y="1831783"/>
            <a:chExt cx="2067847" cy="1170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圓角矩形 17"/>
            <p:cNvSpPr/>
            <p:nvPr/>
          </p:nvSpPr>
          <p:spPr>
            <a:xfrm>
              <a:off x="3749843" y="1831783"/>
              <a:ext cx="2067847" cy="1170450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圓角矩形 4"/>
            <p:cNvSpPr/>
            <p:nvPr/>
          </p:nvSpPr>
          <p:spPr>
            <a:xfrm>
              <a:off x="3784124" y="1866064"/>
              <a:ext cx="1999285" cy="110188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kern="1200" dirty="0" smtClean="0">
                  <a:solidFill>
                    <a:schemeClr val="tx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憤怒回應</a:t>
              </a:r>
              <a:endParaRPr lang="zh-TW" altLang="en-US" sz="2000" kern="1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608609" y="4216288"/>
            <a:ext cx="2067847" cy="1228936"/>
            <a:chOff x="6648069" y="1165466"/>
            <a:chExt cx="2067847" cy="1228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6648069" y="1165466"/>
              <a:ext cx="2067847" cy="122893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986781"/>
                <a:satOff val="9578"/>
                <a:lumOff val="-32353"/>
                <a:alphaOff val="0"/>
              </a:schemeClr>
            </a:fillRef>
            <a:effectRef idx="2">
              <a:schemeClr val="accent5">
                <a:hueOff val="2986781"/>
                <a:satOff val="9578"/>
                <a:lumOff val="-3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4"/>
            <p:cNvSpPr/>
            <p:nvPr/>
          </p:nvSpPr>
          <p:spPr>
            <a:xfrm>
              <a:off x="6648069" y="1165466"/>
              <a:ext cx="2067847" cy="819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b="1" kern="1200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C1</a:t>
              </a:r>
              <a:r>
                <a:rPr lang="en-US" altLang="zh-TW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2000" b="1" kern="12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結果</a:t>
              </a:r>
              <a:endParaRPr lang="zh-TW" altLang="en-US" sz="2000" b="1" kern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7076153" y="4744549"/>
            <a:ext cx="2067847" cy="1170450"/>
            <a:chOff x="7071604" y="1831783"/>
            <a:chExt cx="2067847" cy="1170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圓角矩形 23"/>
            <p:cNvSpPr/>
            <p:nvPr/>
          </p:nvSpPr>
          <p:spPr>
            <a:xfrm>
              <a:off x="7071604" y="1831783"/>
              <a:ext cx="2067847" cy="1170450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圓角矩形 4"/>
            <p:cNvSpPr/>
            <p:nvPr/>
          </p:nvSpPr>
          <p:spPr>
            <a:xfrm>
              <a:off x="7105885" y="1866064"/>
              <a:ext cx="1999285" cy="1101888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2000" kern="1200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483768" y="4365104"/>
            <a:ext cx="664573" cy="514834"/>
            <a:chOff x="2385873" y="1317694"/>
            <a:chExt cx="664573" cy="514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向右箭號 33"/>
            <p:cNvSpPr/>
            <p:nvPr/>
          </p:nvSpPr>
          <p:spPr>
            <a:xfrm>
              <a:off x="2385873" y="1317694"/>
              <a:ext cx="664573" cy="514834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向右箭號 4"/>
            <p:cNvSpPr/>
            <p:nvPr/>
          </p:nvSpPr>
          <p:spPr>
            <a:xfrm>
              <a:off x="2385873" y="1420661"/>
              <a:ext cx="510123" cy="30890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kern="1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724128" y="4293096"/>
            <a:ext cx="664573" cy="514834"/>
            <a:chOff x="5707634" y="1317694"/>
            <a:chExt cx="664573" cy="514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向右箭號 36"/>
            <p:cNvSpPr/>
            <p:nvPr/>
          </p:nvSpPr>
          <p:spPr>
            <a:xfrm>
              <a:off x="5707634" y="1317694"/>
              <a:ext cx="664573" cy="514834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986781"/>
                <a:satOff val="9578"/>
                <a:lumOff val="-32353"/>
                <a:alphaOff val="0"/>
              </a:schemeClr>
            </a:fillRef>
            <a:effectRef idx="2">
              <a:schemeClr val="accent5">
                <a:hueOff val="2986781"/>
                <a:satOff val="9578"/>
                <a:lumOff val="-3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向右箭號 4"/>
            <p:cNvSpPr/>
            <p:nvPr/>
          </p:nvSpPr>
          <p:spPr>
            <a:xfrm>
              <a:off x="5707634" y="1420661"/>
              <a:ext cx="510123" cy="30890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kern="120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2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7924800" cy="1143000"/>
          </a:xfrm>
        </p:spPr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自我檢核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236481"/>
              </p:ext>
            </p:extLst>
          </p:nvPr>
        </p:nvGraphicFramePr>
        <p:xfrm>
          <a:off x="755576" y="2132856"/>
          <a:ext cx="7776875" cy="34000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31525"/>
                <a:gridCol w="429070"/>
                <a:gridCol w="429070"/>
                <a:gridCol w="429070"/>
                <a:gridCol w="429070"/>
                <a:gridCol w="429070"/>
              </a:tblGrid>
              <a:tr h="131839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非常不符合</a:t>
                      </a:r>
                      <a:endParaRPr lang="zh-TW" sz="18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少部分符合</a:t>
                      </a:r>
                      <a:endParaRPr lang="zh-TW" sz="18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一半符合</a:t>
                      </a:r>
                      <a:endParaRPr lang="zh-TW" sz="18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大部分符合</a:t>
                      </a:r>
                      <a:endParaRPr lang="zh-TW" sz="18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非常符合</a:t>
                      </a:r>
                      <a:endParaRPr lang="zh-TW" sz="18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</a:tr>
              <a:tr h="416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會說好話來理解別人的心情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我常說「請」、「謝謝」、「對不起」</a:t>
                      </a:r>
                      <a:endParaRPr lang="zh-TW" altLang="zh-TW" sz="2000" b="0" kern="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我常讚美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我身旁的同學或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朋友</a:t>
                      </a:r>
                      <a:endParaRPr lang="zh-TW" altLang="zh-TW" sz="2000" b="0" kern="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我能以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禮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</a:t>
                      </a:r>
                      <a:r>
                        <a:rPr lang="zh-TW" altLang="zh-TW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回應別人的挑釁行為</a:t>
                      </a:r>
                      <a:endParaRPr lang="zh-TW" altLang="zh-TW" sz="2000" b="0" kern="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我會想到衝動行為可能的後果</a:t>
                      </a:r>
                      <a:endParaRPr lang="zh-TW" altLang="zh-TW" sz="2000" b="0" kern="1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  <a:endParaRPr lang="zh-TW" sz="2000" b="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2"/>
                        </a:rPr>
                        <a:t>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55576" y="1566084"/>
            <a:ext cx="770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檢核時間： </a:t>
            </a:r>
            <a:r>
              <a:rPr lang="zh-TW" altLang="en-US" u="sng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zh-TW" altLang="en-US" u="sng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u="sng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      填表人：</a:t>
            </a:r>
            <a:r>
              <a:rPr lang="zh-TW" altLang="en-US" u="sng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   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1788"/>
            <a:ext cx="4648200" cy="563562"/>
          </a:xfrm>
        </p:spPr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小故事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3890392" cy="4896544"/>
          </a:xfrm>
        </p:spPr>
        <p:txBody>
          <a:bodyPr>
            <a:noAutofit/>
          </a:bodyPr>
          <a:lstStyle/>
          <a:p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美國著名的教育家和人際關係學大師卡內基，小時候是一個非常調皮的小男孩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九歲的時候，父親將繼母娶進門。</a:t>
            </a:r>
          </a:p>
          <a:p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他父親向新婚妻子介紹卡內基時說：「希望你注意這個全郡最壞的男孩，他實在令我頭痛，說不定明天早晨他還會拿石頭砸你，或做出什麼壞事呢！」</a:t>
            </a:r>
            <a:endParaRPr lang="zh-TW" altLang="en-US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27" name="Picture 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30040" r="35050" b="15525"/>
          <a:stretch/>
        </p:blipFill>
        <p:spPr bwMode="auto">
          <a:xfrm>
            <a:off x="4716016" y="1844824"/>
            <a:ext cx="4094850" cy="3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25760"/>
            <a:ext cx="2450232" cy="926976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小故事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3530352" cy="4680520"/>
          </a:xfrm>
        </p:spPr>
        <p:txBody>
          <a:bodyPr>
            <a:noAutofit/>
          </a:bodyPr>
          <a:lstStyle/>
          <a:p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出乎卡內基預料的是，繼母微笑地走到他面前，托著他的頭，注視著他。接著告訴丈夫：「你錯了，他不是全郡最壞的男孩，而是最聰明，只是還沒找到發洩熱忱地方的男孩。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話一出，卡內基的眼淚不聽使喚地滾滾而下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27015" r="42365" b="18751"/>
          <a:stretch/>
        </p:blipFill>
        <p:spPr bwMode="auto">
          <a:xfrm>
            <a:off x="4355976" y="1268760"/>
            <a:ext cx="457974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5614392" cy="563562"/>
          </a:xfrm>
        </p:spPr>
        <p:txBody>
          <a:bodyPr/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因為這一句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4538464" cy="4114800"/>
          </a:xfrm>
        </p:spPr>
        <p:txBody>
          <a:bodyPr/>
          <a:lstStyle/>
          <a:p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建立了卡內基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和繼母之間深厚的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感情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了他立志向上的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動力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他日後幫助千千萬萬的人一同步上了成功之路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7" t="31049" r="25527" b="17944"/>
          <a:stretch/>
        </p:blipFill>
        <p:spPr bwMode="auto">
          <a:xfrm>
            <a:off x="6156176" y="1772816"/>
            <a:ext cx="1873046" cy="37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問題討論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16832"/>
            <a:ext cx="7632848" cy="3879750"/>
          </a:xfrm>
        </p:spPr>
        <p:txBody>
          <a:bodyPr>
            <a:normAutofit/>
          </a:bodyPr>
          <a:lstStyle/>
          <a:p>
            <a:pPr lvl="0"/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爸爸對卡內基的負面評價是否影響著卡內基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影響？</a:t>
            </a:r>
          </a:p>
          <a:p>
            <a:pPr lvl="0"/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繼母對卡內基說了什麼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？這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一段話如何影響日後的卡內基？</a:t>
            </a:r>
          </a:p>
          <a:p>
            <a:pPr lvl="0"/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父母或老師在跟別人形容你時，都怎麼說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？請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將上述的話，轉換成正向的話來勉勵自己。</a:t>
            </a:r>
          </a:p>
          <a:p>
            <a:pPr lvl="0"/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你曾經以負面的語言（嘲笑、粗野話）來評論他人嗎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有，你覺得對他會有什麼樣的影響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？請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</a:t>
            </a:r>
            <a:r>
              <a:rPr lang="zh-TW" altLang="zh-TW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zh-TW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將上述的話，轉換成正向的話來勉勵他人。</a:t>
            </a:r>
            <a:endParaRPr lang="zh-TW" altLang="en-US" sz="24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9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行為分析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43292"/>
              </p:ext>
            </p:extLst>
          </p:nvPr>
        </p:nvGraphicFramePr>
        <p:xfrm>
          <a:off x="395536" y="2420888"/>
          <a:ext cx="8604448" cy="214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9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178"/>
            <a:ext cx="2592288" cy="1143000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非禮勿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言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556792"/>
            <a:ext cx="7924800" cy="3672408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取自：倫語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顏淵問仁。子曰：「非禮勿視，非禮勿聽，非禮勿言，非禮勿動。</a:t>
            </a:r>
            <a:r>
              <a:rPr lang="zh-TW" altLang="zh-TW" sz="2400" b="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b="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如果不是發自內在的良知、良能</a:t>
            </a: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，及</a:t>
            </a:r>
            <a:r>
              <a:rPr lang="zh-TW" altLang="zh-TW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合乎道理的事，就不要觀看（勿視）、不要耳聽（勿聽）、不要言說（勿言）、不要行動（勿動）</a:t>
            </a:r>
            <a:r>
              <a:rPr lang="zh-TW" altLang="en-US" sz="2400" b="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656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語言的傷害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7859216" cy="4716462"/>
          </a:xfrm>
        </p:spPr>
        <p:txBody>
          <a:bodyPr>
            <a:normAutofit/>
          </a:bodyPr>
          <a:lstStyle/>
          <a:p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攝影師</a:t>
            </a:r>
            <a:r>
              <a:rPr lang="en-US" altLang="zh-CN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Richard Johnson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拍攝了這樣一組照片</a:t>
            </a:r>
            <a:r>
              <a:rPr lang="zh-CN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照片裡的人曾受到嚴重辱罵</a:t>
            </a:r>
            <a:r>
              <a:rPr lang="zh-CN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而這些難聽的詞彙就像是傷疤一樣烙印在他們身體上。</a:t>
            </a:r>
            <a:endPara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語言攻擊和身體虐待一樣有害，值得每個人進行反思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6707" y="2998693"/>
            <a:ext cx="4405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 smtClean="0">
                <a:hlinkClick r:id="rId2"/>
              </a:rPr>
              <a:t>bbs.xineurope.com</a:t>
            </a:r>
            <a:r>
              <a:rPr lang="en-US" altLang="zh-TW" dirty="0" smtClean="0">
                <a:hlinkClick r:id="rId2"/>
              </a:rPr>
              <a:t>/thread-1812518-1-</a:t>
            </a:r>
            <a:r>
              <a:rPr lang="en-US" altLang="zh-TW" dirty="0" err="1" smtClean="0">
                <a:hlinkClick r:id="rId2"/>
              </a:rPr>
              <a:t>1.html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3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riend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1072122">
  <a:themeElements>
    <a:clrScheme name="Office 佈景主題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Office 佈景主題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 3">
  <a:themeElements>
    <a:clrScheme name="sample 2">
      <a:dk1>
        <a:srgbClr val="4D4D4D"/>
      </a:dk1>
      <a:lt1>
        <a:srgbClr val="FFFFFF"/>
      </a:lt1>
      <a:dk2>
        <a:srgbClr val="0D8797"/>
      </a:dk2>
      <a:lt2>
        <a:srgbClr val="C0C0C0"/>
      </a:lt2>
      <a:accent1>
        <a:srgbClr val="8BB44E"/>
      </a:accent1>
      <a:accent2>
        <a:srgbClr val="4CB06D"/>
      </a:accent2>
      <a:accent3>
        <a:srgbClr val="FFFFFF"/>
      </a:accent3>
      <a:accent4>
        <a:srgbClr val="404040"/>
      </a:accent4>
      <a:accent5>
        <a:srgbClr val="C4D6B2"/>
      </a:accent5>
      <a:accent6>
        <a:srgbClr val="449F62"/>
      </a:accent6>
      <a:hlink>
        <a:srgbClr val="7B9CB5"/>
      </a:hlink>
      <a:folHlink>
        <a:srgbClr val="B3C1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friend</Template>
  <TotalTime>7668</TotalTime>
  <Words>1088</Words>
  <Application>Microsoft Office PowerPoint</Application>
  <PresentationFormat>如螢幕大小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friend</vt:lpstr>
      <vt:lpstr>夏至</vt:lpstr>
      <vt:lpstr>green</vt:lpstr>
      <vt:lpstr>01072122</vt:lpstr>
      <vt:lpstr>blue 2</vt:lpstr>
      <vt:lpstr>nature 3</vt:lpstr>
      <vt:lpstr>非禮 勿言</vt:lpstr>
      <vt:lpstr>課程說明</vt:lpstr>
      <vt:lpstr>小故事</vt:lpstr>
      <vt:lpstr>小故事</vt:lpstr>
      <vt:lpstr>因為這一句話……</vt:lpstr>
      <vt:lpstr>問題討論</vt:lpstr>
      <vt:lpstr>行為分析</vt:lpstr>
      <vt:lpstr>非禮勿言</vt:lpstr>
      <vt:lpstr>語言的傷害</vt:lpstr>
      <vt:lpstr>PowerPoint 簡報</vt:lpstr>
      <vt:lpstr>PowerPoint 簡報</vt:lpstr>
      <vt:lpstr>言之有「禮」</vt:lpstr>
      <vt:lpstr>言之有「禮」 句子改寫。之1</vt:lpstr>
      <vt:lpstr>言之有「禮」 句子改寫。之1</vt:lpstr>
      <vt:lpstr>PowerPoint 簡報</vt:lpstr>
      <vt:lpstr>PowerPoint 簡報</vt:lpstr>
      <vt:lpstr>除了這樣說，你還可以…</vt:lpstr>
      <vt:lpstr>情境練習</vt:lpstr>
      <vt:lpstr>PowerPoint 簡報</vt:lpstr>
      <vt:lpstr>行為分析：填填看</vt:lpstr>
      <vt:lpstr>自我檢核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 NB</dc:creator>
  <cp:lastModifiedBy>黃麗君</cp:lastModifiedBy>
  <cp:revision>138</cp:revision>
  <dcterms:created xsi:type="dcterms:W3CDTF">2014-10-05T17:18:13Z</dcterms:created>
  <dcterms:modified xsi:type="dcterms:W3CDTF">2017-08-03T03:05:15Z</dcterms:modified>
</cp:coreProperties>
</file>