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70" r:id="rId13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2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28EE-23B6-4FCA-A680-8E93301E9540}" type="datetimeFigureOut">
              <a:rPr lang="zh-TW" altLang="en-US" smtClean="0"/>
              <a:t>2017/12/29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D967D-465C-420B-AA50-2D8876A59B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231A83B-D560-4698-B420-0003B1E92D00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D8D61DC-673D-4D34-8665-4FFE578F35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66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2001-08&#26159;&#34680;&#29275;&#38283;&#22987;&#30340;.ex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職場金句你掌握了幾句？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Documents and Settings\user\桌面\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762500" cy="36004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95536" y="1988840"/>
            <a:ext cx="8352928" cy="1309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就讓這些後宮佳麗告訴我們應該如何在職場中求得一線生機吧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04665"/>
            <a:ext cx="8229600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ea typeface="和平粗圓" pitchFamily="1" charset="-120"/>
              </a:rPr>
              <a:t>請各位把握一個原則：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「不一樣的工作環境，職場倫理都差不多。」</a:t>
            </a:r>
            <a:endParaRPr lang="zh-TW" altLang="en-US" dirty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1"/>
            <a:ext cx="8424936" cy="288032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FF3300"/>
                </a:solidFill>
                <a:latin typeface="+mj-ea"/>
                <a:ea typeface="+mj-ea"/>
              </a:rPr>
              <a:t>不同工作環境，職場倫理都大同小異。</a:t>
            </a:r>
          </a:p>
          <a:p>
            <a:r>
              <a:rPr lang="zh-TW" altLang="en-US" sz="2400" b="1" dirty="0" smtClean="0">
                <a:solidFill>
                  <a:schemeClr val="accent2"/>
                </a:solidFill>
                <a:latin typeface="+mj-ea"/>
                <a:ea typeface="+mj-ea"/>
              </a:rPr>
              <a:t>不管在哪個工作環境都要有「場域感」、要盡快記得所有人的職務稱謂避免失禮。</a:t>
            </a:r>
          </a:p>
          <a:p>
            <a:r>
              <a:rPr lang="zh-TW" altLang="en-US" sz="2400" b="1" dirty="0" smtClean="0">
                <a:solidFill>
                  <a:srgbClr val="6600FF"/>
                </a:solidFill>
                <a:latin typeface="+mj-ea"/>
                <a:ea typeface="+mj-ea"/>
              </a:rPr>
              <a:t>臺灣職場中，階級倫理很重要，不要以身試法顧人怨。凡</a:t>
            </a:r>
            <a:r>
              <a:rPr lang="zh-TW" altLang="en-US" sz="2400" b="1" dirty="0">
                <a:solidFill>
                  <a:srgbClr val="6600FF"/>
                </a:solidFill>
                <a:latin typeface="+mj-ea"/>
                <a:ea typeface="+mj-ea"/>
              </a:rPr>
              <a:t>事</a:t>
            </a:r>
            <a:r>
              <a:rPr lang="zh-TW" altLang="en-US" sz="2400" b="1" dirty="0" smtClean="0">
                <a:solidFill>
                  <a:srgbClr val="6600FF"/>
                </a:solidFill>
                <a:latin typeface="+mj-ea"/>
                <a:ea typeface="+mj-ea"/>
              </a:rPr>
              <a:t>微笑、積極做事就對了！</a:t>
            </a:r>
            <a:endParaRPr lang="en-US" altLang="zh-TW" sz="2400" b="1" dirty="0" smtClean="0">
              <a:solidFill>
                <a:srgbClr val="6600FF"/>
              </a:solidFill>
              <a:latin typeface="+mj-ea"/>
              <a:ea typeface="+mj-ea"/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雖然長官的心思很難猜，可是還是要搞懂長官所說的指令。</a:t>
            </a:r>
            <a:endParaRPr lang="zh-TW" altLang="en-US" sz="36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943" y="4221088"/>
            <a:ext cx="350956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zh-TW" altLang="en-US" b="1" dirty="0">
                <a:ea typeface="和平粗圓" pitchFamily="1" charset="-120"/>
              </a:rPr>
              <a:t>課程總複習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16835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sz="4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凡事總有第一次，未來就業會遇到的挫折很多，但是總要堅強面對、迎刃而解，努力過後再哭自己做不到也不遲。</a:t>
            </a:r>
            <a:endParaRPr lang="zh-TW" altLang="en-US" sz="4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2" name="Picture 2" descr="這張圖太好用了XDD&#10;&#10;以下開放提問：&#10;&#10;答案只有一個：&#10;臣妾做不到啊!!!!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977" y="4005064"/>
            <a:ext cx="398102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微軟正黑體" pitchFamily="34" charset="-120"/>
              </a:rPr>
              <a:t>‧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微軟正黑體" pitchFamily="34" charset="-120"/>
              </a:rPr>
              <a:t>古代宮廷劇，現代職場翻版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微軟正黑體" pitchFamily="34" charset="-120"/>
              </a:rPr>
              <a:t>..</a:t>
            </a:r>
            <a:endPara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ea typeface="微軟正黑體" pitchFamily="34" charset="-120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有名的後宮甄環傳就像現在職場翻版一樣，各個角色有不同的地位。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誰是主管？誰是同事？誰能被利用？誰能在職場生存下去？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等一下老師會問問題，題目都在影片裡面喔！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 smtClean="0">
              <a:latin typeface="Perpetua" pitchFamily="18" charset="0"/>
              <a:ea typeface="新細明體" charset="-120"/>
            </a:endParaRPr>
          </a:p>
        </p:txBody>
      </p:sp>
      <p:sp>
        <p:nvSpPr>
          <p:cNvPr id="7" name="矩形圖說文字 6">
            <a:hlinkClick r:id="rId2" action="ppaction://hlinkfile"/>
          </p:cNvPr>
          <p:cNvSpPr/>
          <p:nvPr/>
        </p:nvSpPr>
        <p:spPr>
          <a:xfrm>
            <a:off x="4139952" y="4437112"/>
            <a:ext cx="2016224" cy="1368152"/>
          </a:xfrm>
          <a:prstGeom prst="wedgeRectCallout">
            <a:avLst>
              <a:gd name="adj1" fmla="val -69511"/>
              <a:gd name="adj2" fmla="val -905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影片開始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挑戰一下：</a:t>
            </a:r>
            <a:endParaRPr lang="zh-TW" altLang="en-US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影片裡面的主角有哪些人？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還有嗎？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其他宮女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屬下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、嬪妃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同事</a:t>
            </a:r>
            <a:r>
              <a:rPr lang="en-US" altLang="zh-TW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)……</a:t>
            </a:r>
            <a:endParaRPr lang="zh-TW" altLang="en-US" sz="2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764704"/>
            <a:ext cx="15224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user\桌面\甄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3024336" cy="1876737"/>
          </a:xfrm>
          <a:prstGeom prst="rect">
            <a:avLst/>
          </a:prstGeom>
          <a:noFill/>
        </p:spPr>
      </p:pic>
      <p:pic>
        <p:nvPicPr>
          <p:cNvPr id="2053" name="Picture 5" descr="C:\Documents and Settings\user\桌面\壞同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08920"/>
            <a:ext cx="1582193" cy="2088232"/>
          </a:xfrm>
          <a:prstGeom prst="rect">
            <a:avLst/>
          </a:prstGeom>
          <a:noFill/>
        </p:spPr>
      </p:pic>
      <p:pic>
        <p:nvPicPr>
          <p:cNvPr id="2054" name="Picture 6" descr="C:\Documents and Settings\user\桌面\皇后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564904"/>
            <a:ext cx="1998586" cy="2049140"/>
          </a:xfrm>
          <a:prstGeom prst="rect">
            <a:avLst/>
          </a:prstGeom>
          <a:noFill/>
        </p:spPr>
      </p:pic>
      <p:pic>
        <p:nvPicPr>
          <p:cNvPr id="2055" name="Picture 7" descr="C:\Documents and Settings\user\桌面\黃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636912"/>
            <a:ext cx="1488165" cy="2232248"/>
          </a:xfrm>
          <a:prstGeom prst="rect">
            <a:avLst/>
          </a:prstGeom>
          <a:noFill/>
        </p:spPr>
      </p:pic>
      <p:pic>
        <p:nvPicPr>
          <p:cNvPr id="2056" name="Picture 8" descr="C:\Documents and Settings\user\桌面\壞長官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08920"/>
            <a:ext cx="1584176" cy="2016224"/>
          </a:xfrm>
          <a:prstGeom prst="rect">
            <a:avLst/>
          </a:prstGeom>
          <a:noFill/>
        </p:spPr>
      </p:pic>
      <p:sp>
        <p:nvSpPr>
          <p:cNvPr id="17" name="圓角矩形 16"/>
          <p:cNvSpPr/>
          <p:nvPr/>
        </p:nvSpPr>
        <p:spPr>
          <a:xfrm>
            <a:off x="3923928" y="4509120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皇帝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</a:t>
            </a:r>
            <a:r>
              <a:rPr lang="zh-TW" altLang="en-US" dirty="0" smtClean="0"/>
              <a:t>董事長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8" name="圓角矩形 17"/>
          <p:cNvSpPr/>
          <p:nvPr/>
        </p:nvSpPr>
        <p:spPr>
          <a:xfrm>
            <a:off x="5580112" y="4293096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甄嬛</a:t>
            </a:r>
            <a:endParaRPr lang="en-US" altLang="zh-TW" dirty="0" smtClean="0"/>
          </a:p>
          <a:p>
            <a:pPr algn="ctr"/>
            <a:r>
              <a:rPr lang="en-US" altLang="zh-TW" sz="1400" dirty="0" smtClean="0"/>
              <a:t>(</a:t>
            </a:r>
            <a:r>
              <a:rPr lang="zh-TW" altLang="en-US" sz="1400" dirty="0" smtClean="0"/>
              <a:t>公司新人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sp>
        <p:nvSpPr>
          <p:cNvPr id="19" name="圓角矩形 18"/>
          <p:cNvSpPr/>
          <p:nvPr/>
        </p:nvSpPr>
        <p:spPr>
          <a:xfrm>
            <a:off x="7596336" y="4221088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皇后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</a:t>
            </a:r>
            <a:r>
              <a:rPr lang="zh-TW" altLang="en-US" dirty="0" smtClean="0"/>
              <a:t>經理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2195736" y="4365104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小妃</a:t>
            </a:r>
            <a:endParaRPr lang="en-US" altLang="zh-TW" dirty="0" smtClean="0"/>
          </a:p>
          <a:p>
            <a:pPr algn="ctr"/>
            <a:r>
              <a:rPr lang="en-US" altLang="zh-TW" sz="1400" dirty="0" smtClean="0"/>
              <a:t>(</a:t>
            </a:r>
            <a:r>
              <a:rPr lang="zh-TW" altLang="en-US" sz="1400" dirty="0" smtClean="0"/>
              <a:t>同事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sp>
        <p:nvSpPr>
          <p:cNvPr id="21" name="圓角矩形 20"/>
          <p:cNvSpPr/>
          <p:nvPr/>
        </p:nvSpPr>
        <p:spPr>
          <a:xfrm>
            <a:off x="467544" y="4437112"/>
            <a:ext cx="115212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華妃</a:t>
            </a:r>
            <a:endParaRPr lang="en-US" altLang="zh-TW" sz="1400" dirty="0" smtClean="0"/>
          </a:p>
          <a:p>
            <a:pPr algn="ctr"/>
            <a:r>
              <a:rPr lang="en-US" altLang="zh-TW" sz="1400" dirty="0" smtClean="0"/>
              <a:t>(</a:t>
            </a:r>
            <a:r>
              <a:rPr lang="zh-TW" altLang="en-US" sz="1400" dirty="0" smtClean="0"/>
              <a:t>組長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剛進公司該怎麼生存呢？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</a:rPr>
              <a:t>甄嬛：「在這後宮中想要升，就必須猜得中皇上的心思。若想要活，就要猜得中其他女人的心思。」</a:t>
            </a:r>
            <a:endParaRPr lang="zh-TW" altLang="en-US" sz="2400" dirty="0" smtClean="0">
              <a:solidFill>
                <a:srgbClr val="00B050"/>
              </a:solidFill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讓我們換句話說：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「在這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公司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中想要升，就必須猜得中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老闆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長官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的心思。若想要活，就要猜得中其他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同事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的心思。」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Q1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整個工作地方的組成中只有你一人嗎？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Q2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除了自己，剛進公司還要知道什麼？</a:t>
            </a:r>
            <a:endParaRPr lang="zh-TW" altLang="en-US" sz="2400" dirty="0"/>
          </a:p>
        </p:txBody>
      </p:sp>
      <p:pic>
        <p:nvPicPr>
          <p:cNvPr id="3075" name="Picture 3" descr="C:\Documents and Settings\user\桌面\0eeb8f4549e343e0abac2478b0756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834" y="4293096"/>
            <a:ext cx="2971166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好像被人利用了？我該怎麼做？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</a:rPr>
              <a:t>宮女：「在這宮裏，有利用價值的人才能活下去，好好做一個可利用的人，安於被利用，才能利用別人。」</a:t>
            </a:r>
            <a:endParaRPr lang="en-US" altLang="zh-TW" sz="2400" b="1" dirty="0" smtClean="0">
              <a:solidFill>
                <a:srgbClr val="00B050"/>
              </a:solidFill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讓我們換句話說：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「在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公司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裏，有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能力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的人才能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繼續待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下去，好好做一個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有能力為公司貢獻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的人，安於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付出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，才能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收穫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升官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。 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Q1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剛進職場的新人有可能瞬間升官加薪嗎？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Q2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無法在短時間收穫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升官的你，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有什麼辦法能讓自己被長官重視呢？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/>
          </a:p>
        </p:txBody>
      </p:sp>
      <p:pic>
        <p:nvPicPr>
          <p:cNvPr id="4100" name="Picture 4" descr="且不說利用兩個字難聽，要是沒有利用價值，那才是窮途末路呢。（浣碧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78290"/>
            <a:ext cx="3012501" cy="2635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長官人很好，當好朋友對待？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</a:rPr>
              <a:t>皇后：「不過人心都難測，何況是畜類，越是親近溫馴就越容易不留神呐。」</a:t>
            </a:r>
            <a:endParaRPr lang="en-US" altLang="zh-TW" sz="2400" b="1" dirty="0" smtClean="0">
              <a:solidFill>
                <a:srgbClr val="00B050"/>
              </a:solidFill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讓我們換句話說：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「不過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自己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都難懂，何況是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自己以外的人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，越是親近溫馴就越容易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忘了對他們該有的禮貌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呐。」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Q1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「職稱」重要嗎？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為什麼需要有職稱？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Q2.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工作的場所和學校的場所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有什麼不同？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C:\Documents and Settings\user\桌面\p17crqun0m19k01fgbp2t1m8i11v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32448"/>
            <a:ext cx="3530706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工作環境很多小團體，我該怎麼辦？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</a:rPr>
              <a:t>敬妃：「妹妹心善是好事，可是在這宫裡，只一味地心善就只能壞事了。唯要牢記一句話，明哲保身才是最要緊的」</a:t>
            </a:r>
            <a:r>
              <a:rPr lang="zh-TW" altLang="en-US" sz="2400" dirty="0" smtClean="0">
                <a:solidFill>
                  <a:srgbClr val="00B050"/>
                </a:solidFill>
              </a:rPr>
              <a:t> </a:t>
            </a: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讓我們換句話說：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說好話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討好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是好事，可是在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工作時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，只一昧地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說好話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討好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就只能壞事了。唯要牢記一句話，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積極做自己該做的工作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才是最要緊的。」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Q1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你工作的地方是為了什麼設立的？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Q2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說話要看對象，什麼話在公司不能說？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什麼話不能在長官面前說？為什麼？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6" name="Picture 2" descr="http://pic.7headlines.net/ckeditor/uploaded_images/69/p17croeal06i5fi214os1edu1ah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169" y="4293096"/>
            <a:ext cx="270033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對老闆的態度應該如何才好？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</a:rPr>
              <a:t>甄嬛：「容不容的下是娘娘的氣度，能不能讓娘娘容的下，是嬪妾的本事。」</a:t>
            </a:r>
            <a:endParaRPr lang="en-US" altLang="zh-TW" sz="2400" b="1" dirty="0" smtClean="0">
              <a:solidFill>
                <a:srgbClr val="00B050"/>
              </a:solidFill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讓我們換句話說：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「喜不喜歡你是主管的決定，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能不能讓主管喜歡，是你的本事。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Q1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工作時候哪些禮儀一定要注意？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Q2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除了之前學過的「微笑策略」以外，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面對主管和同事時，還有哪些禮儀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要注意？</a:t>
            </a:r>
            <a:endParaRPr lang="zh-TW" alt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4654" y="4221088"/>
            <a:ext cx="306934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長官喜歡埋頭苦幹、沉默的人？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</a:rPr>
              <a:t>曹貴人：「娘娘可曾見過好狗，這會咬人的狗，不叫。」</a:t>
            </a:r>
            <a:endParaRPr lang="zh-TW" altLang="en-US" sz="2400" dirty="0" smtClean="0">
              <a:solidFill>
                <a:srgbClr val="00B050"/>
              </a:solidFill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讓我們換句話說：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「這會被討厭的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員工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看到上司都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不叫。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Q1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剛睡醒精神不好，看到工作場所的任何人都不想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有任何互動？有什麼替代的方法嗎？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Q2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如何在適當的時機展現出色的表現？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Picture 4" descr="娘娘可曾見過好狗，這會咬人的狗，不叫。（曹貴人）&#10;&#10;有誰記得這段話嗎?&#10;麗嬪說錯話，說嬛嬛得寵全都是比照親愛的華妃娘娘&#10;世蘭阿~~別氣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619" y="4248472"/>
            <a:ext cx="3403139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831</Words>
  <Application>Microsoft Office PowerPoint</Application>
  <PresentationFormat>如螢幕大小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職場金句你掌握了幾句？</vt:lpstr>
      <vt:lpstr>‧古代宮廷劇，現代職場翻版..</vt:lpstr>
      <vt:lpstr>挑戰一下：</vt:lpstr>
      <vt:lpstr>剛進公司該怎麼生存呢？</vt:lpstr>
      <vt:lpstr>好像被人利用了？我該怎麼做？</vt:lpstr>
      <vt:lpstr>長官人很好，當好朋友對待？</vt:lpstr>
      <vt:lpstr>工作環境很多小團體，我該怎麼辦？</vt:lpstr>
      <vt:lpstr>對老闆的態度應該如何才好？</vt:lpstr>
      <vt:lpstr>長官喜歡埋頭苦幹、沉默的人？</vt:lpstr>
      <vt:lpstr>PowerPoint 簡報</vt:lpstr>
      <vt:lpstr>課程總複習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職場金句你掌握了幾句？</dc:title>
  <cp:lastModifiedBy>黃麗君</cp:lastModifiedBy>
  <cp:revision>55</cp:revision>
  <cp:lastPrinted>2017-12-29T07:57:19Z</cp:lastPrinted>
  <dcterms:modified xsi:type="dcterms:W3CDTF">2017-12-29T07:57:21Z</dcterms:modified>
</cp:coreProperties>
</file>